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Abril Fatface"/>
      <p:regular r:id="rId27"/>
    </p:embeddedFont>
    <p:embeddedFont>
      <p:font typeface="Poppins"/>
      <p:regular r:id="rId28"/>
      <p:bold r:id="rId29"/>
      <p:italic r:id="rId30"/>
      <p:boldItalic r:id="rId31"/>
    </p:embeddedFont>
    <p:embeddedFont>
      <p:font typeface="Newsreader"/>
      <p:regular r:id="rId32"/>
      <p:bold r:id="rId33"/>
      <p:italic r:id="rId34"/>
      <p:boldItalic r:id="rId35"/>
    </p:embeddedFont>
    <p:embeddedFont>
      <p:font typeface="Newsreader SemiBold"/>
      <p:regular r:id="rId36"/>
      <p:bold r:id="rId37"/>
      <p:italic r:id="rId38"/>
      <p:boldItalic r:id="rId39"/>
    </p:embeddedFont>
    <p:embeddedFont>
      <p:font typeface="Homemade Apple"/>
      <p:regular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HomemadeApple-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oppins-regular.fntdata"/><Relationship Id="rId27" Type="http://schemas.openxmlformats.org/officeDocument/2006/relationships/font" Target="fonts/AbrilFatfac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6.xml"/><Relationship Id="rId33" Type="http://schemas.openxmlformats.org/officeDocument/2006/relationships/font" Target="fonts/Newsreader-bold.fntdata"/><Relationship Id="rId10" Type="http://schemas.openxmlformats.org/officeDocument/2006/relationships/slide" Target="slides/slide5.xml"/><Relationship Id="rId32" Type="http://schemas.openxmlformats.org/officeDocument/2006/relationships/font" Target="fonts/Newsreader-regular.fntdata"/><Relationship Id="rId13" Type="http://schemas.openxmlformats.org/officeDocument/2006/relationships/slide" Target="slides/slide8.xml"/><Relationship Id="rId35" Type="http://schemas.openxmlformats.org/officeDocument/2006/relationships/font" Target="fonts/Newsreader-boldItalic.fntdata"/><Relationship Id="rId12" Type="http://schemas.openxmlformats.org/officeDocument/2006/relationships/slide" Target="slides/slide7.xml"/><Relationship Id="rId34" Type="http://schemas.openxmlformats.org/officeDocument/2006/relationships/font" Target="fonts/Newsreader-italic.fntdata"/><Relationship Id="rId15" Type="http://schemas.openxmlformats.org/officeDocument/2006/relationships/slide" Target="slides/slide10.xml"/><Relationship Id="rId37" Type="http://schemas.openxmlformats.org/officeDocument/2006/relationships/font" Target="fonts/NewsreaderSemiBold-bold.fntdata"/><Relationship Id="rId14" Type="http://schemas.openxmlformats.org/officeDocument/2006/relationships/slide" Target="slides/slide9.xml"/><Relationship Id="rId36" Type="http://schemas.openxmlformats.org/officeDocument/2006/relationships/font" Target="fonts/NewsreaderSemiBold-regular.fntdata"/><Relationship Id="rId17" Type="http://schemas.openxmlformats.org/officeDocument/2006/relationships/slide" Target="slides/slide12.xml"/><Relationship Id="rId39" Type="http://schemas.openxmlformats.org/officeDocument/2006/relationships/font" Target="fonts/NewsreaderSemiBold-boldItalic.fntdata"/><Relationship Id="rId16" Type="http://schemas.openxmlformats.org/officeDocument/2006/relationships/slide" Target="slides/slide11.xml"/><Relationship Id="rId38" Type="http://schemas.openxmlformats.org/officeDocument/2006/relationships/font" Target="fonts/NewsreaderSemi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7b3df5fc85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7b3df5fc85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1e6c7c23a7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1e6c7c23a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7b3df5fc85_0_4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7b3df5fc85_0_4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5.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1.png"/><Relationship Id="rId7" Type="http://schemas.openxmlformats.org/officeDocument/2006/relationships/hyperlink" Target="https://www.pinterest.com/slidesmania/" TargetMode="External"/><Relationship Id="rId8"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1" name="Shape 11"/>
        <p:cNvGrpSpPr/>
        <p:nvPr/>
      </p:nvGrpSpPr>
      <p:grpSpPr>
        <a:xfrm>
          <a:off x="0" y="0"/>
          <a:ext cx="0" cy="0"/>
          <a:chOff x="0" y="0"/>
          <a:chExt cx="0" cy="0"/>
        </a:xfrm>
      </p:grpSpPr>
      <p:sp>
        <p:nvSpPr>
          <p:cNvPr id="12" name="Google Shape;12;p2"/>
          <p:cNvSpPr txBox="1"/>
          <p:nvPr>
            <p:ph idx="1" type="subTitle"/>
          </p:nvPr>
        </p:nvSpPr>
        <p:spPr>
          <a:xfrm>
            <a:off x="278525" y="2721800"/>
            <a:ext cx="11634900" cy="586500"/>
          </a:xfrm>
          <a:prstGeom prst="rect">
            <a:avLst/>
          </a:prstGeom>
          <a:solidFill>
            <a:schemeClr val="accent1"/>
          </a:solidFill>
        </p:spPr>
        <p:txBody>
          <a:bodyPr anchorCtr="0" anchor="ctr" bIns="121900" lIns="121900" spcFirstLastPara="1" rIns="121900" wrap="square" tIns="121900">
            <a:noAutofit/>
          </a:bodyPr>
          <a:lstStyle>
            <a:lvl1pPr lvl="0" rtl="0" algn="ctr">
              <a:lnSpc>
                <a:spcPct val="100000"/>
              </a:lnSpc>
              <a:spcBef>
                <a:spcPts val="0"/>
              </a:spcBef>
              <a:spcAft>
                <a:spcPts val="0"/>
              </a:spcAft>
              <a:buClr>
                <a:schemeClr val="accent2"/>
              </a:buClr>
              <a:buSzPts val="2000"/>
              <a:buNone/>
              <a:defRPr b="1" sz="3000">
                <a:solidFill>
                  <a:schemeClr val="accent2"/>
                </a:solidFill>
              </a:defRPr>
            </a:lvl1pPr>
            <a:lvl2pPr lvl="1" rtl="0">
              <a:spcBef>
                <a:spcPts val="0"/>
              </a:spcBef>
              <a:spcAft>
                <a:spcPts val="0"/>
              </a:spcAft>
              <a:buClr>
                <a:schemeClr val="accent2"/>
              </a:buClr>
              <a:buSzPts val="2000"/>
              <a:buNone/>
              <a:defRPr>
                <a:solidFill>
                  <a:schemeClr val="accent2"/>
                </a:solidFill>
              </a:defRPr>
            </a:lvl2pPr>
            <a:lvl3pPr lvl="2" rtl="0">
              <a:spcBef>
                <a:spcPts val="2100"/>
              </a:spcBef>
              <a:spcAft>
                <a:spcPts val="0"/>
              </a:spcAft>
              <a:buClr>
                <a:schemeClr val="accent2"/>
              </a:buClr>
              <a:buSzPts val="2000"/>
              <a:buNone/>
              <a:defRPr>
                <a:solidFill>
                  <a:schemeClr val="accent2"/>
                </a:solidFill>
              </a:defRPr>
            </a:lvl3pPr>
            <a:lvl4pPr lvl="3" rtl="0">
              <a:spcBef>
                <a:spcPts val="2100"/>
              </a:spcBef>
              <a:spcAft>
                <a:spcPts val="0"/>
              </a:spcAft>
              <a:buClr>
                <a:schemeClr val="accent2"/>
              </a:buClr>
              <a:buSzPts val="2000"/>
              <a:buNone/>
              <a:defRPr>
                <a:solidFill>
                  <a:schemeClr val="accent2"/>
                </a:solidFill>
              </a:defRPr>
            </a:lvl4pPr>
            <a:lvl5pPr lvl="4" rtl="0">
              <a:spcBef>
                <a:spcPts val="2100"/>
              </a:spcBef>
              <a:spcAft>
                <a:spcPts val="0"/>
              </a:spcAft>
              <a:buClr>
                <a:schemeClr val="accent2"/>
              </a:buClr>
              <a:buSzPts val="2000"/>
              <a:buNone/>
              <a:defRPr>
                <a:solidFill>
                  <a:schemeClr val="accent2"/>
                </a:solidFill>
              </a:defRPr>
            </a:lvl5pPr>
            <a:lvl6pPr lvl="5" rtl="0">
              <a:spcBef>
                <a:spcPts val="2100"/>
              </a:spcBef>
              <a:spcAft>
                <a:spcPts val="0"/>
              </a:spcAft>
              <a:buClr>
                <a:schemeClr val="accent2"/>
              </a:buClr>
              <a:buSzPts val="2000"/>
              <a:buNone/>
              <a:defRPr>
                <a:solidFill>
                  <a:schemeClr val="accent2"/>
                </a:solidFill>
              </a:defRPr>
            </a:lvl6pPr>
            <a:lvl7pPr lvl="6" rtl="0">
              <a:spcBef>
                <a:spcPts val="2100"/>
              </a:spcBef>
              <a:spcAft>
                <a:spcPts val="0"/>
              </a:spcAft>
              <a:buClr>
                <a:schemeClr val="accent2"/>
              </a:buClr>
              <a:buSzPts val="2000"/>
              <a:buNone/>
              <a:defRPr>
                <a:solidFill>
                  <a:schemeClr val="accent2"/>
                </a:solidFill>
              </a:defRPr>
            </a:lvl7pPr>
            <a:lvl8pPr lvl="7" rtl="0">
              <a:spcBef>
                <a:spcPts val="2100"/>
              </a:spcBef>
              <a:spcAft>
                <a:spcPts val="0"/>
              </a:spcAft>
              <a:buClr>
                <a:schemeClr val="accent2"/>
              </a:buClr>
              <a:buSzPts val="2000"/>
              <a:buNone/>
              <a:defRPr>
                <a:solidFill>
                  <a:schemeClr val="accent2"/>
                </a:solidFill>
              </a:defRPr>
            </a:lvl8pPr>
            <a:lvl9pPr lvl="8" rtl="0">
              <a:spcBef>
                <a:spcPts val="2100"/>
              </a:spcBef>
              <a:spcAft>
                <a:spcPts val="2100"/>
              </a:spcAft>
              <a:buClr>
                <a:schemeClr val="accent2"/>
              </a:buClr>
              <a:buSzPts val="2000"/>
              <a:buNone/>
              <a:defRPr>
                <a:solidFill>
                  <a:schemeClr val="accent2"/>
                </a:solidFill>
              </a:defRPr>
            </a:lvl9pPr>
          </a:lstStyle>
          <a:p/>
        </p:txBody>
      </p:sp>
      <p:sp>
        <p:nvSpPr>
          <p:cNvPr id="13" name="Google Shape;13;p2"/>
          <p:cNvSpPr txBox="1"/>
          <p:nvPr>
            <p:ph type="title"/>
          </p:nvPr>
        </p:nvSpPr>
        <p:spPr>
          <a:xfrm>
            <a:off x="278525" y="641475"/>
            <a:ext cx="11634900" cy="20802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9000"/>
              <a:buFont typeface="Aldrich"/>
              <a:buNone/>
              <a:defRPr sz="92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cxnSp>
        <p:nvCxnSpPr>
          <p:cNvPr id="14" name="Google Shape;14;p2"/>
          <p:cNvCxnSpPr/>
          <p:nvPr/>
        </p:nvCxnSpPr>
        <p:spPr>
          <a:xfrm>
            <a:off x="278525" y="577650"/>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5" name="Google Shape;15;p2"/>
          <p:cNvSpPr/>
          <p:nvPr>
            <p:ph idx="2" type="pic"/>
          </p:nvPr>
        </p:nvSpPr>
        <p:spPr>
          <a:xfrm>
            <a:off x="278525" y="3687450"/>
            <a:ext cx="11634900" cy="2930100"/>
          </a:xfrm>
          <a:prstGeom prst="rect">
            <a:avLst/>
          </a:prstGeom>
          <a:noFill/>
          <a:ln>
            <a:noFill/>
          </a:ln>
        </p:spPr>
      </p:sp>
      <p:cxnSp>
        <p:nvCxnSpPr>
          <p:cNvPr id="16" name="Google Shape;16;p2"/>
          <p:cNvCxnSpPr/>
          <p:nvPr/>
        </p:nvCxnSpPr>
        <p:spPr>
          <a:xfrm>
            <a:off x="278525" y="348347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7" name="Google Shape;17;p2"/>
          <p:cNvSpPr txBox="1"/>
          <p:nvPr>
            <p:ph idx="3" type="subTitle"/>
          </p:nvPr>
        </p:nvSpPr>
        <p:spPr>
          <a:xfrm>
            <a:off x="9199575" y="7225"/>
            <a:ext cx="27138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18" name="Google Shape;18;p2"/>
          <p:cNvSpPr txBox="1"/>
          <p:nvPr>
            <p:ph idx="4" type="subTitle"/>
          </p:nvPr>
        </p:nvSpPr>
        <p:spPr>
          <a:xfrm>
            <a:off x="278525" y="2550"/>
            <a:ext cx="1772700" cy="575100"/>
          </a:xfrm>
          <a:prstGeom prst="rect">
            <a:avLst/>
          </a:prstGeom>
        </p:spPr>
        <p:txBody>
          <a:bodyPr anchorCtr="0" anchor="b" bIns="121900" lIns="121900" spcFirstLastPara="1" rIns="121900" wrap="square" tIns="121900">
            <a:noAutofit/>
          </a:bodyPr>
          <a:lstStyle>
            <a:lvl1pPr lvl="0" rtl="0">
              <a:lnSpc>
                <a:spcPct val="100000"/>
              </a:lnSpc>
              <a:spcBef>
                <a:spcPts val="0"/>
              </a:spcBef>
              <a:spcAft>
                <a:spcPts val="0"/>
              </a:spcAft>
              <a:buSzPts val="2000"/>
              <a:buNone/>
              <a:defRPr sz="15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Recap">
  <p:cSld name="CUSTOM_23">
    <p:spTree>
      <p:nvGrpSpPr>
        <p:cNvPr id="92" name="Shape 92"/>
        <p:cNvGrpSpPr/>
        <p:nvPr/>
      </p:nvGrpSpPr>
      <p:grpSpPr>
        <a:xfrm>
          <a:off x="0" y="0"/>
          <a:ext cx="0" cy="0"/>
          <a:chOff x="0" y="0"/>
          <a:chExt cx="0" cy="0"/>
        </a:xfrm>
      </p:grpSpPr>
      <p:cxnSp>
        <p:nvCxnSpPr>
          <p:cNvPr id="93" name="Google Shape;93;p11"/>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94" name="Google Shape;94;p11"/>
          <p:cNvSpPr txBox="1"/>
          <p:nvPr>
            <p:ph type="title"/>
          </p:nvPr>
        </p:nvSpPr>
        <p:spPr>
          <a:xfrm>
            <a:off x="293400" y="1313675"/>
            <a:ext cx="116202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5" name="Google Shape;95;p11"/>
          <p:cNvSpPr txBox="1"/>
          <p:nvPr>
            <p:ph idx="1" type="body"/>
          </p:nvPr>
        </p:nvSpPr>
        <p:spPr>
          <a:xfrm>
            <a:off x="766225" y="3303262"/>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96" name="Google Shape;96;p11"/>
          <p:cNvSpPr txBox="1"/>
          <p:nvPr>
            <p:ph idx="2" type="body"/>
          </p:nvPr>
        </p:nvSpPr>
        <p:spPr>
          <a:xfrm>
            <a:off x="4724150" y="330326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97" name="Google Shape;97;p11"/>
          <p:cNvSpPr txBox="1"/>
          <p:nvPr>
            <p:ph idx="3" type="body"/>
          </p:nvPr>
        </p:nvSpPr>
        <p:spPr>
          <a:xfrm>
            <a:off x="5562350" y="5420516"/>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98" name="Google Shape;98;p11"/>
          <p:cNvSpPr txBox="1"/>
          <p:nvPr>
            <p:ph idx="4" type="title"/>
          </p:nvPr>
        </p:nvSpPr>
        <p:spPr>
          <a:xfrm>
            <a:off x="766225" y="25312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99" name="Google Shape;99;p11"/>
          <p:cNvSpPr txBox="1"/>
          <p:nvPr>
            <p:ph idx="5" type="title"/>
          </p:nvPr>
        </p:nvSpPr>
        <p:spPr>
          <a:xfrm>
            <a:off x="4724150" y="25312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0" name="Google Shape;100;p11"/>
          <p:cNvSpPr txBox="1"/>
          <p:nvPr>
            <p:ph idx="6" type="title"/>
          </p:nvPr>
        </p:nvSpPr>
        <p:spPr>
          <a:xfrm>
            <a:off x="5562350" y="4648544"/>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101" name="Google Shape;101;p11"/>
          <p:cNvSpPr txBox="1"/>
          <p:nvPr>
            <p:ph idx="7" type="body"/>
          </p:nvPr>
        </p:nvSpPr>
        <p:spPr>
          <a:xfrm>
            <a:off x="1604425" y="542051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102" name="Google Shape;102;p11"/>
          <p:cNvSpPr txBox="1"/>
          <p:nvPr>
            <p:ph idx="8" type="title"/>
          </p:nvPr>
        </p:nvSpPr>
        <p:spPr>
          <a:xfrm>
            <a:off x="1604425" y="464853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cxnSp>
        <p:nvCxnSpPr>
          <p:cNvPr id="103" name="Google Shape;103;p11"/>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04" name="Google Shape;104;p11"/>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05" name="Google Shape;105;p11"/>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106" name="Google Shape;106;p11"/>
          <p:cNvSpPr/>
          <p:nvPr>
            <p:ph idx="14" type="pic"/>
          </p:nvPr>
        </p:nvSpPr>
        <p:spPr>
          <a:xfrm>
            <a:off x="9029975" y="2302425"/>
            <a:ext cx="2888400" cy="40287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107" name="Shape 107"/>
        <p:cNvGrpSpPr/>
        <p:nvPr/>
      </p:nvGrpSpPr>
      <p:grpSpPr>
        <a:xfrm>
          <a:off x="0" y="0"/>
          <a:ext cx="0" cy="0"/>
          <a:chOff x="0" y="0"/>
          <a:chExt cx="0" cy="0"/>
        </a:xfrm>
      </p:grpSpPr>
      <p:sp>
        <p:nvSpPr>
          <p:cNvPr id="108" name="Google Shape;108;p12"/>
          <p:cNvSpPr txBox="1"/>
          <p:nvPr>
            <p:ph idx="1" type="subTitle"/>
          </p:nvPr>
        </p:nvSpPr>
        <p:spPr>
          <a:xfrm>
            <a:off x="922100"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09" name="Google Shape;109;p12"/>
          <p:cNvSpPr txBox="1"/>
          <p:nvPr>
            <p:ph idx="2" type="subTitle"/>
          </p:nvPr>
        </p:nvSpPr>
        <p:spPr>
          <a:xfrm>
            <a:off x="3147025"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0" name="Google Shape;110;p12"/>
          <p:cNvSpPr txBox="1"/>
          <p:nvPr>
            <p:ph idx="3" type="subTitle"/>
          </p:nvPr>
        </p:nvSpPr>
        <p:spPr>
          <a:xfrm>
            <a:off x="5371950"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1" name="Google Shape;111;p12"/>
          <p:cNvSpPr txBox="1"/>
          <p:nvPr>
            <p:ph idx="4" type="subTitle"/>
          </p:nvPr>
        </p:nvSpPr>
        <p:spPr>
          <a:xfrm>
            <a:off x="7596876"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2" name="Google Shape;112;p12"/>
          <p:cNvSpPr txBox="1"/>
          <p:nvPr>
            <p:ph idx="5" type="subTitle"/>
          </p:nvPr>
        </p:nvSpPr>
        <p:spPr>
          <a:xfrm>
            <a:off x="9821801" y="4038600"/>
            <a:ext cx="1448100" cy="6069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2200"/>
              <a:buNone/>
              <a:defRPr b="1" sz="3000">
                <a:solidFill>
                  <a:schemeClr val="accent2"/>
                </a:solidFill>
              </a:defRPr>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113" name="Google Shape;113;p12"/>
          <p:cNvSpPr txBox="1"/>
          <p:nvPr>
            <p:ph type="title"/>
          </p:nvPr>
        </p:nvSpPr>
        <p:spPr>
          <a:xfrm>
            <a:off x="415600" y="974367"/>
            <a:ext cx="113607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4" name="Google Shape;114;p12"/>
          <p:cNvSpPr txBox="1"/>
          <p:nvPr>
            <p:ph idx="6" type="body"/>
          </p:nvPr>
        </p:nvSpPr>
        <p:spPr>
          <a:xfrm>
            <a:off x="274538" y="5550225"/>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5" name="Google Shape;115;p12"/>
          <p:cNvSpPr txBox="1"/>
          <p:nvPr>
            <p:ph idx="7" type="body"/>
          </p:nvPr>
        </p:nvSpPr>
        <p:spPr>
          <a:xfrm>
            <a:off x="2499463" y="2642463"/>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6" name="Google Shape;116;p12"/>
          <p:cNvSpPr txBox="1"/>
          <p:nvPr>
            <p:ph idx="8" type="body"/>
          </p:nvPr>
        </p:nvSpPr>
        <p:spPr>
          <a:xfrm>
            <a:off x="4724397" y="5550225"/>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7" name="Google Shape;117;p12"/>
          <p:cNvSpPr txBox="1"/>
          <p:nvPr>
            <p:ph idx="9" type="body"/>
          </p:nvPr>
        </p:nvSpPr>
        <p:spPr>
          <a:xfrm>
            <a:off x="6949336" y="2642463"/>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118" name="Google Shape;118;p12"/>
          <p:cNvSpPr txBox="1"/>
          <p:nvPr>
            <p:ph idx="13" type="body"/>
          </p:nvPr>
        </p:nvSpPr>
        <p:spPr>
          <a:xfrm>
            <a:off x="9044975" y="5550225"/>
            <a:ext cx="2743200" cy="872400"/>
          </a:xfrm>
          <a:prstGeom prst="rect">
            <a:avLst/>
          </a:prstGeom>
        </p:spPr>
        <p:txBody>
          <a:bodyPr anchorCtr="0" anchor="t" bIns="121900" lIns="121900" spcFirstLastPara="1" rIns="121900" wrap="square" tIns="121900">
            <a:noAutofit/>
          </a:bodyPr>
          <a:lstStyle>
            <a:lvl1pPr indent="-330200" lvl="0" marL="457200" rtl="0" algn="ctr">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cxnSp>
        <p:nvCxnSpPr>
          <p:cNvPr id="119" name="Google Shape;119;p12"/>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20" name="Google Shape;120;p12"/>
          <p:cNvSpPr txBox="1"/>
          <p:nvPr>
            <p:ph idx="14"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1" name="Google Shape;121;p12"/>
          <p:cNvSpPr txBox="1"/>
          <p:nvPr>
            <p:ph idx="15"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122" name="Google Shape;122;p12"/>
          <p:cNvSpPr txBox="1"/>
          <p:nvPr>
            <p:ph idx="16" type="subTitle"/>
          </p:nvPr>
        </p:nvSpPr>
        <p:spPr>
          <a:xfrm>
            <a:off x="2499463" y="2206713"/>
            <a:ext cx="2743200" cy="6096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2000"/>
              <a:buNone/>
              <a:defRPr b="1" sz="2200"/>
            </a:lvl1pPr>
            <a:lvl2pPr lvl="1">
              <a:spcBef>
                <a:spcPts val="2100"/>
              </a:spcBef>
              <a:spcAft>
                <a:spcPts val="0"/>
              </a:spcAft>
              <a:buSzPts val="2000"/>
              <a:buNone/>
              <a:defRPr/>
            </a:lvl2pPr>
            <a:lvl3pPr lvl="2">
              <a:spcBef>
                <a:spcPts val="2100"/>
              </a:spcBef>
              <a:spcAft>
                <a:spcPts val="0"/>
              </a:spcAft>
              <a:buSzPts val="2000"/>
              <a:buNone/>
              <a:defRPr/>
            </a:lvl3pPr>
            <a:lvl4pPr lvl="3">
              <a:spcBef>
                <a:spcPts val="2100"/>
              </a:spcBef>
              <a:spcAft>
                <a:spcPts val="0"/>
              </a:spcAft>
              <a:buSzPts val="2000"/>
              <a:buNone/>
              <a:defRPr/>
            </a:lvl4pPr>
            <a:lvl5pPr lvl="4">
              <a:spcBef>
                <a:spcPts val="2100"/>
              </a:spcBef>
              <a:spcAft>
                <a:spcPts val="0"/>
              </a:spcAft>
              <a:buSzPts val="2000"/>
              <a:buNone/>
              <a:defRPr/>
            </a:lvl5pPr>
            <a:lvl6pPr lvl="5">
              <a:spcBef>
                <a:spcPts val="2100"/>
              </a:spcBef>
              <a:spcAft>
                <a:spcPts val="0"/>
              </a:spcAft>
              <a:buSzPts val="2000"/>
              <a:buNone/>
              <a:defRPr/>
            </a:lvl6pPr>
            <a:lvl7pPr lvl="6">
              <a:spcBef>
                <a:spcPts val="2100"/>
              </a:spcBef>
              <a:spcAft>
                <a:spcPts val="0"/>
              </a:spcAft>
              <a:buSzPts val="2000"/>
              <a:buNone/>
              <a:defRPr/>
            </a:lvl7pPr>
            <a:lvl8pPr lvl="7">
              <a:spcBef>
                <a:spcPts val="2100"/>
              </a:spcBef>
              <a:spcAft>
                <a:spcPts val="0"/>
              </a:spcAft>
              <a:buSzPts val="2000"/>
              <a:buNone/>
              <a:defRPr/>
            </a:lvl8pPr>
            <a:lvl9pPr lvl="8">
              <a:spcBef>
                <a:spcPts val="2100"/>
              </a:spcBef>
              <a:spcAft>
                <a:spcPts val="2100"/>
              </a:spcAft>
              <a:buSzPts val="2000"/>
              <a:buNone/>
              <a:defRPr/>
            </a:lvl9pPr>
          </a:lstStyle>
          <a:p/>
        </p:txBody>
      </p:sp>
      <p:sp>
        <p:nvSpPr>
          <p:cNvPr id="123" name="Google Shape;123;p12"/>
          <p:cNvSpPr txBox="1"/>
          <p:nvPr>
            <p:ph idx="17" type="subTitle"/>
          </p:nvPr>
        </p:nvSpPr>
        <p:spPr>
          <a:xfrm>
            <a:off x="6949336" y="2206713"/>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4" name="Google Shape;124;p12"/>
          <p:cNvSpPr txBox="1"/>
          <p:nvPr>
            <p:ph idx="18" type="subTitle"/>
          </p:nvPr>
        </p:nvSpPr>
        <p:spPr>
          <a:xfrm>
            <a:off x="274550" y="5062700"/>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5" name="Google Shape;125;p12"/>
          <p:cNvSpPr txBox="1"/>
          <p:nvPr>
            <p:ph idx="19" type="subTitle"/>
          </p:nvPr>
        </p:nvSpPr>
        <p:spPr>
          <a:xfrm>
            <a:off x="4722672" y="5062700"/>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26" name="Google Shape;126;p12"/>
          <p:cNvSpPr txBox="1"/>
          <p:nvPr>
            <p:ph idx="20" type="subTitle"/>
          </p:nvPr>
        </p:nvSpPr>
        <p:spPr>
          <a:xfrm>
            <a:off x="9044975" y="5062700"/>
            <a:ext cx="2743200" cy="609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000"/>
              <a:buNone/>
              <a:defRPr b="1" sz="2200"/>
            </a:lvl1pPr>
            <a:lvl2pPr lvl="1" rtl="0">
              <a:spcBef>
                <a:spcPts val="210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127" name="Shape 127"/>
        <p:cNvGrpSpPr/>
        <p:nvPr/>
      </p:nvGrpSpPr>
      <p:grpSpPr>
        <a:xfrm>
          <a:off x="0" y="0"/>
          <a:ext cx="0" cy="0"/>
          <a:chOff x="0" y="0"/>
          <a:chExt cx="0" cy="0"/>
        </a:xfrm>
      </p:grpSpPr>
      <p:sp>
        <p:nvSpPr>
          <p:cNvPr id="128" name="Google Shape;128;p13"/>
          <p:cNvSpPr txBox="1"/>
          <p:nvPr>
            <p:ph type="title"/>
          </p:nvPr>
        </p:nvSpPr>
        <p:spPr>
          <a:xfrm>
            <a:off x="846225" y="1497213"/>
            <a:ext cx="6678900" cy="3391500"/>
          </a:xfrm>
          <a:prstGeom prst="rect">
            <a:avLst/>
          </a:prstGeom>
          <a:noFill/>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4000"/>
              <a:buFont typeface="Aldrich"/>
              <a:buNone/>
              <a:defRPr sz="7200"/>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9" name="Google Shape;129;p13"/>
          <p:cNvSpPr txBox="1"/>
          <p:nvPr>
            <p:ph idx="1" type="body"/>
          </p:nvPr>
        </p:nvSpPr>
        <p:spPr>
          <a:xfrm>
            <a:off x="846225" y="4888663"/>
            <a:ext cx="6678900" cy="11022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gn="r">
              <a:spcBef>
                <a:spcPts val="0"/>
              </a:spcBef>
              <a:spcAft>
                <a:spcPts val="0"/>
              </a:spcAft>
              <a:buSzPts val="2000"/>
              <a:buChar char="○"/>
              <a:defRPr/>
            </a:lvl2pPr>
            <a:lvl3pPr indent="-355600" lvl="2" marL="1371600" rtl="0" algn="r">
              <a:spcBef>
                <a:spcPts val="2100"/>
              </a:spcBef>
              <a:spcAft>
                <a:spcPts val="0"/>
              </a:spcAft>
              <a:buSzPts val="2000"/>
              <a:buChar char="■"/>
              <a:defRPr/>
            </a:lvl3pPr>
            <a:lvl4pPr indent="-355600" lvl="3" marL="1828800" rtl="0" algn="r">
              <a:spcBef>
                <a:spcPts val="2100"/>
              </a:spcBef>
              <a:spcAft>
                <a:spcPts val="0"/>
              </a:spcAft>
              <a:buSzPts val="2000"/>
              <a:buChar char="●"/>
              <a:defRPr/>
            </a:lvl4pPr>
            <a:lvl5pPr indent="-355600" lvl="4" marL="2286000" rtl="0" algn="r">
              <a:spcBef>
                <a:spcPts val="2100"/>
              </a:spcBef>
              <a:spcAft>
                <a:spcPts val="0"/>
              </a:spcAft>
              <a:buSzPts val="2000"/>
              <a:buChar char="○"/>
              <a:defRPr/>
            </a:lvl5pPr>
            <a:lvl6pPr indent="-355600" lvl="5" marL="2743200" rtl="0" algn="r">
              <a:spcBef>
                <a:spcPts val="2100"/>
              </a:spcBef>
              <a:spcAft>
                <a:spcPts val="0"/>
              </a:spcAft>
              <a:buSzPts val="2000"/>
              <a:buChar char="■"/>
              <a:defRPr/>
            </a:lvl6pPr>
            <a:lvl7pPr indent="-355600" lvl="6" marL="3200400" rtl="0" algn="r">
              <a:spcBef>
                <a:spcPts val="2100"/>
              </a:spcBef>
              <a:spcAft>
                <a:spcPts val="0"/>
              </a:spcAft>
              <a:buSzPts val="2000"/>
              <a:buChar char="●"/>
              <a:defRPr/>
            </a:lvl7pPr>
            <a:lvl8pPr indent="-355600" lvl="7" marL="3657600" rtl="0" algn="r">
              <a:spcBef>
                <a:spcPts val="2100"/>
              </a:spcBef>
              <a:spcAft>
                <a:spcPts val="0"/>
              </a:spcAft>
              <a:buSzPts val="2000"/>
              <a:buChar char="○"/>
              <a:defRPr/>
            </a:lvl8pPr>
            <a:lvl9pPr indent="-355600" lvl="8" marL="4114800" rtl="0" algn="r">
              <a:spcBef>
                <a:spcPts val="2100"/>
              </a:spcBef>
              <a:spcAft>
                <a:spcPts val="2100"/>
              </a:spcAft>
              <a:buSzPts val="2000"/>
              <a:buChar char="■"/>
              <a:defRPr/>
            </a:lvl9pPr>
          </a:lstStyle>
          <a:p/>
        </p:txBody>
      </p:sp>
      <p:cxnSp>
        <p:nvCxnSpPr>
          <p:cNvPr id="130" name="Google Shape;130;p13"/>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31" name="Google Shape;131;p13"/>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32" name="Google Shape;132;p13"/>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133" name="Google Shape;133;p13"/>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134" name="Shape 134"/>
        <p:cNvGrpSpPr/>
        <p:nvPr/>
      </p:nvGrpSpPr>
      <p:grpSpPr>
        <a:xfrm>
          <a:off x="0" y="0"/>
          <a:ext cx="0" cy="0"/>
          <a:chOff x="0" y="0"/>
          <a:chExt cx="0" cy="0"/>
        </a:xfrm>
      </p:grpSpPr>
      <p:sp>
        <p:nvSpPr>
          <p:cNvPr id="135" name="Google Shape;135;p14"/>
          <p:cNvSpPr txBox="1"/>
          <p:nvPr>
            <p:ph type="title"/>
          </p:nvPr>
        </p:nvSpPr>
        <p:spPr>
          <a:xfrm>
            <a:off x="4022050" y="1683650"/>
            <a:ext cx="6994500" cy="3086100"/>
          </a:xfrm>
          <a:prstGeom prst="rect">
            <a:avLst/>
          </a:prstGeom>
          <a:noFill/>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sz="7200"/>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6" name="Google Shape;136;p14"/>
          <p:cNvSpPr txBox="1"/>
          <p:nvPr>
            <p:ph idx="1" type="body"/>
          </p:nvPr>
        </p:nvSpPr>
        <p:spPr>
          <a:xfrm>
            <a:off x="4022050" y="4939150"/>
            <a:ext cx="6994500" cy="9354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137" name="Google Shape;137;p14"/>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38" name="Google Shape;138;p14"/>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39" name="Google Shape;139;p14"/>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140" name="Google Shape;140;p14"/>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141" name="Shape 141"/>
        <p:cNvGrpSpPr/>
        <p:nvPr/>
      </p:nvGrpSpPr>
      <p:grpSpPr>
        <a:xfrm>
          <a:off x="0" y="0"/>
          <a:ext cx="0" cy="0"/>
          <a:chOff x="0" y="0"/>
          <a:chExt cx="0" cy="0"/>
        </a:xfrm>
      </p:grpSpPr>
      <p:sp>
        <p:nvSpPr>
          <p:cNvPr id="142" name="Google Shape;142;p15"/>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cxnSp>
        <p:nvCxnSpPr>
          <p:cNvPr id="143" name="Google Shape;143;p15"/>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144" name="Google Shape;144;p15"/>
          <p:cNvSpPr txBox="1"/>
          <p:nvPr>
            <p:ph idx="1"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145" name="Google Shape;145;p15"/>
          <p:cNvSpPr txBox="1"/>
          <p:nvPr>
            <p:ph idx="2"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146" name="Google Shape;146;p15"/>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47" name="Shape 147"/>
        <p:cNvGrpSpPr/>
        <p:nvPr/>
      </p:nvGrpSpPr>
      <p:grpSpPr>
        <a:xfrm>
          <a:off x="0" y="0"/>
          <a:ext cx="0" cy="0"/>
          <a:chOff x="0" y="0"/>
          <a:chExt cx="0" cy="0"/>
        </a:xfrm>
      </p:grpSpPr>
      <p:grpSp>
        <p:nvGrpSpPr>
          <p:cNvPr id="148" name="Google Shape;148;p16"/>
          <p:cNvGrpSpPr/>
          <p:nvPr/>
        </p:nvGrpSpPr>
        <p:grpSpPr>
          <a:xfrm>
            <a:off x="0" y="0"/>
            <a:ext cx="12192000" cy="6858000"/>
            <a:chOff x="0" y="0"/>
            <a:chExt cx="12192000" cy="6858000"/>
          </a:xfrm>
        </p:grpSpPr>
        <p:sp>
          <p:nvSpPr>
            <p:cNvPr id="149" name="Google Shape;149;p16"/>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51" name="Google Shape;151;p16"/>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52" name="Google Shape;152;p16">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53" name="Google Shape;153;p16">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54" name="Google Shape;154;p16">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55" name="Google Shape;155;p16">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56" name="Google Shape;156;p16"/>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57" name="Google Shape;157;p16"/>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9" name="Shape 19"/>
        <p:cNvGrpSpPr/>
        <p:nvPr/>
      </p:nvGrpSpPr>
      <p:grpSpPr>
        <a:xfrm>
          <a:off x="0" y="0"/>
          <a:ext cx="0" cy="0"/>
          <a:chOff x="0" y="0"/>
          <a:chExt cx="0" cy="0"/>
        </a:xfrm>
      </p:grpSpPr>
      <p:sp>
        <p:nvSpPr>
          <p:cNvPr id="20" name="Google Shape;20;p3"/>
          <p:cNvSpPr txBox="1"/>
          <p:nvPr>
            <p:ph type="title"/>
          </p:nvPr>
        </p:nvSpPr>
        <p:spPr>
          <a:xfrm>
            <a:off x="5003500" y="1713300"/>
            <a:ext cx="6116400" cy="611700"/>
          </a:xfrm>
          <a:prstGeom prst="rect">
            <a:avLst/>
          </a:prstGeom>
          <a:solidFill>
            <a:schemeClr val="accent1"/>
          </a:solidFill>
        </p:spPr>
        <p:txBody>
          <a:bodyPr anchorCtr="0" anchor="ctr" bIns="121900" lIns="121900" spcFirstLastPara="1" rIns="121900" wrap="square" tIns="121900">
            <a:noAutofit/>
          </a:bodyPr>
          <a:lstStyle>
            <a:lvl1pPr indent="0" lvl="0" marL="0" marR="0" rtl="0" algn="just">
              <a:lnSpc>
                <a:spcPct val="100000"/>
              </a:lnSpc>
              <a:spcBef>
                <a:spcPts val="0"/>
              </a:spcBef>
              <a:spcAft>
                <a:spcPts val="0"/>
              </a:spcAft>
              <a:buClr>
                <a:schemeClr val="dk1"/>
              </a:buClr>
              <a:buSzPts val="7000"/>
              <a:buFont typeface="Aldrich"/>
              <a:buNone/>
              <a:defRPr sz="4200">
                <a:solidFill>
                  <a:schemeClr val="accent2"/>
                </a:solidFill>
              </a:defRPr>
            </a:lvl1pPr>
            <a:lvl2pPr lvl="1"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21" name="Google Shape;21;p3"/>
          <p:cNvSpPr txBox="1"/>
          <p:nvPr>
            <p:ph idx="1" type="body"/>
          </p:nvPr>
        </p:nvSpPr>
        <p:spPr>
          <a:xfrm>
            <a:off x="5003500" y="2499875"/>
            <a:ext cx="6116400" cy="2936700"/>
          </a:xfrm>
          <a:prstGeom prst="rect">
            <a:avLst/>
          </a:prstGeom>
        </p:spPr>
        <p:txBody>
          <a:bodyPr anchorCtr="0" anchor="ctr"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lgn="r">
              <a:spcBef>
                <a:spcPts val="0"/>
              </a:spcBef>
              <a:spcAft>
                <a:spcPts val="0"/>
              </a:spcAft>
              <a:buSzPts val="2000"/>
              <a:buChar char="○"/>
              <a:defRPr/>
            </a:lvl2pPr>
            <a:lvl3pPr indent="-355600" lvl="2" marL="1371600" rtl="0" algn="r">
              <a:spcBef>
                <a:spcPts val="2100"/>
              </a:spcBef>
              <a:spcAft>
                <a:spcPts val="0"/>
              </a:spcAft>
              <a:buSzPts val="2000"/>
              <a:buChar char="■"/>
              <a:defRPr/>
            </a:lvl3pPr>
            <a:lvl4pPr indent="-355600" lvl="3" marL="1828800" rtl="0" algn="r">
              <a:spcBef>
                <a:spcPts val="2100"/>
              </a:spcBef>
              <a:spcAft>
                <a:spcPts val="0"/>
              </a:spcAft>
              <a:buSzPts val="2000"/>
              <a:buChar char="●"/>
              <a:defRPr/>
            </a:lvl4pPr>
            <a:lvl5pPr indent="-355600" lvl="4" marL="2286000" rtl="0" algn="r">
              <a:spcBef>
                <a:spcPts val="2100"/>
              </a:spcBef>
              <a:spcAft>
                <a:spcPts val="0"/>
              </a:spcAft>
              <a:buSzPts val="2000"/>
              <a:buChar char="○"/>
              <a:defRPr/>
            </a:lvl5pPr>
            <a:lvl6pPr indent="-355600" lvl="5" marL="2743200" rtl="0" algn="r">
              <a:spcBef>
                <a:spcPts val="2100"/>
              </a:spcBef>
              <a:spcAft>
                <a:spcPts val="0"/>
              </a:spcAft>
              <a:buSzPts val="2000"/>
              <a:buChar char="■"/>
              <a:defRPr/>
            </a:lvl6pPr>
            <a:lvl7pPr indent="-355600" lvl="6" marL="3200400" rtl="0" algn="r">
              <a:spcBef>
                <a:spcPts val="2100"/>
              </a:spcBef>
              <a:spcAft>
                <a:spcPts val="0"/>
              </a:spcAft>
              <a:buSzPts val="2000"/>
              <a:buChar char="●"/>
              <a:defRPr/>
            </a:lvl7pPr>
            <a:lvl8pPr indent="-355600" lvl="7" marL="3657600" rtl="0" algn="r">
              <a:spcBef>
                <a:spcPts val="2100"/>
              </a:spcBef>
              <a:spcAft>
                <a:spcPts val="0"/>
              </a:spcAft>
              <a:buSzPts val="2000"/>
              <a:buChar char="○"/>
              <a:defRPr/>
            </a:lvl8pPr>
            <a:lvl9pPr indent="-355600" lvl="8" marL="4114800" rtl="0" algn="r">
              <a:spcBef>
                <a:spcPts val="2100"/>
              </a:spcBef>
              <a:spcAft>
                <a:spcPts val="2100"/>
              </a:spcAft>
              <a:buSzPts val="2000"/>
              <a:buChar char="■"/>
              <a:defRPr/>
            </a:lvl9pPr>
          </a:lstStyle>
          <a:p/>
        </p:txBody>
      </p:sp>
      <p:sp>
        <p:nvSpPr>
          <p:cNvPr id="22" name="Google Shape;22;p3"/>
          <p:cNvSpPr/>
          <p:nvPr>
            <p:ph idx="2" type="pic"/>
          </p:nvPr>
        </p:nvSpPr>
        <p:spPr>
          <a:xfrm>
            <a:off x="742125" y="1713300"/>
            <a:ext cx="3723300" cy="3723300"/>
          </a:xfrm>
          <a:prstGeom prst="rect">
            <a:avLst/>
          </a:prstGeom>
          <a:noFill/>
          <a:ln>
            <a:noFill/>
          </a:ln>
        </p:spPr>
      </p:sp>
      <p:cxnSp>
        <p:nvCxnSpPr>
          <p:cNvPr id="23" name="Google Shape;23;p3"/>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24" name="Google Shape;24;p3"/>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a:lnSpc>
                <a:spcPct val="100000"/>
              </a:lnSpc>
              <a:spcBef>
                <a:spcPts val="0"/>
              </a:spcBef>
              <a:spcAft>
                <a:spcPts val="0"/>
              </a:spcAft>
              <a:buSzPts val="2000"/>
              <a:buNone/>
              <a:defRPr b="1" sz="4000"/>
            </a:lvl1pPr>
            <a:lvl2pPr lvl="1">
              <a:spcBef>
                <a:spcPts val="0"/>
              </a:spcBef>
              <a:spcAft>
                <a:spcPts val="0"/>
              </a:spcAft>
              <a:buSzPts val="2000"/>
              <a:buNone/>
              <a:defRPr/>
            </a:lvl2pPr>
            <a:lvl3pPr lvl="2">
              <a:spcBef>
                <a:spcPts val="2100"/>
              </a:spcBef>
              <a:spcAft>
                <a:spcPts val="0"/>
              </a:spcAft>
              <a:buSzPts val="2000"/>
              <a:buNone/>
              <a:defRPr/>
            </a:lvl3pPr>
            <a:lvl4pPr lvl="3">
              <a:spcBef>
                <a:spcPts val="2100"/>
              </a:spcBef>
              <a:spcAft>
                <a:spcPts val="0"/>
              </a:spcAft>
              <a:buSzPts val="2000"/>
              <a:buNone/>
              <a:defRPr/>
            </a:lvl4pPr>
            <a:lvl5pPr lvl="4">
              <a:spcBef>
                <a:spcPts val="2100"/>
              </a:spcBef>
              <a:spcAft>
                <a:spcPts val="0"/>
              </a:spcAft>
              <a:buSzPts val="2000"/>
              <a:buNone/>
              <a:defRPr/>
            </a:lvl5pPr>
            <a:lvl6pPr lvl="5">
              <a:spcBef>
                <a:spcPts val="2100"/>
              </a:spcBef>
              <a:spcAft>
                <a:spcPts val="0"/>
              </a:spcAft>
              <a:buSzPts val="2000"/>
              <a:buNone/>
              <a:defRPr/>
            </a:lvl6pPr>
            <a:lvl7pPr lvl="6">
              <a:spcBef>
                <a:spcPts val="2100"/>
              </a:spcBef>
              <a:spcAft>
                <a:spcPts val="0"/>
              </a:spcAft>
              <a:buSzPts val="2000"/>
              <a:buNone/>
              <a:defRPr/>
            </a:lvl7pPr>
            <a:lvl8pPr lvl="7">
              <a:spcBef>
                <a:spcPts val="2100"/>
              </a:spcBef>
              <a:spcAft>
                <a:spcPts val="0"/>
              </a:spcAft>
              <a:buSzPts val="2000"/>
              <a:buNone/>
              <a:defRPr/>
            </a:lvl8pPr>
            <a:lvl9pPr lvl="8">
              <a:spcBef>
                <a:spcPts val="2100"/>
              </a:spcBef>
              <a:spcAft>
                <a:spcPts val="2100"/>
              </a:spcAft>
              <a:buSzPts val="2000"/>
              <a:buNone/>
              <a:defRPr/>
            </a:lvl9pPr>
          </a:lstStyle>
          <a:p/>
        </p:txBody>
      </p:sp>
      <p:sp>
        <p:nvSpPr>
          <p:cNvPr id="25" name="Google Shape;25;p3"/>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26" name="Google Shape;26;p3"/>
          <p:cNvCxnSpPr/>
          <p:nvPr/>
        </p:nvCxnSpPr>
        <p:spPr>
          <a:xfrm>
            <a:off x="278550" y="59925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27" name="Shape 27"/>
        <p:cNvGrpSpPr/>
        <p:nvPr/>
      </p:nvGrpSpPr>
      <p:grpSpPr>
        <a:xfrm>
          <a:off x="0" y="0"/>
          <a:ext cx="0" cy="0"/>
          <a:chOff x="0" y="0"/>
          <a:chExt cx="0" cy="0"/>
        </a:xfrm>
      </p:grpSpPr>
      <p:cxnSp>
        <p:nvCxnSpPr>
          <p:cNvPr id="28" name="Google Shape;28;p4"/>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29" name="Google Shape;29;p4"/>
          <p:cNvSpPr txBox="1"/>
          <p:nvPr>
            <p:ph type="title"/>
          </p:nvPr>
        </p:nvSpPr>
        <p:spPr>
          <a:xfrm>
            <a:off x="293400" y="1313675"/>
            <a:ext cx="116202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 name="Google Shape;30;p4"/>
          <p:cNvSpPr txBox="1"/>
          <p:nvPr>
            <p:ph idx="1" type="body"/>
          </p:nvPr>
        </p:nvSpPr>
        <p:spPr>
          <a:xfrm>
            <a:off x="4470425" y="3265162"/>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1" name="Google Shape;31;p4"/>
          <p:cNvSpPr txBox="1"/>
          <p:nvPr>
            <p:ph idx="2" type="body"/>
          </p:nvPr>
        </p:nvSpPr>
        <p:spPr>
          <a:xfrm>
            <a:off x="8428350" y="326516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2" name="Google Shape;32;p4"/>
          <p:cNvSpPr txBox="1"/>
          <p:nvPr>
            <p:ph idx="3" type="body"/>
          </p:nvPr>
        </p:nvSpPr>
        <p:spPr>
          <a:xfrm>
            <a:off x="8428350" y="5153816"/>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3" name="Google Shape;33;p4"/>
          <p:cNvSpPr txBox="1"/>
          <p:nvPr>
            <p:ph idx="4" type="title"/>
          </p:nvPr>
        </p:nvSpPr>
        <p:spPr>
          <a:xfrm>
            <a:off x="4470425" y="25693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4" name="Google Shape;34;p4"/>
          <p:cNvSpPr txBox="1"/>
          <p:nvPr>
            <p:ph idx="5" type="title"/>
          </p:nvPr>
        </p:nvSpPr>
        <p:spPr>
          <a:xfrm>
            <a:off x="8428350" y="256938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5" name="Google Shape;35;p4"/>
          <p:cNvSpPr txBox="1"/>
          <p:nvPr>
            <p:ph idx="6" type="title"/>
          </p:nvPr>
        </p:nvSpPr>
        <p:spPr>
          <a:xfrm>
            <a:off x="8428350" y="4458044"/>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6" name="Google Shape;36;p4"/>
          <p:cNvSpPr txBox="1"/>
          <p:nvPr>
            <p:ph idx="7" type="body"/>
          </p:nvPr>
        </p:nvSpPr>
        <p:spPr>
          <a:xfrm>
            <a:off x="4470425" y="5153811"/>
            <a:ext cx="3294600" cy="986700"/>
          </a:xfrm>
          <a:prstGeom prst="rect">
            <a:avLst/>
          </a:prstGeom>
        </p:spPr>
        <p:txBody>
          <a:bodyPr anchorCtr="0" anchor="t" bIns="121900" lIns="121900" spcFirstLastPara="1" rIns="121900" wrap="square" tIns="121900">
            <a:noAutofit/>
          </a:bodyPr>
          <a:lstStyle>
            <a:lvl1pPr indent="-355600" lvl="0" marL="457200" rtl="0">
              <a:spcBef>
                <a:spcPts val="0"/>
              </a:spcBef>
              <a:spcAft>
                <a:spcPts val="0"/>
              </a:spcAft>
              <a:buSzPts val="2000"/>
              <a:buChar char="●"/>
              <a:defRPr/>
            </a:lvl1pPr>
            <a:lvl2pPr indent="-355600" lvl="1" marL="914400" rtl="0">
              <a:lnSpc>
                <a:spcPct val="100000"/>
              </a:lnSpc>
              <a:spcBef>
                <a:spcPts val="0"/>
              </a:spcBef>
              <a:spcAft>
                <a:spcPts val="0"/>
              </a:spcAft>
              <a:buSzPts val="2000"/>
              <a:buChar char="○"/>
              <a:defRPr/>
            </a:lvl2pPr>
            <a:lvl3pPr indent="-355600" lvl="2" marL="1371600" rtl="0">
              <a:lnSpc>
                <a:spcPct val="100000"/>
              </a:lnSpc>
              <a:spcBef>
                <a:spcPts val="2100"/>
              </a:spcBef>
              <a:spcAft>
                <a:spcPts val="0"/>
              </a:spcAft>
              <a:buSzPts val="2000"/>
              <a:buChar char="■"/>
              <a:defRPr/>
            </a:lvl3pPr>
            <a:lvl4pPr indent="-355600" lvl="3" marL="1828800" rtl="0">
              <a:lnSpc>
                <a:spcPct val="100000"/>
              </a:lnSpc>
              <a:spcBef>
                <a:spcPts val="2100"/>
              </a:spcBef>
              <a:spcAft>
                <a:spcPts val="0"/>
              </a:spcAft>
              <a:buSzPts val="2000"/>
              <a:buChar char="●"/>
              <a:defRPr/>
            </a:lvl4pPr>
            <a:lvl5pPr indent="-355600" lvl="4" marL="2286000" rtl="0">
              <a:lnSpc>
                <a:spcPct val="100000"/>
              </a:lnSpc>
              <a:spcBef>
                <a:spcPts val="2100"/>
              </a:spcBef>
              <a:spcAft>
                <a:spcPts val="0"/>
              </a:spcAft>
              <a:buSzPts val="2000"/>
              <a:buChar char="○"/>
              <a:defRPr/>
            </a:lvl5pPr>
            <a:lvl6pPr indent="-355600" lvl="5" marL="2743200" rtl="0">
              <a:lnSpc>
                <a:spcPct val="100000"/>
              </a:lnSpc>
              <a:spcBef>
                <a:spcPts val="2100"/>
              </a:spcBef>
              <a:spcAft>
                <a:spcPts val="0"/>
              </a:spcAft>
              <a:buSzPts val="2000"/>
              <a:buChar char="■"/>
              <a:defRPr/>
            </a:lvl6pPr>
            <a:lvl7pPr indent="-355600" lvl="6" marL="3200400" rtl="0">
              <a:lnSpc>
                <a:spcPct val="100000"/>
              </a:lnSpc>
              <a:spcBef>
                <a:spcPts val="2100"/>
              </a:spcBef>
              <a:spcAft>
                <a:spcPts val="0"/>
              </a:spcAft>
              <a:buSzPts val="2000"/>
              <a:buChar char="●"/>
              <a:defRPr/>
            </a:lvl7pPr>
            <a:lvl8pPr indent="-355600" lvl="7" marL="3657600" rtl="0">
              <a:lnSpc>
                <a:spcPct val="100000"/>
              </a:lnSpc>
              <a:spcBef>
                <a:spcPts val="2100"/>
              </a:spcBef>
              <a:spcAft>
                <a:spcPts val="0"/>
              </a:spcAft>
              <a:buSzPts val="2000"/>
              <a:buChar char="○"/>
              <a:defRPr/>
            </a:lvl8pPr>
            <a:lvl9pPr indent="-355600" lvl="8" marL="4114800" rtl="0">
              <a:lnSpc>
                <a:spcPct val="100000"/>
              </a:lnSpc>
              <a:spcBef>
                <a:spcPts val="2100"/>
              </a:spcBef>
              <a:spcAft>
                <a:spcPts val="2100"/>
              </a:spcAft>
              <a:buSzPts val="2000"/>
              <a:buChar char="■"/>
              <a:defRPr/>
            </a:lvl9pPr>
          </a:lstStyle>
          <a:p/>
        </p:txBody>
      </p:sp>
      <p:sp>
        <p:nvSpPr>
          <p:cNvPr id="37" name="Google Shape;37;p4"/>
          <p:cNvSpPr txBox="1"/>
          <p:nvPr>
            <p:ph idx="8" type="title"/>
          </p:nvPr>
        </p:nvSpPr>
        <p:spPr>
          <a:xfrm>
            <a:off x="4470425" y="4458038"/>
            <a:ext cx="32946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cxnSp>
        <p:nvCxnSpPr>
          <p:cNvPr id="38" name="Google Shape;38;p4"/>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39" name="Google Shape;39;p4"/>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40" name="Google Shape;40;p4"/>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41" name="Google Shape;41;p4"/>
          <p:cNvSpPr/>
          <p:nvPr>
            <p:ph idx="14" type="pic"/>
          </p:nvPr>
        </p:nvSpPr>
        <p:spPr>
          <a:xfrm>
            <a:off x="293500" y="2375250"/>
            <a:ext cx="3704100" cy="39594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42" name="Shape 42"/>
        <p:cNvGrpSpPr/>
        <p:nvPr/>
      </p:nvGrpSpPr>
      <p:grpSpPr>
        <a:xfrm>
          <a:off x="0" y="0"/>
          <a:ext cx="0" cy="0"/>
          <a:chOff x="0" y="0"/>
          <a:chExt cx="0" cy="0"/>
        </a:xfrm>
      </p:grpSpPr>
      <p:sp>
        <p:nvSpPr>
          <p:cNvPr id="43" name="Google Shape;43;p5"/>
          <p:cNvSpPr txBox="1"/>
          <p:nvPr>
            <p:ph type="title"/>
          </p:nvPr>
        </p:nvSpPr>
        <p:spPr>
          <a:xfrm>
            <a:off x="293325" y="1544725"/>
            <a:ext cx="11620200" cy="31398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91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44" name="Google Shape;44;p5"/>
          <p:cNvSpPr txBox="1"/>
          <p:nvPr>
            <p:ph idx="1" type="body"/>
          </p:nvPr>
        </p:nvSpPr>
        <p:spPr>
          <a:xfrm>
            <a:off x="293325" y="4958375"/>
            <a:ext cx="11620200" cy="964500"/>
          </a:xfrm>
          <a:prstGeom prst="rect">
            <a:avLst/>
          </a:prstGeom>
          <a:solidFill>
            <a:schemeClr val="accent1"/>
          </a:solidFill>
        </p:spPr>
        <p:txBody>
          <a:bodyPr anchorCtr="0" anchor="ctr" bIns="121900" lIns="121900" spcFirstLastPara="1" rIns="121900" wrap="square" tIns="121900">
            <a:noAutofit/>
          </a:bodyPr>
          <a:lstStyle>
            <a:lvl1pPr indent="-355600" lvl="0" marL="457200" rtl="0" algn="ctr">
              <a:spcBef>
                <a:spcPts val="0"/>
              </a:spcBef>
              <a:spcAft>
                <a:spcPts val="0"/>
              </a:spcAft>
              <a:buSzPts val="2000"/>
              <a:buChar char="●"/>
              <a:defRPr>
                <a:solidFill>
                  <a:schemeClr val="accent2"/>
                </a:solidFill>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45" name="Google Shape;45;p5"/>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46" name="Google Shape;46;p5"/>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47" name="Google Shape;47;p5"/>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48" name="Google Shape;48;p5"/>
          <p:cNvCxnSpPr/>
          <p:nvPr/>
        </p:nvCxnSpPr>
        <p:spPr>
          <a:xfrm>
            <a:off x="278475" y="4669000"/>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49" name="Shape 49"/>
        <p:cNvGrpSpPr/>
        <p:nvPr/>
      </p:nvGrpSpPr>
      <p:grpSpPr>
        <a:xfrm>
          <a:off x="0" y="0"/>
          <a:ext cx="0" cy="0"/>
          <a:chOff x="0" y="0"/>
          <a:chExt cx="0" cy="0"/>
        </a:xfrm>
      </p:grpSpPr>
      <p:sp>
        <p:nvSpPr>
          <p:cNvPr id="50" name="Google Shape;50;p6"/>
          <p:cNvSpPr txBox="1"/>
          <p:nvPr>
            <p:ph type="title"/>
          </p:nvPr>
        </p:nvSpPr>
        <p:spPr>
          <a:xfrm>
            <a:off x="285900" y="1587025"/>
            <a:ext cx="116202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1" name="Google Shape;51;p6"/>
          <p:cNvSpPr txBox="1"/>
          <p:nvPr>
            <p:ph idx="1" type="body"/>
          </p:nvPr>
        </p:nvSpPr>
        <p:spPr>
          <a:xfrm>
            <a:off x="285900" y="2796875"/>
            <a:ext cx="5507700" cy="2931300"/>
          </a:xfrm>
          <a:prstGeom prst="rect">
            <a:avLst/>
          </a:prstGeom>
        </p:spPr>
        <p:txBody>
          <a:bodyPr anchorCtr="0" anchor="t"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sp>
        <p:nvSpPr>
          <p:cNvPr id="52" name="Google Shape;52;p6"/>
          <p:cNvSpPr txBox="1"/>
          <p:nvPr>
            <p:ph idx="2" type="body"/>
          </p:nvPr>
        </p:nvSpPr>
        <p:spPr>
          <a:xfrm>
            <a:off x="6482448" y="2785825"/>
            <a:ext cx="5423400" cy="2931300"/>
          </a:xfrm>
          <a:prstGeom prst="rect">
            <a:avLst/>
          </a:prstGeom>
        </p:spPr>
        <p:txBody>
          <a:bodyPr anchorCtr="0" anchor="t"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53" name="Google Shape;53;p6"/>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54" name="Google Shape;54;p6"/>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55" name="Google Shape;55;p6"/>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56" name="Google Shape;56;p6"/>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7" name="Shape 57"/>
        <p:cNvGrpSpPr/>
        <p:nvPr/>
      </p:nvGrpSpPr>
      <p:grpSpPr>
        <a:xfrm>
          <a:off x="0" y="0"/>
          <a:ext cx="0" cy="0"/>
          <a:chOff x="0" y="0"/>
          <a:chExt cx="0" cy="0"/>
        </a:xfrm>
      </p:grpSpPr>
      <p:sp>
        <p:nvSpPr>
          <p:cNvPr id="58" name="Google Shape;58;p7"/>
          <p:cNvSpPr txBox="1"/>
          <p:nvPr>
            <p:ph type="title"/>
          </p:nvPr>
        </p:nvSpPr>
        <p:spPr>
          <a:xfrm>
            <a:off x="293400" y="1486400"/>
            <a:ext cx="6812400" cy="7635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solidFill>
                  <a:schemeClr val="accent2"/>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9" name="Google Shape;59;p7"/>
          <p:cNvSpPr txBox="1"/>
          <p:nvPr>
            <p:ph idx="1" type="body"/>
          </p:nvPr>
        </p:nvSpPr>
        <p:spPr>
          <a:xfrm>
            <a:off x="293400" y="2249900"/>
            <a:ext cx="6812400" cy="3493500"/>
          </a:xfrm>
          <a:prstGeom prst="rect">
            <a:avLst/>
          </a:prstGeom>
        </p:spPr>
        <p:txBody>
          <a:bodyPr anchorCtr="0" anchor="ctr" bIns="121900" lIns="121900" spcFirstLastPara="1" rIns="121900" wrap="square" tIns="121900">
            <a:noAutofit/>
          </a:bodyPr>
          <a:lstStyle>
            <a:lvl1pPr indent="-355600" lvl="0" marL="457200" rtl="0" algn="just">
              <a:spcBef>
                <a:spcPts val="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2100"/>
              </a:spcBef>
              <a:spcAft>
                <a:spcPts val="0"/>
              </a:spcAft>
              <a:buSzPts val="2000"/>
              <a:buChar char="■"/>
              <a:defRPr/>
            </a:lvl3pPr>
            <a:lvl4pPr indent="-355600" lvl="3" marL="1828800" rtl="0">
              <a:spcBef>
                <a:spcPts val="2100"/>
              </a:spcBef>
              <a:spcAft>
                <a:spcPts val="0"/>
              </a:spcAft>
              <a:buSzPts val="2000"/>
              <a:buChar char="●"/>
              <a:defRPr/>
            </a:lvl4pPr>
            <a:lvl5pPr indent="-355600" lvl="4" marL="2286000" rtl="0">
              <a:spcBef>
                <a:spcPts val="2100"/>
              </a:spcBef>
              <a:spcAft>
                <a:spcPts val="0"/>
              </a:spcAft>
              <a:buSzPts val="2000"/>
              <a:buChar char="○"/>
              <a:defRPr/>
            </a:lvl5pPr>
            <a:lvl6pPr indent="-355600" lvl="5" marL="2743200" rtl="0">
              <a:spcBef>
                <a:spcPts val="2100"/>
              </a:spcBef>
              <a:spcAft>
                <a:spcPts val="0"/>
              </a:spcAft>
              <a:buSzPts val="2000"/>
              <a:buChar char="■"/>
              <a:defRPr/>
            </a:lvl6pPr>
            <a:lvl7pPr indent="-355600" lvl="6" marL="3200400" rtl="0">
              <a:spcBef>
                <a:spcPts val="2100"/>
              </a:spcBef>
              <a:spcAft>
                <a:spcPts val="0"/>
              </a:spcAft>
              <a:buSzPts val="2000"/>
              <a:buChar char="●"/>
              <a:defRPr/>
            </a:lvl7pPr>
            <a:lvl8pPr indent="-355600" lvl="7" marL="3657600" rtl="0">
              <a:spcBef>
                <a:spcPts val="2100"/>
              </a:spcBef>
              <a:spcAft>
                <a:spcPts val="0"/>
              </a:spcAft>
              <a:buSzPts val="2000"/>
              <a:buChar char="○"/>
              <a:defRPr/>
            </a:lvl8pPr>
            <a:lvl9pPr indent="-355600" lvl="8" marL="4114800" rtl="0">
              <a:spcBef>
                <a:spcPts val="2100"/>
              </a:spcBef>
              <a:spcAft>
                <a:spcPts val="2100"/>
              </a:spcAft>
              <a:buSzPts val="2000"/>
              <a:buChar char="■"/>
              <a:defRPr/>
            </a:lvl9pPr>
          </a:lstStyle>
          <a:p/>
        </p:txBody>
      </p:sp>
      <p:cxnSp>
        <p:nvCxnSpPr>
          <p:cNvPr id="60" name="Google Shape;60;p7"/>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61" name="Google Shape;61;p7"/>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62" name="Google Shape;62;p7"/>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sp>
        <p:nvSpPr>
          <p:cNvPr id="63" name="Google Shape;63;p7"/>
          <p:cNvSpPr/>
          <p:nvPr>
            <p:ph idx="4" type="pic"/>
          </p:nvPr>
        </p:nvSpPr>
        <p:spPr>
          <a:xfrm>
            <a:off x="7467750" y="1486400"/>
            <a:ext cx="4445700" cy="4717200"/>
          </a:xfrm>
          <a:prstGeom prst="rect">
            <a:avLst/>
          </a:prstGeom>
          <a:noFill/>
          <a:ln>
            <a:noFill/>
          </a:ln>
        </p:spPr>
      </p:sp>
      <p:cxnSp>
        <p:nvCxnSpPr>
          <p:cNvPr id="64" name="Google Shape;64;p7"/>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5" name="Shape 65"/>
        <p:cNvGrpSpPr/>
        <p:nvPr/>
      </p:nvGrpSpPr>
      <p:grpSpPr>
        <a:xfrm>
          <a:off x="0" y="0"/>
          <a:ext cx="0" cy="0"/>
          <a:chOff x="0" y="0"/>
          <a:chExt cx="0" cy="0"/>
        </a:xfrm>
      </p:grpSpPr>
      <p:sp>
        <p:nvSpPr>
          <p:cNvPr id="66" name="Google Shape;66;p8"/>
          <p:cNvSpPr txBox="1"/>
          <p:nvPr>
            <p:ph type="title"/>
          </p:nvPr>
        </p:nvSpPr>
        <p:spPr>
          <a:xfrm>
            <a:off x="273700" y="2388500"/>
            <a:ext cx="11639700" cy="3143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7" name="Google Shape;67;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a:lvl1pPr>
            <a:lvl2pPr lvl="1" rtl="0" algn="r">
              <a:lnSpc>
                <a:spcPct val="100000"/>
              </a:lnSpc>
              <a:spcBef>
                <a:spcPts val="0"/>
              </a:spcBef>
              <a:spcAft>
                <a:spcPts val="0"/>
              </a:spcAft>
              <a:buSzPts val="2000"/>
              <a:buNone/>
              <a:defRPr/>
            </a:lvl2pPr>
            <a:lvl3pPr lvl="2" rtl="0" algn="r">
              <a:lnSpc>
                <a:spcPct val="100000"/>
              </a:lnSpc>
              <a:spcBef>
                <a:spcPts val="0"/>
              </a:spcBef>
              <a:spcAft>
                <a:spcPts val="0"/>
              </a:spcAft>
              <a:buSzPts val="2000"/>
              <a:buNone/>
              <a:defRPr/>
            </a:lvl3pPr>
            <a:lvl4pPr lvl="3" rtl="0" algn="r">
              <a:lnSpc>
                <a:spcPct val="100000"/>
              </a:lnSpc>
              <a:spcBef>
                <a:spcPts val="0"/>
              </a:spcBef>
              <a:spcAft>
                <a:spcPts val="0"/>
              </a:spcAft>
              <a:buSzPts val="2000"/>
              <a:buNone/>
              <a:defRPr/>
            </a:lvl4pPr>
            <a:lvl5pPr lvl="4" rtl="0" algn="r">
              <a:lnSpc>
                <a:spcPct val="100000"/>
              </a:lnSpc>
              <a:spcBef>
                <a:spcPts val="0"/>
              </a:spcBef>
              <a:spcAft>
                <a:spcPts val="0"/>
              </a:spcAft>
              <a:buSzPts val="2000"/>
              <a:buNone/>
              <a:defRPr/>
            </a:lvl5pPr>
            <a:lvl6pPr lvl="5" rtl="0" algn="r">
              <a:lnSpc>
                <a:spcPct val="100000"/>
              </a:lnSpc>
              <a:spcBef>
                <a:spcPts val="0"/>
              </a:spcBef>
              <a:spcAft>
                <a:spcPts val="0"/>
              </a:spcAft>
              <a:buSzPts val="2000"/>
              <a:buNone/>
              <a:defRPr/>
            </a:lvl6pPr>
            <a:lvl7pPr lvl="6" rtl="0" algn="r">
              <a:lnSpc>
                <a:spcPct val="100000"/>
              </a:lnSpc>
              <a:spcBef>
                <a:spcPts val="0"/>
              </a:spcBef>
              <a:spcAft>
                <a:spcPts val="0"/>
              </a:spcAft>
              <a:buSzPts val="2000"/>
              <a:buNone/>
              <a:defRPr/>
            </a:lvl7pPr>
            <a:lvl8pPr lvl="7" rtl="0" algn="r">
              <a:lnSpc>
                <a:spcPct val="100000"/>
              </a:lnSpc>
              <a:spcBef>
                <a:spcPts val="0"/>
              </a:spcBef>
              <a:spcAft>
                <a:spcPts val="0"/>
              </a:spcAft>
              <a:buSzPts val="2000"/>
              <a:buNone/>
              <a:defRPr/>
            </a:lvl8pPr>
            <a:lvl9pPr lvl="8" rtl="0" algn="r">
              <a:lnSpc>
                <a:spcPct val="100000"/>
              </a:lnSpc>
              <a:spcBef>
                <a:spcPts val="0"/>
              </a:spcBef>
              <a:spcAft>
                <a:spcPts val="0"/>
              </a:spcAft>
              <a:buSzPts val="2000"/>
              <a:buNone/>
              <a:defRPr/>
            </a:lvl9pPr>
          </a:lstStyle>
          <a:p/>
        </p:txBody>
      </p:sp>
      <p:cxnSp>
        <p:nvCxnSpPr>
          <p:cNvPr id="68" name="Google Shape;68;p8"/>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69" name="Google Shape;69;p8"/>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70" name="Google Shape;70;p8"/>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71" name="Google Shape;71;p8"/>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72" name="Shape 72"/>
        <p:cNvGrpSpPr/>
        <p:nvPr/>
      </p:nvGrpSpPr>
      <p:grpSpPr>
        <a:xfrm>
          <a:off x="0" y="0"/>
          <a:ext cx="0" cy="0"/>
          <a:chOff x="0" y="0"/>
          <a:chExt cx="0" cy="0"/>
        </a:xfrm>
      </p:grpSpPr>
      <p:sp>
        <p:nvSpPr>
          <p:cNvPr id="73" name="Google Shape;73;p9"/>
          <p:cNvSpPr txBox="1"/>
          <p:nvPr>
            <p:ph idx="1" type="subTitle"/>
          </p:nvPr>
        </p:nvSpPr>
        <p:spPr>
          <a:xfrm>
            <a:off x="928653" y="5108175"/>
            <a:ext cx="32331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4" name="Google Shape;74;p9"/>
          <p:cNvSpPr txBox="1"/>
          <p:nvPr>
            <p:ph idx="2" type="subTitle"/>
          </p:nvPr>
        </p:nvSpPr>
        <p:spPr>
          <a:xfrm>
            <a:off x="4483203" y="5108175"/>
            <a:ext cx="32331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5" name="Google Shape;75;p9"/>
          <p:cNvSpPr txBox="1"/>
          <p:nvPr>
            <p:ph idx="3" type="subTitle"/>
          </p:nvPr>
        </p:nvSpPr>
        <p:spPr>
          <a:xfrm>
            <a:off x="8037753" y="5108175"/>
            <a:ext cx="32328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6" name="Google Shape;76;p9"/>
          <p:cNvSpPr txBox="1"/>
          <p:nvPr>
            <p:ph type="title"/>
          </p:nvPr>
        </p:nvSpPr>
        <p:spPr>
          <a:xfrm>
            <a:off x="293400" y="1088675"/>
            <a:ext cx="116202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7" name="Google Shape;77;p9"/>
          <p:cNvSpPr txBox="1"/>
          <p:nvPr>
            <p:ph idx="4" type="body"/>
          </p:nvPr>
        </p:nvSpPr>
        <p:spPr>
          <a:xfrm>
            <a:off x="928650" y="5578628"/>
            <a:ext cx="3233100" cy="7635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8" name="Google Shape;78;p9"/>
          <p:cNvSpPr txBox="1"/>
          <p:nvPr>
            <p:ph idx="5" type="body"/>
          </p:nvPr>
        </p:nvSpPr>
        <p:spPr>
          <a:xfrm>
            <a:off x="4483200" y="5580142"/>
            <a:ext cx="3233100" cy="7620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9" name="Google Shape;79;p9"/>
          <p:cNvSpPr txBox="1"/>
          <p:nvPr>
            <p:ph idx="6" type="body"/>
          </p:nvPr>
        </p:nvSpPr>
        <p:spPr>
          <a:xfrm>
            <a:off x="8037750" y="5580142"/>
            <a:ext cx="3233100" cy="7620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cxnSp>
        <p:nvCxnSpPr>
          <p:cNvPr id="80" name="Google Shape;80;p9"/>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81" name="Google Shape;81;p9"/>
          <p:cNvSpPr txBox="1"/>
          <p:nvPr>
            <p:ph idx="7"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82" name="Google Shape;82;p9"/>
          <p:cNvSpPr txBox="1"/>
          <p:nvPr>
            <p:ph idx="8"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83" name="Google Shape;83;p9"/>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84" name="Shape 84"/>
        <p:cNvGrpSpPr/>
        <p:nvPr/>
      </p:nvGrpSpPr>
      <p:grpSpPr>
        <a:xfrm>
          <a:off x="0" y="0"/>
          <a:ext cx="0" cy="0"/>
          <a:chOff x="0" y="0"/>
          <a:chExt cx="0" cy="0"/>
        </a:xfrm>
      </p:grpSpPr>
      <p:sp>
        <p:nvSpPr>
          <p:cNvPr id="85" name="Google Shape;85;p10"/>
          <p:cNvSpPr txBox="1"/>
          <p:nvPr>
            <p:ph type="title"/>
          </p:nvPr>
        </p:nvSpPr>
        <p:spPr>
          <a:xfrm>
            <a:off x="439850" y="1946050"/>
            <a:ext cx="5170500" cy="23973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86" name="Google Shape;86;p10"/>
          <p:cNvSpPr txBox="1"/>
          <p:nvPr>
            <p:ph idx="1" type="subTitle"/>
          </p:nvPr>
        </p:nvSpPr>
        <p:spPr>
          <a:xfrm>
            <a:off x="439850" y="4343250"/>
            <a:ext cx="5170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87" name="Google Shape;87;p10"/>
          <p:cNvSpPr/>
          <p:nvPr>
            <p:ph idx="2" type="pic"/>
          </p:nvPr>
        </p:nvSpPr>
        <p:spPr>
          <a:xfrm>
            <a:off x="5616000" y="1514400"/>
            <a:ext cx="6297600" cy="4038000"/>
          </a:xfrm>
          <a:prstGeom prst="rect">
            <a:avLst/>
          </a:prstGeom>
          <a:noFill/>
          <a:ln>
            <a:noFill/>
          </a:ln>
        </p:spPr>
      </p:sp>
      <p:cxnSp>
        <p:nvCxnSpPr>
          <p:cNvPr id="88" name="Google Shape;88;p10"/>
          <p:cNvCxnSpPr/>
          <p:nvPr/>
        </p:nvCxnSpPr>
        <p:spPr>
          <a:xfrm>
            <a:off x="278550" y="887125"/>
            <a:ext cx="11634900" cy="0"/>
          </a:xfrm>
          <a:prstGeom prst="straightConnector1">
            <a:avLst/>
          </a:prstGeom>
          <a:noFill/>
          <a:ln cap="rnd" cmpd="sng" w="19050">
            <a:solidFill>
              <a:schemeClr val="accent1"/>
            </a:solidFill>
            <a:prstDash val="solid"/>
            <a:round/>
            <a:headEnd len="med" w="med" type="none"/>
            <a:tailEnd len="med" w="med" type="none"/>
          </a:ln>
        </p:spPr>
      </p:cxnSp>
      <p:sp>
        <p:nvSpPr>
          <p:cNvPr id="89" name="Google Shape;89;p10"/>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lvl1pPr lvl="0" rtl="0">
              <a:lnSpc>
                <a:spcPct val="100000"/>
              </a:lnSpc>
              <a:spcBef>
                <a:spcPts val="0"/>
              </a:spcBef>
              <a:spcAft>
                <a:spcPts val="0"/>
              </a:spcAft>
              <a:buSzPts val="2000"/>
              <a:buNone/>
              <a:defRPr b="1" sz="4000"/>
            </a:lvl1pPr>
            <a:lvl2pPr lvl="1" rtl="0">
              <a:spcBef>
                <a:spcPts val="0"/>
              </a:spcBef>
              <a:spcAft>
                <a:spcPts val="0"/>
              </a:spcAft>
              <a:buSzPts val="2000"/>
              <a:buNone/>
              <a:defRPr/>
            </a:lvl2pPr>
            <a:lvl3pPr lvl="2" rtl="0">
              <a:spcBef>
                <a:spcPts val="2100"/>
              </a:spcBef>
              <a:spcAft>
                <a:spcPts val="0"/>
              </a:spcAft>
              <a:buSzPts val="2000"/>
              <a:buNone/>
              <a:defRPr/>
            </a:lvl3pPr>
            <a:lvl4pPr lvl="3" rtl="0">
              <a:spcBef>
                <a:spcPts val="2100"/>
              </a:spcBef>
              <a:spcAft>
                <a:spcPts val="0"/>
              </a:spcAft>
              <a:buSzPts val="2000"/>
              <a:buNone/>
              <a:defRPr/>
            </a:lvl4pPr>
            <a:lvl5pPr lvl="4" rtl="0">
              <a:spcBef>
                <a:spcPts val="2100"/>
              </a:spcBef>
              <a:spcAft>
                <a:spcPts val="0"/>
              </a:spcAft>
              <a:buSzPts val="2000"/>
              <a:buNone/>
              <a:defRPr/>
            </a:lvl5pPr>
            <a:lvl6pPr lvl="5" rtl="0">
              <a:spcBef>
                <a:spcPts val="2100"/>
              </a:spcBef>
              <a:spcAft>
                <a:spcPts val="0"/>
              </a:spcAft>
              <a:buSzPts val="2000"/>
              <a:buNone/>
              <a:defRPr/>
            </a:lvl6pPr>
            <a:lvl7pPr lvl="6" rtl="0">
              <a:spcBef>
                <a:spcPts val="2100"/>
              </a:spcBef>
              <a:spcAft>
                <a:spcPts val="0"/>
              </a:spcAft>
              <a:buSzPts val="2000"/>
              <a:buNone/>
              <a:defRPr/>
            </a:lvl7pPr>
            <a:lvl8pPr lvl="7" rtl="0">
              <a:spcBef>
                <a:spcPts val="2100"/>
              </a:spcBef>
              <a:spcAft>
                <a:spcPts val="0"/>
              </a:spcAft>
              <a:buSzPts val="2000"/>
              <a:buNone/>
              <a:defRPr/>
            </a:lvl8pPr>
            <a:lvl9pPr lvl="8" rtl="0">
              <a:spcBef>
                <a:spcPts val="2100"/>
              </a:spcBef>
              <a:spcAft>
                <a:spcPts val="2100"/>
              </a:spcAft>
              <a:buSzPts val="2000"/>
              <a:buNone/>
              <a:defRPr/>
            </a:lvl9pPr>
          </a:lstStyle>
          <a:p/>
        </p:txBody>
      </p:sp>
      <p:sp>
        <p:nvSpPr>
          <p:cNvPr id="90" name="Google Shape;90;p10"/>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2000"/>
              <a:buNone/>
              <a:defRPr sz="1500"/>
            </a:lvl1pPr>
            <a:lvl2pPr lvl="1" rtl="0" algn="r">
              <a:spcBef>
                <a:spcPts val="0"/>
              </a:spcBef>
              <a:spcAft>
                <a:spcPts val="0"/>
              </a:spcAft>
              <a:buSzPts val="2000"/>
              <a:buNone/>
              <a:defRPr/>
            </a:lvl2pPr>
            <a:lvl3pPr lvl="2" rtl="0" algn="r">
              <a:spcBef>
                <a:spcPts val="2100"/>
              </a:spcBef>
              <a:spcAft>
                <a:spcPts val="0"/>
              </a:spcAft>
              <a:buSzPts val="2000"/>
              <a:buNone/>
              <a:defRPr/>
            </a:lvl3pPr>
            <a:lvl4pPr lvl="3" rtl="0" algn="r">
              <a:spcBef>
                <a:spcPts val="2100"/>
              </a:spcBef>
              <a:spcAft>
                <a:spcPts val="0"/>
              </a:spcAft>
              <a:buSzPts val="2000"/>
              <a:buNone/>
              <a:defRPr/>
            </a:lvl4pPr>
            <a:lvl5pPr lvl="4" rtl="0" algn="r">
              <a:spcBef>
                <a:spcPts val="2100"/>
              </a:spcBef>
              <a:spcAft>
                <a:spcPts val="0"/>
              </a:spcAft>
              <a:buSzPts val="2000"/>
              <a:buNone/>
              <a:defRPr/>
            </a:lvl5pPr>
            <a:lvl6pPr lvl="5" rtl="0" algn="r">
              <a:spcBef>
                <a:spcPts val="2100"/>
              </a:spcBef>
              <a:spcAft>
                <a:spcPts val="0"/>
              </a:spcAft>
              <a:buSzPts val="2000"/>
              <a:buNone/>
              <a:defRPr/>
            </a:lvl6pPr>
            <a:lvl7pPr lvl="6" rtl="0" algn="r">
              <a:spcBef>
                <a:spcPts val="2100"/>
              </a:spcBef>
              <a:spcAft>
                <a:spcPts val="0"/>
              </a:spcAft>
              <a:buSzPts val="2000"/>
              <a:buNone/>
              <a:defRPr/>
            </a:lvl7pPr>
            <a:lvl8pPr lvl="7" rtl="0" algn="r">
              <a:spcBef>
                <a:spcPts val="2100"/>
              </a:spcBef>
              <a:spcAft>
                <a:spcPts val="0"/>
              </a:spcAft>
              <a:buSzPts val="2000"/>
              <a:buNone/>
              <a:defRPr/>
            </a:lvl8pPr>
            <a:lvl9pPr lvl="8" rtl="0" algn="r">
              <a:spcBef>
                <a:spcPts val="2100"/>
              </a:spcBef>
              <a:spcAft>
                <a:spcPts val="2100"/>
              </a:spcAft>
              <a:buSzPts val="2000"/>
              <a:buNone/>
              <a:defRPr/>
            </a:lvl9pPr>
          </a:lstStyle>
          <a:p/>
        </p:txBody>
      </p:sp>
      <p:cxnSp>
        <p:nvCxnSpPr>
          <p:cNvPr id="91" name="Google Shape;91;p10"/>
          <p:cNvCxnSpPr/>
          <p:nvPr/>
        </p:nvCxnSpPr>
        <p:spPr>
          <a:xfrm>
            <a:off x="278550" y="6602125"/>
            <a:ext cx="11634900" cy="0"/>
          </a:xfrm>
          <a:prstGeom prst="straightConnector1">
            <a:avLst/>
          </a:prstGeom>
          <a:noFill/>
          <a:ln cap="rnd" cmpd="sng" w="19050">
            <a:solidFill>
              <a:schemeClr val="accent1"/>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6.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1.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mt="45000"/>
          </a:blip>
          <a:stretch>
            <a:fillRect/>
          </a:stretch>
        </p:blipFill>
        <p:spPr>
          <a:xfrm rot="5400000">
            <a:off x="2661276" y="-2661275"/>
            <a:ext cx="6866450" cy="12189000"/>
          </a:xfrm>
          <a:prstGeom prst="rect">
            <a:avLst/>
          </a:prstGeom>
          <a:noFill/>
          <a:ln>
            <a:noFill/>
          </a:ln>
        </p:spPr>
      </p:pic>
      <p:sp>
        <p:nvSpPr>
          <p:cNvPr id="7" name="Google Shape;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1pPr>
            <a:lvl2pPr lvl="1"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2pPr>
            <a:lvl3pPr lvl="2"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3pPr>
            <a:lvl4pPr lvl="3"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4pPr>
            <a:lvl5pPr lvl="4"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5pPr>
            <a:lvl6pPr lvl="5"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6pPr>
            <a:lvl7pPr lvl="6"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7pPr>
            <a:lvl8pPr lvl="7"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8pPr>
            <a:lvl9pPr lvl="8" rtl="0">
              <a:spcBef>
                <a:spcPts val="0"/>
              </a:spcBef>
              <a:spcAft>
                <a:spcPts val="0"/>
              </a:spcAft>
              <a:buClr>
                <a:schemeClr val="dk1"/>
              </a:buClr>
              <a:buSzPts val="4000"/>
              <a:buFont typeface="Newsreader SemiBold"/>
              <a:buNone/>
              <a:defRPr sz="4000">
                <a:solidFill>
                  <a:schemeClr val="dk1"/>
                </a:solidFill>
                <a:latin typeface="Newsreader SemiBold"/>
                <a:ea typeface="Newsreader SemiBold"/>
                <a:cs typeface="Newsreader SemiBold"/>
                <a:sym typeface="Newsreader SemiBold"/>
              </a:defRPr>
            </a:lvl9pPr>
          </a:lstStyle>
          <a:p/>
        </p:txBody>
      </p:sp>
      <p:sp>
        <p:nvSpPr>
          <p:cNvPr id="8" name="Google Shape;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55600" lvl="0" marL="457200" rtl="0">
              <a:lnSpc>
                <a:spcPct val="115000"/>
              </a:lnSpc>
              <a:spcBef>
                <a:spcPts val="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1pPr>
            <a:lvl2pPr indent="-355600" lvl="1" marL="9144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2pPr>
            <a:lvl3pPr indent="-355600" lvl="2" marL="13716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3pPr>
            <a:lvl4pPr indent="-355600" lvl="3" marL="18288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4pPr>
            <a:lvl5pPr indent="-355600" lvl="4" marL="22860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5pPr>
            <a:lvl6pPr indent="-355600" lvl="5" marL="27432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6pPr>
            <a:lvl7pPr indent="-355600" lvl="6" marL="32004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7pPr>
            <a:lvl8pPr indent="-355600" lvl="7" marL="3657600" rtl="0">
              <a:lnSpc>
                <a:spcPct val="115000"/>
              </a:lnSpc>
              <a:spcBef>
                <a:spcPts val="2100"/>
              </a:spcBef>
              <a:spcAft>
                <a:spcPts val="0"/>
              </a:spcAft>
              <a:buClr>
                <a:schemeClr val="dk2"/>
              </a:buClr>
              <a:buSzPts val="2000"/>
              <a:buFont typeface="Newsreader"/>
              <a:buChar char="○"/>
              <a:defRPr sz="2000">
                <a:solidFill>
                  <a:schemeClr val="dk2"/>
                </a:solidFill>
                <a:latin typeface="Newsreader"/>
                <a:ea typeface="Newsreader"/>
                <a:cs typeface="Newsreader"/>
                <a:sym typeface="Newsreader"/>
              </a:defRPr>
            </a:lvl8pPr>
            <a:lvl9pPr indent="-355600" lvl="8" marL="4114800" rtl="0">
              <a:lnSpc>
                <a:spcPct val="115000"/>
              </a:lnSpc>
              <a:spcBef>
                <a:spcPts val="2100"/>
              </a:spcBef>
              <a:spcAft>
                <a:spcPts val="2100"/>
              </a:spcAft>
              <a:buClr>
                <a:schemeClr val="dk2"/>
              </a:buClr>
              <a:buSzPts val="2000"/>
              <a:buFont typeface="Newsreader"/>
              <a:buChar char="■"/>
              <a:defRPr sz="2000">
                <a:solidFill>
                  <a:schemeClr val="dk2"/>
                </a:solidFill>
                <a:latin typeface="Newsreader"/>
                <a:ea typeface="Newsreader"/>
                <a:cs typeface="Newsreader"/>
                <a:sym typeface="Newsreader"/>
              </a:defRPr>
            </a:lvl9pPr>
          </a:lstStyle>
          <a:p/>
        </p:txBody>
      </p:sp>
      <p:sp>
        <p:nvSpPr>
          <p:cNvPr id="9" name="Google Shape;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idx="1" type="subTitle"/>
          </p:nvPr>
        </p:nvSpPr>
        <p:spPr>
          <a:xfrm>
            <a:off x="278525" y="2721800"/>
            <a:ext cx="116349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CAN ADD A SUBTITLE HERE</a:t>
            </a:r>
            <a:endParaRPr/>
          </a:p>
        </p:txBody>
      </p:sp>
      <p:sp>
        <p:nvSpPr>
          <p:cNvPr id="163" name="Google Shape;163;p17"/>
          <p:cNvSpPr txBox="1"/>
          <p:nvPr>
            <p:ph type="title"/>
          </p:nvPr>
        </p:nvSpPr>
        <p:spPr>
          <a:xfrm>
            <a:off x="278525" y="641475"/>
            <a:ext cx="11634900" cy="2080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NEWSPAPER</a:t>
            </a:r>
            <a:r>
              <a:rPr lang="en"/>
              <a:t> TITLE</a:t>
            </a:r>
            <a:endParaRPr/>
          </a:p>
        </p:txBody>
      </p:sp>
      <p:pic>
        <p:nvPicPr>
          <p:cNvPr id="164" name="Google Shape;164;p17"/>
          <p:cNvPicPr preferRelativeResize="0"/>
          <p:nvPr>
            <p:ph idx="2" type="pic"/>
          </p:nvPr>
        </p:nvPicPr>
        <p:blipFill rotWithShape="1">
          <a:blip r:embed="rId3">
            <a:alphaModFix/>
          </a:blip>
          <a:srcRect b="26779" l="0" r="0" t="22702"/>
          <a:stretch/>
        </p:blipFill>
        <p:spPr>
          <a:xfrm>
            <a:off x="278525" y="3687450"/>
            <a:ext cx="11634898" cy="2930100"/>
          </a:xfrm>
          <a:prstGeom prst="rect">
            <a:avLst/>
          </a:prstGeom>
        </p:spPr>
      </p:pic>
      <p:sp>
        <p:nvSpPr>
          <p:cNvPr id="165" name="Google Shape;165;p17"/>
          <p:cNvSpPr txBox="1"/>
          <p:nvPr>
            <p:ph idx="3" type="subTitle"/>
          </p:nvPr>
        </p:nvSpPr>
        <p:spPr>
          <a:xfrm>
            <a:off x="9199575" y="7225"/>
            <a:ext cx="27138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You can add your name here.</a:t>
            </a:r>
            <a:endParaRPr/>
          </a:p>
        </p:txBody>
      </p:sp>
      <p:sp>
        <p:nvSpPr>
          <p:cNvPr id="166" name="Google Shape;166;p17"/>
          <p:cNvSpPr txBox="1"/>
          <p:nvPr>
            <p:ph idx="4" type="subTitle"/>
          </p:nvPr>
        </p:nvSpPr>
        <p:spPr>
          <a:xfrm>
            <a:off x="278525" y="2550"/>
            <a:ext cx="1772700" cy="5751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lang="en"/>
              <a:t>MM/DD/YYYY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6"/>
          <p:cNvSpPr/>
          <p:nvPr/>
        </p:nvSpPr>
        <p:spPr>
          <a:xfrm>
            <a:off x="5170195" y="4588413"/>
            <a:ext cx="1053388" cy="1151772"/>
          </a:xfrm>
          <a:prstGeom prst="rect">
            <a:avLst/>
          </a:prstGeom>
        </p:spPr>
        <p:txBody>
          <a:bodyPr>
            <a:prstTxWarp prst="textPlain"/>
          </a:bodyPr>
          <a:lstStyle/>
          <a:p>
            <a:pPr lvl="0" algn="ctr"/>
            <a:r>
              <a:rPr b="1" i="1">
                <a:ln>
                  <a:noFill/>
                </a:ln>
                <a:solidFill>
                  <a:schemeClr val="accent3"/>
                </a:solidFill>
                <a:latin typeface="Newsreader"/>
              </a:rPr>
              <a:t>4</a:t>
            </a:r>
          </a:p>
        </p:txBody>
      </p:sp>
      <p:sp>
        <p:nvSpPr>
          <p:cNvPr id="252" name="Google Shape;252;p26"/>
          <p:cNvSpPr/>
          <p:nvPr/>
        </p:nvSpPr>
        <p:spPr>
          <a:xfrm>
            <a:off x="1131595" y="4588413"/>
            <a:ext cx="922775" cy="1190787"/>
          </a:xfrm>
          <a:prstGeom prst="rect">
            <a:avLst/>
          </a:prstGeom>
        </p:spPr>
        <p:txBody>
          <a:bodyPr>
            <a:prstTxWarp prst="textPlain"/>
          </a:bodyPr>
          <a:lstStyle/>
          <a:p>
            <a:pPr lvl="0" algn="ctr"/>
            <a:r>
              <a:rPr b="1" i="1">
                <a:ln>
                  <a:noFill/>
                </a:ln>
                <a:solidFill>
                  <a:schemeClr val="accent3"/>
                </a:solidFill>
                <a:latin typeface="Newsreader"/>
              </a:rPr>
              <a:t>3</a:t>
            </a:r>
          </a:p>
        </p:txBody>
      </p:sp>
      <p:sp>
        <p:nvSpPr>
          <p:cNvPr id="253" name="Google Shape;253;p26"/>
          <p:cNvSpPr/>
          <p:nvPr/>
        </p:nvSpPr>
        <p:spPr>
          <a:xfrm>
            <a:off x="4331995" y="2378613"/>
            <a:ext cx="958397" cy="1212838"/>
          </a:xfrm>
          <a:prstGeom prst="rect">
            <a:avLst/>
          </a:prstGeom>
        </p:spPr>
        <p:txBody>
          <a:bodyPr>
            <a:prstTxWarp prst="textPlain"/>
          </a:bodyPr>
          <a:lstStyle/>
          <a:p>
            <a:pPr lvl="0" algn="ctr"/>
            <a:r>
              <a:rPr b="1" i="1">
                <a:ln>
                  <a:noFill/>
                </a:ln>
                <a:solidFill>
                  <a:schemeClr val="accent3"/>
                </a:solidFill>
                <a:latin typeface="Newsreader"/>
              </a:rPr>
              <a:t>2</a:t>
            </a:r>
          </a:p>
        </p:txBody>
      </p:sp>
      <p:sp>
        <p:nvSpPr>
          <p:cNvPr id="254" name="Google Shape;254;p26"/>
          <p:cNvSpPr/>
          <p:nvPr/>
        </p:nvSpPr>
        <p:spPr>
          <a:xfrm>
            <a:off x="293395" y="2378613"/>
            <a:ext cx="848139" cy="1151772"/>
          </a:xfrm>
          <a:prstGeom prst="rect">
            <a:avLst/>
          </a:prstGeom>
        </p:spPr>
        <p:txBody>
          <a:bodyPr>
            <a:prstTxWarp prst="textPlain"/>
          </a:bodyPr>
          <a:lstStyle/>
          <a:p>
            <a:pPr lvl="0" algn="ctr"/>
            <a:r>
              <a:rPr b="1" i="1">
                <a:ln>
                  <a:noFill/>
                </a:ln>
                <a:solidFill>
                  <a:schemeClr val="accent3"/>
                </a:solidFill>
                <a:latin typeface="Newsreader"/>
              </a:rPr>
              <a:t>1</a:t>
            </a:r>
          </a:p>
        </p:txBody>
      </p:sp>
      <p:sp>
        <p:nvSpPr>
          <p:cNvPr id="255" name="Google Shape;255;p26"/>
          <p:cNvSpPr txBox="1"/>
          <p:nvPr>
            <p:ph type="title"/>
          </p:nvPr>
        </p:nvSpPr>
        <p:spPr>
          <a:xfrm>
            <a:off x="293400" y="11612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CHARACTERISTICS</a:t>
            </a:r>
            <a:endParaRPr/>
          </a:p>
        </p:txBody>
      </p:sp>
      <p:sp>
        <p:nvSpPr>
          <p:cNvPr id="256" name="Google Shape;256;p26"/>
          <p:cNvSpPr txBox="1"/>
          <p:nvPr>
            <p:ph idx="1" type="body"/>
          </p:nvPr>
        </p:nvSpPr>
        <p:spPr>
          <a:xfrm>
            <a:off x="766225" y="3303262"/>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p:txBody>
      </p:sp>
      <p:sp>
        <p:nvSpPr>
          <p:cNvPr id="257" name="Google Shape;257;p26"/>
          <p:cNvSpPr txBox="1"/>
          <p:nvPr>
            <p:ph idx="2" type="body"/>
          </p:nvPr>
        </p:nvSpPr>
        <p:spPr>
          <a:xfrm>
            <a:off x="4724150" y="3303261"/>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58" name="Google Shape;258;p26"/>
          <p:cNvSpPr txBox="1"/>
          <p:nvPr>
            <p:ph idx="3" type="body"/>
          </p:nvPr>
        </p:nvSpPr>
        <p:spPr>
          <a:xfrm>
            <a:off x="5562350" y="5420516"/>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59" name="Google Shape;259;p26"/>
          <p:cNvSpPr txBox="1"/>
          <p:nvPr>
            <p:ph idx="4" type="title"/>
          </p:nvPr>
        </p:nvSpPr>
        <p:spPr>
          <a:xfrm>
            <a:off x="766225" y="25312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One</a:t>
            </a:r>
            <a:endParaRPr/>
          </a:p>
        </p:txBody>
      </p:sp>
      <p:sp>
        <p:nvSpPr>
          <p:cNvPr id="260" name="Google Shape;260;p26"/>
          <p:cNvSpPr txBox="1"/>
          <p:nvPr>
            <p:ph idx="5" type="title"/>
          </p:nvPr>
        </p:nvSpPr>
        <p:spPr>
          <a:xfrm>
            <a:off x="4724150" y="25312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Two</a:t>
            </a:r>
            <a:endParaRPr/>
          </a:p>
        </p:txBody>
      </p:sp>
      <p:sp>
        <p:nvSpPr>
          <p:cNvPr id="261" name="Google Shape;261;p26"/>
          <p:cNvSpPr txBox="1"/>
          <p:nvPr>
            <p:ph idx="6" type="title"/>
          </p:nvPr>
        </p:nvSpPr>
        <p:spPr>
          <a:xfrm>
            <a:off x="5562350" y="464854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Four</a:t>
            </a:r>
            <a:endParaRPr/>
          </a:p>
        </p:txBody>
      </p:sp>
      <p:sp>
        <p:nvSpPr>
          <p:cNvPr id="262" name="Google Shape;262;p26"/>
          <p:cNvSpPr txBox="1"/>
          <p:nvPr>
            <p:ph idx="7" type="body"/>
          </p:nvPr>
        </p:nvSpPr>
        <p:spPr>
          <a:xfrm>
            <a:off x="1604425" y="5420511"/>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263" name="Google Shape;263;p26"/>
          <p:cNvSpPr txBox="1"/>
          <p:nvPr>
            <p:ph idx="8" type="title"/>
          </p:nvPr>
        </p:nvSpPr>
        <p:spPr>
          <a:xfrm>
            <a:off x="1604425" y="464853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264" name="Google Shape;264;p26"/>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Recap</a:t>
            </a:r>
            <a:endParaRPr/>
          </a:p>
        </p:txBody>
      </p:sp>
      <p:sp>
        <p:nvSpPr>
          <p:cNvPr id="265" name="Google Shape;265;p26"/>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pic>
        <p:nvPicPr>
          <p:cNvPr id="266" name="Google Shape;266;p26"/>
          <p:cNvPicPr preferRelativeResize="0"/>
          <p:nvPr>
            <p:ph idx="14" type="pic"/>
          </p:nvPr>
        </p:nvPicPr>
        <p:blipFill rotWithShape="1">
          <a:blip r:embed="rId3">
            <a:alphaModFix/>
          </a:blip>
          <a:srcRect b="9366" l="34719" r="4751" t="25410"/>
          <a:stretch/>
        </p:blipFill>
        <p:spPr>
          <a:xfrm>
            <a:off x="9087125" y="2092875"/>
            <a:ext cx="2826326" cy="426317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grpSp>
        <p:nvGrpSpPr>
          <p:cNvPr id="271" name="Google Shape;271;p27"/>
          <p:cNvGrpSpPr/>
          <p:nvPr/>
        </p:nvGrpSpPr>
        <p:grpSpPr>
          <a:xfrm>
            <a:off x="2667200" y="2716275"/>
            <a:ext cx="7036800" cy="2379575"/>
            <a:chOff x="2667200" y="2716275"/>
            <a:chExt cx="7036800" cy="2379575"/>
          </a:xfrm>
        </p:grpSpPr>
        <p:cxnSp>
          <p:nvCxnSpPr>
            <p:cNvPr id="272" name="Google Shape;272;p27"/>
            <p:cNvCxnSpPr/>
            <p:nvPr/>
          </p:nvCxnSpPr>
          <p:spPr>
            <a:xfrm>
              <a:off x="2667200" y="509585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73" name="Google Shape;273;p27"/>
            <p:cNvCxnSpPr/>
            <p:nvPr/>
          </p:nvCxnSpPr>
          <p:spPr>
            <a:xfrm>
              <a:off x="2667200" y="461993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74" name="Google Shape;274;p27"/>
            <p:cNvCxnSpPr/>
            <p:nvPr/>
          </p:nvCxnSpPr>
          <p:spPr>
            <a:xfrm>
              <a:off x="2667200" y="414402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75" name="Google Shape;275;p27"/>
            <p:cNvCxnSpPr/>
            <p:nvPr/>
          </p:nvCxnSpPr>
          <p:spPr>
            <a:xfrm>
              <a:off x="2667200" y="3668105"/>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76" name="Google Shape;276;p27"/>
            <p:cNvCxnSpPr/>
            <p:nvPr/>
          </p:nvCxnSpPr>
          <p:spPr>
            <a:xfrm>
              <a:off x="2667200" y="3192190"/>
              <a:ext cx="7036800" cy="0"/>
            </a:xfrm>
            <a:prstGeom prst="straightConnector1">
              <a:avLst/>
            </a:prstGeom>
            <a:noFill/>
            <a:ln cap="flat" cmpd="sng" w="9525">
              <a:solidFill>
                <a:schemeClr val="dk2"/>
              </a:solidFill>
              <a:prstDash val="solid"/>
              <a:round/>
              <a:headEnd len="med" w="med" type="none"/>
              <a:tailEnd len="med" w="med" type="none"/>
            </a:ln>
          </p:spPr>
        </p:cxnSp>
        <p:cxnSp>
          <p:nvCxnSpPr>
            <p:cNvPr id="277" name="Google Shape;277;p27"/>
            <p:cNvCxnSpPr/>
            <p:nvPr/>
          </p:nvCxnSpPr>
          <p:spPr>
            <a:xfrm>
              <a:off x="2667200" y="2716275"/>
              <a:ext cx="7036800" cy="0"/>
            </a:xfrm>
            <a:prstGeom prst="straightConnector1">
              <a:avLst/>
            </a:prstGeom>
            <a:noFill/>
            <a:ln cap="flat" cmpd="sng" w="9525">
              <a:solidFill>
                <a:schemeClr val="dk2"/>
              </a:solidFill>
              <a:prstDash val="solid"/>
              <a:round/>
              <a:headEnd len="med" w="med" type="none"/>
              <a:tailEnd len="med" w="med" type="none"/>
            </a:ln>
          </p:spPr>
        </p:cxnSp>
      </p:grpSp>
      <p:sp>
        <p:nvSpPr>
          <p:cNvPr id="278" name="Google Shape;278;p27"/>
          <p:cNvSpPr txBox="1"/>
          <p:nvPr>
            <p:ph type="title"/>
          </p:nvPr>
        </p:nvSpPr>
        <p:spPr>
          <a:xfrm>
            <a:off x="293400" y="11612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ADD YOUR TITLE HERE</a:t>
            </a:r>
            <a:endParaRPr/>
          </a:p>
        </p:txBody>
      </p:sp>
      <p:sp>
        <p:nvSpPr>
          <p:cNvPr id="279" name="Google Shape;279;p27"/>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Chart</a:t>
            </a:r>
            <a:endParaRPr/>
          </a:p>
        </p:txBody>
      </p:sp>
      <p:sp>
        <p:nvSpPr>
          <p:cNvPr id="280" name="Google Shape;280;p27"/>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
        <p:nvSpPr>
          <p:cNvPr id="281" name="Google Shape;281;p27"/>
          <p:cNvSpPr/>
          <p:nvPr/>
        </p:nvSpPr>
        <p:spPr>
          <a:xfrm flipH="1" rot="10800000">
            <a:off x="5966275" y="2943676"/>
            <a:ext cx="472500" cy="21477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7"/>
          <p:cNvSpPr/>
          <p:nvPr/>
        </p:nvSpPr>
        <p:spPr>
          <a:xfrm flipH="1" rot="10800000">
            <a:off x="7331688" y="2720763"/>
            <a:ext cx="472500" cy="23706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7"/>
          <p:cNvSpPr/>
          <p:nvPr/>
        </p:nvSpPr>
        <p:spPr>
          <a:xfrm flipH="1" rot="10800000">
            <a:off x="3235450" y="2983874"/>
            <a:ext cx="472500" cy="21075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7"/>
          <p:cNvSpPr/>
          <p:nvPr/>
        </p:nvSpPr>
        <p:spPr>
          <a:xfrm flipH="1" rot="10800000">
            <a:off x="4600863" y="3325263"/>
            <a:ext cx="472500" cy="1766100"/>
          </a:xfrm>
          <a:prstGeom prst="roundRect">
            <a:avLst>
              <a:gd fmla="val 183"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7"/>
          <p:cNvSpPr txBox="1"/>
          <p:nvPr/>
        </p:nvSpPr>
        <p:spPr>
          <a:xfrm>
            <a:off x="2089144" y="4991912"/>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Newsreader"/>
                <a:ea typeface="Newsreader"/>
                <a:cs typeface="Newsreader"/>
                <a:sym typeface="Newsreader"/>
              </a:rPr>
              <a:t>0 %</a:t>
            </a:r>
            <a:endParaRPr b="1" sz="1100">
              <a:solidFill>
                <a:schemeClr val="dk1"/>
              </a:solidFill>
              <a:latin typeface="Newsreader"/>
              <a:ea typeface="Newsreader"/>
              <a:cs typeface="Newsreader"/>
              <a:sym typeface="Newsreader"/>
            </a:endParaRPr>
          </a:p>
        </p:txBody>
      </p:sp>
      <p:sp>
        <p:nvSpPr>
          <p:cNvPr id="286" name="Google Shape;286;p27"/>
          <p:cNvSpPr txBox="1"/>
          <p:nvPr/>
        </p:nvSpPr>
        <p:spPr>
          <a:xfrm>
            <a:off x="2089144" y="3570894"/>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Newsreader"/>
                <a:ea typeface="Newsreader"/>
                <a:cs typeface="Newsreader"/>
                <a:sym typeface="Newsreader"/>
              </a:rPr>
              <a:t>60 %</a:t>
            </a:r>
            <a:endParaRPr b="1" sz="1100">
              <a:solidFill>
                <a:schemeClr val="dk1"/>
              </a:solidFill>
              <a:latin typeface="Newsreader"/>
              <a:ea typeface="Newsreader"/>
              <a:cs typeface="Newsreader"/>
              <a:sym typeface="Newsreader"/>
            </a:endParaRPr>
          </a:p>
        </p:txBody>
      </p:sp>
      <p:sp>
        <p:nvSpPr>
          <p:cNvPr id="287" name="Google Shape;287;p27"/>
          <p:cNvSpPr txBox="1"/>
          <p:nvPr/>
        </p:nvSpPr>
        <p:spPr>
          <a:xfrm>
            <a:off x="2089144" y="4044566"/>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Newsreader"/>
                <a:ea typeface="Newsreader"/>
                <a:cs typeface="Newsreader"/>
                <a:sym typeface="Newsreader"/>
              </a:rPr>
              <a:t>40 %</a:t>
            </a:r>
            <a:endParaRPr b="1" sz="1100">
              <a:solidFill>
                <a:schemeClr val="dk1"/>
              </a:solidFill>
              <a:latin typeface="Newsreader"/>
              <a:ea typeface="Newsreader"/>
              <a:cs typeface="Newsreader"/>
              <a:sym typeface="Newsreader"/>
            </a:endParaRPr>
          </a:p>
        </p:txBody>
      </p:sp>
      <p:sp>
        <p:nvSpPr>
          <p:cNvPr id="288" name="Google Shape;288;p27"/>
          <p:cNvSpPr txBox="1"/>
          <p:nvPr/>
        </p:nvSpPr>
        <p:spPr>
          <a:xfrm>
            <a:off x="2089144" y="4518239"/>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Newsreader"/>
                <a:ea typeface="Newsreader"/>
                <a:cs typeface="Newsreader"/>
                <a:sym typeface="Newsreader"/>
              </a:rPr>
              <a:t>20 %</a:t>
            </a:r>
            <a:endParaRPr b="1" sz="1100">
              <a:solidFill>
                <a:schemeClr val="dk1"/>
              </a:solidFill>
              <a:latin typeface="Newsreader"/>
              <a:ea typeface="Newsreader"/>
              <a:cs typeface="Newsreader"/>
              <a:sym typeface="Newsreader"/>
            </a:endParaRPr>
          </a:p>
        </p:txBody>
      </p:sp>
      <p:sp>
        <p:nvSpPr>
          <p:cNvPr id="289" name="Google Shape;289;p27"/>
          <p:cNvSpPr txBox="1"/>
          <p:nvPr/>
        </p:nvSpPr>
        <p:spPr>
          <a:xfrm>
            <a:off x="2089144" y="3097223"/>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Newsreader"/>
                <a:ea typeface="Newsreader"/>
                <a:cs typeface="Newsreader"/>
                <a:sym typeface="Newsreader"/>
              </a:rPr>
              <a:t>80 %</a:t>
            </a:r>
            <a:endParaRPr b="1" sz="1100">
              <a:solidFill>
                <a:schemeClr val="dk1"/>
              </a:solidFill>
              <a:latin typeface="Newsreader"/>
              <a:ea typeface="Newsreader"/>
              <a:cs typeface="Newsreader"/>
              <a:sym typeface="Newsreader"/>
            </a:endParaRPr>
          </a:p>
        </p:txBody>
      </p:sp>
      <p:sp>
        <p:nvSpPr>
          <p:cNvPr id="290" name="Google Shape;290;p27"/>
          <p:cNvSpPr/>
          <p:nvPr/>
        </p:nvSpPr>
        <p:spPr>
          <a:xfrm flipH="1" rot="10800000">
            <a:off x="8697100" y="3892870"/>
            <a:ext cx="472500" cy="1198500"/>
          </a:xfrm>
          <a:prstGeom prst="roundRect">
            <a:avLst>
              <a:gd fmla="val 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7"/>
          <p:cNvSpPr txBox="1"/>
          <p:nvPr>
            <p:ph idx="4294967295" type="body"/>
          </p:nvPr>
        </p:nvSpPr>
        <p:spPr>
          <a:xfrm>
            <a:off x="2730750" y="5550300"/>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292" name="Google Shape;292;p27"/>
          <p:cNvSpPr txBox="1"/>
          <p:nvPr>
            <p:ph idx="4294967295" type="title"/>
          </p:nvPr>
        </p:nvSpPr>
        <p:spPr>
          <a:xfrm>
            <a:off x="2730750" y="51449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One</a:t>
            </a:r>
            <a:endParaRPr sz="1500"/>
          </a:p>
        </p:txBody>
      </p:sp>
      <p:sp>
        <p:nvSpPr>
          <p:cNvPr id="293" name="Google Shape;293;p27"/>
          <p:cNvSpPr txBox="1"/>
          <p:nvPr>
            <p:ph idx="4294967295" type="body"/>
          </p:nvPr>
        </p:nvSpPr>
        <p:spPr>
          <a:xfrm>
            <a:off x="4111900" y="5550300"/>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294" name="Google Shape;294;p27"/>
          <p:cNvSpPr txBox="1"/>
          <p:nvPr>
            <p:ph idx="4294967295" type="title"/>
          </p:nvPr>
        </p:nvSpPr>
        <p:spPr>
          <a:xfrm>
            <a:off x="4111900" y="51449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Two</a:t>
            </a:r>
            <a:endParaRPr sz="1500"/>
          </a:p>
        </p:txBody>
      </p:sp>
      <p:sp>
        <p:nvSpPr>
          <p:cNvPr id="295" name="Google Shape;295;p27"/>
          <p:cNvSpPr txBox="1"/>
          <p:nvPr>
            <p:ph idx="4294967295" type="body"/>
          </p:nvPr>
        </p:nvSpPr>
        <p:spPr>
          <a:xfrm>
            <a:off x="5511925" y="5550300"/>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296" name="Google Shape;296;p27"/>
          <p:cNvSpPr txBox="1"/>
          <p:nvPr>
            <p:ph idx="4294967295" type="title"/>
          </p:nvPr>
        </p:nvSpPr>
        <p:spPr>
          <a:xfrm>
            <a:off x="5511925" y="51449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Three</a:t>
            </a:r>
            <a:endParaRPr sz="1500"/>
          </a:p>
        </p:txBody>
      </p:sp>
      <p:sp>
        <p:nvSpPr>
          <p:cNvPr id="297" name="Google Shape;297;p27"/>
          <p:cNvSpPr txBox="1"/>
          <p:nvPr>
            <p:ph idx="4294967295" type="body"/>
          </p:nvPr>
        </p:nvSpPr>
        <p:spPr>
          <a:xfrm>
            <a:off x="6893075" y="5550300"/>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298" name="Google Shape;298;p27"/>
          <p:cNvSpPr txBox="1"/>
          <p:nvPr>
            <p:ph idx="4294967295" type="title"/>
          </p:nvPr>
        </p:nvSpPr>
        <p:spPr>
          <a:xfrm>
            <a:off x="6893075" y="51449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Four</a:t>
            </a:r>
            <a:endParaRPr sz="1500"/>
          </a:p>
        </p:txBody>
      </p:sp>
      <p:sp>
        <p:nvSpPr>
          <p:cNvPr id="299" name="Google Shape;299;p27"/>
          <p:cNvSpPr txBox="1"/>
          <p:nvPr>
            <p:ph idx="4294967295" type="body"/>
          </p:nvPr>
        </p:nvSpPr>
        <p:spPr>
          <a:xfrm>
            <a:off x="8293100" y="5550300"/>
            <a:ext cx="1381200" cy="8331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2100"/>
              </a:spcAft>
              <a:buNone/>
            </a:pPr>
            <a:r>
              <a:rPr lang="en" sz="1000"/>
              <a:t>Lorem ipsum dolor sit amet, consectetuer adipiscing elit.</a:t>
            </a:r>
            <a:endParaRPr sz="1000"/>
          </a:p>
        </p:txBody>
      </p:sp>
      <p:sp>
        <p:nvSpPr>
          <p:cNvPr id="300" name="Google Shape;300;p27"/>
          <p:cNvSpPr txBox="1"/>
          <p:nvPr>
            <p:ph idx="4294967295" type="title"/>
          </p:nvPr>
        </p:nvSpPr>
        <p:spPr>
          <a:xfrm>
            <a:off x="8293100" y="51449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Five</a:t>
            </a:r>
            <a:endParaRPr sz="1500"/>
          </a:p>
        </p:txBody>
      </p:sp>
      <p:sp>
        <p:nvSpPr>
          <p:cNvPr id="301" name="Google Shape;301;p27"/>
          <p:cNvSpPr txBox="1"/>
          <p:nvPr/>
        </p:nvSpPr>
        <p:spPr>
          <a:xfrm>
            <a:off x="2089144" y="2623550"/>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b="1" lang="en" sz="900">
                <a:solidFill>
                  <a:schemeClr val="dk1"/>
                </a:solidFill>
                <a:latin typeface="Newsreader"/>
                <a:ea typeface="Newsreader"/>
                <a:cs typeface="Newsreader"/>
                <a:sym typeface="Newsreader"/>
              </a:rPr>
              <a:t>100 %</a:t>
            </a:r>
            <a:endParaRPr b="1" sz="1100">
              <a:solidFill>
                <a:schemeClr val="dk1"/>
              </a:solidFill>
              <a:latin typeface="Newsreader"/>
              <a:ea typeface="Newsreader"/>
              <a:cs typeface="Newsreader"/>
              <a:sym typeface="Newsread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8"/>
          <p:cNvSpPr txBox="1"/>
          <p:nvPr>
            <p:ph type="title"/>
          </p:nvPr>
        </p:nvSpPr>
        <p:spPr>
          <a:xfrm>
            <a:off x="273700" y="887050"/>
            <a:ext cx="11639700" cy="3082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8800"/>
              <a:t>VERY INTERESTING FACTS!</a:t>
            </a:r>
            <a:endParaRPr sz="8800"/>
          </a:p>
        </p:txBody>
      </p:sp>
      <p:sp>
        <p:nvSpPr>
          <p:cNvPr id="307" name="Google Shape;307;p28"/>
          <p:cNvSpPr txBox="1"/>
          <p:nvPr>
            <p:ph idx="1" type="subTitle"/>
          </p:nvPr>
        </p:nvSpPr>
        <p:spPr>
          <a:xfrm>
            <a:off x="202350" y="6179800"/>
            <a:ext cx="117609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
        <p:nvSpPr>
          <p:cNvPr id="308" name="Google Shape;308;p28"/>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End of section</a:t>
            </a:r>
            <a:endParaRPr/>
          </a:p>
        </p:txBody>
      </p:sp>
      <p:sp>
        <p:nvSpPr>
          <p:cNvPr id="309" name="Google Shape;309;p28"/>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pic>
        <p:nvPicPr>
          <p:cNvPr id="310" name="Google Shape;310;p28"/>
          <p:cNvPicPr preferRelativeResize="0"/>
          <p:nvPr/>
        </p:nvPicPr>
        <p:blipFill rotWithShape="1">
          <a:blip r:embed="rId3">
            <a:alphaModFix/>
          </a:blip>
          <a:srcRect b="62613" l="0" r="0" t="12330"/>
          <a:stretch/>
        </p:blipFill>
        <p:spPr>
          <a:xfrm>
            <a:off x="152400" y="3969650"/>
            <a:ext cx="11760998" cy="2210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29"/>
          <p:cNvSpPr/>
          <p:nvPr/>
        </p:nvSpPr>
        <p:spPr>
          <a:xfrm>
            <a:off x="4265250" y="2236100"/>
            <a:ext cx="3676500" cy="39432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9"/>
          <p:cNvSpPr/>
          <p:nvPr/>
        </p:nvSpPr>
        <p:spPr>
          <a:xfrm>
            <a:off x="8237100" y="2236100"/>
            <a:ext cx="3676500" cy="39432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9"/>
          <p:cNvSpPr/>
          <p:nvPr/>
        </p:nvSpPr>
        <p:spPr>
          <a:xfrm>
            <a:off x="293400" y="2236100"/>
            <a:ext cx="3676500" cy="3943200"/>
          </a:xfrm>
          <a:prstGeom prst="rect">
            <a:avLst/>
          </a:prstGeom>
          <a:no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9"/>
          <p:cNvSpPr txBox="1"/>
          <p:nvPr>
            <p:ph idx="1" type="subTitle"/>
          </p:nvPr>
        </p:nvSpPr>
        <p:spPr>
          <a:xfrm>
            <a:off x="563550" y="2843435"/>
            <a:ext cx="3136200" cy="106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4000"/>
              <a:t>Something about this.</a:t>
            </a:r>
            <a:endParaRPr sz="4000"/>
          </a:p>
        </p:txBody>
      </p:sp>
      <p:sp>
        <p:nvSpPr>
          <p:cNvPr id="319" name="Google Shape;319;p29"/>
          <p:cNvSpPr txBox="1"/>
          <p:nvPr>
            <p:ph idx="2" type="subTitle"/>
          </p:nvPr>
        </p:nvSpPr>
        <p:spPr>
          <a:xfrm>
            <a:off x="4535451" y="2843523"/>
            <a:ext cx="3136200" cy="106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4000"/>
              <a:t>Something about that.</a:t>
            </a:r>
            <a:endParaRPr sz="4000"/>
          </a:p>
        </p:txBody>
      </p:sp>
      <p:sp>
        <p:nvSpPr>
          <p:cNvPr id="320" name="Google Shape;320;p29"/>
          <p:cNvSpPr txBox="1"/>
          <p:nvPr>
            <p:ph idx="3" type="subTitle"/>
          </p:nvPr>
        </p:nvSpPr>
        <p:spPr>
          <a:xfrm>
            <a:off x="8507453" y="2843523"/>
            <a:ext cx="3135900" cy="1068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4000"/>
              <a:t>Something about this.</a:t>
            </a:r>
            <a:endParaRPr sz="4000"/>
          </a:p>
        </p:txBody>
      </p:sp>
      <p:sp>
        <p:nvSpPr>
          <p:cNvPr id="321" name="Google Shape;321;p29"/>
          <p:cNvSpPr txBox="1"/>
          <p:nvPr>
            <p:ph type="title"/>
          </p:nvPr>
        </p:nvSpPr>
        <p:spPr>
          <a:xfrm>
            <a:off x="293400" y="1164875"/>
            <a:ext cx="11620200" cy="763500"/>
          </a:xfrm>
          <a:prstGeom prst="rect">
            <a:avLst/>
          </a:prstGeom>
          <a:solidFill>
            <a:schemeClr val="dk2"/>
          </a:solidFill>
        </p:spPr>
        <p:txBody>
          <a:bodyPr anchorCtr="0" anchor="ctr"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ADD YOUR TITLE HERE</a:t>
            </a:r>
            <a:endParaRPr>
              <a:solidFill>
                <a:schemeClr val="accent2"/>
              </a:solidFill>
            </a:endParaRPr>
          </a:p>
        </p:txBody>
      </p:sp>
      <p:sp>
        <p:nvSpPr>
          <p:cNvPr id="322" name="Google Shape;322;p29"/>
          <p:cNvSpPr txBox="1"/>
          <p:nvPr>
            <p:ph idx="4" type="body"/>
          </p:nvPr>
        </p:nvSpPr>
        <p:spPr>
          <a:xfrm>
            <a:off x="563550" y="4116988"/>
            <a:ext cx="3136200" cy="1759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p:txBody>
      </p:sp>
      <p:sp>
        <p:nvSpPr>
          <p:cNvPr id="323" name="Google Shape;323;p29"/>
          <p:cNvSpPr txBox="1"/>
          <p:nvPr>
            <p:ph idx="5" type="body"/>
          </p:nvPr>
        </p:nvSpPr>
        <p:spPr>
          <a:xfrm>
            <a:off x="4535353" y="4120527"/>
            <a:ext cx="3136200" cy="1756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a:p>
            <a:pPr indent="0" lvl="0" marL="0" rtl="0" algn="ctr">
              <a:spcBef>
                <a:spcPts val="0"/>
              </a:spcBef>
              <a:spcAft>
                <a:spcPts val="0"/>
              </a:spcAft>
              <a:buNone/>
            </a:pPr>
            <a:r>
              <a:t/>
            </a:r>
            <a:endParaRPr/>
          </a:p>
        </p:txBody>
      </p:sp>
      <p:sp>
        <p:nvSpPr>
          <p:cNvPr id="324" name="Google Shape;324;p29"/>
          <p:cNvSpPr txBox="1"/>
          <p:nvPr>
            <p:ph idx="6" type="body"/>
          </p:nvPr>
        </p:nvSpPr>
        <p:spPr>
          <a:xfrm>
            <a:off x="8507255" y="4120527"/>
            <a:ext cx="3136200" cy="1756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Far far away, behind the word mountains, far from the countries Vokalia and Consonantia, there live the blind texts.</a:t>
            </a:r>
            <a:endParaRPr/>
          </a:p>
          <a:p>
            <a:pPr indent="0" lvl="0" marL="0" rtl="0" algn="ctr">
              <a:spcBef>
                <a:spcPts val="0"/>
              </a:spcBef>
              <a:spcAft>
                <a:spcPts val="0"/>
              </a:spcAft>
              <a:buNone/>
            </a:pPr>
            <a:r>
              <a:t/>
            </a:r>
            <a:endParaRPr/>
          </a:p>
        </p:txBody>
      </p:sp>
      <p:sp>
        <p:nvSpPr>
          <p:cNvPr id="325" name="Google Shape;325;p29"/>
          <p:cNvSpPr txBox="1"/>
          <p:nvPr>
            <p:ph idx="7"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Three columns</a:t>
            </a:r>
            <a:endParaRPr/>
          </a:p>
        </p:txBody>
      </p:sp>
      <p:sp>
        <p:nvSpPr>
          <p:cNvPr id="326" name="Google Shape;326;p29"/>
          <p:cNvSpPr txBox="1"/>
          <p:nvPr>
            <p:ph idx="8"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Your presentation title.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0"/>
          <p:cNvSpPr txBox="1"/>
          <p:nvPr>
            <p:ph type="title"/>
          </p:nvPr>
        </p:nvSpPr>
        <p:spPr>
          <a:xfrm>
            <a:off x="293400" y="10886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332" name="Google Shape;332;p30"/>
          <p:cNvSpPr/>
          <p:nvPr/>
        </p:nvSpPr>
        <p:spPr>
          <a:xfrm>
            <a:off x="8030274" y="2045787"/>
            <a:ext cx="3233100" cy="3117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30"/>
          <p:cNvSpPr/>
          <p:nvPr/>
        </p:nvSpPr>
        <p:spPr>
          <a:xfrm>
            <a:off x="4479518" y="2045753"/>
            <a:ext cx="3233100" cy="3117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30"/>
          <p:cNvSpPr/>
          <p:nvPr/>
        </p:nvSpPr>
        <p:spPr>
          <a:xfrm>
            <a:off x="928775" y="2044325"/>
            <a:ext cx="3233100" cy="3117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5" name="Google Shape;335;p30"/>
          <p:cNvPicPr preferRelativeResize="0"/>
          <p:nvPr/>
        </p:nvPicPr>
        <p:blipFill rotWithShape="1">
          <a:blip r:embed="rId3">
            <a:alphaModFix/>
          </a:blip>
          <a:srcRect b="61743" l="33004" r="25212" t="8689"/>
          <a:stretch/>
        </p:blipFill>
        <p:spPr>
          <a:xfrm>
            <a:off x="921148" y="1928403"/>
            <a:ext cx="3233100" cy="3233100"/>
          </a:xfrm>
          <a:prstGeom prst="rect">
            <a:avLst/>
          </a:prstGeom>
          <a:noFill/>
          <a:ln>
            <a:noFill/>
          </a:ln>
        </p:spPr>
      </p:pic>
      <p:pic>
        <p:nvPicPr>
          <p:cNvPr id="336" name="Google Shape;336;p30"/>
          <p:cNvPicPr preferRelativeResize="0"/>
          <p:nvPr/>
        </p:nvPicPr>
        <p:blipFill rotWithShape="1">
          <a:blip r:embed="rId4">
            <a:alphaModFix/>
          </a:blip>
          <a:srcRect b="14540" l="32897" r="25727" t="19488"/>
          <a:stretch/>
        </p:blipFill>
        <p:spPr>
          <a:xfrm>
            <a:off x="4475700" y="1928387"/>
            <a:ext cx="3233100" cy="3233100"/>
          </a:xfrm>
          <a:prstGeom prst="rect">
            <a:avLst/>
          </a:prstGeom>
          <a:noFill/>
          <a:ln>
            <a:noFill/>
          </a:ln>
        </p:spPr>
      </p:pic>
      <p:pic>
        <p:nvPicPr>
          <p:cNvPr id="337" name="Google Shape;337;p30"/>
          <p:cNvPicPr preferRelativeResize="0"/>
          <p:nvPr/>
        </p:nvPicPr>
        <p:blipFill rotWithShape="1">
          <a:blip r:embed="rId5">
            <a:alphaModFix/>
          </a:blip>
          <a:srcRect b="50920" l="24173" r="0" t="0"/>
          <a:stretch/>
        </p:blipFill>
        <p:spPr>
          <a:xfrm>
            <a:off x="8030250" y="1928388"/>
            <a:ext cx="3233100" cy="3233100"/>
          </a:xfrm>
          <a:prstGeom prst="rect">
            <a:avLst/>
          </a:prstGeom>
          <a:noFill/>
          <a:ln>
            <a:noFill/>
          </a:ln>
        </p:spPr>
      </p:pic>
      <p:sp>
        <p:nvSpPr>
          <p:cNvPr id="338" name="Google Shape;338;p30"/>
          <p:cNvSpPr txBox="1"/>
          <p:nvPr>
            <p:ph idx="1" type="subTitle"/>
          </p:nvPr>
        </p:nvSpPr>
        <p:spPr>
          <a:xfrm>
            <a:off x="928653" y="5108175"/>
            <a:ext cx="3233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339" name="Google Shape;339;p30"/>
          <p:cNvSpPr txBox="1"/>
          <p:nvPr>
            <p:ph idx="2" type="subTitle"/>
          </p:nvPr>
        </p:nvSpPr>
        <p:spPr>
          <a:xfrm>
            <a:off x="4483203" y="5108175"/>
            <a:ext cx="3233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340" name="Google Shape;340;p30"/>
          <p:cNvSpPr txBox="1"/>
          <p:nvPr>
            <p:ph idx="3" type="subTitle"/>
          </p:nvPr>
        </p:nvSpPr>
        <p:spPr>
          <a:xfrm>
            <a:off x="8037753" y="5108175"/>
            <a:ext cx="32328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341" name="Google Shape;341;p30"/>
          <p:cNvSpPr txBox="1"/>
          <p:nvPr>
            <p:ph idx="4" type="body"/>
          </p:nvPr>
        </p:nvSpPr>
        <p:spPr>
          <a:xfrm>
            <a:off x="928650" y="5578628"/>
            <a:ext cx="3233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
        <p:nvSpPr>
          <p:cNvPr id="342" name="Google Shape;342;p30"/>
          <p:cNvSpPr txBox="1"/>
          <p:nvPr>
            <p:ph idx="5" type="body"/>
          </p:nvPr>
        </p:nvSpPr>
        <p:spPr>
          <a:xfrm>
            <a:off x="4483200" y="5580142"/>
            <a:ext cx="3233100" cy="762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
        <p:nvSpPr>
          <p:cNvPr id="343" name="Google Shape;343;p30"/>
          <p:cNvSpPr txBox="1"/>
          <p:nvPr>
            <p:ph idx="6" type="body"/>
          </p:nvPr>
        </p:nvSpPr>
        <p:spPr>
          <a:xfrm>
            <a:off x="8037750" y="5580142"/>
            <a:ext cx="3233100" cy="762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t>
            </a:r>
            <a:endParaRPr/>
          </a:p>
        </p:txBody>
      </p:sp>
      <p:sp>
        <p:nvSpPr>
          <p:cNvPr id="344" name="Google Shape;344;p30"/>
          <p:cNvSpPr txBox="1"/>
          <p:nvPr>
            <p:ph idx="7"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The team</a:t>
            </a:r>
            <a:endParaRPr/>
          </a:p>
        </p:txBody>
      </p:sp>
      <p:sp>
        <p:nvSpPr>
          <p:cNvPr id="345" name="Google Shape;345;p30"/>
          <p:cNvSpPr txBox="1"/>
          <p:nvPr>
            <p:ph idx="8"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cxnSp>
        <p:nvCxnSpPr>
          <p:cNvPr id="350" name="Google Shape;350;p31"/>
          <p:cNvCxnSpPr/>
          <p:nvPr/>
        </p:nvCxnSpPr>
        <p:spPr>
          <a:xfrm>
            <a:off x="278550" y="4297075"/>
            <a:ext cx="11634900" cy="0"/>
          </a:xfrm>
          <a:prstGeom prst="straightConnector1">
            <a:avLst/>
          </a:prstGeom>
          <a:noFill/>
          <a:ln cap="rnd" cmpd="sng" w="28575">
            <a:solidFill>
              <a:schemeClr val="accent1"/>
            </a:solidFill>
            <a:prstDash val="solid"/>
            <a:round/>
            <a:headEnd len="med" w="med" type="none"/>
            <a:tailEnd len="med" w="med" type="none"/>
          </a:ln>
        </p:spPr>
      </p:cxnSp>
      <p:sp>
        <p:nvSpPr>
          <p:cNvPr id="351" name="Google Shape;351;p31"/>
          <p:cNvSpPr/>
          <p:nvPr/>
        </p:nvSpPr>
        <p:spPr>
          <a:xfrm>
            <a:off x="5509050" y="3755100"/>
            <a:ext cx="1173900" cy="11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31"/>
          <p:cNvSpPr/>
          <p:nvPr/>
        </p:nvSpPr>
        <p:spPr>
          <a:xfrm>
            <a:off x="7733975" y="3755100"/>
            <a:ext cx="1173900" cy="11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1"/>
          <p:cNvSpPr/>
          <p:nvPr/>
        </p:nvSpPr>
        <p:spPr>
          <a:xfrm>
            <a:off x="9958900" y="3755100"/>
            <a:ext cx="1173900" cy="11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1"/>
          <p:cNvSpPr/>
          <p:nvPr/>
        </p:nvSpPr>
        <p:spPr>
          <a:xfrm>
            <a:off x="3284125" y="3755100"/>
            <a:ext cx="1173900" cy="11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1"/>
          <p:cNvSpPr/>
          <p:nvPr/>
        </p:nvSpPr>
        <p:spPr>
          <a:xfrm>
            <a:off x="1059200" y="3755100"/>
            <a:ext cx="1173900" cy="11739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1"/>
          <p:cNvSpPr txBox="1"/>
          <p:nvPr>
            <p:ph type="title"/>
          </p:nvPr>
        </p:nvSpPr>
        <p:spPr>
          <a:xfrm>
            <a:off x="278550" y="1126775"/>
            <a:ext cx="116349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A TIMELINE</a:t>
            </a:r>
            <a:endParaRPr/>
          </a:p>
        </p:txBody>
      </p:sp>
      <p:sp>
        <p:nvSpPr>
          <p:cNvPr id="357" name="Google Shape;357;p31"/>
          <p:cNvSpPr txBox="1"/>
          <p:nvPr>
            <p:ph idx="1" type="subTitle"/>
          </p:nvPr>
        </p:nvSpPr>
        <p:spPr>
          <a:xfrm>
            <a:off x="922100" y="4038600"/>
            <a:ext cx="1448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1999</a:t>
            </a:r>
            <a:endParaRPr/>
          </a:p>
        </p:txBody>
      </p:sp>
      <p:sp>
        <p:nvSpPr>
          <p:cNvPr id="358" name="Google Shape;358;p31"/>
          <p:cNvSpPr txBox="1"/>
          <p:nvPr>
            <p:ph idx="7" type="body"/>
          </p:nvPr>
        </p:nvSpPr>
        <p:spPr>
          <a:xfrm>
            <a:off x="2499463" y="2642463"/>
            <a:ext cx="2743200" cy="872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59" name="Google Shape;359;p31"/>
          <p:cNvSpPr txBox="1"/>
          <p:nvPr>
            <p:ph idx="2" type="subTitle"/>
          </p:nvPr>
        </p:nvSpPr>
        <p:spPr>
          <a:xfrm>
            <a:off x="3147025" y="4038600"/>
            <a:ext cx="1448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2005</a:t>
            </a:r>
            <a:endParaRPr/>
          </a:p>
        </p:txBody>
      </p:sp>
      <p:sp>
        <p:nvSpPr>
          <p:cNvPr id="360" name="Google Shape;360;p31"/>
          <p:cNvSpPr txBox="1"/>
          <p:nvPr>
            <p:ph idx="8" type="body"/>
          </p:nvPr>
        </p:nvSpPr>
        <p:spPr>
          <a:xfrm>
            <a:off x="4724397" y="5550225"/>
            <a:ext cx="2743200" cy="872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61" name="Google Shape;361;p31"/>
          <p:cNvSpPr txBox="1"/>
          <p:nvPr>
            <p:ph idx="3" type="subTitle"/>
          </p:nvPr>
        </p:nvSpPr>
        <p:spPr>
          <a:xfrm>
            <a:off x="5371950" y="4038600"/>
            <a:ext cx="1448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2015</a:t>
            </a:r>
            <a:endParaRPr/>
          </a:p>
        </p:txBody>
      </p:sp>
      <p:sp>
        <p:nvSpPr>
          <p:cNvPr id="362" name="Google Shape;362;p31"/>
          <p:cNvSpPr txBox="1"/>
          <p:nvPr>
            <p:ph idx="9" type="body"/>
          </p:nvPr>
        </p:nvSpPr>
        <p:spPr>
          <a:xfrm>
            <a:off x="6949336" y="2642463"/>
            <a:ext cx="2743200" cy="872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63" name="Google Shape;363;p31"/>
          <p:cNvSpPr txBox="1"/>
          <p:nvPr>
            <p:ph idx="4" type="subTitle"/>
          </p:nvPr>
        </p:nvSpPr>
        <p:spPr>
          <a:xfrm>
            <a:off x="7596876" y="4038600"/>
            <a:ext cx="1448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2019</a:t>
            </a:r>
            <a:endParaRPr/>
          </a:p>
        </p:txBody>
      </p:sp>
      <p:sp>
        <p:nvSpPr>
          <p:cNvPr id="364" name="Google Shape;364;p31"/>
          <p:cNvSpPr txBox="1"/>
          <p:nvPr>
            <p:ph idx="5" type="subTitle"/>
          </p:nvPr>
        </p:nvSpPr>
        <p:spPr>
          <a:xfrm>
            <a:off x="9821801" y="4038600"/>
            <a:ext cx="14481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2022</a:t>
            </a:r>
            <a:endParaRPr/>
          </a:p>
        </p:txBody>
      </p:sp>
      <p:sp>
        <p:nvSpPr>
          <p:cNvPr id="365" name="Google Shape;365;p31"/>
          <p:cNvSpPr txBox="1"/>
          <p:nvPr>
            <p:ph idx="6" type="body"/>
          </p:nvPr>
        </p:nvSpPr>
        <p:spPr>
          <a:xfrm>
            <a:off x="274538" y="5550225"/>
            <a:ext cx="2743200" cy="872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66" name="Google Shape;366;p31"/>
          <p:cNvSpPr txBox="1"/>
          <p:nvPr>
            <p:ph idx="13" type="body"/>
          </p:nvPr>
        </p:nvSpPr>
        <p:spPr>
          <a:xfrm>
            <a:off x="9044975" y="5550225"/>
            <a:ext cx="2743200" cy="8724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67" name="Google Shape;367;p31"/>
          <p:cNvSpPr txBox="1"/>
          <p:nvPr>
            <p:ph idx="14"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Timeline</a:t>
            </a:r>
            <a:endParaRPr/>
          </a:p>
        </p:txBody>
      </p:sp>
      <p:sp>
        <p:nvSpPr>
          <p:cNvPr id="368" name="Google Shape;368;p31"/>
          <p:cNvSpPr txBox="1"/>
          <p:nvPr>
            <p:ph idx="15"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
        <p:nvSpPr>
          <p:cNvPr id="369" name="Google Shape;369;p31"/>
          <p:cNvSpPr txBox="1"/>
          <p:nvPr>
            <p:ph idx="16" type="subTitle"/>
          </p:nvPr>
        </p:nvSpPr>
        <p:spPr>
          <a:xfrm>
            <a:off x="2499463" y="2206713"/>
            <a:ext cx="2743200" cy="60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Subtitle Two</a:t>
            </a:r>
            <a:endParaRPr/>
          </a:p>
        </p:txBody>
      </p:sp>
      <p:sp>
        <p:nvSpPr>
          <p:cNvPr id="370" name="Google Shape;370;p31"/>
          <p:cNvSpPr txBox="1"/>
          <p:nvPr>
            <p:ph idx="17" type="subTitle"/>
          </p:nvPr>
        </p:nvSpPr>
        <p:spPr>
          <a:xfrm>
            <a:off x="6949336" y="2206713"/>
            <a:ext cx="2743200" cy="60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Subtitle Four</a:t>
            </a:r>
            <a:endParaRPr/>
          </a:p>
        </p:txBody>
      </p:sp>
      <p:sp>
        <p:nvSpPr>
          <p:cNvPr id="371" name="Google Shape;371;p31"/>
          <p:cNvSpPr txBox="1"/>
          <p:nvPr>
            <p:ph idx="18" type="subTitle"/>
          </p:nvPr>
        </p:nvSpPr>
        <p:spPr>
          <a:xfrm>
            <a:off x="274550" y="5062700"/>
            <a:ext cx="2743200" cy="60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Subtitle One</a:t>
            </a:r>
            <a:endParaRPr/>
          </a:p>
        </p:txBody>
      </p:sp>
      <p:sp>
        <p:nvSpPr>
          <p:cNvPr id="372" name="Google Shape;372;p31"/>
          <p:cNvSpPr txBox="1"/>
          <p:nvPr>
            <p:ph idx="19" type="subTitle"/>
          </p:nvPr>
        </p:nvSpPr>
        <p:spPr>
          <a:xfrm>
            <a:off x="4722672" y="5062700"/>
            <a:ext cx="2743200" cy="60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Subtitle Three</a:t>
            </a:r>
            <a:endParaRPr/>
          </a:p>
        </p:txBody>
      </p:sp>
      <p:sp>
        <p:nvSpPr>
          <p:cNvPr id="373" name="Google Shape;373;p31"/>
          <p:cNvSpPr txBox="1"/>
          <p:nvPr>
            <p:ph idx="20" type="subTitle"/>
          </p:nvPr>
        </p:nvSpPr>
        <p:spPr>
          <a:xfrm>
            <a:off x="9044975" y="5062700"/>
            <a:ext cx="2743200" cy="6096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Subtitle Five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grpSp>
        <p:nvGrpSpPr>
          <p:cNvPr id="378" name="Google Shape;378;p32"/>
          <p:cNvGrpSpPr/>
          <p:nvPr/>
        </p:nvGrpSpPr>
        <p:grpSpPr>
          <a:xfrm>
            <a:off x="1099259" y="1531260"/>
            <a:ext cx="2208306" cy="4498402"/>
            <a:chOff x="1020040" y="533174"/>
            <a:chExt cx="2721600" cy="5544000"/>
          </a:xfrm>
        </p:grpSpPr>
        <p:sp>
          <p:nvSpPr>
            <p:cNvPr id="379" name="Google Shape;379;p32"/>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0" name="Google Shape;380;p32"/>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1" name="Google Shape;381;p32"/>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2" name="Google Shape;382;p32"/>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32"/>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32"/>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5" name="Google Shape;385;p32"/>
          <p:cNvSpPr txBox="1"/>
          <p:nvPr>
            <p:ph type="title"/>
          </p:nvPr>
        </p:nvSpPr>
        <p:spPr>
          <a:xfrm>
            <a:off x="4022050" y="1683650"/>
            <a:ext cx="6994500" cy="3086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386" name="Google Shape;386;p32"/>
          <p:cNvSpPr txBox="1"/>
          <p:nvPr>
            <p:ph idx="1" type="body"/>
          </p:nvPr>
        </p:nvSpPr>
        <p:spPr>
          <a:xfrm>
            <a:off x="4022050" y="4939150"/>
            <a:ext cx="6994500" cy="935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
        <p:nvSpPr>
          <p:cNvPr id="387" name="Google Shape;387;p32"/>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App</a:t>
            </a:r>
            <a:endParaRPr/>
          </a:p>
        </p:txBody>
      </p:sp>
      <p:sp>
        <p:nvSpPr>
          <p:cNvPr id="388" name="Google Shape;388;p32"/>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grpSp>
        <p:nvGrpSpPr>
          <p:cNvPr id="393" name="Google Shape;393;p33"/>
          <p:cNvGrpSpPr/>
          <p:nvPr/>
        </p:nvGrpSpPr>
        <p:grpSpPr>
          <a:xfrm rot="5400000">
            <a:off x="7086799" y="2059830"/>
            <a:ext cx="4920931" cy="3368422"/>
            <a:chOff x="2345366" y="140711"/>
            <a:chExt cx="6483441" cy="4437974"/>
          </a:xfrm>
        </p:grpSpPr>
        <p:sp>
          <p:nvSpPr>
            <p:cNvPr id="394" name="Google Shape;394;p33"/>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95" name="Google Shape;395;p33"/>
            <p:cNvGrpSpPr/>
            <p:nvPr/>
          </p:nvGrpSpPr>
          <p:grpSpPr>
            <a:xfrm>
              <a:off x="2345366" y="140711"/>
              <a:ext cx="6483441" cy="4437974"/>
              <a:chOff x="390725" y="192901"/>
              <a:chExt cx="9367780" cy="6412330"/>
            </a:xfrm>
          </p:grpSpPr>
          <p:sp>
            <p:nvSpPr>
              <p:cNvPr id="396" name="Google Shape;396;p33"/>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97" name="Google Shape;397;p33"/>
              <p:cNvGrpSpPr/>
              <p:nvPr/>
            </p:nvGrpSpPr>
            <p:grpSpPr>
              <a:xfrm>
                <a:off x="9036100" y="3183177"/>
                <a:ext cx="492960" cy="492960"/>
                <a:chOff x="9132580" y="3159701"/>
                <a:chExt cx="371233" cy="371233"/>
              </a:xfrm>
            </p:grpSpPr>
            <p:sp>
              <p:nvSpPr>
                <p:cNvPr id="398" name="Google Shape;398;p33"/>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9" name="Google Shape;399;p33"/>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0" name="Google Shape;400;p33"/>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01" name="Google Shape;401;p33"/>
              <p:cNvGrpSpPr/>
              <p:nvPr/>
            </p:nvGrpSpPr>
            <p:grpSpPr>
              <a:xfrm>
                <a:off x="390725" y="192901"/>
                <a:ext cx="9367780" cy="6412330"/>
                <a:chOff x="1194635" y="234866"/>
                <a:chExt cx="9244824" cy="6489556"/>
              </a:xfrm>
            </p:grpSpPr>
            <p:sp>
              <p:nvSpPr>
                <p:cNvPr id="402" name="Google Shape;402;p33"/>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3" name="Google Shape;403;p33"/>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4" name="Google Shape;404;p33"/>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5" name="Google Shape;405;p33"/>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6" name="Google Shape;406;p33"/>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7" name="Google Shape;407;p33"/>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8" name="Google Shape;408;p33"/>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9" name="Google Shape;409;p33"/>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0" name="Google Shape;410;p33"/>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1" name="Google Shape;411;p33"/>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2" name="Google Shape;412;p33"/>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3" name="Google Shape;413;p33"/>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4" name="Google Shape;414;p33"/>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5" name="Google Shape;415;p33"/>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6" name="Google Shape;416;p33"/>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7" name="Google Shape;417;p33"/>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8" name="Google Shape;418;p33"/>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419" name="Google Shape;419;p33"/>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 name="Google Shape;420;p33"/>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1" name="Google Shape;421;p33"/>
          <p:cNvSpPr txBox="1"/>
          <p:nvPr>
            <p:ph type="title"/>
          </p:nvPr>
        </p:nvSpPr>
        <p:spPr>
          <a:xfrm>
            <a:off x="846225" y="1497213"/>
            <a:ext cx="6678900" cy="3391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422" name="Google Shape;422;p33"/>
          <p:cNvSpPr txBox="1"/>
          <p:nvPr>
            <p:ph idx="1" type="body"/>
          </p:nvPr>
        </p:nvSpPr>
        <p:spPr>
          <a:xfrm>
            <a:off x="846225" y="4888663"/>
            <a:ext cx="6678900" cy="1102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
        <p:nvSpPr>
          <p:cNvPr id="423" name="Google Shape;423;p33"/>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Website</a:t>
            </a:r>
            <a:endParaRPr/>
          </a:p>
        </p:txBody>
      </p:sp>
      <p:sp>
        <p:nvSpPr>
          <p:cNvPr id="424" name="Google Shape;424;p33"/>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34"/>
          <p:cNvSpPr/>
          <p:nvPr/>
        </p:nvSpPr>
        <p:spPr>
          <a:xfrm>
            <a:off x="141000" y="2503375"/>
            <a:ext cx="6428093" cy="710335"/>
          </a:xfrm>
          <a:prstGeom prst="rect">
            <a:avLst/>
          </a:prstGeom>
        </p:spPr>
        <p:txBody>
          <a:bodyPr>
            <a:prstTxWarp prst="textPlain"/>
          </a:bodyPr>
          <a:lstStyle/>
          <a:p>
            <a:pPr lvl="0" algn="ctr"/>
            <a:r>
              <a:rPr b="1" i="0">
                <a:ln>
                  <a:noFill/>
                </a:ln>
                <a:solidFill>
                  <a:schemeClr val="accent3"/>
                </a:solidFill>
                <a:latin typeface="Newsreader"/>
              </a:rPr>
              <a:t>THANK YOU!</a:t>
            </a:r>
          </a:p>
        </p:txBody>
      </p:sp>
      <p:sp>
        <p:nvSpPr>
          <p:cNvPr id="430" name="Google Shape;430;p34"/>
          <p:cNvSpPr txBox="1"/>
          <p:nvPr>
            <p:ph type="title"/>
          </p:nvPr>
        </p:nvSpPr>
        <p:spPr>
          <a:xfrm>
            <a:off x="887673" y="1953775"/>
            <a:ext cx="5322600" cy="8967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sz="6000"/>
              <a:t>THANK YOU!</a:t>
            </a:r>
            <a:endParaRPr sz="6000"/>
          </a:p>
        </p:txBody>
      </p:sp>
      <p:sp>
        <p:nvSpPr>
          <p:cNvPr id="431" name="Google Shape;431;p34"/>
          <p:cNvSpPr/>
          <p:nvPr/>
        </p:nvSpPr>
        <p:spPr>
          <a:xfrm>
            <a:off x="5171540" y="517537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32" name="Google Shape;432;p34"/>
          <p:cNvGrpSpPr/>
          <p:nvPr/>
        </p:nvGrpSpPr>
        <p:grpSpPr>
          <a:xfrm>
            <a:off x="5704643" y="5165726"/>
            <a:ext cx="411849" cy="411917"/>
            <a:chOff x="5162200" y="4097750"/>
            <a:chExt cx="338385" cy="338414"/>
          </a:xfrm>
        </p:grpSpPr>
        <p:sp>
          <p:nvSpPr>
            <p:cNvPr id="433" name="Google Shape;433;p34"/>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34"/>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34"/>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6" name="Google Shape;436;p34"/>
          <p:cNvSpPr/>
          <p:nvPr/>
        </p:nvSpPr>
        <p:spPr>
          <a:xfrm>
            <a:off x="4438650" y="521676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34"/>
          <p:cNvSpPr txBox="1"/>
          <p:nvPr>
            <p:ph idx="1" type="body"/>
          </p:nvPr>
        </p:nvSpPr>
        <p:spPr>
          <a:xfrm>
            <a:off x="887769" y="3011800"/>
            <a:ext cx="5322600" cy="1984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b="1" lang="en"/>
              <a:t>Do you have any questions?</a:t>
            </a:r>
            <a:endParaRPr b="1"/>
          </a:p>
          <a:p>
            <a:pPr indent="0" lvl="0" marL="0" rtl="0" algn="r">
              <a:spcBef>
                <a:spcPts val="0"/>
              </a:spcBef>
              <a:spcAft>
                <a:spcPts val="0"/>
              </a:spcAft>
              <a:buNone/>
            </a:pPr>
            <a:r>
              <a:t/>
            </a:r>
            <a:endParaRPr sz="1000"/>
          </a:p>
          <a:p>
            <a:pPr indent="0" lvl="0" marL="0" rtl="0" algn="r">
              <a:spcBef>
                <a:spcPts val="0"/>
              </a:spcBef>
              <a:spcAft>
                <a:spcPts val="0"/>
              </a:spcAft>
              <a:buNone/>
            </a:pPr>
            <a:r>
              <a:rPr lang="en"/>
              <a:t>hello@mail.com</a:t>
            </a:r>
            <a:endParaRPr/>
          </a:p>
          <a:p>
            <a:pPr indent="0" lvl="0" marL="0" rtl="0" algn="r">
              <a:spcBef>
                <a:spcPts val="0"/>
              </a:spcBef>
              <a:spcAft>
                <a:spcPts val="0"/>
              </a:spcAft>
              <a:buNone/>
            </a:pPr>
            <a:r>
              <a:rPr lang="en"/>
              <a:t>555-111-222</a:t>
            </a:r>
            <a:endParaRPr/>
          </a:p>
          <a:p>
            <a:pPr indent="0" lvl="0" marL="0" rtl="0" algn="r">
              <a:spcBef>
                <a:spcPts val="0"/>
              </a:spcBef>
              <a:spcAft>
                <a:spcPts val="0"/>
              </a:spcAft>
              <a:buNone/>
            </a:pPr>
            <a:r>
              <a:rPr lang="en"/>
              <a:t>mydomain.com</a:t>
            </a:r>
            <a:endParaRPr/>
          </a:p>
          <a:p>
            <a:pPr indent="0" lvl="0" marL="0" rtl="0" algn="r">
              <a:spcBef>
                <a:spcPts val="0"/>
              </a:spcBef>
              <a:spcAft>
                <a:spcPts val="0"/>
              </a:spcAft>
              <a:buNone/>
            </a:pPr>
            <a:r>
              <a:t/>
            </a:r>
            <a:endParaRPr/>
          </a:p>
        </p:txBody>
      </p:sp>
      <p:sp>
        <p:nvSpPr>
          <p:cNvPr id="438" name="Google Shape;438;p34"/>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439" name="Google Shape;439;p34"/>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pic>
        <p:nvPicPr>
          <p:cNvPr id="440" name="Google Shape;440;p34"/>
          <p:cNvPicPr preferRelativeResize="0"/>
          <p:nvPr>
            <p:ph idx="2" type="pic"/>
          </p:nvPr>
        </p:nvPicPr>
        <p:blipFill rotWithShape="1">
          <a:blip r:embed="rId3">
            <a:alphaModFix/>
          </a:blip>
          <a:srcRect b="32877" l="0" r="0" t="473"/>
          <a:stretch/>
        </p:blipFill>
        <p:spPr>
          <a:xfrm>
            <a:off x="6730225" y="1395900"/>
            <a:ext cx="4574100" cy="45741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35"/>
          <p:cNvSpPr txBox="1"/>
          <p:nvPr>
            <p:ph type="title"/>
          </p:nvPr>
        </p:nvSpPr>
        <p:spPr>
          <a:xfrm>
            <a:off x="285900" y="1861500"/>
            <a:ext cx="11620200" cy="906000"/>
          </a:xfrm>
          <a:prstGeom prst="rect">
            <a:avLst/>
          </a:prstGeom>
          <a:solidFill>
            <a:schemeClr val="accent1"/>
          </a:solidFill>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solidFill>
                  <a:schemeClr val="accent2"/>
                </a:solidFill>
              </a:rPr>
              <a:t>Credits.</a:t>
            </a:r>
            <a:endParaRPr sz="5100">
              <a:solidFill>
                <a:schemeClr val="accent2"/>
              </a:solidFill>
            </a:endParaRPr>
          </a:p>
        </p:txBody>
      </p:sp>
      <p:sp>
        <p:nvSpPr>
          <p:cNvPr id="446" name="Google Shape;446;p35"/>
          <p:cNvSpPr txBox="1"/>
          <p:nvPr>
            <p:ph idx="1" type="body"/>
          </p:nvPr>
        </p:nvSpPr>
        <p:spPr>
          <a:xfrm>
            <a:off x="285900" y="3338400"/>
            <a:ext cx="11620200" cy="2115300"/>
          </a:xfrm>
          <a:prstGeom prst="rect">
            <a:avLst/>
          </a:prstGeom>
        </p:spPr>
        <p:txBody>
          <a:bodyPr anchorCtr="0" anchor="t" bIns="121900" lIns="121900" spcFirstLastPara="1" rIns="121900" wrap="square" tIns="121900">
            <a:noAutofit/>
          </a:bodyPr>
          <a:lstStyle/>
          <a:p>
            <a:pPr indent="0" lvl="0" marL="0" rtl="0" algn="ctr">
              <a:lnSpc>
                <a:spcPct val="200000"/>
              </a:lnSpc>
              <a:spcBef>
                <a:spcPts val="0"/>
              </a:spcBef>
              <a:spcAft>
                <a:spcPts val="0"/>
              </a:spcAft>
              <a:buNone/>
            </a:pPr>
            <a:r>
              <a:rPr lang="en"/>
              <a:t>Presentation Template: </a:t>
            </a:r>
            <a:r>
              <a:rPr lang="en" u="sng">
                <a:solidFill>
                  <a:schemeClr val="hlink"/>
                </a:solidFill>
                <a:hlinkClick r:id="rId3"/>
              </a:rPr>
              <a:t>SlidesMania</a:t>
            </a:r>
            <a:endParaRPr/>
          </a:p>
          <a:p>
            <a:pPr indent="0" lvl="0" marL="0" rtl="0" algn="ctr">
              <a:lnSpc>
                <a:spcPct val="200000"/>
              </a:lnSpc>
              <a:spcBef>
                <a:spcPts val="0"/>
              </a:spcBef>
              <a:spcAft>
                <a:spcPts val="0"/>
              </a:spcAft>
              <a:buNone/>
            </a:pPr>
            <a:r>
              <a:rPr lang="en"/>
              <a:t>Sample Images: </a:t>
            </a:r>
            <a:r>
              <a:rPr lang="en" u="sng">
                <a:solidFill>
                  <a:schemeClr val="hlink"/>
                </a:solidFill>
                <a:hlinkClick r:id="rId4"/>
              </a:rPr>
              <a:t>Unsplash</a:t>
            </a:r>
            <a:endParaRPr/>
          </a:p>
          <a:p>
            <a:pPr indent="0" lvl="0" marL="0" rtl="0" algn="ctr">
              <a:lnSpc>
                <a:spcPct val="200000"/>
              </a:lnSpc>
              <a:spcBef>
                <a:spcPts val="0"/>
              </a:spcBef>
              <a:spcAft>
                <a:spcPts val="0"/>
              </a:spcAft>
              <a:buNone/>
            </a:pPr>
            <a:r>
              <a:rPr lang="en"/>
              <a:t>Fonts used in this presentation: Newsreader Normal and </a:t>
            </a:r>
            <a:r>
              <a:rPr lang="en">
                <a:latin typeface="Newsreader SemiBold"/>
                <a:ea typeface="Newsreader SemiBold"/>
                <a:cs typeface="Newsreader SemiBold"/>
                <a:sym typeface="Newsreader SemiBold"/>
              </a:rPr>
              <a:t>Newsreader Semi Bold.</a:t>
            </a:r>
            <a:endParaRPr>
              <a:latin typeface="Newsreader SemiBold"/>
              <a:ea typeface="Newsreader SemiBold"/>
              <a:cs typeface="Newsreader SemiBold"/>
              <a:sym typeface="Newsreader SemiBold"/>
            </a:endParaRPr>
          </a:p>
        </p:txBody>
      </p:sp>
      <p:sp>
        <p:nvSpPr>
          <p:cNvPr id="447" name="Google Shape;447;p35"/>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Credits</a:t>
            </a:r>
            <a:endParaRPr/>
          </a:p>
        </p:txBody>
      </p:sp>
      <p:sp>
        <p:nvSpPr>
          <p:cNvPr id="448" name="Google Shape;448;p35"/>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a:t>
            </a:r>
            <a:r>
              <a:rPr lang="en"/>
              <a:t>presentation.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8"/>
          <p:cNvSpPr txBox="1"/>
          <p:nvPr>
            <p:ph type="title"/>
          </p:nvPr>
        </p:nvSpPr>
        <p:spPr>
          <a:xfrm>
            <a:off x="5003500" y="1713300"/>
            <a:ext cx="6116400" cy="611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a:t>JOHN SMITH.</a:t>
            </a:r>
            <a:endParaRPr/>
          </a:p>
        </p:txBody>
      </p:sp>
      <p:sp>
        <p:nvSpPr>
          <p:cNvPr id="172" name="Google Shape;172;p18"/>
          <p:cNvSpPr txBox="1"/>
          <p:nvPr>
            <p:ph idx="1" type="body"/>
          </p:nvPr>
        </p:nvSpPr>
        <p:spPr>
          <a:xfrm>
            <a:off x="5003500" y="2499875"/>
            <a:ext cx="6116400" cy="29367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a:t>Here is where you introduce yourself.</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You can add your name, title and a little background. Right click the image and replace it with your own.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Far far away, behind the word mountains, far from the countries Vokalia and Consonantia, there live the blind texts.</a:t>
            </a:r>
            <a:endParaRPr/>
          </a:p>
        </p:txBody>
      </p:sp>
      <p:pic>
        <p:nvPicPr>
          <p:cNvPr id="173" name="Google Shape;173;p18"/>
          <p:cNvPicPr preferRelativeResize="0"/>
          <p:nvPr>
            <p:ph idx="2" type="pic"/>
          </p:nvPr>
        </p:nvPicPr>
        <p:blipFill rotWithShape="1">
          <a:blip r:embed="rId3">
            <a:alphaModFix/>
          </a:blip>
          <a:srcRect b="32877" l="0" r="0" t="473"/>
          <a:stretch/>
        </p:blipFill>
        <p:spPr>
          <a:xfrm>
            <a:off x="742125" y="1713300"/>
            <a:ext cx="3723300" cy="3723300"/>
          </a:xfrm>
          <a:prstGeom prst="rect">
            <a:avLst/>
          </a:prstGeom>
        </p:spPr>
      </p:pic>
      <p:sp>
        <p:nvSpPr>
          <p:cNvPr id="174" name="Google Shape;174;p18"/>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Introduction</a:t>
            </a:r>
            <a:endParaRPr/>
          </a:p>
        </p:txBody>
      </p:sp>
      <p:sp>
        <p:nvSpPr>
          <p:cNvPr id="175" name="Google Shape;175;p18"/>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grpSp>
        <p:nvGrpSpPr>
          <p:cNvPr id="453" name="Google Shape;453;p36"/>
          <p:cNvGrpSpPr/>
          <p:nvPr/>
        </p:nvGrpSpPr>
        <p:grpSpPr>
          <a:xfrm>
            <a:off x="3570764" y="1545152"/>
            <a:ext cx="405160" cy="253589"/>
            <a:chOff x="4797800" y="1994125"/>
            <a:chExt cx="306475" cy="186025"/>
          </a:xfrm>
        </p:grpSpPr>
        <p:sp>
          <p:nvSpPr>
            <p:cNvPr id="454" name="Google Shape;454;p36"/>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5" name="Google Shape;455;p36"/>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56" name="Google Shape;456;p36"/>
          <p:cNvSpPr/>
          <p:nvPr/>
        </p:nvSpPr>
        <p:spPr>
          <a:xfrm>
            <a:off x="3013572" y="15610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7" name="Google Shape;457;p36"/>
          <p:cNvSpPr/>
          <p:nvPr/>
        </p:nvSpPr>
        <p:spPr>
          <a:xfrm>
            <a:off x="2598483" y="14776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8" name="Google Shape;458;p36"/>
          <p:cNvSpPr/>
          <p:nvPr/>
        </p:nvSpPr>
        <p:spPr>
          <a:xfrm>
            <a:off x="4125519" y="15455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59" name="Google Shape;459;p36"/>
          <p:cNvSpPr/>
          <p:nvPr/>
        </p:nvSpPr>
        <p:spPr>
          <a:xfrm>
            <a:off x="4629024" y="15026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0" name="Google Shape;460;p36"/>
          <p:cNvSpPr/>
          <p:nvPr/>
        </p:nvSpPr>
        <p:spPr>
          <a:xfrm>
            <a:off x="5618340" y="15363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61" name="Google Shape;461;p36"/>
          <p:cNvGrpSpPr/>
          <p:nvPr/>
        </p:nvGrpSpPr>
        <p:grpSpPr>
          <a:xfrm>
            <a:off x="6164058" y="1549177"/>
            <a:ext cx="352082" cy="254203"/>
            <a:chOff x="4250025" y="2848800"/>
            <a:chExt cx="266325" cy="186475"/>
          </a:xfrm>
        </p:grpSpPr>
        <p:sp>
          <p:nvSpPr>
            <p:cNvPr id="462" name="Google Shape;462;p36"/>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3" name="Google Shape;463;p36"/>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64" name="Google Shape;464;p36"/>
          <p:cNvGrpSpPr/>
          <p:nvPr/>
        </p:nvGrpSpPr>
        <p:grpSpPr>
          <a:xfrm>
            <a:off x="6761406" y="1513291"/>
            <a:ext cx="343224" cy="326555"/>
            <a:chOff x="4707700" y="2822475"/>
            <a:chExt cx="259625" cy="239550"/>
          </a:xfrm>
        </p:grpSpPr>
        <p:sp>
          <p:nvSpPr>
            <p:cNvPr id="465" name="Google Shape;465;p36"/>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6" name="Google Shape;466;p36"/>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7" name="Google Shape;467;p36"/>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68" name="Google Shape;468;p36"/>
          <p:cNvSpPr/>
          <p:nvPr/>
        </p:nvSpPr>
        <p:spPr>
          <a:xfrm>
            <a:off x="7235378" y="15168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69" name="Google Shape;469;p36"/>
          <p:cNvSpPr/>
          <p:nvPr/>
        </p:nvSpPr>
        <p:spPr>
          <a:xfrm>
            <a:off x="7758873" y="15497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70" name="Google Shape;470;p36"/>
          <p:cNvGrpSpPr/>
          <p:nvPr/>
        </p:nvGrpSpPr>
        <p:grpSpPr>
          <a:xfrm>
            <a:off x="8396572" y="1476791"/>
            <a:ext cx="351487" cy="398940"/>
            <a:chOff x="6425500" y="2795700"/>
            <a:chExt cx="265875" cy="292650"/>
          </a:xfrm>
        </p:grpSpPr>
        <p:sp>
          <p:nvSpPr>
            <p:cNvPr id="471" name="Google Shape;471;p36"/>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2" name="Google Shape;472;p36"/>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73" name="Google Shape;473;p36"/>
          <p:cNvSpPr/>
          <p:nvPr/>
        </p:nvSpPr>
        <p:spPr>
          <a:xfrm>
            <a:off x="8894278" y="15092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74" name="Google Shape;474;p36"/>
          <p:cNvGrpSpPr/>
          <p:nvPr/>
        </p:nvGrpSpPr>
        <p:grpSpPr>
          <a:xfrm>
            <a:off x="9474618" y="1531435"/>
            <a:ext cx="350297" cy="290464"/>
            <a:chOff x="5549875" y="2418425"/>
            <a:chExt cx="264975" cy="213075"/>
          </a:xfrm>
        </p:grpSpPr>
        <p:sp>
          <p:nvSpPr>
            <p:cNvPr id="475" name="Google Shape;475;p36"/>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6" name="Google Shape;476;p36"/>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77" name="Google Shape;477;p36"/>
          <p:cNvSpPr/>
          <p:nvPr/>
        </p:nvSpPr>
        <p:spPr>
          <a:xfrm>
            <a:off x="2620588" y="21402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78" name="Google Shape;478;p36"/>
          <p:cNvGrpSpPr/>
          <p:nvPr/>
        </p:nvGrpSpPr>
        <p:grpSpPr>
          <a:xfrm>
            <a:off x="3570694" y="2175942"/>
            <a:ext cx="299598" cy="308322"/>
            <a:chOff x="3739275" y="2525850"/>
            <a:chExt cx="226625" cy="226175"/>
          </a:xfrm>
        </p:grpSpPr>
        <p:sp>
          <p:nvSpPr>
            <p:cNvPr id="479" name="Google Shape;479;p36"/>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0" name="Google Shape;480;p36"/>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1" name="Google Shape;481;p36"/>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2" name="Google Shape;482;p36"/>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83" name="Google Shape;483;p36"/>
          <p:cNvGrpSpPr/>
          <p:nvPr/>
        </p:nvGrpSpPr>
        <p:grpSpPr>
          <a:xfrm>
            <a:off x="3043876" y="2149172"/>
            <a:ext cx="272464" cy="361861"/>
            <a:chOff x="4518575" y="2506200"/>
            <a:chExt cx="206100" cy="265450"/>
          </a:xfrm>
        </p:grpSpPr>
        <p:sp>
          <p:nvSpPr>
            <p:cNvPr id="484" name="Google Shape;484;p36"/>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5" name="Google Shape;485;p36"/>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6" name="Google Shape;486;p36"/>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7" name="Google Shape;487;p36"/>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8" name="Google Shape;488;p36"/>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9" name="Google Shape;489;p36"/>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0" name="Google Shape;490;p36"/>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1" name="Google Shape;491;p36"/>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2" name="Google Shape;492;p36"/>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93" name="Google Shape;493;p36"/>
          <p:cNvGrpSpPr/>
          <p:nvPr/>
        </p:nvGrpSpPr>
        <p:grpSpPr>
          <a:xfrm>
            <a:off x="4125077" y="2176142"/>
            <a:ext cx="299631" cy="308322"/>
            <a:chOff x="4164375" y="1677425"/>
            <a:chExt cx="226650" cy="226175"/>
          </a:xfrm>
        </p:grpSpPr>
        <p:sp>
          <p:nvSpPr>
            <p:cNvPr id="494" name="Google Shape;494;p36"/>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5" name="Google Shape;495;p36"/>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6" name="Google Shape;496;p36"/>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7" name="Google Shape;497;p36"/>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8" name="Google Shape;498;p36"/>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99" name="Google Shape;499;p36"/>
          <p:cNvGrpSpPr/>
          <p:nvPr/>
        </p:nvGrpSpPr>
        <p:grpSpPr>
          <a:xfrm>
            <a:off x="5179042" y="2167331"/>
            <a:ext cx="299003" cy="308322"/>
            <a:chOff x="5226025" y="1677425"/>
            <a:chExt cx="226175" cy="226175"/>
          </a:xfrm>
        </p:grpSpPr>
        <p:sp>
          <p:nvSpPr>
            <p:cNvPr id="500" name="Google Shape;500;p36"/>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1" name="Google Shape;501;p36"/>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02" name="Google Shape;502;p36"/>
          <p:cNvGrpSpPr/>
          <p:nvPr/>
        </p:nvGrpSpPr>
        <p:grpSpPr>
          <a:xfrm>
            <a:off x="4652426" y="2167424"/>
            <a:ext cx="299003" cy="308322"/>
            <a:chOff x="4835275" y="1198350"/>
            <a:chExt cx="226175" cy="226175"/>
          </a:xfrm>
        </p:grpSpPr>
        <p:sp>
          <p:nvSpPr>
            <p:cNvPr id="503" name="Google Shape;503;p36"/>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4" name="Google Shape;504;p36"/>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05" name="Google Shape;505;p36"/>
          <p:cNvGrpSpPr/>
          <p:nvPr/>
        </p:nvGrpSpPr>
        <p:grpSpPr>
          <a:xfrm>
            <a:off x="6339271" y="2151323"/>
            <a:ext cx="347356" cy="358215"/>
            <a:chOff x="968775" y="1180050"/>
            <a:chExt cx="262750" cy="262775"/>
          </a:xfrm>
        </p:grpSpPr>
        <p:sp>
          <p:nvSpPr>
            <p:cNvPr id="506" name="Google Shape;506;p36"/>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7" name="Google Shape;507;p36"/>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8" name="Google Shape;508;p36"/>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09" name="Google Shape;509;p36"/>
          <p:cNvGrpSpPr/>
          <p:nvPr/>
        </p:nvGrpSpPr>
        <p:grpSpPr>
          <a:xfrm>
            <a:off x="5704170" y="2218392"/>
            <a:ext cx="386288" cy="224042"/>
            <a:chOff x="1678900" y="1231350"/>
            <a:chExt cx="292200" cy="164350"/>
          </a:xfrm>
        </p:grpSpPr>
        <p:sp>
          <p:nvSpPr>
            <p:cNvPr id="510" name="Google Shape;510;p36"/>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1" name="Google Shape;511;p36"/>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2" name="Google Shape;512;p36"/>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13" name="Google Shape;513;p36"/>
          <p:cNvSpPr/>
          <p:nvPr/>
        </p:nvSpPr>
        <p:spPr>
          <a:xfrm>
            <a:off x="7023159" y="21402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14" name="Google Shape;514;p36"/>
          <p:cNvGrpSpPr/>
          <p:nvPr/>
        </p:nvGrpSpPr>
        <p:grpSpPr>
          <a:xfrm>
            <a:off x="7467406" y="2144931"/>
            <a:ext cx="322006" cy="353205"/>
            <a:chOff x="2405550" y="1181850"/>
            <a:chExt cx="243575" cy="259100"/>
          </a:xfrm>
        </p:grpSpPr>
        <p:sp>
          <p:nvSpPr>
            <p:cNvPr id="515" name="Google Shape;515;p36"/>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6" name="Google Shape;516;p36"/>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7" name="Google Shape;517;p36"/>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8" name="Google Shape;518;p36"/>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9" name="Google Shape;519;p36"/>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0" name="Google Shape;520;p36"/>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21" name="Google Shape;521;p36"/>
          <p:cNvSpPr/>
          <p:nvPr/>
        </p:nvSpPr>
        <p:spPr>
          <a:xfrm>
            <a:off x="8075550" y="21679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22" name="Google Shape;522;p36"/>
          <p:cNvGrpSpPr/>
          <p:nvPr/>
        </p:nvGrpSpPr>
        <p:grpSpPr>
          <a:xfrm>
            <a:off x="8500593" y="2142733"/>
            <a:ext cx="286610" cy="357601"/>
            <a:chOff x="3086700" y="1180050"/>
            <a:chExt cx="216800" cy="262325"/>
          </a:xfrm>
        </p:grpSpPr>
        <p:sp>
          <p:nvSpPr>
            <p:cNvPr id="523" name="Google Shape;523;p36"/>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4" name="Google Shape;524;p36"/>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5" name="Google Shape;525;p36"/>
          <p:cNvGrpSpPr/>
          <p:nvPr/>
        </p:nvGrpSpPr>
        <p:grpSpPr>
          <a:xfrm>
            <a:off x="9007187" y="2130873"/>
            <a:ext cx="228243" cy="381321"/>
            <a:chOff x="3741075" y="1171575"/>
            <a:chExt cx="172650" cy="279725"/>
          </a:xfrm>
        </p:grpSpPr>
        <p:sp>
          <p:nvSpPr>
            <p:cNvPr id="526" name="Google Shape;526;p36"/>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7" name="Google Shape;527;p36"/>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8" name="Google Shape;528;p36"/>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9" name="Google Shape;529;p36"/>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30" name="Google Shape;530;p36"/>
          <p:cNvSpPr/>
          <p:nvPr/>
        </p:nvSpPr>
        <p:spPr>
          <a:xfrm>
            <a:off x="9465599" y="21432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31" name="Google Shape;531;p36"/>
          <p:cNvGrpSpPr/>
          <p:nvPr/>
        </p:nvGrpSpPr>
        <p:grpSpPr>
          <a:xfrm>
            <a:off x="2528682" y="2874977"/>
            <a:ext cx="351520" cy="253623"/>
            <a:chOff x="952700" y="1101100"/>
            <a:chExt cx="265900" cy="186050"/>
          </a:xfrm>
        </p:grpSpPr>
        <p:sp>
          <p:nvSpPr>
            <p:cNvPr id="532" name="Google Shape;532;p36"/>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3" name="Google Shape;533;p36"/>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4" name="Google Shape;534;p36"/>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35" name="Google Shape;535;p36"/>
          <p:cNvSpPr/>
          <p:nvPr/>
        </p:nvSpPr>
        <p:spPr>
          <a:xfrm>
            <a:off x="3055153" y="27918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6" name="Google Shape;536;p36"/>
          <p:cNvSpPr/>
          <p:nvPr/>
        </p:nvSpPr>
        <p:spPr>
          <a:xfrm>
            <a:off x="3477015" y="28192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7" name="Google Shape;537;p36"/>
          <p:cNvSpPr/>
          <p:nvPr/>
        </p:nvSpPr>
        <p:spPr>
          <a:xfrm>
            <a:off x="4048633" y="28192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8" name="Google Shape;538;p36"/>
          <p:cNvSpPr/>
          <p:nvPr/>
        </p:nvSpPr>
        <p:spPr>
          <a:xfrm>
            <a:off x="4658000" y="28574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39" name="Google Shape;539;p36"/>
          <p:cNvGrpSpPr/>
          <p:nvPr/>
        </p:nvGrpSpPr>
        <p:grpSpPr>
          <a:xfrm>
            <a:off x="5219949" y="2853577"/>
            <a:ext cx="317875" cy="344208"/>
            <a:chOff x="5583325" y="1073450"/>
            <a:chExt cx="240450" cy="252500"/>
          </a:xfrm>
        </p:grpSpPr>
        <p:sp>
          <p:nvSpPr>
            <p:cNvPr id="540" name="Google Shape;540;p36"/>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1" name="Google Shape;541;p36"/>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2" name="Google Shape;542;p36"/>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3" name="Google Shape;543;p36"/>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44" name="Google Shape;544;p36"/>
          <p:cNvGrpSpPr/>
          <p:nvPr/>
        </p:nvGrpSpPr>
        <p:grpSpPr>
          <a:xfrm>
            <a:off x="5703822" y="2843328"/>
            <a:ext cx="386850" cy="294962"/>
            <a:chOff x="1502275" y="3638775"/>
            <a:chExt cx="292625" cy="216375"/>
          </a:xfrm>
        </p:grpSpPr>
        <p:sp>
          <p:nvSpPr>
            <p:cNvPr id="545" name="Google Shape;545;p36"/>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6" name="Google Shape;546;p36"/>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7" name="Google Shape;547;p36"/>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8" name="Google Shape;548;p36"/>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9" name="Google Shape;549;p36"/>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50" name="Google Shape;550;p36"/>
          <p:cNvGrpSpPr/>
          <p:nvPr/>
        </p:nvGrpSpPr>
        <p:grpSpPr>
          <a:xfrm>
            <a:off x="6258857" y="2787814"/>
            <a:ext cx="354428" cy="362441"/>
            <a:chOff x="3171000" y="4021950"/>
            <a:chExt cx="268100" cy="265875"/>
          </a:xfrm>
        </p:grpSpPr>
        <p:sp>
          <p:nvSpPr>
            <p:cNvPr id="551" name="Google Shape;551;p36"/>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2" name="Google Shape;552;p36"/>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53" name="Google Shape;553;p36"/>
          <p:cNvSpPr/>
          <p:nvPr/>
        </p:nvSpPr>
        <p:spPr>
          <a:xfrm>
            <a:off x="6779633" y="28221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4" name="Google Shape;554;p36"/>
          <p:cNvSpPr/>
          <p:nvPr/>
        </p:nvSpPr>
        <p:spPr>
          <a:xfrm>
            <a:off x="7334021" y="28066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55" name="Google Shape;555;p36"/>
          <p:cNvGrpSpPr/>
          <p:nvPr/>
        </p:nvGrpSpPr>
        <p:grpSpPr>
          <a:xfrm>
            <a:off x="7848132" y="2839467"/>
            <a:ext cx="334400" cy="344821"/>
            <a:chOff x="5684575" y="4038000"/>
            <a:chExt cx="252950" cy="252950"/>
          </a:xfrm>
        </p:grpSpPr>
        <p:sp>
          <p:nvSpPr>
            <p:cNvPr id="556" name="Google Shape;556;p36"/>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7" name="Google Shape;557;p36"/>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8" name="Google Shape;558;p36"/>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9" name="Google Shape;559;p36"/>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0" name="Google Shape;560;p36"/>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1" name="Google Shape;561;p36"/>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62" name="Google Shape;562;p36"/>
          <p:cNvGrpSpPr/>
          <p:nvPr/>
        </p:nvGrpSpPr>
        <p:grpSpPr>
          <a:xfrm>
            <a:off x="8441727" y="2797901"/>
            <a:ext cx="247115" cy="399520"/>
            <a:chOff x="1982675" y="3599525"/>
            <a:chExt cx="186925" cy="293075"/>
          </a:xfrm>
        </p:grpSpPr>
        <p:sp>
          <p:nvSpPr>
            <p:cNvPr id="563" name="Google Shape;563;p36"/>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4" name="Google Shape;564;p36"/>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5" name="Google Shape;565;p36"/>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6" name="Google Shape;566;p36"/>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7" name="Google Shape;567;p36"/>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68" name="Google Shape;568;p36"/>
          <p:cNvGrpSpPr/>
          <p:nvPr/>
        </p:nvGrpSpPr>
        <p:grpSpPr>
          <a:xfrm>
            <a:off x="8947735" y="2797900"/>
            <a:ext cx="178106" cy="398940"/>
            <a:chOff x="2397075" y="3602200"/>
            <a:chExt cx="134725" cy="292650"/>
          </a:xfrm>
        </p:grpSpPr>
        <p:sp>
          <p:nvSpPr>
            <p:cNvPr id="569" name="Google Shape;569;p36"/>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0" name="Google Shape;570;p36"/>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1" name="Google Shape;571;p36"/>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2" name="Google Shape;572;p36"/>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3" name="Google Shape;573;p36"/>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74" name="Google Shape;574;p36"/>
          <p:cNvGrpSpPr/>
          <p:nvPr/>
        </p:nvGrpSpPr>
        <p:grpSpPr>
          <a:xfrm>
            <a:off x="2581850" y="3482324"/>
            <a:ext cx="246520" cy="383741"/>
            <a:chOff x="2717350" y="3603525"/>
            <a:chExt cx="186475" cy="281500"/>
          </a:xfrm>
        </p:grpSpPr>
        <p:sp>
          <p:nvSpPr>
            <p:cNvPr id="575" name="Google Shape;575;p36"/>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6" name="Google Shape;576;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7" name="Google Shape;577;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8" name="Google Shape;578;p36"/>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79" name="Google Shape;579;p36"/>
          <p:cNvSpPr/>
          <p:nvPr/>
        </p:nvSpPr>
        <p:spPr>
          <a:xfrm>
            <a:off x="9383691" y="28223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80" name="Google Shape;580;p36"/>
          <p:cNvGrpSpPr/>
          <p:nvPr/>
        </p:nvGrpSpPr>
        <p:grpSpPr>
          <a:xfrm>
            <a:off x="3024770" y="3492667"/>
            <a:ext cx="332053" cy="363054"/>
            <a:chOff x="3927075" y="3612900"/>
            <a:chExt cx="251175" cy="266325"/>
          </a:xfrm>
        </p:grpSpPr>
        <p:sp>
          <p:nvSpPr>
            <p:cNvPr id="581" name="Google Shape;581;p36"/>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2" name="Google Shape;582;p36"/>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83" name="Google Shape;583;p36"/>
          <p:cNvGrpSpPr/>
          <p:nvPr/>
        </p:nvGrpSpPr>
        <p:grpSpPr>
          <a:xfrm>
            <a:off x="3552875" y="3552264"/>
            <a:ext cx="336152" cy="347241"/>
            <a:chOff x="4324975" y="3617800"/>
            <a:chExt cx="254275" cy="254725"/>
          </a:xfrm>
        </p:grpSpPr>
        <p:sp>
          <p:nvSpPr>
            <p:cNvPr id="584" name="Google Shape;584;p36"/>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5" name="Google Shape;585;p36"/>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6" name="Google Shape;586;p36"/>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87" name="Google Shape;587;p36"/>
          <p:cNvGrpSpPr/>
          <p:nvPr/>
        </p:nvGrpSpPr>
        <p:grpSpPr>
          <a:xfrm>
            <a:off x="4086534" y="3617936"/>
            <a:ext cx="399872" cy="217737"/>
            <a:chOff x="4728650" y="3665975"/>
            <a:chExt cx="302475" cy="159725"/>
          </a:xfrm>
        </p:grpSpPr>
        <p:sp>
          <p:nvSpPr>
            <p:cNvPr id="588" name="Google Shape;588;p36"/>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9" name="Google Shape;589;p36"/>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90" name="Google Shape;590;p36"/>
          <p:cNvGrpSpPr/>
          <p:nvPr/>
        </p:nvGrpSpPr>
        <p:grpSpPr>
          <a:xfrm>
            <a:off x="4613200" y="3575096"/>
            <a:ext cx="382719" cy="282796"/>
            <a:chOff x="5164925" y="3642775"/>
            <a:chExt cx="289500" cy="207450"/>
          </a:xfrm>
        </p:grpSpPr>
        <p:sp>
          <p:nvSpPr>
            <p:cNvPr id="591" name="Google Shape;591;p36"/>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2" name="Google Shape;592;p36"/>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3" name="Google Shape;593;p36"/>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4" name="Google Shape;594;p36"/>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5" name="Google Shape;595;p36"/>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96" name="Google Shape;596;p36"/>
          <p:cNvSpPr/>
          <p:nvPr/>
        </p:nvSpPr>
        <p:spPr>
          <a:xfrm>
            <a:off x="5213990" y="34888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7" name="Google Shape;597;p36"/>
          <p:cNvSpPr/>
          <p:nvPr/>
        </p:nvSpPr>
        <p:spPr>
          <a:xfrm>
            <a:off x="5717809" y="35207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8" name="Google Shape;598;p36"/>
          <p:cNvSpPr/>
          <p:nvPr/>
        </p:nvSpPr>
        <p:spPr>
          <a:xfrm>
            <a:off x="6195030" y="35099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9" name="Google Shape;599;p36"/>
          <p:cNvSpPr/>
          <p:nvPr/>
        </p:nvSpPr>
        <p:spPr>
          <a:xfrm>
            <a:off x="6776032" y="34362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0" name="Google Shape;600;p36"/>
          <p:cNvSpPr/>
          <p:nvPr/>
        </p:nvSpPr>
        <p:spPr>
          <a:xfrm>
            <a:off x="7285385" y="34359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1" name="Google Shape;601;p36"/>
          <p:cNvSpPr/>
          <p:nvPr/>
        </p:nvSpPr>
        <p:spPr>
          <a:xfrm>
            <a:off x="7794738" y="34284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2" name="Google Shape;602;p36"/>
          <p:cNvSpPr/>
          <p:nvPr/>
        </p:nvSpPr>
        <p:spPr>
          <a:xfrm>
            <a:off x="8408731" y="34848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03" name="Google Shape;603;p36"/>
          <p:cNvGrpSpPr/>
          <p:nvPr/>
        </p:nvGrpSpPr>
        <p:grpSpPr>
          <a:xfrm>
            <a:off x="8933824" y="3489316"/>
            <a:ext cx="327294" cy="334632"/>
            <a:chOff x="5717150" y="2098500"/>
            <a:chExt cx="247575" cy="245475"/>
          </a:xfrm>
        </p:grpSpPr>
        <p:sp>
          <p:nvSpPr>
            <p:cNvPr id="604" name="Google Shape;604;p36"/>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5" name="Google Shape;605;p36"/>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6" name="Google Shape;606;p36"/>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07" name="Google Shape;607;p36"/>
          <p:cNvSpPr/>
          <p:nvPr/>
        </p:nvSpPr>
        <p:spPr>
          <a:xfrm>
            <a:off x="9483441" y="34222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8" name="Google Shape;608;p36"/>
          <p:cNvSpPr/>
          <p:nvPr/>
        </p:nvSpPr>
        <p:spPr>
          <a:xfrm>
            <a:off x="2519500" y="42209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9" name="Google Shape;609;p36"/>
          <p:cNvSpPr/>
          <p:nvPr/>
        </p:nvSpPr>
        <p:spPr>
          <a:xfrm>
            <a:off x="3039790" y="42018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10" name="Google Shape;610;p36"/>
          <p:cNvGrpSpPr/>
          <p:nvPr/>
        </p:nvGrpSpPr>
        <p:grpSpPr>
          <a:xfrm>
            <a:off x="3511298" y="4130242"/>
            <a:ext cx="352082" cy="317455"/>
            <a:chOff x="6435300" y="2742175"/>
            <a:chExt cx="266325" cy="232875"/>
          </a:xfrm>
        </p:grpSpPr>
        <p:sp>
          <p:nvSpPr>
            <p:cNvPr id="611" name="Google Shape;611;p36"/>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2" name="Google Shape;612;p36"/>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13" name="Google Shape;613;p36"/>
          <p:cNvGrpSpPr/>
          <p:nvPr/>
        </p:nvGrpSpPr>
        <p:grpSpPr>
          <a:xfrm>
            <a:off x="4558258" y="4209367"/>
            <a:ext cx="333805" cy="344208"/>
            <a:chOff x="674800" y="2146225"/>
            <a:chExt cx="252500" cy="252500"/>
          </a:xfrm>
        </p:grpSpPr>
        <p:sp>
          <p:nvSpPr>
            <p:cNvPr id="614" name="Google Shape;614;p36"/>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5" name="Google Shape;615;p36"/>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6" name="Google Shape;616;p36"/>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7" name="Google Shape;617;p36"/>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18" name="Google Shape;618;p36"/>
          <p:cNvGrpSpPr/>
          <p:nvPr/>
        </p:nvGrpSpPr>
        <p:grpSpPr>
          <a:xfrm>
            <a:off x="5085306" y="4220853"/>
            <a:ext cx="333805" cy="344208"/>
            <a:chOff x="2164225" y="2146225"/>
            <a:chExt cx="252500" cy="252500"/>
          </a:xfrm>
        </p:grpSpPr>
        <p:sp>
          <p:nvSpPr>
            <p:cNvPr id="619" name="Google Shape;619;p36"/>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0" name="Google Shape;620;p36"/>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1" name="Google Shape;621;p36"/>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2" name="Google Shape;622;p36"/>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23" name="Google Shape;623;p36"/>
          <p:cNvGrpSpPr/>
          <p:nvPr/>
        </p:nvGrpSpPr>
        <p:grpSpPr>
          <a:xfrm>
            <a:off x="4031217" y="4220626"/>
            <a:ext cx="334400" cy="344821"/>
            <a:chOff x="689975" y="1737200"/>
            <a:chExt cx="252950" cy="252950"/>
          </a:xfrm>
        </p:grpSpPr>
        <p:sp>
          <p:nvSpPr>
            <p:cNvPr id="624" name="Google Shape;624;p36"/>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5" name="Google Shape;625;p36"/>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6" name="Google Shape;626;p36"/>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7" name="Google Shape;627;p36"/>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8" name="Google Shape;628;p36"/>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9" name="Google Shape;629;p36"/>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30" name="Google Shape;630;p36"/>
          <p:cNvGrpSpPr/>
          <p:nvPr/>
        </p:nvGrpSpPr>
        <p:grpSpPr>
          <a:xfrm>
            <a:off x="5612075" y="4210502"/>
            <a:ext cx="334400" cy="344208"/>
            <a:chOff x="2961350" y="1740750"/>
            <a:chExt cx="252950" cy="252500"/>
          </a:xfrm>
        </p:grpSpPr>
        <p:sp>
          <p:nvSpPr>
            <p:cNvPr id="631" name="Google Shape;631;p36"/>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2" name="Google Shape;632;p36"/>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3" name="Google Shape;633;p36"/>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4" name="Google Shape;634;p36"/>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5" name="Google Shape;635;p36"/>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6" name="Google Shape;636;p36"/>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37" name="Google Shape;637;p36"/>
          <p:cNvSpPr/>
          <p:nvPr/>
        </p:nvSpPr>
        <p:spPr>
          <a:xfrm>
            <a:off x="6169754" y="42396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638" name="Google Shape;638;p36"/>
          <p:cNvGrpSpPr/>
          <p:nvPr/>
        </p:nvGrpSpPr>
        <p:grpSpPr>
          <a:xfrm>
            <a:off x="6696108" y="4158868"/>
            <a:ext cx="271902" cy="376448"/>
            <a:chOff x="4026550" y="3640100"/>
            <a:chExt cx="205675" cy="276150"/>
          </a:xfrm>
        </p:grpSpPr>
        <p:sp>
          <p:nvSpPr>
            <p:cNvPr id="639" name="Google Shape;639;p36"/>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0" name="Google Shape;640;p36"/>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1" name="Google Shape;641;p36"/>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2" name="Google Shape;642;p36"/>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3" name="Google Shape;643;p36"/>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4" name="Google Shape;644;p36"/>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45" name="Google Shape;645;p36"/>
          <p:cNvSpPr/>
          <p:nvPr/>
        </p:nvSpPr>
        <p:spPr>
          <a:xfrm>
            <a:off x="7189931" y="42247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46" name="Google Shape;646;p36"/>
          <p:cNvGrpSpPr/>
          <p:nvPr/>
        </p:nvGrpSpPr>
        <p:grpSpPr>
          <a:xfrm>
            <a:off x="7732713" y="4258103"/>
            <a:ext cx="351487" cy="294826"/>
            <a:chOff x="853250" y="4006875"/>
            <a:chExt cx="265875" cy="216275"/>
          </a:xfrm>
        </p:grpSpPr>
        <p:sp>
          <p:nvSpPr>
            <p:cNvPr id="647" name="Google Shape;647;p36"/>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8" name="Google Shape;648;p36"/>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49" name="Google Shape;649;p36"/>
          <p:cNvGrpSpPr/>
          <p:nvPr/>
        </p:nvGrpSpPr>
        <p:grpSpPr>
          <a:xfrm>
            <a:off x="8910280" y="4223682"/>
            <a:ext cx="245925" cy="363668"/>
            <a:chOff x="1978675" y="3981800"/>
            <a:chExt cx="186025" cy="266775"/>
          </a:xfrm>
        </p:grpSpPr>
        <p:sp>
          <p:nvSpPr>
            <p:cNvPr id="650" name="Google Shape;650;p36"/>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1" name="Google Shape;651;p36"/>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52" name="Google Shape;652;p36"/>
          <p:cNvSpPr/>
          <p:nvPr/>
        </p:nvSpPr>
        <p:spPr>
          <a:xfrm>
            <a:off x="8307296" y="42451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53" name="Google Shape;653;p36"/>
          <p:cNvGrpSpPr/>
          <p:nvPr/>
        </p:nvGrpSpPr>
        <p:grpSpPr>
          <a:xfrm>
            <a:off x="9440020" y="4233126"/>
            <a:ext cx="333805" cy="344821"/>
            <a:chOff x="480325" y="3970200"/>
            <a:chExt cx="252500" cy="252950"/>
          </a:xfrm>
        </p:grpSpPr>
        <p:sp>
          <p:nvSpPr>
            <p:cNvPr id="654" name="Google Shape;654;p36"/>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5" name="Google Shape;655;p36"/>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6" name="Google Shape;656;p36"/>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7" name="Google Shape;657;p36"/>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8" name="Google Shape;658;p36"/>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59" name="Google Shape;659;p36"/>
          <p:cNvSpPr/>
          <p:nvPr/>
        </p:nvSpPr>
        <p:spPr>
          <a:xfrm>
            <a:off x="2607371" y="48439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60" name="Google Shape;660;p36"/>
          <p:cNvGrpSpPr/>
          <p:nvPr/>
        </p:nvGrpSpPr>
        <p:grpSpPr>
          <a:xfrm>
            <a:off x="3015743" y="4822731"/>
            <a:ext cx="334400" cy="344208"/>
            <a:chOff x="5745250" y="4378350"/>
            <a:chExt cx="252950" cy="252500"/>
          </a:xfrm>
        </p:grpSpPr>
        <p:sp>
          <p:nvSpPr>
            <p:cNvPr id="661" name="Google Shape;661;p36"/>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2" name="Google Shape;662;p36"/>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63" name="Google Shape;663;p36"/>
          <p:cNvGrpSpPr/>
          <p:nvPr/>
        </p:nvGrpSpPr>
        <p:grpSpPr>
          <a:xfrm>
            <a:off x="3525242" y="4826991"/>
            <a:ext cx="334400" cy="344821"/>
            <a:chOff x="6130650" y="4381475"/>
            <a:chExt cx="252950" cy="252950"/>
          </a:xfrm>
        </p:grpSpPr>
        <p:sp>
          <p:nvSpPr>
            <p:cNvPr id="664" name="Google Shape;664;p36"/>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5" name="Google Shape;665;p36"/>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66" name="Google Shape;666;p36"/>
          <p:cNvSpPr/>
          <p:nvPr/>
        </p:nvSpPr>
        <p:spPr>
          <a:xfrm>
            <a:off x="4032278" y="48418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67" name="Google Shape;667;p36"/>
          <p:cNvGrpSpPr/>
          <p:nvPr/>
        </p:nvGrpSpPr>
        <p:grpSpPr>
          <a:xfrm>
            <a:off x="4533046" y="4850074"/>
            <a:ext cx="352082" cy="299802"/>
            <a:chOff x="6919750" y="1464650"/>
            <a:chExt cx="266325" cy="219925"/>
          </a:xfrm>
        </p:grpSpPr>
        <p:sp>
          <p:nvSpPr>
            <p:cNvPr id="668" name="Google Shape;668;p36"/>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9" name="Google Shape;669;p36"/>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70" name="Google Shape;670;p36"/>
          <p:cNvGrpSpPr/>
          <p:nvPr/>
        </p:nvGrpSpPr>
        <p:grpSpPr>
          <a:xfrm>
            <a:off x="5059243" y="4825516"/>
            <a:ext cx="366855" cy="339948"/>
            <a:chOff x="4759875" y="1027050"/>
            <a:chExt cx="277500" cy="249375"/>
          </a:xfrm>
        </p:grpSpPr>
        <p:sp>
          <p:nvSpPr>
            <p:cNvPr id="671" name="Google Shape;671;p36"/>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2" name="Google Shape;672;p36"/>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3" name="Google Shape;673;p36"/>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4" name="Google Shape;674;p36"/>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5" name="Google Shape;675;p36"/>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76" name="Google Shape;676;p36"/>
          <p:cNvGrpSpPr/>
          <p:nvPr/>
        </p:nvGrpSpPr>
        <p:grpSpPr>
          <a:xfrm>
            <a:off x="5600528" y="4809490"/>
            <a:ext cx="372738" cy="343186"/>
            <a:chOff x="3357900" y="1057675"/>
            <a:chExt cx="281950" cy="251750"/>
          </a:xfrm>
        </p:grpSpPr>
        <p:sp>
          <p:nvSpPr>
            <p:cNvPr id="677" name="Google Shape;677;p36"/>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8" name="Google Shape;678;p36"/>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9" name="Google Shape;679;p36"/>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80" name="Google Shape;680;p36"/>
          <p:cNvGrpSpPr/>
          <p:nvPr/>
        </p:nvGrpSpPr>
        <p:grpSpPr>
          <a:xfrm>
            <a:off x="6163700" y="4794495"/>
            <a:ext cx="191095" cy="401974"/>
            <a:chOff x="3783900" y="1046675"/>
            <a:chExt cx="144550" cy="294875"/>
          </a:xfrm>
        </p:grpSpPr>
        <p:sp>
          <p:nvSpPr>
            <p:cNvPr id="681" name="Google Shape;681;p36"/>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2" name="Google Shape;682;p36"/>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83" name="Google Shape;683;p36"/>
          <p:cNvSpPr/>
          <p:nvPr/>
        </p:nvSpPr>
        <p:spPr>
          <a:xfrm>
            <a:off x="6688739" y="48187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84" name="Google Shape;684;p36"/>
          <p:cNvGrpSpPr/>
          <p:nvPr/>
        </p:nvGrpSpPr>
        <p:grpSpPr>
          <a:xfrm>
            <a:off x="7062980" y="4551878"/>
            <a:ext cx="552596" cy="674409"/>
            <a:chOff x="238550" y="1487175"/>
            <a:chExt cx="418000" cy="494725"/>
          </a:xfrm>
        </p:grpSpPr>
        <p:sp>
          <p:nvSpPr>
            <p:cNvPr id="685" name="Google Shape;685;p36"/>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6" name="Google Shape;686;p36"/>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7" name="Google Shape;687;p36"/>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8" name="Google Shape;688;p36"/>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9" name="Google Shape;689;p36"/>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0" name="Google Shape;690;p36"/>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1" name="Google Shape;691;p36"/>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2" name="Google Shape;692;p36"/>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3" name="Google Shape;693;p36"/>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94" name="Google Shape;694;p36"/>
          <p:cNvSpPr/>
          <p:nvPr/>
        </p:nvSpPr>
        <p:spPr>
          <a:xfrm>
            <a:off x="7732374" y="49526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5" name="Google Shape;695;p36"/>
          <p:cNvSpPr/>
          <p:nvPr/>
        </p:nvSpPr>
        <p:spPr>
          <a:xfrm>
            <a:off x="8223836" y="48633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96" name="Google Shape;696;p36"/>
          <p:cNvGrpSpPr/>
          <p:nvPr/>
        </p:nvGrpSpPr>
        <p:grpSpPr>
          <a:xfrm>
            <a:off x="8815358" y="4878637"/>
            <a:ext cx="364707" cy="363804"/>
            <a:chOff x="6010925" y="3998175"/>
            <a:chExt cx="275875" cy="266875"/>
          </a:xfrm>
        </p:grpSpPr>
        <p:sp>
          <p:nvSpPr>
            <p:cNvPr id="697" name="Google Shape;697;p36"/>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8" name="Google Shape;698;p36"/>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9" name="Google Shape;699;p36"/>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0" name="Google Shape;700;p36"/>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1" name="Google Shape;701;p36"/>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02" name="Google Shape;702;p36"/>
          <p:cNvGrpSpPr/>
          <p:nvPr/>
        </p:nvGrpSpPr>
        <p:grpSpPr>
          <a:xfrm>
            <a:off x="9417554" y="4897262"/>
            <a:ext cx="352082" cy="308322"/>
            <a:chOff x="6866650" y="1038650"/>
            <a:chExt cx="266325" cy="226175"/>
          </a:xfrm>
        </p:grpSpPr>
        <p:sp>
          <p:nvSpPr>
            <p:cNvPr id="703" name="Google Shape;703;p36"/>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4" name="Google Shape;704;p36"/>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5" name="Google Shape;705;p36"/>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06" name="Google Shape;706;p36"/>
          <p:cNvGrpSpPr/>
          <p:nvPr/>
        </p:nvGrpSpPr>
        <p:grpSpPr>
          <a:xfrm>
            <a:off x="5155087" y="1533412"/>
            <a:ext cx="272497" cy="362441"/>
            <a:chOff x="2033075" y="2942475"/>
            <a:chExt cx="206125" cy="265875"/>
          </a:xfrm>
        </p:grpSpPr>
        <p:sp>
          <p:nvSpPr>
            <p:cNvPr id="707" name="Google Shape;707;p36"/>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8" name="Google Shape;708;p36"/>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9" name="Google Shape;709;p36"/>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0" name="Google Shape;710;p36"/>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1" name="Google Shape;711;p36"/>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2" name="Google Shape;712;p36"/>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13" name="Google Shape;713;p36"/>
          <p:cNvSpPr/>
          <p:nvPr/>
        </p:nvSpPr>
        <p:spPr>
          <a:xfrm>
            <a:off x="2519516" y="54738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14" name="Google Shape;714;p36"/>
          <p:cNvGrpSpPr/>
          <p:nvPr/>
        </p:nvGrpSpPr>
        <p:grpSpPr>
          <a:xfrm>
            <a:off x="3016802" y="5509814"/>
            <a:ext cx="325576" cy="362441"/>
            <a:chOff x="3081775" y="1061400"/>
            <a:chExt cx="246275" cy="265875"/>
          </a:xfrm>
        </p:grpSpPr>
        <p:sp>
          <p:nvSpPr>
            <p:cNvPr id="715" name="Google Shape;715;p36"/>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6" name="Google Shape;716;p36"/>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7" name="Google Shape;717;p36"/>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18" name="Google Shape;718;p36"/>
          <p:cNvGrpSpPr/>
          <p:nvPr/>
        </p:nvGrpSpPr>
        <p:grpSpPr>
          <a:xfrm>
            <a:off x="3556513" y="5551934"/>
            <a:ext cx="369202" cy="325941"/>
            <a:chOff x="2847150" y="1805000"/>
            <a:chExt cx="279275" cy="239100"/>
          </a:xfrm>
        </p:grpSpPr>
        <p:sp>
          <p:nvSpPr>
            <p:cNvPr id="719" name="Google Shape;719;p36"/>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0" name="Google Shape;720;p36"/>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21" name="Google Shape;721;p36"/>
          <p:cNvSpPr/>
          <p:nvPr/>
        </p:nvSpPr>
        <p:spPr>
          <a:xfrm>
            <a:off x="4138834" y="56017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22" name="Google Shape;722;p36"/>
          <p:cNvGrpSpPr/>
          <p:nvPr/>
        </p:nvGrpSpPr>
        <p:grpSpPr>
          <a:xfrm>
            <a:off x="4742307" y="5496191"/>
            <a:ext cx="352082" cy="363054"/>
            <a:chOff x="6435300" y="1095300"/>
            <a:chExt cx="266325" cy="266325"/>
          </a:xfrm>
        </p:grpSpPr>
        <p:sp>
          <p:nvSpPr>
            <p:cNvPr id="723" name="Google Shape;723;p36"/>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4" name="Google Shape;724;p36"/>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5" name="Google Shape;725;p36"/>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26" name="Google Shape;726;p36"/>
          <p:cNvSpPr/>
          <p:nvPr/>
        </p:nvSpPr>
        <p:spPr>
          <a:xfrm>
            <a:off x="5306157" y="55103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7" name="Google Shape;727;p36"/>
          <p:cNvSpPr/>
          <p:nvPr/>
        </p:nvSpPr>
        <p:spPr>
          <a:xfrm>
            <a:off x="5766907" y="54820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28" name="Google Shape;728;p36"/>
          <p:cNvGrpSpPr/>
          <p:nvPr/>
        </p:nvGrpSpPr>
        <p:grpSpPr>
          <a:xfrm>
            <a:off x="6295376" y="5491255"/>
            <a:ext cx="301350" cy="363054"/>
            <a:chOff x="4506525" y="1060950"/>
            <a:chExt cx="227950" cy="266325"/>
          </a:xfrm>
        </p:grpSpPr>
        <p:sp>
          <p:nvSpPr>
            <p:cNvPr id="729" name="Google Shape;729;p36"/>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0" name="Google Shape;730;p36"/>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1" name="Google Shape;731;p36"/>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2" name="Google Shape;732;p36"/>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3" name="Google Shape;733;p36"/>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4" name="Google Shape;734;p36"/>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5" name="Google Shape;735;p36"/>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36" name="Google Shape;736;p36"/>
          <p:cNvSpPr/>
          <p:nvPr/>
        </p:nvSpPr>
        <p:spPr>
          <a:xfrm>
            <a:off x="6754423" y="56145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7" name="Google Shape;737;p36"/>
          <p:cNvSpPr/>
          <p:nvPr/>
        </p:nvSpPr>
        <p:spPr>
          <a:xfrm>
            <a:off x="7751141" y="55689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38" name="Google Shape;738;p36"/>
          <p:cNvGrpSpPr/>
          <p:nvPr/>
        </p:nvGrpSpPr>
        <p:grpSpPr>
          <a:xfrm>
            <a:off x="7301010" y="5569111"/>
            <a:ext cx="251246" cy="356340"/>
            <a:chOff x="867500" y="3647700"/>
            <a:chExt cx="190050" cy="261400"/>
          </a:xfrm>
        </p:grpSpPr>
        <p:sp>
          <p:nvSpPr>
            <p:cNvPr id="739" name="Google Shape;739;p36"/>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0" name="Google Shape;740;p36"/>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1" name="Google Shape;741;p36"/>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2" name="Google Shape;742;p36"/>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3" name="Google Shape;743;p36"/>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4" name="Google Shape;744;p36"/>
          <p:cNvSpPr/>
          <p:nvPr/>
        </p:nvSpPr>
        <p:spPr>
          <a:xfrm>
            <a:off x="8257587" y="55357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5" name="Google Shape;745;p36"/>
          <p:cNvSpPr/>
          <p:nvPr/>
        </p:nvSpPr>
        <p:spPr>
          <a:xfrm>
            <a:off x="8859393" y="55344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6" name="Google Shape;746;p36"/>
          <p:cNvGrpSpPr/>
          <p:nvPr/>
        </p:nvGrpSpPr>
        <p:grpSpPr>
          <a:xfrm>
            <a:off x="9443288" y="5524284"/>
            <a:ext cx="299598" cy="398327"/>
            <a:chOff x="3707175" y="1322350"/>
            <a:chExt cx="226625" cy="292200"/>
          </a:xfrm>
        </p:grpSpPr>
        <p:sp>
          <p:nvSpPr>
            <p:cNvPr id="747" name="Google Shape;747;p36"/>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8" name="Google Shape;748;p36"/>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9" name="Google Shape;749;p36"/>
          <p:cNvSpPr txBox="1"/>
          <p:nvPr>
            <p:ph idx="1"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Editable Icons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9"/>
          <p:cNvSpPr txBox="1"/>
          <p:nvPr>
            <p:ph type="title"/>
          </p:nvPr>
        </p:nvSpPr>
        <p:spPr>
          <a:xfrm>
            <a:off x="293400" y="131367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181" name="Google Shape;181;p19"/>
          <p:cNvSpPr txBox="1"/>
          <p:nvPr>
            <p:ph idx="1" type="body"/>
          </p:nvPr>
        </p:nvSpPr>
        <p:spPr>
          <a:xfrm>
            <a:off x="4470425" y="3265162"/>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82" name="Google Shape;182;p19"/>
          <p:cNvSpPr txBox="1"/>
          <p:nvPr>
            <p:ph idx="2" type="body"/>
          </p:nvPr>
        </p:nvSpPr>
        <p:spPr>
          <a:xfrm>
            <a:off x="8428350" y="3265161"/>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183" name="Google Shape;183;p19"/>
          <p:cNvSpPr txBox="1"/>
          <p:nvPr>
            <p:ph idx="3" type="body"/>
          </p:nvPr>
        </p:nvSpPr>
        <p:spPr>
          <a:xfrm>
            <a:off x="8428350" y="5153816"/>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184" name="Google Shape;184;p19"/>
          <p:cNvSpPr txBox="1"/>
          <p:nvPr>
            <p:ph idx="4" type="title"/>
          </p:nvPr>
        </p:nvSpPr>
        <p:spPr>
          <a:xfrm>
            <a:off x="4470425" y="25693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01 | Dogs</a:t>
            </a:r>
            <a:endParaRPr/>
          </a:p>
        </p:txBody>
      </p:sp>
      <p:sp>
        <p:nvSpPr>
          <p:cNvPr id="185" name="Google Shape;185;p19"/>
          <p:cNvSpPr txBox="1"/>
          <p:nvPr>
            <p:ph idx="5" type="title"/>
          </p:nvPr>
        </p:nvSpPr>
        <p:spPr>
          <a:xfrm>
            <a:off x="8428350" y="256938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02 | Cats</a:t>
            </a:r>
            <a:endParaRPr/>
          </a:p>
        </p:txBody>
      </p:sp>
      <p:sp>
        <p:nvSpPr>
          <p:cNvPr id="186" name="Google Shape;186;p19"/>
          <p:cNvSpPr txBox="1"/>
          <p:nvPr>
            <p:ph idx="6" type="title"/>
          </p:nvPr>
        </p:nvSpPr>
        <p:spPr>
          <a:xfrm>
            <a:off x="8428350" y="4458044"/>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04 | </a:t>
            </a:r>
            <a:r>
              <a:rPr lang="en"/>
              <a:t>Kangaroos</a:t>
            </a:r>
            <a:r>
              <a:rPr lang="en"/>
              <a:t> </a:t>
            </a:r>
            <a:endParaRPr/>
          </a:p>
        </p:txBody>
      </p:sp>
      <p:sp>
        <p:nvSpPr>
          <p:cNvPr id="187" name="Google Shape;187;p19"/>
          <p:cNvSpPr txBox="1"/>
          <p:nvPr>
            <p:ph idx="7" type="body"/>
          </p:nvPr>
        </p:nvSpPr>
        <p:spPr>
          <a:xfrm>
            <a:off x="4470425" y="5153811"/>
            <a:ext cx="3294600" cy="986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188" name="Google Shape;188;p19"/>
          <p:cNvSpPr txBox="1"/>
          <p:nvPr>
            <p:ph idx="8" type="title"/>
          </p:nvPr>
        </p:nvSpPr>
        <p:spPr>
          <a:xfrm>
            <a:off x="4470425" y="4458038"/>
            <a:ext cx="32946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03 | Elephants</a:t>
            </a:r>
            <a:endParaRPr/>
          </a:p>
        </p:txBody>
      </p:sp>
      <p:sp>
        <p:nvSpPr>
          <p:cNvPr id="189" name="Google Shape;189;p19"/>
          <p:cNvSpPr txBox="1"/>
          <p:nvPr>
            <p:ph idx="9"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Contents</a:t>
            </a:r>
            <a:endParaRPr/>
          </a:p>
        </p:txBody>
      </p:sp>
      <p:sp>
        <p:nvSpPr>
          <p:cNvPr id="190" name="Google Shape;190;p19"/>
          <p:cNvSpPr txBox="1"/>
          <p:nvPr>
            <p:ph idx="1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pic>
        <p:nvPicPr>
          <p:cNvPr id="191" name="Google Shape;191;p19"/>
          <p:cNvPicPr preferRelativeResize="0"/>
          <p:nvPr>
            <p:ph idx="14" type="pic"/>
          </p:nvPr>
        </p:nvPicPr>
        <p:blipFill rotWithShape="1">
          <a:blip r:embed="rId3">
            <a:alphaModFix/>
          </a:blip>
          <a:srcRect b="26688" l="0" r="0" t="2066"/>
          <a:stretch/>
        </p:blipFill>
        <p:spPr>
          <a:xfrm>
            <a:off x="293500" y="2375250"/>
            <a:ext cx="3704102" cy="395939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0"/>
          <p:cNvSpPr txBox="1"/>
          <p:nvPr>
            <p:ph idx="1" type="body"/>
          </p:nvPr>
        </p:nvSpPr>
        <p:spPr>
          <a:xfrm>
            <a:off x="293325" y="4958375"/>
            <a:ext cx="11620200" cy="964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197" name="Google Shape;197;p20"/>
          <p:cNvSpPr txBox="1"/>
          <p:nvPr>
            <p:ph type="title"/>
          </p:nvPr>
        </p:nvSpPr>
        <p:spPr>
          <a:xfrm>
            <a:off x="293325" y="887050"/>
            <a:ext cx="11620200" cy="379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
        <p:nvSpPr>
          <p:cNvPr id="198" name="Google Shape;198;p20"/>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Section 01</a:t>
            </a:r>
            <a:endParaRPr/>
          </a:p>
        </p:txBody>
      </p:sp>
      <p:sp>
        <p:nvSpPr>
          <p:cNvPr id="199" name="Google Shape;199;p20"/>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a:t>
            </a:r>
            <a:r>
              <a:rPr lang="en"/>
              <a:t>your</a:t>
            </a:r>
            <a:r>
              <a:rPr lang="en"/>
              <a:t> presentation.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1"/>
          <p:cNvSpPr txBox="1"/>
          <p:nvPr>
            <p:ph type="title"/>
          </p:nvPr>
        </p:nvSpPr>
        <p:spPr>
          <a:xfrm>
            <a:off x="293400" y="1486400"/>
            <a:ext cx="6812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205" name="Google Shape;205;p21"/>
          <p:cNvSpPr txBox="1"/>
          <p:nvPr>
            <p:ph idx="1" type="body"/>
          </p:nvPr>
        </p:nvSpPr>
        <p:spPr>
          <a:xfrm>
            <a:off x="293400" y="2249900"/>
            <a:ext cx="6812400" cy="3493500"/>
          </a:xfrm>
          <a:prstGeom prst="rect">
            <a:avLst/>
          </a:prstGeom>
        </p:spPr>
        <p:txBody>
          <a:bodyPr anchorCtr="0" anchor="ctr" bIns="121900" lIns="121900" spcFirstLastPara="1" rIns="121900" wrap="square" tIns="121900">
            <a:noAutofit/>
          </a:bodyPr>
          <a:lstStyle/>
          <a:p>
            <a:pPr indent="0" lvl="0" marL="0" rtl="0" algn="just">
              <a:spcBef>
                <a:spcPts val="0"/>
              </a:spcBef>
              <a:spcAft>
                <a:spcPts val="0"/>
              </a:spcAft>
              <a:buNone/>
            </a:pPr>
            <a:r>
              <a:rPr lang="en"/>
              <a:t>Did you know that elephants can sense storms?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Elephants may be able to detect a thunderstorm from hundreds of miles away, and will head towards it, looking for water.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You can add a little bit more information. But try to not overload your slides with text.</a:t>
            </a:r>
            <a:endParaRPr/>
          </a:p>
        </p:txBody>
      </p:sp>
      <p:sp>
        <p:nvSpPr>
          <p:cNvPr id="206" name="Google Shape;206;p21"/>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Elephants</a:t>
            </a:r>
            <a:endParaRPr/>
          </a:p>
        </p:txBody>
      </p:sp>
      <p:sp>
        <p:nvSpPr>
          <p:cNvPr id="207" name="Google Shape;207;p21"/>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pic>
        <p:nvPicPr>
          <p:cNvPr id="208" name="Google Shape;208;p21"/>
          <p:cNvPicPr preferRelativeResize="0"/>
          <p:nvPr>
            <p:ph idx="4" type="pic"/>
          </p:nvPr>
        </p:nvPicPr>
        <p:blipFill rotWithShape="1">
          <a:blip r:embed="rId3">
            <a:alphaModFix/>
          </a:blip>
          <a:srcRect b="6498" l="22421" r="22421" t="5690"/>
          <a:stretch/>
        </p:blipFill>
        <p:spPr>
          <a:xfrm>
            <a:off x="7467750" y="1486400"/>
            <a:ext cx="4445701" cy="471720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22"/>
          <p:cNvPicPr preferRelativeResize="0"/>
          <p:nvPr/>
        </p:nvPicPr>
        <p:blipFill rotWithShape="1">
          <a:blip r:embed="rId3">
            <a:alphaModFix/>
          </a:blip>
          <a:srcRect b="0" l="5658" r="5658" t="0"/>
          <a:stretch/>
        </p:blipFill>
        <p:spPr>
          <a:xfrm>
            <a:off x="293400" y="1253253"/>
            <a:ext cx="5790000" cy="4351500"/>
          </a:xfrm>
          <a:prstGeom prst="roundRect">
            <a:avLst>
              <a:gd fmla="val 0" name="adj"/>
            </a:avLst>
          </a:prstGeom>
          <a:noFill/>
          <a:ln>
            <a:noFill/>
          </a:ln>
        </p:spPr>
      </p:pic>
      <p:sp>
        <p:nvSpPr>
          <p:cNvPr id="214" name="Google Shape;214;p22"/>
          <p:cNvSpPr txBox="1"/>
          <p:nvPr>
            <p:ph idx="4294967295" type="title"/>
          </p:nvPr>
        </p:nvSpPr>
        <p:spPr>
          <a:xfrm>
            <a:off x="6422725" y="1253250"/>
            <a:ext cx="54906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6500"/>
              <a:t>KOALAS ARE EVEN MORE LAZY THAN CATS.</a:t>
            </a:r>
            <a:endParaRPr sz="6500"/>
          </a:p>
        </p:txBody>
      </p:sp>
      <p:sp>
        <p:nvSpPr>
          <p:cNvPr id="215" name="Google Shape;215;p22"/>
          <p:cNvSpPr txBox="1"/>
          <p:nvPr>
            <p:ph idx="4294967295" type="body"/>
          </p:nvPr>
        </p:nvSpPr>
        <p:spPr>
          <a:xfrm>
            <a:off x="293400" y="5604750"/>
            <a:ext cx="11620200" cy="936600"/>
          </a:xfrm>
          <a:prstGeom prst="rect">
            <a:avLst/>
          </a:prstGeom>
        </p:spPr>
        <p:txBody>
          <a:bodyPr anchorCtr="0" anchor="t" bIns="121900" lIns="121900" spcFirstLastPara="1" rIns="121900" wrap="square" tIns="121900">
            <a:noAutofit/>
          </a:bodyPr>
          <a:lstStyle/>
          <a:p>
            <a:pPr indent="0" lvl="0" marL="0" rtl="0" algn="just">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sp>
        <p:nvSpPr>
          <p:cNvPr id="216" name="Google Shape;216;p22"/>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Koalas</a:t>
            </a:r>
            <a:endParaRPr/>
          </a:p>
        </p:txBody>
      </p:sp>
      <p:sp>
        <p:nvSpPr>
          <p:cNvPr id="217" name="Google Shape;217;p22"/>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grpSp>
        <p:nvGrpSpPr>
          <p:cNvPr id="222" name="Google Shape;222;p23"/>
          <p:cNvGrpSpPr/>
          <p:nvPr/>
        </p:nvGrpSpPr>
        <p:grpSpPr>
          <a:xfrm rot="10800000">
            <a:off x="273727" y="1463420"/>
            <a:ext cx="6180655" cy="4353977"/>
            <a:chOff x="621403" y="597265"/>
            <a:chExt cx="1588204" cy="1118814"/>
          </a:xfrm>
        </p:grpSpPr>
        <p:sp>
          <p:nvSpPr>
            <p:cNvPr id="223" name="Google Shape;223;p23"/>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24" name="Google Shape;224;p23"/>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25" name="Google Shape;225;p23"/>
          <p:cNvSpPr txBox="1"/>
          <p:nvPr>
            <p:ph type="title"/>
          </p:nvPr>
        </p:nvSpPr>
        <p:spPr>
          <a:xfrm>
            <a:off x="273700" y="2388500"/>
            <a:ext cx="11639700" cy="3143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226" name="Google Shape;226;p23"/>
          <p:cNvSpPr txBox="1"/>
          <p:nvPr>
            <p:ph idx="1" type="subTitle"/>
          </p:nvPr>
        </p:nvSpPr>
        <p:spPr>
          <a:xfrm>
            <a:off x="273775" y="5919475"/>
            <a:ext cx="116397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
        <p:nvSpPr>
          <p:cNvPr id="227" name="Google Shape;227;p23"/>
          <p:cNvSpPr txBox="1"/>
          <p:nvPr>
            <p:ph idx="2"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They know more</a:t>
            </a:r>
            <a:endParaRPr/>
          </a:p>
        </p:txBody>
      </p:sp>
      <p:sp>
        <p:nvSpPr>
          <p:cNvPr id="228" name="Google Shape;228;p23"/>
          <p:cNvSpPr txBox="1"/>
          <p:nvPr>
            <p:ph idx="3"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a:t>
            </a:r>
            <a:r>
              <a:rPr lang="en"/>
              <a:t> of your presentation.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4"/>
          <p:cNvSpPr txBox="1"/>
          <p:nvPr>
            <p:ph type="title"/>
          </p:nvPr>
        </p:nvSpPr>
        <p:spPr>
          <a:xfrm>
            <a:off x="285900" y="1587025"/>
            <a:ext cx="116202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234" name="Google Shape;234;p24"/>
          <p:cNvSpPr txBox="1"/>
          <p:nvPr>
            <p:ph idx="2" type="body"/>
          </p:nvPr>
        </p:nvSpPr>
        <p:spPr>
          <a:xfrm>
            <a:off x="6482448" y="2785825"/>
            <a:ext cx="5423400" cy="2931300"/>
          </a:xfrm>
          <a:prstGeom prst="rect">
            <a:avLst/>
          </a:prstGeom>
        </p:spPr>
        <p:txBody>
          <a:bodyPr anchorCtr="0" anchor="t" bIns="121900" lIns="121900" spcFirstLastPara="1" rIns="121900" wrap="square" tIns="121900">
            <a:noAutofit/>
          </a:bodyPr>
          <a:lstStyle/>
          <a:p>
            <a:pPr indent="0" lvl="0" marL="0" rtl="0" algn="just">
              <a:spcBef>
                <a:spcPts val="0"/>
              </a:spcBef>
              <a:spcAft>
                <a:spcPts val="0"/>
              </a:spcAft>
              <a:buNone/>
            </a:pPr>
            <a:r>
              <a:rPr lang="en"/>
              <a:t>Did you know that a cat uses its whiskers as feelers to determine if a space is too small to squeeze through?</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Also, cats love to sleep. A fifteen-year-old cat has probably spent ten years of its life sleeping.</a:t>
            </a:r>
            <a:endParaRPr/>
          </a:p>
        </p:txBody>
      </p:sp>
      <p:sp>
        <p:nvSpPr>
          <p:cNvPr id="235" name="Google Shape;235;p24"/>
          <p:cNvSpPr txBox="1"/>
          <p:nvPr>
            <p:ph idx="1" type="body"/>
          </p:nvPr>
        </p:nvSpPr>
        <p:spPr>
          <a:xfrm>
            <a:off x="285900" y="2796875"/>
            <a:ext cx="5507700" cy="2931300"/>
          </a:xfrm>
          <a:prstGeom prst="rect">
            <a:avLst/>
          </a:prstGeom>
        </p:spPr>
        <p:txBody>
          <a:bodyPr anchorCtr="0" anchor="t" bIns="121900" lIns="121900" spcFirstLastPara="1" rIns="121900" wrap="square" tIns="121900">
            <a:noAutofit/>
          </a:bodyPr>
          <a:lstStyle/>
          <a:p>
            <a:pPr indent="0" lvl="0" marL="0" rtl="0" algn="just">
              <a:spcBef>
                <a:spcPts val="0"/>
              </a:spcBef>
              <a:spcAft>
                <a:spcPts val="0"/>
              </a:spcAft>
              <a:buNone/>
            </a:pPr>
            <a:r>
              <a:rPr lang="en"/>
              <a:t>Did you know that dogs can smell your feelings?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just">
              <a:spcBef>
                <a:spcPts val="0"/>
              </a:spcBef>
              <a:spcAft>
                <a:spcPts val="0"/>
              </a:spcAft>
              <a:buNone/>
            </a:pPr>
            <a:r>
              <a:t/>
            </a:r>
            <a:endParaRPr/>
          </a:p>
        </p:txBody>
      </p:sp>
      <p:sp>
        <p:nvSpPr>
          <p:cNvPr id="236" name="Google Shape;236;p24"/>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 &amp; Dogs</a:t>
            </a:r>
            <a:endParaRPr/>
          </a:p>
        </p:txBody>
      </p:sp>
      <p:sp>
        <p:nvSpPr>
          <p:cNvPr id="237" name="Google Shape;237;p24"/>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5"/>
          <p:cNvSpPr txBox="1"/>
          <p:nvPr>
            <p:ph type="title"/>
          </p:nvPr>
        </p:nvSpPr>
        <p:spPr>
          <a:xfrm>
            <a:off x="285975" y="1599372"/>
            <a:ext cx="6374400" cy="1875000"/>
          </a:xfrm>
          <a:prstGeom prst="rect">
            <a:avLst/>
          </a:prstGeom>
          <a:noFill/>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sz="8500"/>
              <a:t>CATS LOVE TO SLEEP.</a:t>
            </a:r>
            <a:endParaRPr sz="8500"/>
          </a:p>
        </p:txBody>
      </p:sp>
      <p:sp>
        <p:nvSpPr>
          <p:cNvPr id="243" name="Google Shape;243;p25"/>
          <p:cNvSpPr txBox="1"/>
          <p:nvPr>
            <p:ph idx="4294967295" type="body"/>
          </p:nvPr>
        </p:nvSpPr>
        <p:spPr>
          <a:xfrm>
            <a:off x="285975" y="3272227"/>
            <a:ext cx="6374400" cy="2852100"/>
          </a:xfrm>
          <a:prstGeom prst="rect">
            <a:avLst/>
          </a:prstGeom>
          <a:noFill/>
          <a:ln>
            <a:noFill/>
          </a:ln>
        </p:spPr>
        <p:txBody>
          <a:bodyPr anchorCtr="0" anchor="ctr"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244" name="Google Shape;244;p25"/>
          <p:cNvPicPr preferRelativeResize="0"/>
          <p:nvPr/>
        </p:nvPicPr>
        <p:blipFill rotWithShape="1">
          <a:blip r:embed="rId3">
            <a:alphaModFix/>
          </a:blip>
          <a:srcRect b="5093" l="0" r="0" t="17374"/>
          <a:stretch/>
        </p:blipFill>
        <p:spPr>
          <a:xfrm flipH="1">
            <a:off x="7131145" y="1142175"/>
            <a:ext cx="4774880" cy="5183051"/>
          </a:xfrm>
          <a:prstGeom prst="rect">
            <a:avLst/>
          </a:prstGeom>
          <a:noFill/>
          <a:ln>
            <a:noFill/>
          </a:ln>
        </p:spPr>
      </p:pic>
      <p:sp>
        <p:nvSpPr>
          <p:cNvPr id="245" name="Google Shape;245;p25"/>
          <p:cNvSpPr txBox="1"/>
          <p:nvPr>
            <p:ph idx="3" type="subTitle"/>
          </p:nvPr>
        </p:nvSpPr>
        <p:spPr>
          <a:xfrm>
            <a:off x="293400" y="311950"/>
            <a:ext cx="5322600" cy="5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Cats</a:t>
            </a:r>
            <a:endParaRPr/>
          </a:p>
        </p:txBody>
      </p:sp>
      <p:sp>
        <p:nvSpPr>
          <p:cNvPr id="246" name="Google Shape;246;p25"/>
          <p:cNvSpPr txBox="1"/>
          <p:nvPr>
            <p:ph idx="4" type="subTitle"/>
          </p:nvPr>
        </p:nvSpPr>
        <p:spPr>
          <a:xfrm>
            <a:off x="6590850" y="312025"/>
            <a:ext cx="5322600" cy="5751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Title of your presentation.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000000"/>
      </a:dk2>
      <a:lt2>
        <a:srgbClr val="EEEEEE"/>
      </a:lt2>
      <a:accent1>
        <a:srgbClr val="000000"/>
      </a:accent1>
      <a:accent2>
        <a:srgbClr val="EFEFEF"/>
      </a:accent2>
      <a:accent3>
        <a:srgbClr val="D9D9D9"/>
      </a:accent3>
      <a:accent4>
        <a:srgbClr val="FFFFFF"/>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