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58" autoAdjust="0"/>
    <p:restoredTop sz="96327" autoAdjust="0"/>
  </p:normalViewPr>
  <p:slideViewPr>
    <p:cSldViewPr snapToGrid="0">
      <p:cViewPr>
        <p:scale>
          <a:sx n="119" d="100"/>
          <a:sy n="119" d="100"/>
        </p:scale>
        <p:origin x="540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5315" y="290287"/>
            <a:ext cx="5550771" cy="304663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314" y="3429000"/>
            <a:ext cx="5550772" cy="98084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25378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61286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794" y="6356350"/>
            <a:ext cx="224893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06979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06979" cy="40939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423086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0379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14272" y="6356350"/>
            <a:ext cx="946917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605" y="365125"/>
            <a:ext cx="5583194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0605" y="1825625"/>
            <a:ext cx="5583194" cy="41131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32885" y="6356350"/>
            <a:ext cx="2026509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0605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07826" y="6356350"/>
            <a:ext cx="1245973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68"/>
            <a:ext cx="4821195" cy="289174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92505"/>
            <a:ext cx="4821195" cy="196803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509584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0503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28022" y="6356350"/>
            <a:ext cx="1659924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75771"/>
            <a:ext cx="5257800" cy="315322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3589933"/>
            <a:ext cx="5257800" cy="80717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83458" y="6356350"/>
            <a:ext cx="1552833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7313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24768" y="6356350"/>
            <a:ext cx="1629032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422" y="978535"/>
            <a:ext cx="4273378" cy="413414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0422" y="5139665"/>
            <a:ext cx="4273378" cy="96241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7018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4941" y="6356350"/>
            <a:ext cx="3321908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21330" y="6356350"/>
            <a:ext cx="133247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3553111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112676"/>
            <a:ext cx="1701800" cy="317641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380621"/>
            <a:ext cx="1701800" cy="317641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5648565"/>
            <a:ext cx="1701800" cy="317641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id="{4460574F-0FFA-4AF4-9268-D077C9C57D58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9AEC03B-EFBC-451C-9889-555B420B787B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2504A8F-A26B-43AF-BF89-2621FF0CE3CD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7726C56-B942-4400-8CE0-069969802448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AE760DB-698E-4688-BBAF-49FD684C7AFD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2A9A194-717A-430D-B418-44C0B8F1A4C3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15F52A-A44F-4FB1-A1A1-1A513475EFE8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6034C492-58E9-4550-B83D-E33D2B2217E6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F92FB454-2844-432A-897E-609CA7D5AB13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DFE585D9-1B79-4D2C-BE24-8DD53BF2D43D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7CA650B9-D80A-4F55-849B-9B9229BAB7AB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12A3E8F-2036-4425-950A-9DDCE99E48E2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F8D77422-E1EF-442A-B883-288DFB42AC7A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F5A5458A-8CAB-46ED-A597-7A9BC874E064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29FB0AE-0FE9-4E47-89E1-28A56DFEFD44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DCBA888-FF6F-4E0D-AD60-DA0D78CD05D1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9271256-F951-4086-8A3B-C91C2291A176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27D18AA1-C449-4778-A01C-5FEFF6D4B6F0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07DEC82-2EA5-41B4-BBE2-03D513A6990F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3C8386-1A37-4F90-9D5F-F552F6BD3D6B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0C96B97-602D-4FB6-83FA-5F537C10D957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C78EB1C9-B967-4BCF-BA1F-F62AD5830A83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30AF99D-4A64-462C-8DC1-2AFD50700E78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251EE8AC-B14F-4016-B318-3215BFA74576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B3EFE93-C789-4C06-AE63-48F21F3F0562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159A26F-3E35-43ED-9527-94575D015CF9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197FEBE6-4234-4233-9AAC-C966B38A457C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A6CCAEB-B0B2-4918-BF93-14B428F71030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6BAB2D9-48E2-4FD7-8266-8DA7249A311F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373E1AE-97F0-411F-ADE1-F7FA57FDB549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7980EC62-1AA7-49B9-A98C-B1AE41A8BAF7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B940435-8801-4AE0-AF82-51785C14109F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09FEA5B-55A5-4A85-90AE-A3E8181AD6B1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C24C165-A09C-48A0-8D30-43D9272501D0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F779B59-BF2E-434C-A692-81F3395A2DDC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2D25286-DFE7-4DB6-BC2A-849B72A1D58F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EFFFC619-3DCF-484B-936D-D1C6706967D7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C36F1647-E3A7-42C7-94DB-E22470CD7962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812BACF-D77F-4A42-A212-538847FF9776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63855A19-9DBA-4293-A411-6842A7DAA995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705E91E-E65F-4094-8904-D56C56FC5F44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6DEB2ED-B6FD-4B88-90DA-9530DA2E64C9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62E667E1-7F5F-4E4F-AF63-4AB31D847AE0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9D94CA5-400D-47AE-9512-4557FBE20192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E60784B-8569-41D5-BB14-8F5DAFDCE67A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043B0E-D351-4B21-BB22-FF8713E0E199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57AC92D-3891-4CC7-9301-A742653C394B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870D976A-0EA2-4422-A1FB-EE1A159B65DC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074CEC48-74FA-45A9-9E16-525EB9E974F9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CA8D9C7-FFCE-4895-B720-C9F65C686B93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DF8FDE11-2636-4F16-BC4C-C0DBD965F47E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EAE2FCEB-5A44-4458-99EB-B2522F731513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FA982CEB-3569-4AB2-A279-56909D8DBA2B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B85FDECF-7983-4160-8B97-DA92A01F2A38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80F0CF47-25FB-4AB4-837F-33B5D368A8C0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12C0DD63-4FB0-4217-BC06-7CEB655B79B6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5841390F-E0B0-48E2-8756-2C0A532BC037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E49982BC-FA05-4F1B-A8BD-AE3793F3BD02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4445015-4210-46FE-958B-F3271E10284B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06FD93CB-F173-4C32-9E54-DE5EDB0F83D8}"/>
              </a:ext>
            </a:extLst>
          </p:cNvPr>
          <p:cNvSpPr/>
          <p:nvPr userDrawn="1"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5">
                    <a:lumMod val="75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4D0268D-5C20-2AEE-DB37-073FAABCFC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B7AE20-4734-48F6-9B03-936A83AA8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526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 Light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18_T_PGO_AI-Robot.pptx" id="{92FAEAF9-8638-4623-B15C-D19B9DB7D2C8}" vid="{826E0486-C1E1-4CE3-89A4-D7C9E07B2D54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18_T_PGO_AI-Robot.pptx" id="{92FAEAF9-8638-4623-B15C-D19B9DB7D2C8}" vid="{2C938B8A-72CA-4ED7-A626-129A42CE0C9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0318_T_PGO_Android-Intelligence</Template>
  <TotalTime>0</TotalTime>
  <Words>323</Words>
  <Application>Microsoft Office PowerPoint</Application>
  <PresentationFormat>Panorámica</PresentationFormat>
  <Paragraphs>52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dc:description>© Copyright PresentationGo.com</dc:description>
  <cp:lastModifiedBy>Office</cp:lastModifiedBy>
  <cp:revision>1</cp:revision>
  <dcterms:created xsi:type="dcterms:W3CDTF">2025-04-27T07:53:27Z</dcterms:created>
  <dcterms:modified xsi:type="dcterms:W3CDTF">2025-04-27T07:53:37Z</dcterms:modified>
  <cp:category>Templates</cp:category>
</cp:coreProperties>
</file>