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theme/theme1.xml" ContentType="application/vnd.openxmlformats-officedocument.them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ableStyles.xml" ContentType="application/vnd.openxmlformats-officedocument.presentationml.tableStyles+xml"/>
  <Override PartName="/docProps/app.xml" ContentType="application/vnd.openxmlformats-officedocument.extended-propertie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85" r:id="rId1"/>
  </p:sldMasterIdLst>
  <p:sldIdLst>
    <p:sldId id="264" r:id="rId2"/>
    <p:sldId id="266" r:id="rId3"/>
    <p:sldId id="261" r:id="rId4"/>
    <p:sldId id="265" r:id="rId5"/>
    <p:sldId id="267" r:id="rId6"/>
    <p:sldId id="262" r:id="rId7"/>
    <p:sldId id="268" r:id="rId8"/>
  </p:sldIdLst>
  <p:sldSz cx="19507200" cy="109728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pos="5547" userDrawn="1">
          <p15:clr>
            <a:srgbClr val="A4A3A4"/>
          </p15:clr>
        </p15:guide>
        <p15:guide id="2" pos="11221" userDrawn="1">
          <p15:clr>
            <a:srgbClr val="A4A3A4"/>
          </p15:clr>
        </p15:guide>
        <p15:guide id="3" orient="horz" pos="3456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991" autoAdjust="0"/>
    <p:restoredTop sz="94612" autoAdjust="0"/>
  </p:normalViewPr>
  <p:slideViewPr>
    <p:cSldViewPr snapToGrid="0" snapToObjects="1">
      <p:cViewPr>
        <p:scale>
          <a:sx n="100" d="100"/>
          <a:sy n="100" d="100"/>
        </p:scale>
        <p:origin x="-2318" y="-1762"/>
      </p:cViewPr>
      <p:guideLst>
        <p:guide pos="5547"/>
        <p:guide pos="11221"/>
        <p:guide orient="horz" pos="3456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customXml" Target="../customXml/item1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tableStyles" Target="tableStyle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customXml" Target="../customXml/item3.xml"/><Relationship Id="rId10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presProps" Target="presProps.xml"/><Relationship Id="rId14" Type="http://schemas.openxmlformats.org/officeDocument/2006/relationships/customXml" Target="../customXml/item2.xml"/></Relationship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e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Picture 12" descr="A picture containing man, snow, standing&#10;&#10;Description automatically generated">
            <a:extLst>
              <a:ext uri="{FF2B5EF4-FFF2-40B4-BE49-F238E27FC236}">
                <a16:creationId xmlns:a16="http://schemas.microsoft.com/office/drawing/2014/main" id="{E8ED0EF9-34DD-4B6F-9BD6-6D2E18D82568}"/>
              </a:ext>
            </a:extLst>
          </p:cNvPr>
          <p:cNvPicPr/>
          <p:nvPr userDrawn="1"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8846800" cy="4000535"/>
          </a:xfrm>
          <a:prstGeom prst="rect">
            <a:avLst/>
          </a:prstGeom>
        </p:spPr>
      </p:pic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972C5395-68DD-457F-B22F-79B1D3579717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1461911" y="3235502"/>
            <a:ext cx="16583378" cy="469900"/>
          </a:xfrm>
        </p:spPr>
        <p:txBody>
          <a:bodyPr anchor="ctr">
            <a:noAutofit/>
          </a:bodyPr>
          <a:lstStyle>
            <a:lvl1pPr marL="0" indent="0" algn="ctr">
              <a:buNone/>
              <a:defRPr sz="4000" b="1">
                <a:solidFill>
                  <a:schemeClr val="tx2"/>
                </a:solidFill>
                <a:latin typeface="+mj-lt"/>
                <a:cs typeface="Arial" panose="020B0604020202020204" pitchFamily="34" charset="0"/>
              </a:defRPr>
            </a:lvl1pPr>
            <a:lvl2pPr marL="411480" indent="0">
              <a:buNone/>
              <a:defRPr/>
            </a:lvl2pPr>
            <a:lvl3pPr marL="822960" indent="0">
              <a:buNone/>
              <a:defRPr/>
            </a:lvl3pPr>
            <a:lvl4pPr marL="1234440" indent="0">
              <a:buNone/>
              <a:defRPr/>
            </a:lvl4pPr>
            <a:lvl5pPr marL="1645920" indent="0">
              <a:buNone/>
              <a:defRPr/>
            </a:lvl5pPr>
          </a:lstStyle>
          <a:p>
            <a:pPr lvl="0"/>
            <a:r>
              <a:rPr lang="en-US" dirty="0"/>
              <a:t>10.25.20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5A26A80-1C65-4BDC-9AF9-43BE0E43F5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461911" y="1122406"/>
            <a:ext cx="16583378" cy="726918"/>
          </a:xfrm>
          <a:ln>
            <a:noFill/>
          </a:ln>
        </p:spPr>
        <p:txBody>
          <a:bodyPr anchor="ctr">
            <a:noAutofit/>
          </a:bodyPr>
          <a:lstStyle>
            <a:lvl1pPr marL="0" indent="0" algn="ctr">
              <a:buNone/>
              <a:defRPr sz="8400" cap="all" spc="300" baseline="0">
                <a:solidFill>
                  <a:schemeClr val="tx2"/>
                </a:solidFill>
                <a:latin typeface="+mj-lt"/>
              </a:defRPr>
            </a:lvl1pPr>
            <a:lvl2pPr marL="411480" indent="0" algn="ctr">
              <a:buNone/>
              <a:defRPr/>
            </a:lvl2pPr>
            <a:lvl3pPr marL="822960" indent="0" algn="ctr">
              <a:buNone/>
              <a:defRPr/>
            </a:lvl3pPr>
            <a:lvl4pPr marL="1234440" indent="0" algn="ctr">
              <a:buNone/>
              <a:defRPr/>
            </a:lvl4pPr>
            <a:lvl5pPr marL="1645920" indent="0" algn="ctr">
              <a:buNone/>
              <a:defRPr/>
            </a:lvl5pPr>
          </a:lstStyle>
          <a:p>
            <a:pPr lvl="0"/>
            <a:r>
              <a:rPr lang="en-US" dirty="0"/>
              <a:t>BRIDE + GROOM</a:t>
            </a:r>
          </a:p>
        </p:txBody>
      </p:sp>
      <p:sp>
        <p:nvSpPr>
          <p:cNvPr id="11" name="Title 10">
            <a:extLst>
              <a:ext uri="{FF2B5EF4-FFF2-40B4-BE49-F238E27FC236}">
                <a16:creationId xmlns:a16="http://schemas.microsoft.com/office/drawing/2014/main" id="{9CB1F902-8BE7-48F9-90EB-306DF4EB712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341120" y="1885878"/>
            <a:ext cx="16824960" cy="1139925"/>
          </a:xfrm>
        </p:spPr>
        <p:txBody>
          <a:bodyPr>
            <a:noAutofit/>
          </a:bodyPr>
          <a:lstStyle>
            <a:lvl1pPr algn="ctr">
              <a:defRPr sz="8800" cap="all" baseline="0">
                <a:solidFill>
                  <a:schemeClr val="tx1"/>
                </a:solidFill>
                <a:latin typeface="Franklin Gothic Demi" panose="020B0703020102020204" pitchFamily="34" charset="0"/>
              </a:defRPr>
            </a:lvl1pPr>
          </a:lstStyle>
          <a:p>
            <a:r>
              <a:rPr lang="en-US" dirty="0"/>
              <a:t>TIE THE KNOT</a:t>
            </a:r>
          </a:p>
        </p:txBody>
      </p:sp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9CB77F9B-41DA-41E5-A155-D182754A3F17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610224" y="4267199"/>
            <a:ext cx="8286752" cy="5919109"/>
          </a:xfrm>
        </p:spPr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1968443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6" descr="A picture containing man, snow, standing&#10;&#10;Description automatically generated">
            <a:extLst>
              <a:ext uri="{FF2B5EF4-FFF2-40B4-BE49-F238E27FC236}">
                <a16:creationId xmlns:a16="http://schemas.microsoft.com/office/drawing/2014/main" id="{4034EDC3-6FE0-4C41-9D58-E86002AD0756}"/>
              </a:ext>
            </a:extLst>
          </p:cNvPr>
          <p:cNvPicPr/>
          <p:nvPr userDrawn="1"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130"/>
          <a:stretch/>
        </p:blipFill>
        <p:spPr>
          <a:xfrm>
            <a:off x="-25400" y="0"/>
            <a:ext cx="19507200" cy="7347427"/>
          </a:xfrm>
          <a:prstGeom prst="rect">
            <a:avLst/>
          </a:prstGeom>
        </p:spPr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5A26A80-1C65-4BDC-9AF9-43BE0E43F5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461911" y="7625871"/>
            <a:ext cx="16583378" cy="726918"/>
          </a:xfrm>
          <a:ln>
            <a:noFill/>
          </a:ln>
        </p:spPr>
        <p:txBody>
          <a:bodyPr anchor="ctr">
            <a:noAutofit/>
          </a:bodyPr>
          <a:lstStyle>
            <a:lvl1pPr marL="0" indent="0" algn="ctr">
              <a:buNone/>
              <a:defRPr sz="8600" cap="all" spc="300" baseline="0">
                <a:solidFill>
                  <a:schemeClr val="tx2"/>
                </a:solidFill>
                <a:latin typeface="+mj-lt"/>
              </a:defRPr>
            </a:lvl1pPr>
            <a:lvl2pPr marL="411480" indent="0" algn="ctr">
              <a:buNone/>
              <a:defRPr/>
            </a:lvl2pPr>
            <a:lvl3pPr marL="822960" indent="0" algn="ctr">
              <a:buNone/>
              <a:defRPr/>
            </a:lvl3pPr>
            <a:lvl4pPr marL="1234440" indent="0" algn="ctr">
              <a:buNone/>
              <a:defRPr/>
            </a:lvl4pPr>
            <a:lvl5pPr marL="1645920" indent="0" algn="ctr">
              <a:buNone/>
              <a:defRPr/>
            </a:lvl5pPr>
          </a:lstStyle>
          <a:p>
            <a:pPr lvl="0"/>
            <a:r>
              <a:rPr lang="en-US" dirty="0"/>
              <a:t>BRIDE + GROOM</a:t>
            </a:r>
          </a:p>
        </p:txBody>
      </p:sp>
      <p:sp>
        <p:nvSpPr>
          <p:cNvPr id="11" name="Title 10">
            <a:extLst>
              <a:ext uri="{FF2B5EF4-FFF2-40B4-BE49-F238E27FC236}">
                <a16:creationId xmlns:a16="http://schemas.microsoft.com/office/drawing/2014/main" id="{9CB1F902-8BE7-48F9-90EB-306DF4EB712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341120" y="8389343"/>
            <a:ext cx="16824960" cy="1139925"/>
          </a:xfrm>
        </p:spPr>
        <p:txBody>
          <a:bodyPr>
            <a:noAutofit/>
          </a:bodyPr>
          <a:lstStyle>
            <a:lvl1pPr algn="ctr">
              <a:defRPr sz="7500" cap="all" baseline="0">
                <a:solidFill>
                  <a:schemeClr val="tx1"/>
                </a:solidFill>
                <a:latin typeface="Franklin Gothic Demi" panose="020B0703020102020204" pitchFamily="34" charset="0"/>
              </a:defRPr>
            </a:lvl1pPr>
          </a:lstStyle>
          <a:p>
            <a:r>
              <a:rPr lang="en-US" dirty="0"/>
              <a:t>THE CEREMONY</a:t>
            </a:r>
          </a:p>
        </p:txBody>
      </p:sp>
    </p:spTree>
    <p:extLst>
      <p:ext uri="{BB962C8B-B14F-4D97-AF65-F5344CB8AC3E}">
        <p14:creationId xmlns:p14="http://schemas.microsoft.com/office/powerpoint/2010/main" val="2974851480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ull Page Pho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F71428ED-8C9B-4A13-B725-A6A466C2A62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86156" y="584202"/>
            <a:ext cx="18534888" cy="9966960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 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4C19259-D98C-4E53-838C-80FE87CEAA7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86156" y="182880"/>
            <a:ext cx="16824960" cy="365760"/>
          </a:xfrm>
        </p:spPr>
        <p:txBody>
          <a:bodyPr>
            <a:normAutofit/>
          </a:bodyPr>
          <a:lstStyle>
            <a:lvl1pPr>
              <a:defRPr sz="1000"/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300671104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Pho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3">
            <a:extLst>
              <a:ext uri="{FF2B5EF4-FFF2-40B4-BE49-F238E27FC236}">
                <a16:creationId xmlns:a16="http://schemas.microsoft.com/office/drawing/2014/main" id="{77910EC2-87FA-4C6C-961F-8D79196AE6F9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2028825" y="497251"/>
            <a:ext cx="7448549" cy="99313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 </a:t>
            </a:r>
          </a:p>
        </p:txBody>
      </p:sp>
      <p:sp>
        <p:nvSpPr>
          <p:cNvPr id="13" name="Picture Placeholder 3">
            <a:extLst>
              <a:ext uri="{FF2B5EF4-FFF2-40B4-BE49-F238E27FC236}">
                <a16:creationId xmlns:a16="http://schemas.microsoft.com/office/drawing/2014/main" id="{6EED9037-6D7D-4AE6-9022-BDC77C12DCDA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10017476" y="466725"/>
            <a:ext cx="7448549" cy="99313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dirty="0"/>
              <a:t>Click to add picture </a:t>
            </a:r>
          </a:p>
        </p:txBody>
      </p:sp>
      <p:sp>
        <p:nvSpPr>
          <p:cNvPr id="4" name="Title 1">
            <a:extLst>
              <a:ext uri="{FF2B5EF4-FFF2-40B4-BE49-F238E27FC236}">
                <a16:creationId xmlns:a16="http://schemas.microsoft.com/office/drawing/2014/main" id="{841DA85A-51D9-4301-80EC-889F33E277E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86156" y="182880"/>
            <a:ext cx="16824960" cy="365760"/>
          </a:xfrm>
        </p:spPr>
        <p:txBody>
          <a:bodyPr>
            <a:normAutofit/>
          </a:bodyPr>
          <a:lstStyle>
            <a:lvl1pPr>
              <a:defRPr sz="1000"/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047567450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e Pho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6628E7CD-039F-4E2D-8DD0-E714E5D3B5E9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04824" y="497252"/>
            <a:ext cx="7787221" cy="4736735"/>
          </a:xfrm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10" name="Picture Placeholder 7">
            <a:extLst>
              <a:ext uri="{FF2B5EF4-FFF2-40B4-BE49-F238E27FC236}">
                <a16:creationId xmlns:a16="http://schemas.microsoft.com/office/drawing/2014/main" id="{75D489D6-7E09-4B19-8AED-2B572A39FA5A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504824" y="5738812"/>
            <a:ext cx="7787221" cy="4736735"/>
          </a:xfrm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11" name="Picture Placeholder 7">
            <a:extLst>
              <a:ext uri="{FF2B5EF4-FFF2-40B4-BE49-F238E27FC236}">
                <a16:creationId xmlns:a16="http://schemas.microsoft.com/office/drawing/2014/main" id="{B695ABBE-7BF1-4123-AC20-C130C2D1A02D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796871" y="497253"/>
            <a:ext cx="10205504" cy="9978294"/>
          </a:xfrm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C0DA280C-1F32-47D0-9815-700D829660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86156" y="182880"/>
            <a:ext cx="16824960" cy="365760"/>
          </a:xfrm>
        </p:spPr>
        <p:txBody>
          <a:bodyPr>
            <a:normAutofit/>
          </a:bodyPr>
          <a:lstStyle>
            <a:lvl1pPr>
              <a:defRPr sz="1000"/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412394880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our Pho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6628E7CD-039F-4E2D-8DD0-E714E5D3B5E9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474524" y="483555"/>
            <a:ext cx="6981895" cy="4709160"/>
          </a:xfrm>
        </p:spPr>
        <p:txBody>
          <a:bodyPr anchor="ctr">
            <a:normAutofit/>
          </a:bodyPr>
          <a:lstStyle>
            <a:lvl1pPr marL="0" indent="0" algn="ctr">
              <a:buNone/>
              <a:defRPr sz="1800" baseline="-25000"/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11" name="Picture Placeholder 7">
            <a:extLst>
              <a:ext uri="{FF2B5EF4-FFF2-40B4-BE49-F238E27FC236}">
                <a16:creationId xmlns:a16="http://schemas.microsoft.com/office/drawing/2014/main" id="{B688A988-411A-4FB3-A91A-56708B585E49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0016454" y="495354"/>
            <a:ext cx="6981895" cy="4709160"/>
          </a:xfrm>
        </p:spPr>
        <p:txBody>
          <a:bodyPr anchor="ctr">
            <a:normAutofit/>
          </a:bodyPr>
          <a:lstStyle>
            <a:lvl1pPr marL="0" indent="0" algn="ctr">
              <a:buNone/>
              <a:defRPr sz="1800" baseline="-25000"/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12" name="Picture Placeholder 7">
            <a:extLst>
              <a:ext uri="{FF2B5EF4-FFF2-40B4-BE49-F238E27FC236}">
                <a16:creationId xmlns:a16="http://schemas.microsoft.com/office/drawing/2014/main" id="{FA2E0236-824E-4987-81CE-4E8650B30148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2474525" y="5706957"/>
            <a:ext cx="6981894" cy="4709160"/>
          </a:xfrm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13" name="Picture Placeholder 7">
            <a:extLst>
              <a:ext uri="{FF2B5EF4-FFF2-40B4-BE49-F238E27FC236}">
                <a16:creationId xmlns:a16="http://schemas.microsoft.com/office/drawing/2014/main" id="{1849B661-DCA4-4B66-A163-1E343E488D61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0016454" y="5695005"/>
            <a:ext cx="6981895" cy="4709160"/>
          </a:xfrm>
        </p:spPr>
        <p:txBody>
          <a:bodyPr anchor="ctr">
            <a:normAutofit/>
          </a:bodyPr>
          <a:lstStyle>
            <a:lvl1pPr marL="0" indent="0" algn="ctr">
              <a:buNone/>
              <a:defRPr sz="1800" baseline="-25000"/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84E97E3F-D79F-4851-AF44-640BEC6E9BA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86156" y="182880"/>
            <a:ext cx="16824960" cy="365760"/>
          </a:xfrm>
        </p:spPr>
        <p:txBody>
          <a:bodyPr>
            <a:normAutofit/>
          </a:bodyPr>
          <a:lstStyle>
            <a:lvl1pPr>
              <a:defRPr sz="1000"/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795548524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7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EAA84A17-8EAB-3C45-B7C8-A26B26D66F1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341120" y="584202"/>
            <a:ext cx="16824960" cy="2120901"/>
          </a:xfrm>
          <a:prstGeom prst="rect">
            <a:avLst/>
          </a:prstGeom>
        </p:spPr>
        <p:txBody>
          <a:bodyPr vert="horz" lIns="91440" tIns="45720" rIns="91440" bIns="45720" rtlCol="0" anchor="ctr">
            <a:noAutofit/>
          </a:bodyPr>
          <a:lstStyle/>
          <a:p>
            <a:r>
              <a:rPr lang="en-US" dirty="0"/>
              <a:t>Click to add Heading here 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8AA0423-362B-2242-949F-D2F5A03F3C18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341120" y="2921001"/>
            <a:ext cx="16824960" cy="6962141"/>
          </a:xfrm>
          <a:prstGeom prst="rect">
            <a:avLst/>
          </a:prstGeom>
        </p:spPr>
        <p:txBody>
          <a:bodyPr vert="horz" lIns="91440" tIns="45720" rIns="91440" bIns="45720" rtlCol="0">
            <a:noAutofit/>
          </a:bodyPr>
          <a:lstStyle/>
          <a:p>
            <a:pPr lvl="0"/>
            <a:r>
              <a:rPr lang="en-US" dirty="0"/>
              <a:t>Click to add text here </a:t>
            </a:r>
          </a:p>
        </p:txBody>
      </p:sp>
    </p:spTree>
    <p:extLst>
      <p:ext uri="{BB962C8B-B14F-4D97-AF65-F5344CB8AC3E}">
        <p14:creationId xmlns:p14="http://schemas.microsoft.com/office/powerpoint/2010/main" val="24090414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98" r:id="rId1"/>
    <p:sldLayoutId id="2147483702" r:id="rId2"/>
    <p:sldLayoutId id="2147483699" r:id="rId3"/>
    <p:sldLayoutId id="2147483700" r:id="rId4"/>
    <p:sldLayoutId id="2147483701" r:id="rId5"/>
    <p:sldLayoutId id="2147483703" r:id="rId6"/>
  </p:sldLayoutIdLst>
  <p:txStyles>
    <p:titleStyle>
      <a:lvl1pPr algn="l" defTabSz="822960" rtl="0" eaLnBrk="1" latinLnBrk="0" hangingPunct="1">
        <a:lnSpc>
          <a:spcPct val="90000"/>
        </a:lnSpc>
        <a:spcBef>
          <a:spcPct val="0"/>
        </a:spcBef>
        <a:buNone/>
        <a:defRPr sz="3960" kern="1200" cap="all" baseline="0">
          <a:solidFill>
            <a:schemeClr val="accent1"/>
          </a:solidFill>
          <a:latin typeface="+mj-lt"/>
          <a:ea typeface="+mj-ea"/>
          <a:cs typeface="+mj-cs"/>
        </a:defRPr>
      </a:lvl1pPr>
      <a:lvl2pPr eaLnBrk="1" hangingPunct="1">
        <a:defRPr>
          <a:solidFill>
            <a:schemeClr val="tx2"/>
          </a:solidFill>
        </a:defRPr>
      </a:lvl2pPr>
      <a:lvl3pPr eaLnBrk="1" hangingPunct="1">
        <a:defRPr>
          <a:solidFill>
            <a:schemeClr val="tx2"/>
          </a:solidFill>
        </a:defRPr>
      </a:lvl3pPr>
      <a:lvl4pPr eaLnBrk="1" hangingPunct="1">
        <a:defRPr>
          <a:solidFill>
            <a:schemeClr val="tx2"/>
          </a:solidFill>
        </a:defRPr>
      </a:lvl4pPr>
      <a:lvl5pPr eaLnBrk="1" hangingPunct="1">
        <a:defRPr>
          <a:solidFill>
            <a:schemeClr val="tx2"/>
          </a:solidFill>
        </a:defRPr>
      </a:lvl5pPr>
      <a:lvl6pPr eaLnBrk="1" hangingPunct="1">
        <a:defRPr>
          <a:solidFill>
            <a:schemeClr val="tx2"/>
          </a:solidFill>
        </a:defRPr>
      </a:lvl6pPr>
      <a:lvl7pPr eaLnBrk="1" hangingPunct="1">
        <a:defRPr>
          <a:solidFill>
            <a:schemeClr val="tx2"/>
          </a:solidFill>
        </a:defRPr>
      </a:lvl7pPr>
      <a:lvl8pPr eaLnBrk="1" hangingPunct="1">
        <a:defRPr>
          <a:solidFill>
            <a:schemeClr val="tx2"/>
          </a:solidFill>
        </a:defRPr>
      </a:lvl8pPr>
      <a:lvl9pPr eaLnBrk="1" hangingPunct="1">
        <a:defRPr>
          <a:solidFill>
            <a:schemeClr val="tx2"/>
          </a:solidFill>
        </a:defRPr>
      </a:lvl9pPr>
    </p:titleStyle>
    <p:bodyStyle>
      <a:lvl1pPr marL="205740" indent="-205740" algn="l" defTabSz="822960" rtl="0" eaLnBrk="1" latinLnBrk="0" hangingPunct="1">
        <a:lnSpc>
          <a:spcPct val="90000"/>
        </a:lnSpc>
        <a:spcBef>
          <a:spcPts val="900"/>
        </a:spcBef>
        <a:buFont typeface="Arial" panose="020B0604020202020204" pitchFamily="34" charset="0"/>
        <a:buChar char="•"/>
        <a:defRPr sz="2520" kern="1200">
          <a:solidFill>
            <a:schemeClr val="accent1"/>
          </a:solidFill>
          <a:latin typeface="+mn-lt"/>
          <a:ea typeface="+mn-ea"/>
          <a:cs typeface="+mn-cs"/>
        </a:defRPr>
      </a:lvl1pPr>
      <a:lvl2pPr marL="617220" indent="-205740" algn="l" defTabSz="822960" rtl="0" eaLnBrk="1" latinLnBrk="0" hangingPunct="1">
        <a:lnSpc>
          <a:spcPct val="90000"/>
        </a:lnSpc>
        <a:spcBef>
          <a:spcPts val="450"/>
        </a:spcBef>
        <a:buFont typeface="Arial" panose="020B0604020202020204" pitchFamily="34" charset="0"/>
        <a:buChar char="•"/>
        <a:defRPr sz="2160" kern="1200">
          <a:solidFill>
            <a:schemeClr val="tx1"/>
          </a:solidFill>
          <a:latin typeface="+mn-lt"/>
          <a:ea typeface="+mn-ea"/>
          <a:cs typeface="+mn-cs"/>
        </a:defRPr>
      </a:lvl2pPr>
      <a:lvl3pPr marL="1028700" indent="-205740" algn="l" defTabSz="822960" rtl="0" eaLnBrk="1" latinLnBrk="0" hangingPunct="1">
        <a:lnSpc>
          <a:spcPct val="90000"/>
        </a:lnSpc>
        <a:spcBef>
          <a:spcPts val="45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440180" indent="-205740" algn="l" defTabSz="822960" rtl="0" eaLnBrk="1" latinLnBrk="0" hangingPunct="1">
        <a:lnSpc>
          <a:spcPct val="90000"/>
        </a:lnSpc>
        <a:spcBef>
          <a:spcPts val="450"/>
        </a:spcBef>
        <a:buFont typeface="Arial" panose="020B0604020202020204" pitchFamily="34" charset="0"/>
        <a:buChar char="•"/>
        <a:defRPr sz="1620" kern="1200">
          <a:solidFill>
            <a:schemeClr val="tx1"/>
          </a:solidFill>
          <a:latin typeface="+mn-lt"/>
          <a:ea typeface="+mn-ea"/>
          <a:cs typeface="+mn-cs"/>
        </a:defRPr>
      </a:lvl4pPr>
      <a:lvl5pPr marL="1851660" indent="-205740" algn="l" defTabSz="822960" rtl="0" eaLnBrk="1" latinLnBrk="0" hangingPunct="1">
        <a:lnSpc>
          <a:spcPct val="90000"/>
        </a:lnSpc>
        <a:spcBef>
          <a:spcPts val="450"/>
        </a:spcBef>
        <a:buFont typeface="Arial" panose="020B0604020202020204" pitchFamily="34" charset="0"/>
        <a:buChar char="•"/>
        <a:defRPr sz="1620" kern="1200">
          <a:solidFill>
            <a:schemeClr val="tx1"/>
          </a:solidFill>
          <a:latin typeface="+mn-lt"/>
          <a:ea typeface="+mn-ea"/>
          <a:cs typeface="+mn-cs"/>
        </a:defRPr>
      </a:lvl5pPr>
      <a:lvl6pPr marL="2263140" indent="-205740" algn="l" defTabSz="822960" rtl="0" eaLnBrk="1" latinLnBrk="0" hangingPunct="1">
        <a:lnSpc>
          <a:spcPct val="90000"/>
        </a:lnSpc>
        <a:spcBef>
          <a:spcPts val="450"/>
        </a:spcBef>
        <a:buFont typeface="Arial" panose="020B0604020202020204" pitchFamily="34" charset="0"/>
        <a:buChar char="•"/>
        <a:defRPr sz="1620" kern="1200">
          <a:solidFill>
            <a:schemeClr val="tx1"/>
          </a:solidFill>
          <a:latin typeface="+mn-lt"/>
          <a:ea typeface="+mn-ea"/>
          <a:cs typeface="+mn-cs"/>
        </a:defRPr>
      </a:lvl6pPr>
      <a:lvl7pPr marL="2674620" indent="-205740" algn="l" defTabSz="822960" rtl="0" eaLnBrk="1" latinLnBrk="0" hangingPunct="1">
        <a:lnSpc>
          <a:spcPct val="90000"/>
        </a:lnSpc>
        <a:spcBef>
          <a:spcPts val="450"/>
        </a:spcBef>
        <a:buFont typeface="Arial" panose="020B0604020202020204" pitchFamily="34" charset="0"/>
        <a:buChar char="•"/>
        <a:defRPr sz="1620" kern="1200">
          <a:solidFill>
            <a:schemeClr val="tx1"/>
          </a:solidFill>
          <a:latin typeface="+mn-lt"/>
          <a:ea typeface="+mn-ea"/>
          <a:cs typeface="+mn-cs"/>
        </a:defRPr>
      </a:lvl7pPr>
      <a:lvl8pPr marL="3086100" indent="-205740" algn="l" defTabSz="822960" rtl="0" eaLnBrk="1" latinLnBrk="0" hangingPunct="1">
        <a:lnSpc>
          <a:spcPct val="90000"/>
        </a:lnSpc>
        <a:spcBef>
          <a:spcPts val="450"/>
        </a:spcBef>
        <a:buFont typeface="Arial" panose="020B0604020202020204" pitchFamily="34" charset="0"/>
        <a:buChar char="•"/>
        <a:defRPr sz="1620" kern="1200">
          <a:solidFill>
            <a:schemeClr val="tx1"/>
          </a:solidFill>
          <a:latin typeface="+mn-lt"/>
          <a:ea typeface="+mn-ea"/>
          <a:cs typeface="+mn-cs"/>
        </a:defRPr>
      </a:lvl8pPr>
      <a:lvl9pPr marL="3497580" indent="-205740" algn="l" defTabSz="822960" rtl="0" eaLnBrk="1" latinLnBrk="0" hangingPunct="1">
        <a:lnSpc>
          <a:spcPct val="90000"/>
        </a:lnSpc>
        <a:spcBef>
          <a:spcPts val="450"/>
        </a:spcBef>
        <a:buFont typeface="Arial" panose="020B0604020202020204" pitchFamily="34" charset="0"/>
        <a:buChar char="•"/>
        <a:defRPr sz="162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1pPr>
      <a:lvl2pPr marL="41148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2pPr>
      <a:lvl3pPr marL="82296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3pPr>
      <a:lvl4pPr marL="123444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4pPr>
      <a:lvl5pPr marL="164592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5pPr>
      <a:lvl6pPr marL="205740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6pPr>
      <a:lvl7pPr marL="246888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7pPr>
      <a:lvl8pPr marL="288036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8pPr>
      <a:lvl9pPr marL="3291840" algn="l" defTabSz="822960" rtl="0" eaLnBrk="1" latinLnBrk="0" hangingPunct="1">
        <a:defRPr sz="162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eg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eg"/><Relationship Id="rId2" Type="http://schemas.openxmlformats.org/officeDocument/2006/relationships/image" Target="../media/image5.jpeg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jpeg"/><Relationship Id="rId2" Type="http://schemas.openxmlformats.org/officeDocument/2006/relationships/image" Target="../media/image7.jpeg"/><Relationship Id="rId1" Type="http://schemas.openxmlformats.org/officeDocument/2006/relationships/slideLayout" Target="../slideLayouts/slideLayout5.xml"/><Relationship Id="rId4" Type="http://schemas.openxmlformats.org/officeDocument/2006/relationships/image" Target="../media/image9.jpe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eg"/><Relationship Id="rId2" Type="http://schemas.openxmlformats.org/officeDocument/2006/relationships/image" Target="../media/image10.jpg"/><Relationship Id="rId1" Type="http://schemas.openxmlformats.org/officeDocument/2006/relationships/slideLayout" Target="../slideLayouts/slideLayout6.xml"/><Relationship Id="rId5" Type="http://schemas.openxmlformats.org/officeDocument/2006/relationships/image" Target="../media/image13.jpeg"/><Relationship Id="rId4" Type="http://schemas.openxmlformats.org/officeDocument/2006/relationships/image" Target="../media/image12.jpe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02E8AF92-95A7-4F12-9635-4B8D790816E1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10.25.20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61D98AB-B7DC-4C77-9F68-B4A8EADA8AB6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Kayla </a:t>
            </a:r>
            <a:r>
              <a:rPr lang="en-US" dirty="0">
                <a:solidFill>
                  <a:schemeClr val="tx1"/>
                </a:solidFill>
              </a:rPr>
              <a:t>+</a:t>
            </a:r>
            <a:r>
              <a:rPr lang="en-US" dirty="0"/>
              <a:t> Jacob</a:t>
            </a:r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D0481C42-4246-47DD-A404-3318EEEDC1B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TIE THE KNOT</a:t>
            </a:r>
          </a:p>
        </p:txBody>
      </p:sp>
      <p:pic>
        <p:nvPicPr>
          <p:cNvPr id="6" name="Picture Placeholder 5" descr="couple taking selfie on the beach">
            <a:extLst>
              <a:ext uri="{FF2B5EF4-FFF2-40B4-BE49-F238E27FC236}">
                <a16:creationId xmlns:a16="http://schemas.microsoft.com/office/drawing/2014/main" id="{F719BD6C-A9EC-4D62-93E0-784AE998333A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-5573" b="-5573"/>
          <a:stretch/>
        </p:blipFill>
        <p:spPr/>
      </p:pic>
    </p:spTree>
    <p:extLst>
      <p:ext uri="{BB962C8B-B14F-4D97-AF65-F5344CB8AC3E}">
        <p14:creationId xmlns:p14="http://schemas.microsoft.com/office/powerpoint/2010/main" val="2159507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980AE327-CE01-44E6-94DB-04D7151D1FD4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Kayla </a:t>
            </a:r>
            <a:r>
              <a:rPr lang="en-US" dirty="0">
                <a:solidFill>
                  <a:schemeClr val="tx1"/>
                </a:solidFill>
              </a:rPr>
              <a:t>+</a:t>
            </a:r>
            <a:r>
              <a:rPr lang="en-US" dirty="0"/>
              <a:t> Jacob</a:t>
            </a: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CECECC1-58AE-4962-89B5-8779E29AAF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THE CEREMONY</a:t>
            </a:r>
          </a:p>
        </p:txBody>
      </p:sp>
    </p:spTree>
    <p:extLst>
      <p:ext uri="{BB962C8B-B14F-4D97-AF65-F5344CB8AC3E}">
        <p14:creationId xmlns:p14="http://schemas.microsoft.com/office/powerpoint/2010/main" val="370173948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 hidden="1">
            <a:extLst>
              <a:ext uri="{FF2B5EF4-FFF2-40B4-BE49-F238E27FC236}">
                <a16:creationId xmlns:a16="http://schemas.microsoft.com/office/drawing/2014/main" id="{9EE9D049-DB12-4328-A25D-5FFF18A6B2C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06311" y="957944"/>
            <a:ext cx="8745119" cy="1747159"/>
          </a:xfrm>
        </p:spPr>
        <p:txBody>
          <a:bodyPr/>
          <a:lstStyle/>
          <a:p>
            <a:r>
              <a:rPr lang="en-US" dirty="0"/>
              <a:t>Slide 3</a:t>
            </a:r>
          </a:p>
        </p:txBody>
      </p:sp>
      <p:pic>
        <p:nvPicPr>
          <p:cNvPr id="6" name="Picture Placeholder 5" descr="married couple posing">
            <a:extLst>
              <a:ext uri="{FF2B5EF4-FFF2-40B4-BE49-F238E27FC236}">
                <a16:creationId xmlns:a16="http://schemas.microsoft.com/office/drawing/2014/main" id="{F56423C5-5DD4-43C6-B398-9D15BFEA8110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85775" y="504825"/>
            <a:ext cx="18535650" cy="9963150"/>
          </a:xfrm>
        </p:spPr>
      </p:pic>
    </p:spTree>
    <p:extLst>
      <p:ext uri="{BB962C8B-B14F-4D97-AF65-F5344CB8AC3E}">
        <p14:creationId xmlns:p14="http://schemas.microsoft.com/office/powerpoint/2010/main" val="13901288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 hidden="1">
            <a:extLst>
              <a:ext uri="{FF2B5EF4-FFF2-40B4-BE49-F238E27FC236}">
                <a16:creationId xmlns:a16="http://schemas.microsoft.com/office/drawing/2014/main" id="{4A3167CE-A754-4652-9605-0B86A70D4D3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4</a:t>
            </a:r>
          </a:p>
        </p:txBody>
      </p:sp>
      <p:pic>
        <p:nvPicPr>
          <p:cNvPr id="5" name="Picture Placeholder 4" descr="married couple posing">
            <a:extLst>
              <a:ext uri="{FF2B5EF4-FFF2-40B4-BE49-F238E27FC236}">
                <a16:creationId xmlns:a16="http://schemas.microsoft.com/office/drawing/2014/main" id="{F30B023E-E137-4928-A27E-8DDC8DFF37A2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-237"/>
          <a:stretch/>
        </p:blipFill>
        <p:spPr>
          <a:xfrm>
            <a:off x="2028825" y="497251"/>
            <a:ext cx="7448549" cy="9931399"/>
          </a:xfrm>
        </p:spPr>
      </p:pic>
      <p:pic>
        <p:nvPicPr>
          <p:cNvPr id="7" name="Picture Placeholder 6" descr="married couple posing">
            <a:extLst>
              <a:ext uri="{FF2B5EF4-FFF2-40B4-BE49-F238E27FC236}">
                <a16:creationId xmlns:a16="http://schemas.microsoft.com/office/drawing/2014/main" id="{9FB9387A-06F9-48F0-954D-26F6CC1AD0CF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0017476" y="466725"/>
            <a:ext cx="7448549" cy="9931399"/>
          </a:xfrm>
        </p:spPr>
      </p:pic>
    </p:spTree>
    <p:extLst>
      <p:ext uri="{BB962C8B-B14F-4D97-AF65-F5344CB8AC3E}">
        <p14:creationId xmlns:p14="http://schemas.microsoft.com/office/powerpoint/2010/main" val="15317579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980AE327-CE01-44E6-94DB-04D7151D1FD4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Kayla </a:t>
            </a:r>
            <a:r>
              <a:rPr lang="en-US" dirty="0">
                <a:solidFill>
                  <a:schemeClr val="tx1"/>
                </a:solidFill>
              </a:rPr>
              <a:t>+</a:t>
            </a:r>
            <a:r>
              <a:rPr lang="en-US" dirty="0"/>
              <a:t> Jacob</a:t>
            </a: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CECECC1-58AE-4962-89B5-8779E29AAF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THE RECEPTION</a:t>
            </a:r>
          </a:p>
        </p:txBody>
      </p:sp>
    </p:spTree>
    <p:extLst>
      <p:ext uri="{BB962C8B-B14F-4D97-AF65-F5344CB8AC3E}">
        <p14:creationId xmlns:p14="http://schemas.microsoft.com/office/powerpoint/2010/main" val="30206718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 descr="wedding cake">
            <a:extLst>
              <a:ext uri="{FF2B5EF4-FFF2-40B4-BE49-F238E27FC236}">
                <a16:creationId xmlns:a16="http://schemas.microsoft.com/office/drawing/2014/main" id="{B65A8E0B-29DD-4053-9A2F-E994E6141E4C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504824" y="497252"/>
            <a:ext cx="7787221" cy="4736735"/>
          </a:xfrm>
        </p:spPr>
      </p:pic>
      <p:pic>
        <p:nvPicPr>
          <p:cNvPr id="12" name="Picture Placeholder 11" descr="wedding set up on beach with arch and flowers and table">
            <a:extLst>
              <a:ext uri="{FF2B5EF4-FFF2-40B4-BE49-F238E27FC236}">
                <a16:creationId xmlns:a16="http://schemas.microsoft.com/office/drawing/2014/main" id="{DC256EAC-728D-46AA-9EC4-7B5B041F65B1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/>
      </p:pic>
      <p:pic>
        <p:nvPicPr>
          <p:cNvPr id="4" name="Picture Placeholder 3" descr="bouquets of flowers">
            <a:extLst>
              <a:ext uri="{FF2B5EF4-FFF2-40B4-BE49-F238E27FC236}">
                <a16:creationId xmlns:a16="http://schemas.microsoft.com/office/drawing/2014/main" id="{019DADD4-3B06-4690-873A-F7F5B289B762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/>
      </p:pic>
      <p:sp>
        <p:nvSpPr>
          <p:cNvPr id="10" name="Title 9" hidden="1">
            <a:extLst>
              <a:ext uri="{FF2B5EF4-FFF2-40B4-BE49-F238E27FC236}">
                <a16:creationId xmlns:a16="http://schemas.microsoft.com/office/drawing/2014/main" id="{E54F227F-471D-4265-9982-094F0EA27ED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0" y="5024438"/>
            <a:ext cx="8731250" cy="923925"/>
          </a:xfrm>
        </p:spPr>
        <p:txBody>
          <a:bodyPr/>
          <a:lstStyle/>
          <a:p>
            <a:r>
              <a:rPr lang="en-US" dirty="0"/>
              <a:t>Slide 6</a:t>
            </a:r>
          </a:p>
        </p:txBody>
      </p:sp>
    </p:spTree>
    <p:extLst>
      <p:ext uri="{BB962C8B-B14F-4D97-AF65-F5344CB8AC3E}">
        <p14:creationId xmlns:p14="http://schemas.microsoft.com/office/powerpoint/2010/main" val="23403279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married couple posing">
            <a:extLst>
              <a:ext uri="{FF2B5EF4-FFF2-40B4-BE49-F238E27FC236}">
                <a16:creationId xmlns:a16="http://schemas.microsoft.com/office/drawing/2014/main" id="{13C24D59-ED3C-480A-925B-8AE7C8838D02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/>
          <a:srcRect/>
          <a:stretch/>
        </p:blipFill>
        <p:spPr/>
      </p:pic>
      <p:pic>
        <p:nvPicPr>
          <p:cNvPr id="11" name="Picture Placeholder 10" descr="bouquet of flowers">
            <a:extLst>
              <a:ext uri="{FF2B5EF4-FFF2-40B4-BE49-F238E27FC236}">
                <a16:creationId xmlns:a16="http://schemas.microsoft.com/office/drawing/2014/main" id="{0F66F16F-1526-4732-BD46-D88D060AB208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/>
      </p:pic>
      <p:pic>
        <p:nvPicPr>
          <p:cNvPr id="9" name="Picture Placeholder 8" descr="wedding cake">
            <a:extLst>
              <a:ext uri="{FF2B5EF4-FFF2-40B4-BE49-F238E27FC236}">
                <a16:creationId xmlns:a16="http://schemas.microsoft.com/office/drawing/2014/main" id="{07471932-2970-42E8-876D-B1E2941E1578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2474525" y="5754582"/>
            <a:ext cx="6981894" cy="4654596"/>
          </a:xfrm>
        </p:spPr>
      </p:pic>
      <p:pic>
        <p:nvPicPr>
          <p:cNvPr id="13" name="Picture Placeholder 12" descr="wedding set up on beach with arch and flowers and table">
            <a:extLst>
              <a:ext uri="{FF2B5EF4-FFF2-40B4-BE49-F238E27FC236}">
                <a16:creationId xmlns:a16="http://schemas.microsoft.com/office/drawing/2014/main" id="{2443D30B-D1DB-4EFB-8CC0-26C9E5276E32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0016769" y="5742630"/>
            <a:ext cx="6981265" cy="4654596"/>
          </a:xfrm>
        </p:spPr>
      </p:pic>
      <p:sp>
        <p:nvSpPr>
          <p:cNvPr id="2" name="Title 1" hidden="1">
            <a:extLst>
              <a:ext uri="{FF2B5EF4-FFF2-40B4-BE49-F238E27FC236}">
                <a16:creationId xmlns:a16="http://schemas.microsoft.com/office/drawing/2014/main" id="{9628F479-4201-437E-8B0F-F0D0801BCA6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7</a:t>
            </a:r>
          </a:p>
        </p:txBody>
      </p:sp>
    </p:spTree>
    <p:extLst>
      <p:ext uri="{BB962C8B-B14F-4D97-AF65-F5344CB8AC3E}">
        <p14:creationId xmlns:p14="http://schemas.microsoft.com/office/powerpoint/2010/main" val="22952121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Watercolor Theme">
  <a:themeElements>
    <a:clrScheme name="Watercolor Wedding">
      <a:dk1>
        <a:srgbClr val="818B8A"/>
      </a:dk1>
      <a:lt1>
        <a:srgbClr val="FFFFFF"/>
      </a:lt1>
      <a:dk2>
        <a:srgbClr val="17A1AB"/>
      </a:dk2>
      <a:lt2>
        <a:srgbClr val="D6D5D5"/>
      </a:lt2>
      <a:accent1>
        <a:srgbClr val="0C4A80"/>
      </a:accent1>
      <a:accent2>
        <a:srgbClr val="0D6397"/>
      </a:accent2>
      <a:accent3>
        <a:srgbClr val="1E83A9"/>
      </a:accent3>
      <a:accent4>
        <a:srgbClr val="478FB1"/>
      </a:accent4>
      <a:accent5>
        <a:srgbClr val="8CB8D1"/>
      </a:accent5>
      <a:accent6>
        <a:srgbClr val="C9E6F1"/>
      </a:accent6>
      <a:hlink>
        <a:srgbClr val="0000FF"/>
      </a:hlink>
      <a:folHlink>
        <a:srgbClr val="FF00FF"/>
      </a:folHlink>
    </a:clrScheme>
    <a:fontScheme name="_Water color Wash 2">
      <a:majorFont>
        <a:latin typeface="Franklin Gothic Medium Cond"/>
        <a:ea typeface="Gill Sans"/>
        <a:cs typeface="Gill Sans"/>
      </a:majorFont>
      <a:minorFont>
        <a:latin typeface="Franklin Gothic Book"/>
        <a:ea typeface="Gill Sans"/>
        <a:cs typeface="Gill Sans"/>
      </a:minorFont>
    </a:fontScheme>
    <a:fmtScheme name="Whit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29999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4999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>
        <a:noFill/>
        <a:ln w="25400" cap="flat">
          <a:solidFill>
            <a:srgbClr val="000000"/>
          </a:solidFill>
          <a:prstDash val="solid"/>
          <a:miter lim="400000"/>
        </a:ln>
        <a:effectLst/>
        <a:sp3d/>
      </a:spPr>
      <a:bodyPr rot="0" spcFirstLastPara="1" vertOverflow="overflow" horzOverflow="overflow" vert="horz" wrap="square" lIns="38100" tIns="38100" rIns="38100" bIns="38100" numCol="1" spcCol="38100" rtlCol="0" anchor="ctr">
        <a:spAutoFit/>
      </a:bodyPr>
      <a:lstStyle>
        <a:defPPr marL="0" marR="0" indent="0" algn="ctr" defTabSz="457200" rtl="0" fontAlgn="auto" latinLnBrk="0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3000" b="0" i="0" u="none" strike="noStrike" cap="none" spc="0" normalizeH="0" baseline="0">
            <a:ln>
              <a:noFill/>
            </a:ln>
            <a:solidFill>
              <a:srgbClr val="FFFFFF"/>
            </a:solidFill>
            <a:effectLst>
              <a:outerShdw blurRad="38100" dist="12700" dir="5400000" rotWithShape="0">
                <a:srgbClr val="000000">
                  <a:alpha val="50000"/>
                </a:srgbClr>
              </a:outerShdw>
            </a:effectLst>
            <a:uFillTx/>
            <a:latin typeface="+mn-lt"/>
            <a:ea typeface="+mn-ea"/>
            <a:cs typeface="+mn-cs"/>
            <a:sym typeface="Gill Sans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spDef>
    <a:lnDef>
      <a:spPr>
        <a:noFill/>
        <a:ln w="38100" cap="flat">
          <a:solidFill>
            <a:srgbClr val="000000"/>
          </a:solidFill>
          <a:prstDash val="solid"/>
          <a:miter lim="400000"/>
        </a:ln>
        <a:effectLst/>
        <a:sp3d/>
      </a:spPr>
      <a:bodyPr rot="0" spcFirstLastPara="1" vertOverflow="overflow" horzOverflow="overflow" vert="horz" wrap="square" lIns="91439" tIns="45719" rIns="91439" bIns="45719" numCol="1" spcCol="38100" rtlCol="0" anchor="t">
        <a:noAutofit/>
      </a:bodyPr>
      <a:lstStyle>
        <a:def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lnDef>
    <a:txDef>
      <a:spPr>
        <a:noFill/>
        <a:ln w="12700" cap="flat">
          <a:noFill/>
          <a:miter lim="400000"/>
        </a:ln>
        <a:effectLst/>
        <a:sp3d/>
      </a:spPr>
      <a:bodyPr rot="0" spcFirstLastPara="1" vertOverflow="overflow" horzOverflow="overflow" vert="horz" wrap="square" lIns="50800" tIns="50800" rIns="50800" bIns="50800" numCol="1" spcCol="38100" rtlCol="0" anchor="ctr">
        <a:spAutoFit/>
      </a:bodyPr>
      <a:lstStyle>
        <a:defPPr marL="0" marR="0" indent="0" algn="ctr" defTabSz="457200" rtl="0" fontAlgn="auto" latinLnBrk="0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32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  <a:latin typeface="+mn-lt"/>
            <a:ea typeface="+mn-ea"/>
            <a:cs typeface="+mn-cs"/>
            <a:sym typeface="Gill Sans"/>
          </a:defRPr>
        </a:defPPr>
        <a:lvl1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1pPr>
        <a:lvl2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2pPr>
        <a:lvl3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3pPr>
        <a:lvl4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4pPr>
        <a:lvl5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5pPr>
        <a:lvl6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6pPr>
        <a:lvl7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7pPr>
        <a:lvl8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8pPr>
        <a:lvl9pPr marL="0" marR="0" indent="0" algn="l" defTabSz="914400" rtl="0" fontAlgn="auto" latinLnBrk="1" hangingPunct="0">
          <a:lnSpc>
            <a:spcPct val="100000"/>
          </a:lnSpc>
          <a:spcBef>
            <a:spcPts val="0"/>
          </a:spcBef>
          <a:spcAft>
            <a:spcPts val="0"/>
          </a:spcAft>
          <a:buClrTx/>
          <a:buSzTx/>
          <a:buFontTx/>
          <a:buNone/>
          <a:tabLst/>
          <a:defRPr kumimoji="0" sz="1800" b="0" i="0" u="none" strike="noStrike" cap="none" spc="0" normalizeH="0" baseline="0">
            <a:ln>
              <a:noFill/>
            </a:ln>
            <a:solidFill>
              <a:srgbClr val="000000"/>
            </a:solidFill>
            <a:effectLst/>
            <a:uFillTx/>
          </a:defRPr>
        </a:lvl9pPr>
      </a:lstStyle>
      <a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none"/>
      </a:style>
    </a:txDef>
  </a:objectDefaults>
  <a:extraClrSchemeLst/>
  <a:extLst>
    <a:ext uri="{05A4C25C-085E-4340-85A3-A5531E510DB2}">
      <thm15:themeFamily xmlns:thm15="http://schemas.microsoft.com/office/thememl/2012/main" name="TM89974180_Water Color Wash Wedding Photo Album_Win32_AB_LW_v4" id="{DFCBD550-1305-4B9C-AD00-5F0A9C38A427}" vid="{FDABB571-22B3-4A20-8EE0-C9F9F4DF8916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2" ma:contentTypeDescription="Create a new document." ma:contentTypeScope="" ma:versionID="426e97fa315356fffbdcd9876fe988c2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14b8f0def80e6d70ce3def20c90759a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64E2B7CB-9DE9-43A2-8A51-E220DBE5C28F}"/>
</file>

<file path=customXml/itemProps2.xml><?xml version="1.0" encoding="utf-8"?>
<ds:datastoreItem xmlns:ds="http://schemas.openxmlformats.org/officeDocument/2006/customXml" ds:itemID="{22764B60-8AAF-4E6C-8A67-005A1939C12E}"/>
</file>

<file path=customXml/itemProps3.xml><?xml version="1.0" encoding="utf-8"?>
<ds:datastoreItem xmlns:ds="http://schemas.openxmlformats.org/officeDocument/2006/customXml" ds:itemID="{B3DE8048-0B10-4EC2-9FB3-2D78CD6E18C8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25</Words>
  <Application>Microsoft Office PowerPoint</Application>
  <PresentationFormat>Custom</PresentationFormat>
  <Paragraphs>11</Paragraphs>
  <Slides>7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7</vt:i4>
      </vt:variant>
    </vt:vector>
  </HeadingPairs>
  <TitlesOfParts>
    <vt:vector size="12" baseType="lpstr">
      <vt:lpstr>Arial</vt:lpstr>
      <vt:lpstr>Franklin Gothic Book</vt:lpstr>
      <vt:lpstr>Franklin Gothic Demi</vt:lpstr>
      <vt:lpstr>Franklin Gothic Medium Cond</vt:lpstr>
      <vt:lpstr>Watercolor Theme</vt:lpstr>
      <vt:lpstr>TIE THE KNOT</vt:lpstr>
      <vt:lpstr>THE CEREMONY</vt:lpstr>
      <vt:lpstr>Slide 3</vt:lpstr>
      <vt:lpstr>Slide 4</vt:lpstr>
      <vt:lpstr>THE RECEPTION</vt:lpstr>
      <vt:lpstr>Slide 6</vt:lpstr>
      <vt:lpstr>Slide 7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2020-06-09T05:49:36Z</dcterms:created>
  <dcterms:modified xsi:type="dcterms:W3CDTF">2020-06-29T04:48:26Z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