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</p:sldIdLst>
  <p:sldSz cy="6858000" cx="12192000"/>
  <p:notesSz cx="6858000" cy="9144000"/>
  <p:embeddedFontLst>
    <p:embeddedFont>
      <p:font typeface="Ubuntu"/>
      <p:regular r:id="rId32"/>
      <p:bold r:id="rId33"/>
      <p:italic r:id="rId34"/>
      <p:boldItalic r:id="rId35"/>
    </p:embeddedFont>
    <p:embeddedFont>
      <p:font typeface="Poppins"/>
      <p:regular r:id="rId36"/>
      <p:bold r:id="rId37"/>
      <p:italic r:id="rId38"/>
      <p:boldItalic r:id="rId39"/>
    </p:embeddedFont>
    <p:embeddedFont>
      <p:font typeface="Lato"/>
      <p:regular r:id="rId40"/>
      <p:bold r:id="rId41"/>
      <p:italic r:id="rId42"/>
      <p:boldItalic r:id="rId43"/>
    </p:embeddedFont>
    <p:embeddedFont>
      <p:font typeface="Barlow Condensed"/>
      <p:regular r:id="rId44"/>
      <p:bold r:id="rId45"/>
      <p:italic r:id="rId46"/>
      <p:boldItalic r:id="rId47"/>
    </p:embeddedFont>
    <p:embeddedFont>
      <p:font typeface="Archivo Medium"/>
      <p:regular r:id="rId48"/>
      <p:bold r:id="rId49"/>
      <p:italic r:id="rId50"/>
      <p:boldItalic r:id="rId51"/>
    </p:embeddedFont>
    <p:embeddedFont>
      <p:font typeface="Archivo"/>
      <p:regular r:id="rId52"/>
      <p:bold r:id="rId53"/>
      <p:italic r:id="rId54"/>
      <p:boldItalic r:id="rId55"/>
    </p:embeddedFont>
    <p:embeddedFont>
      <p:font typeface="Hind Madurai"/>
      <p:regular r:id="rId56"/>
      <p:bold r:id="rId57"/>
    </p:embeddedFont>
    <p:embeddedFont>
      <p:font typeface="Homemade Apple"/>
      <p:regular r:id="rId5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ato-regular.fntdata"/><Relationship Id="rId42" Type="http://schemas.openxmlformats.org/officeDocument/2006/relationships/font" Target="fonts/Lato-italic.fntdata"/><Relationship Id="rId41" Type="http://schemas.openxmlformats.org/officeDocument/2006/relationships/font" Target="fonts/Lato-bold.fntdata"/><Relationship Id="rId44" Type="http://schemas.openxmlformats.org/officeDocument/2006/relationships/font" Target="fonts/BarlowCondensed-regular.fntdata"/><Relationship Id="rId43" Type="http://schemas.openxmlformats.org/officeDocument/2006/relationships/font" Target="fonts/Lato-boldItalic.fntdata"/><Relationship Id="rId46" Type="http://schemas.openxmlformats.org/officeDocument/2006/relationships/font" Target="fonts/BarlowCondensed-italic.fntdata"/><Relationship Id="rId45" Type="http://schemas.openxmlformats.org/officeDocument/2006/relationships/font" Target="fonts/BarlowCondensed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ArchivoMedium-regular.fntdata"/><Relationship Id="rId47" Type="http://schemas.openxmlformats.org/officeDocument/2006/relationships/font" Target="fonts/BarlowCondensed-boldItalic.fntdata"/><Relationship Id="rId49" Type="http://schemas.openxmlformats.org/officeDocument/2006/relationships/font" Target="fonts/ArchivoMedium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font" Target="fonts/Ubuntu-bold.fntdata"/><Relationship Id="rId32" Type="http://schemas.openxmlformats.org/officeDocument/2006/relationships/font" Target="fonts/Ubuntu-regular.fntdata"/><Relationship Id="rId35" Type="http://schemas.openxmlformats.org/officeDocument/2006/relationships/font" Target="fonts/Ubuntu-boldItalic.fntdata"/><Relationship Id="rId34" Type="http://schemas.openxmlformats.org/officeDocument/2006/relationships/font" Target="fonts/Ubuntu-italic.fntdata"/><Relationship Id="rId37" Type="http://schemas.openxmlformats.org/officeDocument/2006/relationships/font" Target="fonts/Poppins-bold.fntdata"/><Relationship Id="rId36" Type="http://schemas.openxmlformats.org/officeDocument/2006/relationships/font" Target="fonts/Poppins-regular.fntdata"/><Relationship Id="rId39" Type="http://schemas.openxmlformats.org/officeDocument/2006/relationships/font" Target="fonts/Poppins-boldItalic.fntdata"/><Relationship Id="rId38" Type="http://schemas.openxmlformats.org/officeDocument/2006/relationships/font" Target="fonts/Poppins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ArchivoMedium-boldItalic.fntdata"/><Relationship Id="rId50" Type="http://schemas.openxmlformats.org/officeDocument/2006/relationships/font" Target="fonts/ArchivoMedium-italic.fntdata"/><Relationship Id="rId53" Type="http://schemas.openxmlformats.org/officeDocument/2006/relationships/font" Target="fonts/Archivo-bold.fntdata"/><Relationship Id="rId52" Type="http://schemas.openxmlformats.org/officeDocument/2006/relationships/font" Target="fonts/Archivo-regular.fntdata"/><Relationship Id="rId11" Type="http://schemas.openxmlformats.org/officeDocument/2006/relationships/slide" Target="slides/slide6.xml"/><Relationship Id="rId55" Type="http://schemas.openxmlformats.org/officeDocument/2006/relationships/font" Target="fonts/Archivo-boldItalic.fntdata"/><Relationship Id="rId10" Type="http://schemas.openxmlformats.org/officeDocument/2006/relationships/slide" Target="slides/slide5.xml"/><Relationship Id="rId54" Type="http://schemas.openxmlformats.org/officeDocument/2006/relationships/font" Target="fonts/Archivo-italic.fntdata"/><Relationship Id="rId13" Type="http://schemas.openxmlformats.org/officeDocument/2006/relationships/slide" Target="slides/slide8.xml"/><Relationship Id="rId57" Type="http://schemas.openxmlformats.org/officeDocument/2006/relationships/font" Target="fonts/HindMadurai-bold.fntdata"/><Relationship Id="rId12" Type="http://schemas.openxmlformats.org/officeDocument/2006/relationships/slide" Target="slides/slide7.xml"/><Relationship Id="rId56" Type="http://schemas.openxmlformats.org/officeDocument/2006/relationships/font" Target="fonts/HindMadurai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58" Type="http://schemas.openxmlformats.org/officeDocument/2006/relationships/font" Target="fonts/HomemadeApple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805c9c3d71_0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805c9c3d71_0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6fd8ccc017_0_1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6fd8ccc017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g805c9c3d71_1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" name="Google Shape;226;g805c9c3d71_1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g6fd8ccc017_0_1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7" name="Google Shape;237;g6fd8ccc017_0_1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6fd8ccc017_0_3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6fd8ccc017_0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6fd8ccc017_1_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6fd8ccc017_1_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g6fd8ccc017_1_1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6" name="Google Shape;546;g6fd8ccc017_1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6fd8ccc017_1_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6fd8ccc017_1_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3" name="Google Shape;613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4" name="Google Shape;614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3" name="Google Shape;633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8" name="Google Shape;648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9" name="Google Shape;649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2" name="Google Shape;662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3" name="Shape 6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4" name="Google Shape;674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5" name="Google Shape;675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1" name="Google Shape;681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2" name="Shape 9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3" name="Google Shape;983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4" name="Google Shape;984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9" name="Shape 9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0" name="Google Shape;990;g805c9c3d71_1_1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1" name="Google Shape;991;g805c9c3d71_1_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6" name="Google Shape;996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7" name="Google Shape;997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6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5436274" y="426769"/>
            <a:ext cx="5994300" cy="605407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796604" y="1297575"/>
            <a:ext cx="53976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rt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796600" y="4083625"/>
            <a:ext cx="5397600" cy="6618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800"/>
              <a:buNone/>
              <a:defRPr sz="28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85374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7959525" y="5697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3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/>
          <p:nvPr/>
        </p:nvSpPr>
        <p:spPr>
          <a:xfrm>
            <a:off x="2111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" name="Google Shape;20;p3"/>
          <p:cNvSpPr txBox="1"/>
          <p:nvPr>
            <p:ph type="title"/>
          </p:nvPr>
        </p:nvSpPr>
        <p:spPr>
          <a:xfrm>
            <a:off x="1634800" y="5933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1" name="Google Shape;21;p3"/>
          <p:cNvSpPr txBox="1"/>
          <p:nvPr>
            <p:ph idx="1" type="body"/>
          </p:nvPr>
        </p:nvSpPr>
        <p:spPr>
          <a:xfrm>
            <a:off x="5850400" y="30729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 algn="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22" name="Google Shape;22;p3"/>
          <p:cNvSpPr txBox="1"/>
          <p:nvPr>
            <p:ph idx="2" type="subTitle"/>
          </p:nvPr>
        </p:nvSpPr>
        <p:spPr>
          <a:xfrm>
            <a:off x="5850400" y="1729075"/>
            <a:ext cx="5664900" cy="9717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rgbClr val="FFFFFF"/>
                </a:solidFill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 algn="r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 algn="r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 algn="r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 algn="r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 algn="r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 algn="r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 algn="r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23" name="Google Shape;23;p3"/>
          <p:cNvSpPr/>
          <p:nvPr/>
        </p:nvSpPr>
        <p:spPr>
          <a:xfrm>
            <a:off x="211150" y="1524798"/>
            <a:ext cx="4266743" cy="4309291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24" name="Google Shape;24;p3"/>
          <p:cNvSpPr/>
          <p:nvPr/>
        </p:nvSpPr>
        <p:spPr>
          <a:xfrm rot="3435799">
            <a:off x="1259872" y="2081025"/>
            <a:ext cx="4266450" cy="430899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 1">
  <p:cSld name="CUSTOM_5_1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4"/>
          <p:cNvSpPr/>
          <p:nvPr/>
        </p:nvSpPr>
        <p:spPr>
          <a:xfrm>
            <a:off x="85169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" name="Google Shape;28;p4"/>
          <p:cNvSpPr txBox="1"/>
          <p:nvPr>
            <p:ph type="title"/>
          </p:nvPr>
        </p:nvSpPr>
        <p:spPr>
          <a:xfrm>
            <a:off x="415600" y="6695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9" name="Google Shape;29;p4"/>
          <p:cNvSpPr txBox="1"/>
          <p:nvPr>
            <p:ph idx="1" type="body"/>
          </p:nvPr>
        </p:nvSpPr>
        <p:spPr>
          <a:xfrm>
            <a:off x="415600" y="31491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 algn="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 algn="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0" name="Google Shape;30;p4"/>
          <p:cNvSpPr txBox="1"/>
          <p:nvPr>
            <p:ph idx="2" type="subTitle"/>
          </p:nvPr>
        </p:nvSpPr>
        <p:spPr>
          <a:xfrm>
            <a:off x="415600" y="1805275"/>
            <a:ext cx="5664900" cy="9717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rgbClr val="FFFFFF"/>
                </a:solidFill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 algn="r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 algn="r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 algn="r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 algn="r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 algn="r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 algn="r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 algn="r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31" name="Google Shape;31;p4"/>
          <p:cNvSpPr/>
          <p:nvPr/>
        </p:nvSpPr>
        <p:spPr>
          <a:xfrm flipH="1" rot="10800000">
            <a:off x="211826" y="50940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5"/>
          <p:cNvSpPr/>
          <p:nvPr/>
        </p:nvSpPr>
        <p:spPr>
          <a:xfrm>
            <a:off x="85374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5"/>
          <p:cNvSpPr txBox="1"/>
          <p:nvPr>
            <p:ph idx="1" type="body"/>
          </p:nvPr>
        </p:nvSpPr>
        <p:spPr>
          <a:xfrm>
            <a:off x="415600" y="3281500"/>
            <a:ext cx="7899000" cy="281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5" name="Google Shape;35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" name="Google Shape;36;p5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7" name="Google Shape;37;p5"/>
          <p:cNvSpPr/>
          <p:nvPr/>
        </p:nvSpPr>
        <p:spPr>
          <a:xfrm>
            <a:off x="7623828" y="2907955"/>
            <a:ext cx="3118235" cy="3149330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38" name="Google Shape;38;p5"/>
          <p:cNvSpPr/>
          <p:nvPr/>
        </p:nvSpPr>
        <p:spPr>
          <a:xfrm rot="3435608">
            <a:off x="8390412" y="3314453"/>
            <a:ext cx="3117819" cy="3148910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39" name="Google Shape;39;p5"/>
          <p:cNvSpPr/>
          <p:nvPr/>
        </p:nvSpPr>
        <p:spPr>
          <a:xfrm>
            <a:off x="9405075" y="5944550"/>
            <a:ext cx="2371220" cy="273081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28575">
            <a:solidFill>
              <a:schemeClr val="accent5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0" name="Google Shape;40;p5"/>
          <p:cNvSpPr txBox="1"/>
          <p:nvPr>
            <p:ph idx="2" type="subTitle"/>
          </p:nvPr>
        </p:nvSpPr>
        <p:spPr>
          <a:xfrm>
            <a:off x="490200" y="1592650"/>
            <a:ext cx="7725300" cy="84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  <a:defRPr b="1" sz="38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2pPr>
            <a:lvl3pPr lvl="2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3pPr>
            <a:lvl4pPr lvl="3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4pPr>
            <a:lvl5pPr lvl="4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5pPr>
            <a:lvl6pPr lvl="5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6pPr>
            <a:lvl7pPr lvl="6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7pPr>
            <a:lvl8pPr lvl="7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8pPr>
            <a:lvl9pPr lvl="8">
              <a:spcBef>
                <a:spcPts val="2100"/>
              </a:spcBef>
              <a:spcAft>
                <a:spcPts val="2100"/>
              </a:spcAft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14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6"/>
          <p:cNvSpPr/>
          <p:nvPr/>
        </p:nvSpPr>
        <p:spPr>
          <a:xfrm>
            <a:off x="85374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6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Hind Madurai"/>
                <a:ea typeface="Hind Madurai"/>
                <a:cs typeface="Hind Madurai"/>
                <a:sym typeface="Hind Madurai"/>
              </a:defRPr>
            </a:lvl9pPr>
          </a:lstStyle>
          <a:p/>
        </p:txBody>
      </p:sp>
      <p:sp>
        <p:nvSpPr>
          <p:cNvPr id="44" name="Google Shape;44;p6"/>
          <p:cNvSpPr txBox="1"/>
          <p:nvPr>
            <p:ph idx="1" type="body"/>
          </p:nvPr>
        </p:nvSpPr>
        <p:spPr>
          <a:xfrm>
            <a:off x="581500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 algn="r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5" name="Google Shape;45;p6"/>
          <p:cNvSpPr txBox="1"/>
          <p:nvPr>
            <p:ph idx="2" type="body"/>
          </p:nvPr>
        </p:nvSpPr>
        <p:spPr>
          <a:xfrm>
            <a:off x="4416855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 algn="r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6" name="Google Shape;46;p6"/>
          <p:cNvSpPr txBox="1"/>
          <p:nvPr>
            <p:ph idx="3" type="body"/>
          </p:nvPr>
        </p:nvSpPr>
        <p:spPr>
          <a:xfrm>
            <a:off x="8225396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 algn="r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 algn="r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 algn="r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 algn="r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7" name="Google Shape;47;p6"/>
          <p:cNvSpPr txBox="1"/>
          <p:nvPr>
            <p:ph idx="4" type="subTitle"/>
          </p:nvPr>
        </p:nvSpPr>
        <p:spPr>
          <a:xfrm>
            <a:off x="528700" y="4050175"/>
            <a:ext cx="3460200" cy="5994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5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1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1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1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1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1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1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1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100"/>
            </a:lvl9pPr>
          </a:lstStyle>
          <a:p/>
        </p:txBody>
      </p:sp>
      <p:sp>
        <p:nvSpPr>
          <p:cNvPr id="48" name="Google Shape;48;p6"/>
          <p:cNvSpPr txBox="1"/>
          <p:nvPr>
            <p:ph idx="5" type="subTitle"/>
          </p:nvPr>
        </p:nvSpPr>
        <p:spPr>
          <a:xfrm>
            <a:off x="4364055" y="4050175"/>
            <a:ext cx="3460200" cy="5994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5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1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1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1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1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1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1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1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100"/>
            </a:lvl9pPr>
          </a:lstStyle>
          <a:p/>
        </p:txBody>
      </p:sp>
      <p:sp>
        <p:nvSpPr>
          <p:cNvPr id="49" name="Google Shape;49;p6"/>
          <p:cNvSpPr txBox="1"/>
          <p:nvPr>
            <p:ph idx="6" type="subTitle"/>
          </p:nvPr>
        </p:nvSpPr>
        <p:spPr>
          <a:xfrm>
            <a:off x="8172596" y="4050175"/>
            <a:ext cx="3460200" cy="5994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5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1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1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1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1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1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1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1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100"/>
            </a:lvl9pPr>
          </a:lstStyle>
          <a:p/>
        </p:txBody>
      </p:sp>
      <p:sp>
        <p:nvSpPr>
          <p:cNvPr id="50" name="Google Shape;50;p6"/>
          <p:cNvSpPr/>
          <p:nvPr/>
        </p:nvSpPr>
        <p:spPr>
          <a:xfrm>
            <a:off x="285900" y="25180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" name="Google Shape;52;p7"/>
          <p:cNvGrpSpPr/>
          <p:nvPr/>
        </p:nvGrpSpPr>
        <p:grpSpPr>
          <a:xfrm>
            <a:off x="2050725" y="9"/>
            <a:ext cx="8090554" cy="7789405"/>
            <a:chOff x="211150" y="1276022"/>
            <a:chExt cx="6147837" cy="5919001"/>
          </a:xfrm>
        </p:grpSpPr>
        <p:sp>
          <p:nvSpPr>
            <p:cNvPr id="53" name="Google Shape;53;p7"/>
            <p:cNvSpPr/>
            <p:nvPr/>
          </p:nvSpPr>
          <p:spPr>
            <a:xfrm>
              <a:off x="211150" y="1524798"/>
              <a:ext cx="4266743" cy="4309291"/>
            </a:xfrm>
            <a:custGeom>
              <a:rect b="b" l="l" r="r" t="t"/>
              <a:pathLst>
                <a:path extrusionOk="0" h="242163" w="239772">
                  <a:moveTo>
                    <a:pt x="138352" y="10135"/>
                  </a:moveTo>
                  <a:cubicBezTo>
                    <a:pt x="98698" y="23940"/>
                    <a:pt x="-7187" y="74245"/>
                    <a:pt x="386" y="112707"/>
                  </a:cubicBezTo>
                  <a:cubicBezTo>
                    <a:pt x="7959" y="151169"/>
                    <a:pt x="144134" y="254710"/>
                    <a:pt x="183788" y="240905"/>
                  </a:cubicBezTo>
                  <a:cubicBezTo>
                    <a:pt x="223442" y="227101"/>
                    <a:pt x="245885" y="68342"/>
                    <a:pt x="238312" y="29880"/>
                  </a:cubicBezTo>
                  <a:cubicBezTo>
                    <a:pt x="230739" y="-8582"/>
                    <a:pt x="178006" y="-3669"/>
                    <a:pt x="138352" y="1013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</p:sp>
        <p:sp>
          <p:nvSpPr>
            <p:cNvPr id="54" name="Google Shape;54;p7"/>
            <p:cNvSpPr/>
            <p:nvPr/>
          </p:nvSpPr>
          <p:spPr>
            <a:xfrm rot="3435799">
              <a:off x="1259872" y="2081025"/>
              <a:ext cx="4266450" cy="4308995"/>
            </a:xfrm>
            <a:custGeom>
              <a:rect b="b" l="l" r="r" t="t"/>
              <a:pathLst>
                <a:path extrusionOk="0" h="242163" w="239772">
                  <a:moveTo>
                    <a:pt x="138352" y="10135"/>
                  </a:moveTo>
                  <a:cubicBezTo>
                    <a:pt x="98698" y="23940"/>
                    <a:pt x="-7187" y="74245"/>
                    <a:pt x="386" y="112707"/>
                  </a:cubicBezTo>
                  <a:cubicBezTo>
                    <a:pt x="7959" y="151169"/>
                    <a:pt x="144134" y="254710"/>
                    <a:pt x="183788" y="240905"/>
                  </a:cubicBezTo>
                  <a:cubicBezTo>
                    <a:pt x="223442" y="227101"/>
                    <a:pt x="245885" y="68342"/>
                    <a:pt x="238312" y="29880"/>
                  </a:cubicBezTo>
                  <a:cubicBezTo>
                    <a:pt x="230739" y="-8582"/>
                    <a:pt x="178006" y="-3669"/>
                    <a:pt x="138352" y="1013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</p:grpSp>
      <p:sp>
        <p:nvSpPr>
          <p:cNvPr id="55" name="Google Shape;55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6" name="Google Shape;56;p7"/>
          <p:cNvSpPr txBox="1"/>
          <p:nvPr>
            <p:ph type="title"/>
          </p:nvPr>
        </p:nvSpPr>
        <p:spPr>
          <a:xfrm>
            <a:off x="2279250" y="3047250"/>
            <a:ext cx="66891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7" name="Google Shape;57;p7"/>
          <p:cNvSpPr/>
          <p:nvPr/>
        </p:nvSpPr>
        <p:spPr>
          <a:xfrm>
            <a:off x="182277" y="201336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7"/>
          <p:cNvSpPr/>
          <p:nvPr/>
        </p:nvSpPr>
        <p:spPr>
          <a:xfrm>
            <a:off x="8287675" y="58889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8"/>
          <p:cNvSpPr/>
          <p:nvPr/>
        </p:nvSpPr>
        <p:spPr>
          <a:xfrm>
            <a:off x="8715400" y="3914680"/>
            <a:ext cx="2360555" cy="238409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61" name="Google Shape;61;p8"/>
          <p:cNvSpPr/>
          <p:nvPr/>
        </p:nvSpPr>
        <p:spPr>
          <a:xfrm rot="3435257">
            <a:off x="9295842" y="4222473"/>
            <a:ext cx="2360434" cy="2383972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62" name="Google Shape;62;p8"/>
          <p:cNvSpPr txBox="1"/>
          <p:nvPr>
            <p:ph idx="1" type="body"/>
          </p:nvPr>
        </p:nvSpPr>
        <p:spPr>
          <a:xfrm>
            <a:off x="415600" y="2605500"/>
            <a:ext cx="8529900" cy="3486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63" name="Google Shape;63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4" name="Google Shape;64;p8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5" name="Google Shape;65;p8"/>
          <p:cNvSpPr/>
          <p:nvPr/>
        </p:nvSpPr>
        <p:spPr>
          <a:xfrm rot="10800000">
            <a:off x="9438455" y="3990773"/>
            <a:ext cx="2589842" cy="2654479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8"/>
          <p:cNvSpPr txBox="1"/>
          <p:nvPr>
            <p:ph idx="2" type="subTitle"/>
          </p:nvPr>
        </p:nvSpPr>
        <p:spPr>
          <a:xfrm>
            <a:off x="490200" y="1592650"/>
            <a:ext cx="7725300" cy="84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  <a:defRPr b="1" sz="38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9"/>
          <p:cNvSpPr txBox="1"/>
          <p:nvPr>
            <p:ph type="title"/>
          </p:nvPr>
        </p:nvSpPr>
        <p:spPr>
          <a:xfrm>
            <a:off x="653667" y="600200"/>
            <a:ext cx="8490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69" name="Google Shape;69;p9"/>
          <p:cNvSpPr/>
          <p:nvPr/>
        </p:nvSpPr>
        <p:spPr>
          <a:xfrm>
            <a:off x="5436274" y="426769"/>
            <a:ext cx="5994300" cy="605407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70" name="Google Shape;70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1" name="Google Shape;71;p9"/>
          <p:cNvSpPr/>
          <p:nvPr/>
        </p:nvSpPr>
        <p:spPr>
          <a:xfrm rot="3435856">
            <a:off x="5469662" y="772180"/>
            <a:ext cx="4092527" cy="4133338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72" name="Google Shape;72;p9"/>
          <p:cNvSpPr/>
          <p:nvPr/>
        </p:nvSpPr>
        <p:spPr>
          <a:xfrm>
            <a:off x="85374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9"/>
          <p:cNvSpPr/>
          <p:nvPr/>
        </p:nvSpPr>
        <p:spPr>
          <a:xfrm>
            <a:off x="374250" y="3458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74" name="Google Shape;74;p9"/>
          <p:cNvSpPr/>
          <p:nvPr/>
        </p:nvSpPr>
        <p:spPr>
          <a:xfrm>
            <a:off x="8756925" y="567770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2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0"/>
          <p:cNvSpPr txBox="1"/>
          <p:nvPr>
            <p:ph type="title"/>
          </p:nvPr>
        </p:nvSpPr>
        <p:spPr>
          <a:xfrm>
            <a:off x="415604" y="1123500"/>
            <a:ext cx="11361000" cy="47361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77" name="Google Shape;77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8" name="Google Shape;78;p10"/>
          <p:cNvSpPr/>
          <p:nvPr/>
        </p:nvSpPr>
        <p:spPr>
          <a:xfrm>
            <a:off x="8516952" y="251811"/>
            <a:ext cx="3418933" cy="35042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10"/>
          <p:cNvSpPr/>
          <p:nvPr/>
        </p:nvSpPr>
        <p:spPr>
          <a:xfrm flipH="1" rot="10800000">
            <a:off x="211826" y="50940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2" name="Google Shape;82;p11"/>
          <p:cNvSpPr txBox="1"/>
          <p:nvPr>
            <p:ph idx="1" type="body"/>
          </p:nvPr>
        </p:nvSpPr>
        <p:spPr>
          <a:xfrm>
            <a:off x="5873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3" name="Google Shape;83;p11"/>
          <p:cNvSpPr txBox="1"/>
          <p:nvPr>
            <p:ph idx="2" type="body"/>
          </p:nvPr>
        </p:nvSpPr>
        <p:spPr>
          <a:xfrm>
            <a:off x="63561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4" name="Google Shape;84;p1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5" name="Google Shape;85;p11"/>
          <p:cNvSpPr/>
          <p:nvPr/>
        </p:nvSpPr>
        <p:spPr>
          <a:xfrm>
            <a:off x="8715400" y="3914680"/>
            <a:ext cx="2360555" cy="238409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86" name="Google Shape;86;p11"/>
          <p:cNvSpPr/>
          <p:nvPr/>
        </p:nvSpPr>
        <p:spPr>
          <a:xfrm rot="3435257">
            <a:off x="9295842" y="4222473"/>
            <a:ext cx="2360434" cy="2383972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87" name="Google Shape;87;p11"/>
          <p:cNvSpPr/>
          <p:nvPr/>
        </p:nvSpPr>
        <p:spPr>
          <a:xfrm rot="10800000">
            <a:off x="9438455" y="3990773"/>
            <a:ext cx="2589842" cy="2654479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3 columns">
  <p:cSld name="CUSTOM_9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2"/>
          <p:cNvSpPr txBox="1"/>
          <p:nvPr>
            <p:ph idx="12" type="sldNum"/>
          </p:nvPr>
        </p:nvSpPr>
        <p:spPr>
          <a:xfrm>
            <a:off x="11220410" y="60652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0" name="Google Shape;90;p12"/>
          <p:cNvSpPr txBox="1"/>
          <p:nvPr>
            <p:ph idx="1" type="body"/>
          </p:nvPr>
        </p:nvSpPr>
        <p:spPr>
          <a:xfrm>
            <a:off x="415600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1" name="Google Shape;91;p12"/>
          <p:cNvSpPr txBox="1"/>
          <p:nvPr>
            <p:ph idx="2" type="body"/>
          </p:nvPr>
        </p:nvSpPr>
        <p:spPr>
          <a:xfrm>
            <a:off x="4278394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2" name="Google Shape;92;p12"/>
          <p:cNvSpPr txBox="1"/>
          <p:nvPr>
            <p:ph idx="3" type="body"/>
          </p:nvPr>
        </p:nvSpPr>
        <p:spPr>
          <a:xfrm>
            <a:off x="8141188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3" name="Google Shape;93;p12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94" name="Google Shape;94;p12"/>
          <p:cNvSpPr/>
          <p:nvPr/>
        </p:nvSpPr>
        <p:spPr>
          <a:xfrm>
            <a:off x="10287578" y="5282514"/>
            <a:ext cx="1216843" cy="1228977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95" name="Google Shape;95;p12"/>
          <p:cNvSpPr/>
          <p:nvPr/>
        </p:nvSpPr>
        <p:spPr>
          <a:xfrm rot="3434971">
            <a:off x="10586791" y="5441176"/>
            <a:ext cx="1216629" cy="1228761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96" name="Google Shape;96;p12"/>
          <p:cNvSpPr/>
          <p:nvPr/>
        </p:nvSpPr>
        <p:spPr>
          <a:xfrm rot="10800000">
            <a:off x="10661698" y="5323233"/>
            <a:ext cx="1333384" cy="1366663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9" name="Google Shape;99;p13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00" name="Google Shape;100;p13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101" name="Google Shape;101;p13"/>
          <p:cNvSpPr/>
          <p:nvPr/>
        </p:nvSpPr>
        <p:spPr>
          <a:xfrm flipH="1" rot="10800000">
            <a:off x="211826" y="50940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3"/>
          <p:cNvSpPr/>
          <p:nvPr/>
        </p:nvSpPr>
        <p:spPr>
          <a:xfrm>
            <a:off x="10506876" y="195427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CUSTOM_11"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4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5" name="Google Shape;105;p14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06" name="Google Shape;106;p14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07" name="Google Shape;107;p14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08" name="Google Shape;108;p14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09" name="Google Shape;109;p14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10" name="Google Shape;110;p14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11" name="Google Shape;111;p14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12" name="Google Shape;112;p14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13" name="Google Shape;113;p14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14" name="Google Shape;114;p14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15" name="Google Shape;115;p14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6" name="Google Shape;116;p14"/>
          <p:cNvSpPr/>
          <p:nvPr/>
        </p:nvSpPr>
        <p:spPr>
          <a:xfrm>
            <a:off x="2924202" y="1625485"/>
            <a:ext cx="1785702" cy="1803509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117" name="Google Shape;117;p14"/>
          <p:cNvSpPr/>
          <p:nvPr/>
        </p:nvSpPr>
        <p:spPr>
          <a:xfrm rot="3435262">
            <a:off x="454476" y="1535694"/>
            <a:ext cx="1785290" cy="1803093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118" name="Google Shape;118;p14"/>
          <p:cNvSpPr/>
          <p:nvPr/>
        </p:nvSpPr>
        <p:spPr>
          <a:xfrm rot="4967202">
            <a:off x="5242854" y="1535722"/>
            <a:ext cx="1785446" cy="1803251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</p:sp>
      <p:sp>
        <p:nvSpPr>
          <p:cNvPr id="119" name="Google Shape;119;p14"/>
          <p:cNvSpPr/>
          <p:nvPr/>
        </p:nvSpPr>
        <p:spPr>
          <a:xfrm rot="7939992">
            <a:off x="7624394" y="1387736"/>
            <a:ext cx="1785541" cy="1803346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</p:sp>
      <p:sp>
        <p:nvSpPr>
          <p:cNvPr id="120" name="Google Shape;120;p14"/>
          <p:cNvSpPr/>
          <p:nvPr/>
        </p:nvSpPr>
        <p:spPr>
          <a:xfrm rot="10518111">
            <a:off x="9879805" y="1387654"/>
            <a:ext cx="1785708" cy="1803515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</p:sp>
      <p:sp>
        <p:nvSpPr>
          <p:cNvPr id="121" name="Google Shape;121;p14"/>
          <p:cNvSpPr/>
          <p:nvPr/>
        </p:nvSpPr>
        <p:spPr>
          <a:xfrm flipH="1" rot="10800000">
            <a:off x="211826" y="50940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14"/>
          <p:cNvSpPr/>
          <p:nvPr/>
        </p:nvSpPr>
        <p:spPr>
          <a:xfrm>
            <a:off x="10506876" y="195427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4" name="Google Shape;124;p15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25" name="Google Shape;125;p15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26" name="Google Shape;126;p15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27" name="Google Shape;127;p15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28" name="Google Shape;128;p15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29" name="Google Shape;129;p15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30" name="Google Shape;130;p15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31" name="Google Shape;131;p15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32" name="Google Shape;132;p15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33" name="Google Shape;133;p15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Archivo"/>
              <a:buNone/>
              <a:defRPr b="1" sz="3700">
                <a:solidFill>
                  <a:schemeClr val="dk1"/>
                </a:solidFill>
                <a:latin typeface="Archivo"/>
                <a:ea typeface="Archivo"/>
                <a:cs typeface="Archivo"/>
                <a:sym typeface="Archiv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ind Madurai"/>
              <a:buChar char="●"/>
              <a:defRPr sz="24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○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■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●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○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■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●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ind Madurai"/>
              <a:buChar char="○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Hind Madurai"/>
              <a:buChar char="■"/>
              <a:defRPr sz="1900">
                <a:solidFill>
                  <a:schemeClr val="dk2"/>
                </a:solidFill>
                <a:latin typeface="Hind Madurai"/>
                <a:ea typeface="Hind Madurai"/>
                <a:cs typeface="Hind Madurai"/>
                <a:sym typeface="Hind Madura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3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3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hyperlink" Target="https://unsplash.com/@matfelipe?utm_source=unsplash&amp;utm_medium=referral&amp;utm_content=creditCopyText" TargetMode="External"/><Relationship Id="rId5" Type="http://schemas.openxmlformats.org/officeDocument/2006/relationships/hyperlink" Target="https://unsplash.com/s/photos/business-woman?utm_source=unsplash&amp;utm_medium=referral&amp;utm_content=creditCopyText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1.png"/><Relationship Id="rId4" Type="http://schemas.openxmlformats.org/officeDocument/2006/relationships/image" Target="../media/image9.png"/><Relationship Id="rId5" Type="http://schemas.openxmlformats.org/officeDocument/2006/relationships/image" Target="../media/image8.png"/><Relationship Id="rId6" Type="http://schemas.openxmlformats.org/officeDocument/2006/relationships/hyperlink" Target="https://unsplash.com/" TargetMode="Externa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7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0.jpg"/><Relationship Id="rId4" Type="http://schemas.openxmlformats.org/officeDocument/2006/relationships/hyperlink" Target="https://unsplash.com/@jeshoots?utm_source=unsplash&amp;utm_medium=referral&amp;utm_content=creditCopyText" TargetMode="External"/><Relationship Id="rId5" Type="http://schemas.openxmlformats.org/officeDocument/2006/relationships/hyperlink" Target="https://unsplash.com/s/photos/online?utm_source=unsplash&amp;utm_medium=referral&amp;utm_content=creditCopyText" TargetMode="Externa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6"/>
          <p:cNvSpPr txBox="1"/>
          <p:nvPr>
            <p:ph type="ctrTitle"/>
          </p:nvPr>
        </p:nvSpPr>
        <p:spPr>
          <a:xfrm>
            <a:off x="796604" y="1297575"/>
            <a:ext cx="53976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Webinar or online PD title.</a:t>
            </a:r>
            <a:endParaRPr/>
          </a:p>
        </p:txBody>
      </p:sp>
      <p:sp>
        <p:nvSpPr>
          <p:cNvPr id="139" name="Google Shape;139;p16"/>
          <p:cNvSpPr txBox="1"/>
          <p:nvPr>
            <p:ph idx="1" type="subTitle"/>
          </p:nvPr>
        </p:nvSpPr>
        <p:spPr>
          <a:xfrm>
            <a:off x="796600" y="4083625"/>
            <a:ext cx="5397600" cy="661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subtitle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7"/>
          <p:cNvSpPr txBox="1"/>
          <p:nvPr>
            <p:ph type="title"/>
          </p:nvPr>
        </p:nvSpPr>
        <p:spPr>
          <a:xfrm>
            <a:off x="1634800" y="5933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Introduce yourself.</a:t>
            </a:r>
            <a:endParaRPr/>
          </a:p>
        </p:txBody>
      </p:sp>
      <p:sp>
        <p:nvSpPr>
          <p:cNvPr id="145" name="Google Shape;145;p17"/>
          <p:cNvSpPr txBox="1"/>
          <p:nvPr>
            <p:ph idx="1" type="body"/>
          </p:nvPr>
        </p:nvSpPr>
        <p:spPr>
          <a:xfrm>
            <a:off x="5850400" y="30729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46" name="Google Shape;146;p17"/>
          <p:cNvSpPr txBox="1"/>
          <p:nvPr>
            <p:ph idx="2" type="subTitle"/>
          </p:nvPr>
        </p:nvSpPr>
        <p:spPr>
          <a:xfrm>
            <a:off x="5850400" y="1729075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HELLO! I’m...</a:t>
            </a:r>
            <a:endParaRPr b="1"/>
          </a:p>
        </p:txBody>
      </p:sp>
      <p:grpSp>
        <p:nvGrpSpPr>
          <p:cNvPr id="147" name="Google Shape;147;p17"/>
          <p:cNvGrpSpPr/>
          <p:nvPr/>
        </p:nvGrpSpPr>
        <p:grpSpPr>
          <a:xfrm>
            <a:off x="0" y="1661675"/>
            <a:ext cx="5217454" cy="5196325"/>
            <a:chOff x="0" y="1661675"/>
            <a:chExt cx="5217454" cy="5196325"/>
          </a:xfrm>
        </p:grpSpPr>
        <p:pic>
          <p:nvPicPr>
            <p:cNvPr id="148" name="Google Shape;148;p17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507050" y="1661675"/>
              <a:ext cx="3710404" cy="5196325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49" name="Google Shape;149;p17"/>
            <p:cNvSpPr txBox="1"/>
            <p:nvPr/>
          </p:nvSpPr>
          <p:spPr>
            <a:xfrm>
              <a:off x="0" y="6555800"/>
              <a:ext cx="3000000" cy="28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Mateus Campos Felipe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sp>
        <p:nvSpPr>
          <p:cNvPr id="150" name="Google Shape;150;p17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18"/>
          <p:cNvSpPr txBox="1"/>
          <p:nvPr>
            <p:ph type="title"/>
          </p:nvPr>
        </p:nvSpPr>
        <p:spPr>
          <a:xfrm>
            <a:off x="415600" y="8219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Having guests? </a:t>
            </a: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You can i</a:t>
            </a: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ntroduce them here!</a:t>
            </a:r>
            <a:endParaRPr>
              <a:solidFill>
                <a:schemeClr val="lt1"/>
              </a:solidFill>
              <a:highlight>
                <a:schemeClr val="accent3"/>
              </a:highlight>
            </a:endParaRPr>
          </a:p>
        </p:txBody>
      </p:sp>
      <p:sp>
        <p:nvSpPr>
          <p:cNvPr id="156" name="Google Shape;156;p18"/>
          <p:cNvSpPr txBox="1"/>
          <p:nvPr>
            <p:ph idx="1" type="body"/>
          </p:nvPr>
        </p:nvSpPr>
        <p:spPr>
          <a:xfrm>
            <a:off x="581500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18"/>
          <p:cNvSpPr txBox="1"/>
          <p:nvPr>
            <p:ph idx="2" type="body"/>
          </p:nvPr>
        </p:nvSpPr>
        <p:spPr>
          <a:xfrm>
            <a:off x="4416855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18"/>
          <p:cNvSpPr txBox="1"/>
          <p:nvPr>
            <p:ph idx="3" type="body"/>
          </p:nvPr>
        </p:nvSpPr>
        <p:spPr>
          <a:xfrm>
            <a:off x="8225396" y="4626750"/>
            <a:ext cx="3354600" cy="196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18"/>
          <p:cNvSpPr txBox="1"/>
          <p:nvPr>
            <p:ph idx="4" type="subTitle"/>
          </p:nvPr>
        </p:nvSpPr>
        <p:spPr>
          <a:xfrm>
            <a:off x="528700" y="4050175"/>
            <a:ext cx="3460200" cy="599400"/>
          </a:xfrm>
          <a:prstGeom prst="rect">
            <a:avLst/>
          </a:prstGeom>
          <a:solidFill>
            <a:schemeClr val="accent2"/>
          </a:solidFill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name here</a:t>
            </a:r>
            <a:endParaRPr/>
          </a:p>
        </p:txBody>
      </p:sp>
      <p:sp>
        <p:nvSpPr>
          <p:cNvPr id="160" name="Google Shape;160;p18"/>
          <p:cNvSpPr txBox="1"/>
          <p:nvPr>
            <p:ph idx="5" type="subTitle"/>
          </p:nvPr>
        </p:nvSpPr>
        <p:spPr>
          <a:xfrm>
            <a:off x="4364055" y="4050175"/>
            <a:ext cx="3460200" cy="599400"/>
          </a:xfrm>
          <a:prstGeom prst="rect">
            <a:avLst/>
          </a:prstGeom>
          <a:solidFill>
            <a:schemeClr val="accent2"/>
          </a:solidFill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name here</a:t>
            </a:r>
            <a:endParaRPr/>
          </a:p>
        </p:txBody>
      </p:sp>
      <p:sp>
        <p:nvSpPr>
          <p:cNvPr id="161" name="Google Shape;161;p18"/>
          <p:cNvSpPr txBox="1"/>
          <p:nvPr>
            <p:ph idx="6" type="subTitle"/>
          </p:nvPr>
        </p:nvSpPr>
        <p:spPr>
          <a:xfrm>
            <a:off x="8172596" y="4050175"/>
            <a:ext cx="3460200" cy="599400"/>
          </a:xfrm>
          <a:prstGeom prst="rect">
            <a:avLst/>
          </a:prstGeom>
          <a:solidFill>
            <a:schemeClr val="accent2"/>
          </a:solidFill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name here</a:t>
            </a:r>
            <a:endParaRPr/>
          </a:p>
        </p:txBody>
      </p:sp>
      <p:grpSp>
        <p:nvGrpSpPr>
          <p:cNvPr id="162" name="Google Shape;162;p18"/>
          <p:cNvGrpSpPr/>
          <p:nvPr/>
        </p:nvGrpSpPr>
        <p:grpSpPr>
          <a:xfrm>
            <a:off x="1265663" y="1932575"/>
            <a:ext cx="10926338" cy="4951675"/>
            <a:chOff x="1113263" y="1932575"/>
            <a:chExt cx="10926338" cy="4951675"/>
          </a:xfrm>
        </p:grpSpPr>
        <p:pic>
          <p:nvPicPr>
            <p:cNvPr id="163" name="Google Shape;163;p18"/>
            <p:cNvPicPr preferRelativeResize="0"/>
            <p:nvPr/>
          </p:nvPicPr>
          <p:blipFill rotWithShape="1">
            <a:blip r:embed="rId3">
              <a:alphaModFix/>
            </a:blip>
            <a:srcRect b="32560" l="0" r="0" t="0"/>
            <a:stretch/>
          </p:blipFill>
          <p:spPr>
            <a:xfrm>
              <a:off x="1113263" y="2195075"/>
              <a:ext cx="1833875" cy="185510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4" name="Google Shape;164;p18"/>
            <p:cNvPicPr preferRelativeResize="0"/>
            <p:nvPr/>
          </p:nvPicPr>
          <p:blipFill rotWithShape="1">
            <a:blip r:embed="rId4">
              <a:alphaModFix/>
            </a:blip>
            <a:srcRect b="23402" l="0" r="0" t="11969"/>
            <a:stretch/>
          </p:blipFill>
          <p:spPr>
            <a:xfrm>
              <a:off x="4804125" y="2036475"/>
              <a:ext cx="2096050" cy="203200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5" name="Google Shape;165;p18"/>
            <p:cNvPicPr preferRelativeResize="0"/>
            <p:nvPr/>
          </p:nvPicPr>
          <p:blipFill rotWithShape="1">
            <a:blip r:embed="rId5">
              <a:alphaModFix/>
            </a:blip>
            <a:srcRect b="14214" l="0" r="0" t="0"/>
            <a:stretch/>
          </p:blipFill>
          <p:spPr>
            <a:xfrm>
              <a:off x="8901650" y="1932575"/>
              <a:ext cx="1665932" cy="2143763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6" name="Google Shape;166;p18"/>
            <p:cNvSpPr txBox="1"/>
            <p:nvPr/>
          </p:nvSpPr>
          <p:spPr>
            <a:xfrm>
              <a:off x="9039600" y="6595650"/>
              <a:ext cx="3000000" cy="28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Photos by  </a:t>
              </a:r>
              <a:r>
                <a:rPr lang="en" sz="1050" u="sng"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6"/>
                </a:rPr>
                <a:t>Unsplash</a:t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19"/>
          <p:cNvSpPr txBox="1"/>
          <p:nvPr>
            <p:ph idx="1" type="body"/>
          </p:nvPr>
        </p:nvSpPr>
        <p:spPr>
          <a:xfrm>
            <a:off x="415600" y="2679625"/>
            <a:ext cx="6270300" cy="258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■"/>
            </a:pPr>
            <a:r>
              <a:rPr lang="en"/>
              <a:t>We will talk about this first.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■"/>
            </a:pPr>
            <a:r>
              <a:rPr lang="en"/>
              <a:t>We will talk about this second.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■"/>
            </a:pPr>
            <a:r>
              <a:rPr lang="en"/>
              <a:t>We will talk about this last.</a:t>
            </a:r>
            <a:endParaRPr/>
          </a:p>
        </p:txBody>
      </p:sp>
      <p:sp>
        <p:nvSpPr>
          <p:cNvPr id="172" name="Google Shape;172;p19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What is this Webinar about?</a:t>
            </a:r>
            <a:endParaRPr/>
          </a:p>
        </p:txBody>
      </p:sp>
      <p:sp>
        <p:nvSpPr>
          <p:cNvPr id="173" name="Google Shape;173;p19"/>
          <p:cNvSpPr txBox="1"/>
          <p:nvPr>
            <p:ph idx="2" type="subTitle"/>
          </p:nvPr>
        </p:nvSpPr>
        <p:spPr>
          <a:xfrm>
            <a:off x="490200" y="1592650"/>
            <a:ext cx="7725300" cy="84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some text here.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0"/>
          <p:cNvSpPr txBox="1"/>
          <p:nvPr>
            <p:ph type="title"/>
          </p:nvPr>
        </p:nvSpPr>
        <p:spPr>
          <a:xfrm>
            <a:off x="2279250" y="3047250"/>
            <a:ext cx="66891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a section title here.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1"/>
          <p:cNvSpPr txBox="1"/>
          <p:nvPr>
            <p:ph idx="1" type="body"/>
          </p:nvPr>
        </p:nvSpPr>
        <p:spPr>
          <a:xfrm>
            <a:off x="415600" y="2815750"/>
            <a:ext cx="7488300" cy="241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184" name="Google Shape;184;p2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column, only text.</a:t>
            </a:r>
            <a:endParaRPr/>
          </a:p>
        </p:txBody>
      </p:sp>
      <p:sp>
        <p:nvSpPr>
          <p:cNvPr id="185" name="Google Shape;185;p21"/>
          <p:cNvSpPr txBox="1"/>
          <p:nvPr>
            <p:ph idx="2" type="subTitle"/>
          </p:nvPr>
        </p:nvSpPr>
        <p:spPr>
          <a:xfrm>
            <a:off x="414000" y="1973650"/>
            <a:ext cx="7488300" cy="84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a subtitle here.</a:t>
            </a:r>
            <a:endParaRPr/>
          </a:p>
        </p:txBody>
      </p:sp>
      <p:sp>
        <p:nvSpPr>
          <p:cNvPr id="186" name="Google Shape;186;p21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2"/>
          <p:cNvSpPr txBox="1"/>
          <p:nvPr>
            <p:ph type="title"/>
          </p:nvPr>
        </p:nvSpPr>
        <p:spPr>
          <a:xfrm>
            <a:off x="653672" y="600200"/>
            <a:ext cx="56067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</a:t>
            </a: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here.</a:t>
            </a:r>
            <a:endParaRPr>
              <a:solidFill>
                <a:schemeClr val="lt1"/>
              </a:solidFill>
              <a:highlight>
                <a:schemeClr val="accent3"/>
              </a:highlight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3"/>
          <p:cNvSpPr txBox="1"/>
          <p:nvPr>
            <p:ph type="title"/>
          </p:nvPr>
        </p:nvSpPr>
        <p:spPr>
          <a:xfrm>
            <a:off x="415600" y="1899025"/>
            <a:ext cx="11361000" cy="2928600"/>
          </a:xfrm>
          <a:prstGeom prst="rect">
            <a:avLst/>
          </a:prstGeom>
          <a:noFill/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Great</a:t>
            </a:r>
            <a:r>
              <a:rPr lang="en">
                <a:solidFill>
                  <a:schemeClr val="lt1"/>
                </a:solidFill>
              </a:rPr>
              <a:t> </a:t>
            </a:r>
            <a:r>
              <a:rPr lang="en">
                <a:solidFill>
                  <a:schemeClr val="dk1"/>
                </a:solidFill>
              </a:rPr>
              <a:t>Idea!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97" name="Google Shape;197;p23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4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Two columns, only text.</a:t>
            </a:r>
            <a:endParaRPr/>
          </a:p>
        </p:txBody>
      </p:sp>
      <p:sp>
        <p:nvSpPr>
          <p:cNvPr id="203" name="Google Shape;203;p24"/>
          <p:cNvSpPr txBox="1"/>
          <p:nvPr>
            <p:ph idx="1" type="body"/>
          </p:nvPr>
        </p:nvSpPr>
        <p:spPr>
          <a:xfrm>
            <a:off x="587350" y="2131975"/>
            <a:ext cx="3649500" cy="372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204" name="Google Shape;204;p24"/>
          <p:cNvSpPr txBox="1"/>
          <p:nvPr>
            <p:ph idx="2" type="body"/>
          </p:nvPr>
        </p:nvSpPr>
        <p:spPr>
          <a:xfrm>
            <a:off x="4598699" y="2131975"/>
            <a:ext cx="3649500" cy="372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  <p:sp>
        <p:nvSpPr>
          <p:cNvPr id="205" name="Google Shape;205;p24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25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Three columns, only text.</a:t>
            </a:r>
            <a:endParaRPr/>
          </a:p>
        </p:txBody>
      </p:sp>
      <p:sp>
        <p:nvSpPr>
          <p:cNvPr id="211" name="Google Shape;211;p25"/>
          <p:cNvSpPr txBox="1"/>
          <p:nvPr>
            <p:ph idx="1" type="body"/>
          </p:nvPr>
        </p:nvSpPr>
        <p:spPr>
          <a:xfrm>
            <a:off x="415600" y="2042400"/>
            <a:ext cx="3635100" cy="351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pandas don’t hibernate?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When winter approaches, they head lower down their mountain homes to warmer temperatures, where they continue to chomp away on bamboo!</a:t>
            </a:r>
            <a:endParaRPr/>
          </a:p>
        </p:txBody>
      </p:sp>
      <p:sp>
        <p:nvSpPr>
          <p:cNvPr id="212" name="Google Shape;212;p25"/>
          <p:cNvSpPr txBox="1"/>
          <p:nvPr>
            <p:ph idx="2" type="body"/>
          </p:nvPr>
        </p:nvSpPr>
        <p:spPr>
          <a:xfrm>
            <a:off x="4278398" y="2042400"/>
            <a:ext cx="3635100" cy="351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Also, cats love to sleep. A fifteen-year-old cat has probably spent ten years of its life sleeping.</a:t>
            </a:r>
            <a:endParaRPr/>
          </a:p>
        </p:txBody>
      </p:sp>
      <p:sp>
        <p:nvSpPr>
          <p:cNvPr id="213" name="Google Shape;213;p25"/>
          <p:cNvSpPr txBox="1"/>
          <p:nvPr>
            <p:ph idx="3" type="body"/>
          </p:nvPr>
        </p:nvSpPr>
        <p:spPr>
          <a:xfrm>
            <a:off x="8141196" y="2042400"/>
            <a:ext cx="3635100" cy="3517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elephants can sense storms?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Elephants may be able to detect a thunderstorm from hundreds of miles away, and will head towards it, looking for water.</a:t>
            </a:r>
            <a:endParaRPr/>
          </a:p>
        </p:txBody>
      </p:sp>
      <p:sp>
        <p:nvSpPr>
          <p:cNvPr id="214" name="Google Shape;214;p25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6"/>
          <p:cNvSpPr txBox="1"/>
          <p:nvPr>
            <p:ph type="title"/>
          </p:nvPr>
        </p:nvSpPr>
        <p:spPr>
          <a:xfrm>
            <a:off x="1634800" y="8219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column, with image.</a:t>
            </a:r>
            <a:endParaRPr/>
          </a:p>
        </p:txBody>
      </p:sp>
      <p:sp>
        <p:nvSpPr>
          <p:cNvPr id="220" name="Google Shape;220;p26"/>
          <p:cNvSpPr txBox="1"/>
          <p:nvPr>
            <p:ph idx="1" type="body"/>
          </p:nvPr>
        </p:nvSpPr>
        <p:spPr>
          <a:xfrm>
            <a:off x="5850400" y="33015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sp>
        <p:nvSpPr>
          <p:cNvPr id="221" name="Google Shape;221;p26"/>
          <p:cNvSpPr txBox="1"/>
          <p:nvPr>
            <p:ph idx="2" type="subTitle"/>
          </p:nvPr>
        </p:nvSpPr>
        <p:spPr>
          <a:xfrm>
            <a:off x="5850400" y="1957675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images!</a:t>
            </a:r>
            <a:endParaRPr/>
          </a:p>
        </p:txBody>
      </p:sp>
      <p:pic>
        <p:nvPicPr>
          <p:cNvPr id="222" name="Google Shape;222;p26"/>
          <p:cNvPicPr preferRelativeResize="0"/>
          <p:nvPr/>
        </p:nvPicPr>
        <p:blipFill rotWithShape="1">
          <a:blip r:embed="rId3">
            <a:alphaModFix/>
          </a:blip>
          <a:srcRect b="0" l="22573" r="17596" t="0"/>
          <a:stretch/>
        </p:blipFill>
        <p:spPr>
          <a:xfrm>
            <a:off x="1090700" y="1153975"/>
            <a:ext cx="3959425" cy="5730600"/>
          </a:xfrm>
          <a:prstGeom prst="rect">
            <a:avLst/>
          </a:prstGeom>
          <a:noFill/>
          <a:ln>
            <a:noFill/>
          </a:ln>
        </p:spPr>
      </p:pic>
      <p:sp>
        <p:nvSpPr>
          <p:cNvPr id="223" name="Google Shape;223;p26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27"/>
          <p:cNvSpPr txBox="1"/>
          <p:nvPr>
            <p:ph type="title"/>
          </p:nvPr>
        </p:nvSpPr>
        <p:spPr>
          <a:xfrm>
            <a:off x="415600" y="6695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column, with image.</a:t>
            </a:r>
            <a:endParaRPr/>
          </a:p>
        </p:txBody>
      </p:sp>
      <p:sp>
        <p:nvSpPr>
          <p:cNvPr id="229" name="Google Shape;229;p27"/>
          <p:cNvSpPr txBox="1"/>
          <p:nvPr>
            <p:ph idx="1" type="body"/>
          </p:nvPr>
        </p:nvSpPr>
        <p:spPr>
          <a:xfrm>
            <a:off x="415600" y="31491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sp>
        <p:nvSpPr>
          <p:cNvPr id="230" name="Google Shape;230;p27"/>
          <p:cNvSpPr txBox="1"/>
          <p:nvPr>
            <p:ph idx="2" type="subTitle"/>
          </p:nvPr>
        </p:nvSpPr>
        <p:spPr>
          <a:xfrm>
            <a:off x="415600" y="1805275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images!</a:t>
            </a:r>
            <a:endParaRPr/>
          </a:p>
        </p:txBody>
      </p:sp>
      <p:grpSp>
        <p:nvGrpSpPr>
          <p:cNvPr id="231" name="Google Shape;231;p27"/>
          <p:cNvGrpSpPr/>
          <p:nvPr/>
        </p:nvGrpSpPr>
        <p:grpSpPr>
          <a:xfrm>
            <a:off x="6232900" y="1805275"/>
            <a:ext cx="5555694" cy="4383275"/>
            <a:chOff x="6232900" y="1805275"/>
            <a:chExt cx="5555694" cy="4383275"/>
          </a:xfrm>
        </p:grpSpPr>
        <p:pic>
          <p:nvPicPr>
            <p:cNvPr id="232" name="Google Shape;232;p27"/>
            <p:cNvPicPr preferRelativeResize="0"/>
            <p:nvPr/>
          </p:nvPicPr>
          <p:blipFill rotWithShape="1">
            <a:blip r:embed="rId3">
              <a:alphaModFix/>
            </a:blip>
            <a:srcRect b="0" l="0" r="11016" t="0"/>
            <a:stretch/>
          </p:blipFill>
          <p:spPr>
            <a:xfrm>
              <a:off x="6232900" y="1805275"/>
              <a:ext cx="5555694" cy="416217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33" name="Google Shape;233;p27"/>
            <p:cNvSpPr txBox="1"/>
            <p:nvPr/>
          </p:nvSpPr>
          <p:spPr>
            <a:xfrm>
              <a:off x="6232900" y="5891250"/>
              <a:ext cx="3000000" cy="297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JESHOOTS.COM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sp>
        <p:nvSpPr>
          <p:cNvPr id="234" name="Google Shape;234;p27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p28"/>
          <p:cNvSpPr txBox="1"/>
          <p:nvPr>
            <p:ph type="title"/>
          </p:nvPr>
        </p:nvSpPr>
        <p:spPr>
          <a:xfrm>
            <a:off x="415650" y="428992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</a:t>
            </a: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map title.</a:t>
            </a:r>
            <a:endParaRPr>
              <a:solidFill>
                <a:schemeClr val="lt1"/>
              </a:solidFill>
              <a:highlight>
                <a:schemeClr val="accent3"/>
              </a:highlight>
            </a:endParaRPr>
          </a:p>
        </p:txBody>
      </p:sp>
      <p:grpSp>
        <p:nvGrpSpPr>
          <p:cNvPr id="240" name="Google Shape;240;p28"/>
          <p:cNvGrpSpPr/>
          <p:nvPr/>
        </p:nvGrpSpPr>
        <p:grpSpPr>
          <a:xfrm>
            <a:off x="1284987" y="1831721"/>
            <a:ext cx="9214097" cy="4563220"/>
            <a:chOff x="275475" y="1342375"/>
            <a:chExt cx="7012250" cy="3021400"/>
          </a:xfrm>
        </p:grpSpPr>
        <p:sp>
          <p:nvSpPr>
            <p:cNvPr id="241" name="Google Shape;241;p28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8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8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8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8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8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8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8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8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8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8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8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8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8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8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8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8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8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8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8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8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8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8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8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8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8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8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8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8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8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8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8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8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8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8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8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8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8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8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8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8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8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8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8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8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8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8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8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8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8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8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8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8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8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8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8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8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8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8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8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8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8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8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8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8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8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8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8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8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8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8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8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8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8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8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8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8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8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8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8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8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8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8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8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8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8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8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8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8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8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8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8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8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8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8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8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8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8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8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8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8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8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8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8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8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8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8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8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8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8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8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8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8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8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8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8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8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8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8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8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8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8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8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8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8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8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8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8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8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8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8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8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8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8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8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8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8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8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8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8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8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8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8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8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8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8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8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8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8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8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8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8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8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8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8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8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8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8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8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8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8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8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8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8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8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8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8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8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8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8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8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8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8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8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8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8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8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8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8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8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8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8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8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8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8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8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8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8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8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8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8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8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8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8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8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8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8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8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8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8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8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8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8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8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8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8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8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8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8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8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8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2" name="Google Shape;452;p28"/>
          <p:cNvSpPr txBox="1"/>
          <p:nvPr>
            <p:ph idx="1" type="subTitle"/>
          </p:nvPr>
        </p:nvSpPr>
        <p:spPr>
          <a:xfrm>
            <a:off x="298400" y="2772675"/>
            <a:ext cx="2225100" cy="235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You can use maps to show your offices or markets. Or as charts, highlighting the countries and adding your data.</a:t>
            </a:r>
            <a:endParaRPr sz="1800"/>
          </a:p>
        </p:txBody>
      </p:sp>
      <p:sp>
        <p:nvSpPr>
          <p:cNvPr id="453" name="Google Shape;453;p28"/>
          <p:cNvSpPr txBox="1"/>
          <p:nvPr>
            <p:ph idx="1" type="subTitle"/>
          </p:nvPr>
        </p:nvSpPr>
        <p:spPr>
          <a:xfrm>
            <a:off x="9814500" y="3585850"/>
            <a:ext cx="2225100" cy="235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You can double click on the desired country and change fill color.</a:t>
            </a:r>
            <a:endParaRPr sz="1800"/>
          </a:p>
        </p:txBody>
      </p:sp>
      <p:sp>
        <p:nvSpPr>
          <p:cNvPr id="454" name="Google Shape;454;p28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29"/>
          <p:cNvSpPr txBox="1"/>
          <p:nvPr>
            <p:ph idx="1" type="body"/>
          </p:nvPr>
        </p:nvSpPr>
        <p:spPr>
          <a:xfrm>
            <a:off x="408750" y="3354451"/>
            <a:ext cx="2179500" cy="281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60" name="Google Shape;460;p29"/>
          <p:cNvSpPr txBox="1"/>
          <p:nvPr>
            <p:ph idx="2" type="subTitle"/>
          </p:nvPr>
        </p:nvSpPr>
        <p:spPr>
          <a:xfrm>
            <a:off x="408738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lt1"/>
                </a:solidFill>
              </a:rPr>
              <a:t>2005	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461" name="Google Shape;461;p29"/>
          <p:cNvSpPr txBox="1"/>
          <p:nvPr>
            <p:ph idx="3" type="body"/>
          </p:nvPr>
        </p:nvSpPr>
        <p:spPr>
          <a:xfrm>
            <a:off x="2727313" y="3354451"/>
            <a:ext cx="2179500" cy="281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62" name="Google Shape;462;p29"/>
          <p:cNvSpPr txBox="1"/>
          <p:nvPr>
            <p:ph idx="4" type="subTitle"/>
          </p:nvPr>
        </p:nvSpPr>
        <p:spPr>
          <a:xfrm>
            <a:off x="2727301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lt1"/>
                </a:solidFill>
              </a:rPr>
              <a:t>2010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463" name="Google Shape;463;p29"/>
          <p:cNvSpPr txBox="1"/>
          <p:nvPr>
            <p:ph idx="5" type="body"/>
          </p:nvPr>
        </p:nvSpPr>
        <p:spPr>
          <a:xfrm>
            <a:off x="5045875" y="3354451"/>
            <a:ext cx="2179500" cy="281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64" name="Google Shape;464;p29"/>
          <p:cNvSpPr txBox="1"/>
          <p:nvPr>
            <p:ph idx="6" type="subTitle"/>
          </p:nvPr>
        </p:nvSpPr>
        <p:spPr>
          <a:xfrm>
            <a:off x="5045864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lt1"/>
                </a:solidFill>
              </a:rPr>
              <a:t>2015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465" name="Google Shape;465;p29"/>
          <p:cNvSpPr txBox="1"/>
          <p:nvPr>
            <p:ph idx="7" type="body"/>
          </p:nvPr>
        </p:nvSpPr>
        <p:spPr>
          <a:xfrm>
            <a:off x="7364438" y="3354451"/>
            <a:ext cx="2179500" cy="281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66" name="Google Shape;466;p29"/>
          <p:cNvSpPr txBox="1"/>
          <p:nvPr>
            <p:ph idx="8" type="subTitle"/>
          </p:nvPr>
        </p:nvSpPr>
        <p:spPr>
          <a:xfrm>
            <a:off x="7364428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2020</a:t>
            </a:r>
            <a:endParaRPr/>
          </a:p>
        </p:txBody>
      </p:sp>
      <p:sp>
        <p:nvSpPr>
          <p:cNvPr id="467" name="Google Shape;467;p29"/>
          <p:cNvSpPr txBox="1"/>
          <p:nvPr>
            <p:ph idx="9" type="body"/>
          </p:nvPr>
        </p:nvSpPr>
        <p:spPr>
          <a:xfrm>
            <a:off x="9683001" y="3354451"/>
            <a:ext cx="2179500" cy="281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68" name="Google Shape;468;p29"/>
          <p:cNvSpPr txBox="1"/>
          <p:nvPr>
            <p:ph idx="13" type="subTitle"/>
          </p:nvPr>
        </p:nvSpPr>
        <p:spPr>
          <a:xfrm>
            <a:off x="9606791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2025</a:t>
            </a:r>
            <a:endParaRPr/>
          </a:p>
        </p:txBody>
      </p:sp>
      <p:sp>
        <p:nvSpPr>
          <p:cNvPr id="469" name="Google Shape;469;p29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timeline or </a:t>
            </a:r>
            <a:r>
              <a:rPr lang="en">
                <a:solidFill>
                  <a:schemeClr val="lt1"/>
                </a:solidFill>
                <a:highlight>
                  <a:schemeClr val="accent3"/>
                </a:highlight>
              </a:rPr>
              <a:t>process.</a:t>
            </a:r>
            <a:endParaRPr/>
          </a:p>
        </p:txBody>
      </p:sp>
      <p:sp>
        <p:nvSpPr>
          <p:cNvPr id="470" name="Google Shape;470;p29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30"/>
          <p:cNvSpPr/>
          <p:nvPr/>
        </p:nvSpPr>
        <p:spPr>
          <a:xfrm>
            <a:off x="211150" y="1456245"/>
            <a:ext cx="3090661" cy="3121481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476" name="Google Shape;476;p30"/>
          <p:cNvSpPr/>
          <p:nvPr/>
        </p:nvSpPr>
        <p:spPr>
          <a:xfrm rot="3435926">
            <a:off x="970904" y="1859140"/>
            <a:ext cx="3090555" cy="3121374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477" name="Google Shape;477;p30"/>
          <p:cNvSpPr txBox="1"/>
          <p:nvPr>
            <p:ph idx="1" type="subTitle"/>
          </p:nvPr>
        </p:nvSpPr>
        <p:spPr>
          <a:xfrm>
            <a:off x="4832600" y="2838800"/>
            <a:ext cx="6506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You can create your own infographics using shapes and icons.</a:t>
            </a:r>
            <a:endParaRPr sz="1400"/>
          </a:p>
        </p:txBody>
      </p:sp>
      <p:grpSp>
        <p:nvGrpSpPr>
          <p:cNvPr id="478" name="Google Shape;478;p30"/>
          <p:cNvGrpSpPr/>
          <p:nvPr/>
        </p:nvGrpSpPr>
        <p:grpSpPr>
          <a:xfrm>
            <a:off x="6308488" y="1568673"/>
            <a:ext cx="437683" cy="918406"/>
            <a:chOff x="4880775" y="1837550"/>
            <a:chExt cx="146775" cy="299350"/>
          </a:xfrm>
        </p:grpSpPr>
        <p:sp>
          <p:nvSpPr>
            <p:cNvPr id="479" name="Google Shape;479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1" name="Google Shape;481;p30"/>
          <p:cNvGrpSpPr/>
          <p:nvPr/>
        </p:nvGrpSpPr>
        <p:grpSpPr>
          <a:xfrm>
            <a:off x="6799171" y="1562524"/>
            <a:ext cx="437683" cy="918406"/>
            <a:chOff x="4880775" y="1837550"/>
            <a:chExt cx="146775" cy="299350"/>
          </a:xfrm>
        </p:grpSpPr>
        <p:sp>
          <p:nvSpPr>
            <p:cNvPr id="482" name="Google Shape;482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4" name="Google Shape;484;p30"/>
          <p:cNvGrpSpPr/>
          <p:nvPr/>
        </p:nvGrpSpPr>
        <p:grpSpPr>
          <a:xfrm>
            <a:off x="7272119" y="1546577"/>
            <a:ext cx="437683" cy="918406"/>
            <a:chOff x="4880775" y="1837550"/>
            <a:chExt cx="146775" cy="299350"/>
          </a:xfrm>
        </p:grpSpPr>
        <p:sp>
          <p:nvSpPr>
            <p:cNvPr id="485" name="Google Shape;485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6" name="Google Shape;486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7" name="Google Shape;487;p30"/>
          <p:cNvGrpSpPr/>
          <p:nvPr/>
        </p:nvGrpSpPr>
        <p:grpSpPr>
          <a:xfrm>
            <a:off x="7762801" y="1540429"/>
            <a:ext cx="437683" cy="918406"/>
            <a:chOff x="4880775" y="1837550"/>
            <a:chExt cx="146775" cy="299350"/>
          </a:xfrm>
        </p:grpSpPr>
        <p:sp>
          <p:nvSpPr>
            <p:cNvPr id="488" name="Google Shape;488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0" name="Google Shape;490;p30"/>
          <p:cNvGrpSpPr/>
          <p:nvPr/>
        </p:nvGrpSpPr>
        <p:grpSpPr>
          <a:xfrm>
            <a:off x="8229838" y="1558874"/>
            <a:ext cx="437683" cy="918406"/>
            <a:chOff x="4880775" y="1837550"/>
            <a:chExt cx="146775" cy="299350"/>
          </a:xfrm>
        </p:grpSpPr>
        <p:sp>
          <p:nvSpPr>
            <p:cNvPr id="491" name="Google Shape;491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2" name="Google Shape;492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3" name="Google Shape;493;p30"/>
          <p:cNvGrpSpPr/>
          <p:nvPr/>
        </p:nvGrpSpPr>
        <p:grpSpPr>
          <a:xfrm>
            <a:off x="8720520" y="1552725"/>
            <a:ext cx="437683" cy="918406"/>
            <a:chOff x="4880775" y="1837550"/>
            <a:chExt cx="146775" cy="299350"/>
          </a:xfrm>
        </p:grpSpPr>
        <p:sp>
          <p:nvSpPr>
            <p:cNvPr id="494" name="Google Shape;494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" name="Google Shape;495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6" name="Google Shape;496;p30"/>
          <p:cNvGrpSpPr/>
          <p:nvPr/>
        </p:nvGrpSpPr>
        <p:grpSpPr>
          <a:xfrm>
            <a:off x="9193468" y="1536778"/>
            <a:ext cx="437683" cy="918406"/>
            <a:chOff x="4880775" y="1837550"/>
            <a:chExt cx="146775" cy="299350"/>
          </a:xfrm>
        </p:grpSpPr>
        <p:sp>
          <p:nvSpPr>
            <p:cNvPr id="497" name="Google Shape;497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8" name="Google Shape;498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9" name="Google Shape;499;p30"/>
          <p:cNvGrpSpPr/>
          <p:nvPr/>
        </p:nvGrpSpPr>
        <p:grpSpPr>
          <a:xfrm>
            <a:off x="9684150" y="1530630"/>
            <a:ext cx="437683" cy="918406"/>
            <a:chOff x="4880775" y="1837550"/>
            <a:chExt cx="146775" cy="299350"/>
          </a:xfrm>
        </p:grpSpPr>
        <p:sp>
          <p:nvSpPr>
            <p:cNvPr id="500" name="Google Shape;500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2" name="Google Shape;502;p30"/>
          <p:cNvGrpSpPr/>
          <p:nvPr/>
        </p:nvGrpSpPr>
        <p:grpSpPr>
          <a:xfrm>
            <a:off x="10191674" y="1546577"/>
            <a:ext cx="437683" cy="918406"/>
            <a:chOff x="4880775" y="1837550"/>
            <a:chExt cx="146775" cy="299350"/>
          </a:xfrm>
        </p:grpSpPr>
        <p:sp>
          <p:nvSpPr>
            <p:cNvPr id="503" name="Google Shape;503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5" name="Google Shape;505;p30"/>
          <p:cNvGrpSpPr/>
          <p:nvPr/>
        </p:nvGrpSpPr>
        <p:grpSpPr>
          <a:xfrm>
            <a:off x="10682356" y="1540429"/>
            <a:ext cx="437683" cy="918406"/>
            <a:chOff x="4880775" y="1837550"/>
            <a:chExt cx="146775" cy="299350"/>
          </a:xfrm>
        </p:grpSpPr>
        <p:sp>
          <p:nvSpPr>
            <p:cNvPr id="506" name="Google Shape;506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7" name="Google Shape;507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8" name="Google Shape;508;p30"/>
          <p:cNvGrpSpPr/>
          <p:nvPr/>
        </p:nvGrpSpPr>
        <p:grpSpPr>
          <a:xfrm>
            <a:off x="6318569" y="3925711"/>
            <a:ext cx="437683" cy="918406"/>
            <a:chOff x="4880775" y="1837550"/>
            <a:chExt cx="146775" cy="299350"/>
          </a:xfrm>
        </p:grpSpPr>
        <p:sp>
          <p:nvSpPr>
            <p:cNvPr id="509" name="Google Shape;509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1" name="Google Shape;511;p30"/>
          <p:cNvGrpSpPr/>
          <p:nvPr/>
        </p:nvGrpSpPr>
        <p:grpSpPr>
          <a:xfrm>
            <a:off x="6809251" y="3919563"/>
            <a:ext cx="437683" cy="918406"/>
            <a:chOff x="4880775" y="1837550"/>
            <a:chExt cx="146775" cy="299350"/>
          </a:xfrm>
        </p:grpSpPr>
        <p:sp>
          <p:nvSpPr>
            <p:cNvPr id="512" name="Google Shape;512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3" name="Google Shape;513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4" name="Google Shape;514;p30"/>
          <p:cNvGrpSpPr/>
          <p:nvPr/>
        </p:nvGrpSpPr>
        <p:grpSpPr>
          <a:xfrm>
            <a:off x="7282199" y="3903615"/>
            <a:ext cx="437683" cy="918406"/>
            <a:chOff x="4880775" y="1837550"/>
            <a:chExt cx="146775" cy="299350"/>
          </a:xfrm>
        </p:grpSpPr>
        <p:sp>
          <p:nvSpPr>
            <p:cNvPr id="515" name="Google Shape;515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7" name="Google Shape;517;p30"/>
          <p:cNvGrpSpPr/>
          <p:nvPr/>
        </p:nvGrpSpPr>
        <p:grpSpPr>
          <a:xfrm>
            <a:off x="7772882" y="3897467"/>
            <a:ext cx="437683" cy="918406"/>
            <a:chOff x="4880775" y="1837550"/>
            <a:chExt cx="146775" cy="299350"/>
          </a:xfrm>
        </p:grpSpPr>
        <p:sp>
          <p:nvSpPr>
            <p:cNvPr id="518" name="Google Shape;518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0" name="Google Shape;520;p30"/>
          <p:cNvGrpSpPr/>
          <p:nvPr/>
        </p:nvGrpSpPr>
        <p:grpSpPr>
          <a:xfrm>
            <a:off x="8239918" y="3915912"/>
            <a:ext cx="437683" cy="918406"/>
            <a:chOff x="4880775" y="1837550"/>
            <a:chExt cx="146775" cy="299350"/>
          </a:xfrm>
        </p:grpSpPr>
        <p:sp>
          <p:nvSpPr>
            <p:cNvPr id="521" name="Google Shape;521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3" name="Google Shape;523;p30"/>
          <p:cNvGrpSpPr/>
          <p:nvPr/>
        </p:nvGrpSpPr>
        <p:grpSpPr>
          <a:xfrm>
            <a:off x="8730600" y="3909763"/>
            <a:ext cx="437683" cy="918406"/>
            <a:chOff x="4880775" y="1837550"/>
            <a:chExt cx="146775" cy="299350"/>
          </a:xfrm>
        </p:grpSpPr>
        <p:sp>
          <p:nvSpPr>
            <p:cNvPr id="524" name="Google Shape;524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6" name="Google Shape;526;p30"/>
          <p:cNvGrpSpPr/>
          <p:nvPr/>
        </p:nvGrpSpPr>
        <p:grpSpPr>
          <a:xfrm>
            <a:off x="9203549" y="3893816"/>
            <a:ext cx="437683" cy="918406"/>
            <a:chOff x="4880775" y="1837550"/>
            <a:chExt cx="146775" cy="299350"/>
          </a:xfrm>
        </p:grpSpPr>
        <p:sp>
          <p:nvSpPr>
            <p:cNvPr id="527" name="Google Shape;527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9" name="Google Shape;529;p30"/>
          <p:cNvGrpSpPr/>
          <p:nvPr/>
        </p:nvGrpSpPr>
        <p:grpSpPr>
          <a:xfrm>
            <a:off x="9694230" y="3887668"/>
            <a:ext cx="437683" cy="918406"/>
            <a:chOff x="4880775" y="1837550"/>
            <a:chExt cx="146775" cy="299350"/>
          </a:xfrm>
        </p:grpSpPr>
        <p:sp>
          <p:nvSpPr>
            <p:cNvPr id="530" name="Google Shape;530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2" name="Google Shape;532;p30"/>
          <p:cNvGrpSpPr/>
          <p:nvPr/>
        </p:nvGrpSpPr>
        <p:grpSpPr>
          <a:xfrm>
            <a:off x="10201754" y="3903615"/>
            <a:ext cx="437683" cy="918406"/>
            <a:chOff x="4880775" y="1837550"/>
            <a:chExt cx="146775" cy="299350"/>
          </a:xfrm>
        </p:grpSpPr>
        <p:sp>
          <p:nvSpPr>
            <p:cNvPr id="533" name="Google Shape;533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5" name="Google Shape;535;p30"/>
          <p:cNvGrpSpPr/>
          <p:nvPr/>
        </p:nvGrpSpPr>
        <p:grpSpPr>
          <a:xfrm>
            <a:off x="10692436" y="3897467"/>
            <a:ext cx="437683" cy="918406"/>
            <a:chOff x="4880775" y="1837550"/>
            <a:chExt cx="146775" cy="299350"/>
          </a:xfrm>
        </p:grpSpPr>
        <p:sp>
          <p:nvSpPr>
            <p:cNvPr id="536" name="Google Shape;536;p30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30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8" name="Google Shape;538;p30"/>
          <p:cNvSpPr/>
          <p:nvPr/>
        </p:nvSpPr>
        <p:spPr>
          <a:xfrm>
            <a:off x="4805315" y="1356879"/>
            <a:ext cx="1138500" cy="1177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80%</a:t>
            </a:r>
            <a:endParaRPr/>
          </a:p>
        </p:txBody>
      </p:sp>
      <p:sp>
        <p:nvSpPr>
          <p:cNvPr id="539" name="Google Shape;539;p30"/>
          <p:cNvSpPr/>
          <p:nvPr/>
        </p:nvSpPr>
        <p:spPr>
          <a:xfrm>
            <a:off x="4832611" y="3673453"/>
            <a:ext cx="1138500" cy="117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60%</a:t>
            </a:r>
            <a:endParaRPr/>
          </a:p>
        </p:txBody>
      </p:sp>
      <p:sp>
        <p:nvSpPr>
          <p:cNvPr id="540" name="Google Shape;540;p30"/>
          <p:cNvSpPr txBox="1"/>
          <p:nvPr>
            <p:ph idx="1" type="subTitle"/>
          </p:nvPr>
        </p:nvSpPr>
        <p:spPr>
          <a:xfrm>
            <a:off x="4832600" y="5121525"/>
            <a:ext cx="6506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Or copy/paste </a:t>
            </a:r>
            <a:r>
              <a:rPr lang="en" sz="1400"/>
              <a:t>infographics</a:t>
            </a:r>
            <a:r>
              <a:rPr lang="en" sz="1400"/>
              <a:t> from SlidesMania’s infographics sets</a:t>
            </a:r>
            <a:endParaRPr sz="1400"/>
          </a:p>
        </p:txBody>
      </p:sp>
      <p:sp>
        <p:nvSpPr>
          <p:cNvPr id="541" name="Google Shape;541;p30"/>
          <p:cNvSpPr/>
          <p:nvPr/>
        </p:nvSpPr>
        <p:spPr>
          <a:xfrm>
            <a:off x="211151" y="251803"/>
            <a:ext cx="2521463" cy="2584394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2" name="Google Shape;542;p30"/>
          <p:cNvSpPr txBox="1"/>
          <p:nvPr>
            <p:ph type="title"/>
          </p:nvPr>
        </p:nvSpPr>
        <p:spPr>
          <a:xfrm>
            <a:off x="622700" y="2147950"/>
            <a:ext cx="3756900" cy="191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600">
                <a:solidFill>
                  <a:schemeClr val="lt1"/>
                </a:solidFill>
              </a:rPr>
              <a:t>Add infographics.</a:t>
            </a:r>
            <a:endParaRPr sz="4600">
              <a:solidFill>
                <a:schemeClr val="lt1"/>
              </a:solidFill>
            </a:endParaRPr>
          </a:p>
        </p:txBody>
      </p:sp>
      <p:sp>
        <p:nvSpPr>
          <p:cNvPr id="543" name="Google Shape;543;p30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8" name="Google Shape;548;p31"/>
          <p:cNvSpPr txBox="1"/>
          <p:nvPr>
            <p:ph type="title"/>
          </p:nvPr>
        </p:nvSpPr>
        <p:spPr>
          <a:xfrm>
            <a:off x="415600" y="4409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This is the </a:t>
            </a:r>
            <a:r>
              <a:rPr lang="en">
                <a:solidFill>
                  <a:schemeClr val="lt1"/>
                </a:solidFill>
              </a:rPr>
              <a:t>process.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549" name="Google Shape;549;p31"/>
          <p:cNvSpPr/>
          <p:nvPr/>
        </p:nvSpPr>
        <p:spPr>
          <a:xfrm>
            <a:off x="9540766" y="2019422"/>
            <a:ext cx="1463100" cy="1138200"/>
          </a:xfrm>
          <a:prstGeom prst="homePlate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6</a:t>
            </a:r>
            <a:endParaRPr/>
          </a:p>
        </p:txBody>
      </p:sp>
      <p:sp>
        <p:nvSpPr>
          <p:cNvPr id="550" name="Google Shape;550;p31"/>
          <p:cNvSpPr/>
          <p:nvPr/>
        </p:nvSpPr>
        <p:spPr>
          <a:xfrm>
            <a:off x="7869873" y="2019422"/>
            <a:ext cx="1448700" cy="1138200"/>
          </a:xfrm>
          <a:prstGeom prst="homePlate">
            <a:avLst>
              <a:gd fmla="val 50000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5</a:t>
            </a:r>
            <a:endParaRPr/>
          </a:p>
        </p:txBody>
      </p:sp>
      <p:sp>
        <p:nvSpPr>
          <p:cNvPr id="551" name="Google Shape;551;p31"/>
          <p:cNvSpPr/>
          <p:nvPr/>
        </p:nvSpPr>
        <p:spPr>
          <a:xfrm>
            <a:off x="6184720" y="2019422"/>
            <a:ext cx="1448700" cy="1138200"/>
          </a:xfrm>
          <a:prstGeom prst="homePlate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4</a:t>
            </a:r>
            <a:endParaRPr/>
          </a:p>
        </p:txBody>
      </p:sp>
      <p:sp>
        <p:nvSpPr>
          <p:cNvPr id="552" name="Google Shape;552;p31"/>
          <p:cNvSpPr/>
          <p:nvPr/>
        </p:nvSpPr>
        <p:spPr>
          <a:xfrm>
            <a:off x="4499568" y="2019422"/>
            <a:ext cx="1448700" cy="1138200"/>
          </a:xfrm>
          <a:prstGeom prst="homePlat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3</a:t>
            </a:r>
            <a:endParaRPr/>
          </a:p>
        </p:txBody>
      </p:sp>
      <p:sp>
        <p:nvSpPr>
          <p:cNvPr id="553" name="Google Shape;553;p31"/>
          <p:cNvSpPr/>
          <p:nvPr/>
        </p:nvSpPr>
        <p:spPr>
          <a:xfrm>
            <a:off x="2814414" y="2019422"/>
            <a:ext cx="1448700" cy="1138200"/>
          </a:xfrm>
          <a:prstGeom prst="homePlate">
            <a:avLst>
              <a:gd fmla="val 50000" name="adj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2</a:t>
            </a:r>
            <a:endParaRPr/>
          </a:p>
        </p:txBody>
      </p:sp>
      <p:sp>
        <p:nvSpPr>
          <p:cNvPr id="554" name="Google Shape;554;p31"/>
          <p:cNvSpPr/>
          <p:nvPr/>
        </p:nvSpPr>
        <p:spPr>
          <a:xfrm>
            <a:off x="1115001" y="2019422"/>
            <a:ext cx="1463100" cy="1138200"/>
          </a:xfrm>
          <a:prstGeom prst="homePlate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1</a:t>
            </a:r>
            <a:endParaRPr/>
          </a:p>
        </p:txBody>
      </p:sp>
      <p:cxnSp>
        <p:nvCxnSpPr>
          <p:cNvPr id="555" name="Google Shape;555;p31"/>
          <p:cNvCxnSpPr/>
          <p:nvPr/>
        </p:nvCxnSpPr>
        <p:spPr>
          <a:xfrm flipH="1">
            <a:off x="1120425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cxnSp>
        <p:nvCxnSpPr>
          <p:cNvPr id="556" name="Google Shape;556;p31"/>
          <p:cNvCxnSpPr/>
          <p:nvPr/>
        </p:nvCxnSpPr>
        <p:spPr>
          <a:xfrm flipH="1">
            <a:off x="2789032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cxnSp>
        <p:nvCxnSpPr>
          <p:cNvPr id="557" name="Google Shape;557;p31"/>
          <p:cNvCxnSpPr/>
          <p:nvPr/>
        </p:nvCxnSpPr>
        <p:spPr>
          <a:xfrm flipH="1">
            <a:off x="4488242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cxnSp>
        <p:nvCxnSpPr>
          <p:cNvPr id="558" name="Google Shape;558;p31"/>
          <p:cNvCxnSpPr/>
          <p:nvPr/>
        </p:nvCxnSpPr>
        <p:spPr>
          <a:xfrm flipH="1">
            <a:off x="6163211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cxnSp>
        <p:nvCxnSpPr>
          <p:cNvPr id="559" name="Google Shape;559;p31"/>
          <p:cNvCxnSpPr/>
          <p:nvPr/>
        </p:nvCxnSpPr>
        <p:spPr>
          <a:xfrm flipH="1">
            <a:off x="7860819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cxnSp>
        <p:nvCxnSpPr>
          <p:cNvPr id="560" name="Google Shape;560;p31"/>
          <p:cNvCxnSpPr/>
          <p:nvPr/>
        </p:nvCxnSpPr>
        <p:spPr>
          <a:xfrm flipH="1">
            <a:off x="9519525" y="1925050"/>
            <a:ext cx="16200" cy="3755400"/>
          </a:xfrm>
          <a:prstGeom prst="straightConnector1">
            <a:avLst/>
          </a:prstGeom>
          <a:noFill/>
          <a:ln cap="flat" cmpd="sng" w="9525">
            <a:solidFill>
              <a:srgbClr val="44546A"/>
            </a:solidFill>
            <a:prstDash val="solid"/>
            <a:round/>
            <a:headEnd len="med" w="med" type="none"/>
            <a:tailEnd len="med" w="med" type="none"/>
          </a:ln>
          <a:effectLst>
            <a:outerShdw blurRad="28575" rotWithShape="0" algn="bl" dir="4260000" dist="9525">
              <a:srgbClr val="000000">
                <a:alpha val="50000"/>
              </a:srgbClr>
            </a:outerShdw>
          </a:effectLst>
        </p:spPr>
      </p:cxnSp>
      <p:sp>
        <p:nvSpPr>
          <p:cNvPr id="561" name="Google Shape;561;p31"/>
          <p:cNvSpPr txBox="1"/>
          <p:nvPr>
            <p:ph idx="1" type="subTitle"/>
          </p:nvPr>
        </p:nvSpPr>
        <p:spPr>
          <a:xfrm>
            <a:off x="1238475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2" name="Google Shape;562;p31"/>
          <p:cNvSpPr txBox="1"/>
          <p:nvPr>
            <p:ph idx="1" type="subTitle"/>
          </p:nvPr>
        </p:nvSpPr>
        <p:spPr>
          <a:xfrm>
            <a:off x="2925343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3" name="Google Shape;563;p31"/>
          <p:cNvSpPr txBox="1"/>
          <p:nvPr>
            <p:ph idx="1" type="subTitle"/>
          </p:nvPr>
        </p:nvSpPr>
        <p:spPr>
          <a:xfrm>
            <a:off x="4612210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4" name="Google Shape;564;p31"/>
          <p:cNvSpPr txBox="1"/>
          <p:nvPr>
            <p:ph idx="1" type="subTitle"/>
          </p:nvPr>
        </p:nvSpPr>
        <p:spPr>
          <a:xfrm>
            <a:off x="6299077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5" name="Google Shape;565;p31"/>
          <p:cNvSpPr txBox="1"/>
          <p:nvPr>
            <p:ph idx="1" type="subTitle"/>
          </p:nvPr>
        </p:nvSpPr>
        <p:spPr>
          <a:xfrm>
            <a:off x="7985945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6" name="Google Shape;566;p31"/>
          <p:cNvSpPr txBox="1"/>
          <p:nvPr>
            <p:ph idx="1" type="subTitle"/>
          </p:nvPr>
        </p:nvSpPr>
        <p:spPr>
          <a:xfrm>
            <a:off x="9672813" y="3396175"/>
            <a:ext cx="1448700" cy="266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Lorem ipsum dolor sit amet, consectetuer adipiscing elit. Aenean commodo ligula eget dolor.</a:t>
            </a:r>
            <a:endParaRPr sz="1400"/>
          </a:p>
        </p:txBody>
      </p:sp>
      <p:sp>
        <p:nvSpPr>
          <p:cNvPr id="567" name="Google Shape;567;p31"/>
          <p:cNvSpPr/>
          <p:nvPr/>
        </p:nvSpPr>
        <p:spPr>
          <a:xfrm>
            <a:off x="414000" y="62489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32"/>
          <p:cNvSpPr txBox="1"/>
          <p:nvPr>
            <p:ph type="title"/>
          </p:nvPr>
        </p:nvSpPr>
        <p:spPr>
          <a:xfrm>
            <a:off x="415600" y="440967"/>
            <a:ext cx="11360700" cy="763500"/>
          </a:xfrm>
          <a:prstGeom prst="rect">
            <a:avLst/>
          </a:prstGeom>
          <a:solidFill>
            <a:schemeClr val="accent3"/>
          </a:solidFill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Add</a:t>
            </a:r>
            <a:r>
              <a:rPr lang="en"/>
              <a:t> </a:t>
            </a:r>
            <a:r>
              <a:rPr lang="en">
                <a:solidFill>
                  <a:schemeClr val="lt1"/>
                </a:solidFill>
              </a:rPr>
              <a:t>charts.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573" name="Google Shape;573;p32"/>
          <p:cNvSpPr txBox="1"/>
          <p:nvPr>
            <p:ph idx="1" type="subTitle"/>
          </p:nvPr>
        </p:nvSpPr>
        <p:spPr>
          <a:xfrm>
            <a:off x="6836250" y="2991925"/>
            <a:ext cx="48642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Insert charts straight from Excel or Google Sheets.</a:t>
            </a:r>
            <a:endParaRPr sz="1800"/>
          </a:p>
        </p:txBody>
      </p:sp>
      <p:grpSp>
        <p:nvGrpSpPr>
          <p:cNvPr id="574" name="Google Shape;574;p32"/>
          <p:cNvGrpSpPr/>
          <p:nvPr/>
        </p:nvGrpSpPr>
        <p:grpSpPr>
          <a:xfrm>
            <a:off x="1202102" y="1701444"/>
            <a:ext cx="4511448" cy="4511342"/>
            <a:chOff x="5195985" y="1136011"/>
            <a:chExt cx="1812336" cy="1800001"/>
          </a:xfrm>
        </p:grpSpPr>
        <p:sp>
          <p:nvSpPr>
            <p:cNvPr id="575" name="Google Shape;575;p32"/>
            <p:cNvSpPr/>
            <p:nvPr/>
          </p:nvSpPr>
          <p:spPr>
            <a:xfrm flipH="1" rot="5400000">
              <a:off x="5195985" y="1136012"/>
              <a:ext cx="1800000" cy="1800000"/>
            </a:xfrm>
            <a:prstGeom prst="blockArc">
              <a:avLst>
                <a:gd fmla="val 10762688" name="adj1"/>
                <a:gd fmla="val 21583624" name="adj2"/>
                <a:gd fmla="val 22588" name="adj3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2"/>
            <p:cNvSpPr/>
            <p:nvPr/>
          </p:nvSpPr>
          <p:spPr>
            <a:xfrm rot="-5400000">
              <a:off x="5208321" y="1136011"/>
              <a:ext cx="1800000" cy="1800000"/>
            </a:xfrm>
            <a:prstGeom prst="blockArc">
              <a:avLst>
                <a:gd fmla="val 10789048" name="adj1"/>
                <a:gd fmla="val 21576848" name="adj2"/>
                <a:gd fmla="val 22566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7" name="Google Shape;577;p32"/>
          <p:cNvSpPr txBox="1"/>
          <p:nvPr/>
        </p:nvSpPr>
        <p:spPr>
          <a:xfrm>
            <a:off x="1267516" y="3689020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578" name="Google Shape;578;p32"/>
          <p:cNvSpPr txBox="1"/>
          <p:nvPr/>
        </p:nvSpPr>
        <p:spPr>
          <a:xfrm>
            <a:off x="4662029" y="3654096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579" name="Google Shape;579;p32"/>
          <p:cNvSpPr txBox="1"/>
          <p:nvPr/>
        </p:nvSpPr>
        <p:spPr>
          <a:xfrm>
            <a:off x="6836250" y="2681062"/>
            <a:ext cx="2927400" cy="40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</a:rPr>
              <a:t>TITLE A</a:t>
            </a:r>
            <a:endParaRPr b="1" sz="1800">
              <a:solidFill>
                <a:schemeClr val="dk1"/>
              </a:solidFill>
            </a:endParaRPr>
          </a:p>
        </p:txBody>
      </p:sp>
      <p:grpSp>
        <p:nvGrpSpPr>
          <p:cNvPr id="580" name="Google Shape;580;p32"/>
          <p:cNvGrpSpPr/>
          <p:nvPr/>
        </p:nvGrpSpPr>
        <p:grpSpPr>
          <a:xfrm>
            <a:off x="9024585" y="1707947"/>
            <a:ext cx="467328" cy="933235"/>
            <a:chOff x="5511500" y="1822400"/>
            <a:chExt cx="149900" cy="299325"/>
          </a:xfrm>
        </p:grpSpPr>
        <p:sp>
          <p:nvSpPr>
            <p:cNvPr id="581" name="Google Shape;581;p32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2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32"/>
          <p:cNvGrpSpPr/>
          <p:nvPr/>
        </p:nvGrpSpPr>
        <p:grpSpPr>
          <a:xfrm>
            <a:off x="8502334" y="1707604"/>
            <a:ext cx="467328" cy="933235"/>
            <a:chOff x="5511500" y="1822400"/>
            <a:chExt cx="149900" cy="299325"/>
          </a:xfrm>
        </p:grpSpPr>
        <p:sp>
          <p:nvSpPr>
            <p:cNvPr id="584" name="Google Shape;584;p32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2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2"/>
          <p:cNvGrpSpPr/>
          <p:nvPr/>
        </p:nvGrpSpPr>
        <p:grpSpPr>
          <a:xfrm>
            <a:off x="7975205" y="1707947"/>
            <a:ext cx="467328" cy="933235"/>
            <a:chOff x="5511500" y="1822400"/>
            <a:chExt cx="149900" cy="299325"/>
          </a:xfrm>
        </p:grpSpPr>
        <p:sp>
          <p:nvSpPr>
            <p:cNvPr id="587" name="Google Shape;587;p32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2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2"/>
          <p:cNvGrpSpPr/>
          <p:nvPr/>
        </p:nvGrpSpPr>
        <p:grpSpPr>
          <a:xfrm>
            <a:off x="7452954" y="1707604"/>
            <a:ext cx="467328" cy="933235"/>
            <a:chOff x="5511500" y="1822400"/>
            <a:chExt cx="149900" cy="299325"/>
          </a:xfrm>
        </p:grpSpPr>
        <p:sp>
          <p:nvSpPr>
            <p:cNvPr id="590" name="Google Shape;590;p32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2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2"/>
          <p:cNvGrpSpPr/>
          <p:nvPr/>
        </p:nvGrpSpPr>
        <p:grpSpPr>
          <a:xfrm>
            <a:off x="6924557" y="1707604"/>
            <a:ext cx="467328" cy="933235"/>
            <a:chOff x="5511500" y="1822400"/>
            <a:chExt cx="149900" cy="299325"/>
          </a:xfrm>
        </p:grpSpPr>
        <p:sp>
          <p:nvSpPr>
            <p:cNvPr id="593" name="Google Shape;593;p32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2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32"/>
          <p:cNvGrpSpPr/>
          <p:nvPr/>
        </p:nvGrpSpPr>
        <p:grpSpPr>
          <a:xfrm>
            <a:off x="6924554" y="4142081"/>
            <a:ext cx="465614" cy="911281"/>
            <a:chOff x="4880775" y="1837550"/>
            <a:chExt cx="146775" cy="299350"/>
          </a:xfrm>
        </p:grpSpPr>
        <p:sp>
          <p:nvSpPr>
            <p:cNvPr id="596" name="Google Shape;596;p32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2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2"/>
          <p:cNvGrpSpPr/>
          <p:nvPr/>
        </p:nvGrpSpPr>
        <p:grpSpPr>
          <a:xfrm>
            <a:off x="7426824" y="4131092"/>
            <a:ext cx="465614" cy="911281"/>
            <a:chOff x="4880775" y="1837550"/>
            <a:chExt cx="146775" cy="299350"/>
          </a:xfrm>
        </p:grpSpPr>
        <p:sp>
          <p:nvSpPr>
            <p:cNvPr id="599" name="Google Shape;599;p32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2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2"/>
          <p:cNvGrpSpPr/>
          <p:nvPr/>
        </p:nvGrpSpPr>
        <p:grpSpPr>
          <a:xfrm>
            <a:off x="7944838" y="4131092"/>
            <a:ext cx="465614" cy="911281"/>
            <a:chOff x="4880775" y="1837550"/>
            <a:chExt cx="146775" cy="299350"/>
          </a:xfrm>
        </p:grpSpPr>
        <p:sp>
          <p:nvSpPr>
            <p:cNvPr id="602" name="Google Shape;602;p32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2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2"/>
          <p:cNvGrpSpPr/>
          <p:nvPr/>
        </p:nvGrpSpPr>
        <p:grpSpPr>
          <a:xfrm>
            <a:off x="8447108" y="4120103"/>
            <a:ext cx="465614" cy="911281"/>
            <a:chOff x="4880775" y="1837550"/>
            <a:chExt cx="146775" cy="299350"/>
          </a:xfrm>
        </p:grpSpPr>
        <p:sp>
          <p:nvSpPr>
            <p:cNvPr id="605" name="Google Shape;605;p32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2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2"/>
          <p:cNvGrpSpPr/>
          <p:nvPr/>
        </p:nvGrpSpPr>
        <p:grpSpPr>
          <a:xfrm>
            <a:off x="8967153" y="4131092"/>
            <a:ext cx="465614" cy="911281"/>
            <a:chOff x="4880775" y="1837550"/>
            <a:chExt cx="146775" cy="299350"/>
          </a:xfrm>
        </p:grpSpPr>
        <p:sp>
          <p:nvSpPr>
            <p:cNvPr id="608" name="Google Shape;608;p32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2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0" name="Google Shape;610;p32"/>
          <p:cNvSpPr txBox="1"/>
          <p:nvPr/>
        </p:nvSpPr>
        <p:spPr>
          <a:xfrm>
            <a:off x="6836250" y="5151643"/>
            <a:ext cx="2927400" cy="40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</a:rPr>
              <a:t>TITLE B</a:t>
            </a:r>
            <a:endParaRPr b="1" sz="1800">
              <a:solidFill>
                <a:schemeClr val="dk1"/>
              </a:solidFill>
            </a:endParaRPr>
          </a:p>
        </p:txBody>
      </p:sp>
      <p:sp>
        <p:nvSpPr>
          <p:cNvPr id="611" name="Google Shape;611;p32"/>
          <p:cNvSpPr txBox="1"/>
          <p:nvPr>
            <p:ph idx="1" type="subTitle"/>
          </p:nvPr>
        </p:nvSpPr>
        <p:spPr>
          <a:xfrm>
            <a:off x="6836250" y="5424900"/>
            <a:ext cx="48642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800"/>
              <a:t>Or create your own using shapes!</a:t>
            </a:r>
            <a:endParaRPr sz="1800"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p33"/>
          <p:cNvSpPr txBox="1"/>
          <p:nvPr>
            <p:ph type="title"/>
          </p:nvPr>
        </p:nvSpPr>
        <p:spPr>
          <a:xfrm>
            <a:off x="1634800" y="7457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17" name="Google Shape;617;p33"/>
          <p:cNvSpPr txBox="1"/>
          <p:nvPr>
            <p:ph idx="1" type="body"/>
          </p:nvPr>
        </p:nvSpPr>
        <p:spPr>
          <a:xfrm>
            <a:off x="5850400" y="3225375"/>
            <a:ext cx="5664900" cy="2149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18" name="Google Shape;618;p33"/>
          <p:cNvGrpSpPr/>
          <p:nvPr/>
        </p:nvGrpSpPr>
        <p:grpSpPr>
          <a:xfrm>
            <a:off x="792331" y="1729071"/>
            <a:ext cx="4670652" cy="3905411"/>
            <a:chOff x="1295330" y="1868507"/>
            <a:chExt cx="4365503" cy="3647530"/>
          </a:xfrm>
        </p:grpSpPr>
        <p:grpSp>
          <p:nvGrpSpPr>
            <p:cNvPr id="619" name="Google Shape;619;p33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620" name="Google Shape;620;p33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621" name="Google Shape;621;p33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2" name="Google Shape;622;p33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3" name="Google Shape;623;p33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4" name="Google Shape;624;p33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625" name="Google Shape;625;p33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6" name="Google Shape;626;p33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27" name="Google Shape;627;p33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28" name="Google Shape;628;p33"/>
          <p:cNvSpPr txBox="1"/>
          <p:nvPr>
            <p:ph idx="2" type="subTitle"/>
          </p:nvPr>
        </p:nvSpPr>
        <p:spPr>
          <a:xfrm>
            <a:off x="5850400" y="1881475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Add some text here.</a:t>
            </a:r>
            <a:endParaRPr sz="4200"/>
          </a:p>
        </p:txBody>
      </p:sp>
      <p:sp>
        <p:nvSpPr>
          <p:cNvPr id="629" name="Google Shape;629;p33"/>
          <p:cNvSpPr/>
          <p:nvPr/>
        </p:nvSpPr>
        <p:spPr>
          <a:xfrm flipH="1" rot="10800000">
            <a:off x="10481076" y="51377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33"/>
          <p:cNvSpPr/>
          <p:nvPr/>
        </p:nvSpPr>
        <p:spPr>
          <a:xfrm>
            <a:off x="8345350" y="58993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p34"/>
          <p:cNvSpPr/>
          <p:nvPr/>
        </p:nvSpPr>
        <p:spPr>
          <a:xfrm rot="3435463">
            <a:off x="6284914" y="919723"/>
            <a:ext cx="4683626" cy="4730331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sp>
        <p:nvSpPr>
          <p:cNvPr id="636" name="Google Shape;636;p34"/>
          <p:cNvSpPr txBox="1"/>
          <p:nvPr>
            <p:ph type="title"/>
          </p:nvPr>
        </p:nvSpPr>
        <p:spPr>
          <a:xfrm>
            <a:off x="415600" y="9743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37" name="Google Shape;637;p34"/>
          <p:cNvSpPr txBox="1"/>
          <p:nvPr>
            <p:ph idx="1" type="body"/>
          </p:nvPr>
        </p:nvSpPr>
        <p:spPr>
          <a:xfrm>
            <a:off x="415600" y="3453975"/>
            <a:ext cx="5664900" cy="207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38" name="Google Shape;638;p34"/>
          <p:cNvGrpSpPr/>
          <p:nvPr/>
        </p:nvGrpSpPr>
        <p:grpSpPr>
          <a:xfrm>
            <a:off x="6097878" y="1817481"/>
            <a:ext cx="5721558" cy="2934812"/>
            <a:chOff x="3289100" y="2648488"/>
            <a:chExt cx="5622600" cy="2876421"/>
          </a:xfrm>
        </p:grpSpPr>
        <p:grpSp>
          <p:nvGrpSpPr>
            <p:cNvPr id="639" name="Google Shape;639;p34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640" name="Google Shape;640;p34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41" name="Google Shape;641;p34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642" name="Google Shape;642;p34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3" name="Google Shape;643;p34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44" name="Google Shape;644;p34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5" name="Google Shape;645;p34"/>
          <p:cNvSpPr txBox="1"/>
          <p:nvPr>
            <p:ph idx="2" type="subTitle"/>
          </p:nvPr>
        </p:nvSpPr>
        <p:spPr>
          <a:xfrm>
            <a:off x="415600" y="2437550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Add some text here.</a:t>
            </a:r>
            <a:endParaRPr sz="4200"/>
          </a:p>
        </p:txBody>
      </p:sp>
      <p:sp>
        <p:nvSpPr>
          <p:cNvPr id="646" name="Google Shape;646;p34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0" name="Shape 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1" name="Google Shape;651;p35"/>
          <p:cNvGrpSpPr/>
          <p:nvPr/>
        </p:nvGrpSpPr>
        <p:grpSpPr>
          <a:xfrm>
            <a:off x="1634798" y="893721"/>
            <a:ext cx="2798497" cy="5157974"/>
            <a:chOff x="8625436" y="1258061"/>
            <a:chExt cx="2388000" cy="4396500"/>
          </a:xfrm>
        </p:grpSpPr>
        <p:sp>
          <p:nvSpPr>
            <p:cNvPr id="652" name="Google Shape;652;p35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5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5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55" name="Google Shape;655;p35"/>
          <p:cNvSpPr txBox="1"/>
          <p:nvPr>
            <p:ph type="title"/>
          </p:nvPr>
        </p:nvSpPr>
        <p:spPr>
          <a:xfrm>
            <a:off x="1634800" y="7457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56" name="Google Shape;656;p35"/>
          <p:cNvSpPr txBox="1"/>
          <p:nvPr>
            <p:ph idx="1" type="body"/>
          </p:nvPr>
        </p:nvSpPr>
        <p:spPr>
          <a:xfrm>
            <a:off x="5850400" y="3225375"/>
            <a:ext cx="5664900" cy="2149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sp>
        <p:nvSpPr>
          <p:cNvPr id="657" name="Google Shape;657;p35"/>
          <p:cNvSpPr txBox="1"/>
          <p:nvPr>
            <p:ph idx="2" type="subTitle"/>
          </p:nvPr>
        </p:nvSpPr>
        <p:spPr>
          <a:xfrm>
            <a:off x="5850400" y="1881475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Add some text here.</a:t>
            </a:r>
            <a:endParaRPr sz="4200"/>
          </a:p>
        </p:txBody>
      </p:sp>
      <p:sp>
        <p:nvSpPr>
          <p:cNvPr id="658" name="Google Shape;658;p35"/>
          <p:cNvSpPr/>
          <p:nvPr/>
        </p:nvSpPr>
        <p:spPr>
          <a:xfrm flipH="1" rot="10800000">
            <a:off x="10481076" y="5137752"/>
            <a:ext cx="1521425" cy="1559397"/>
          </a:xfrm>
          <a:custGeom>
            <a:rect b="b" l="l" r="r" t="t"/>
            <a:pathLst>
              <a:path extrusionOk="0" h="3504263" w="3418933">
                <a:moveTo>
                  <a:pt x="3393703" y="3457931"/>
                </a:moveTo>
                <a:cubicBezTo>
                  <a:pt x="3406497" y="3457931"/>
                  <a:pt x="3416869" y="3468303"/>
                  <a:pt x="3416869" y="3481097"/>
                </a:cubicBezTo>
                <a:cubicBezTo>
                  <a:pt x="3416869" y="3493891"/>
                  <a:pt x="3406497" y="3504263"/>
                  <a:pt x="3393703" y="3504263"/>
                </a:cubicBezTo>
                <a:cubicBezTo>
                  <a:pt x="3380909" y="3504263"/>
                  <a:pt x="3370537" y="3493891"/>
                  <a:pt x="3370537" y="3481097"/>
                </a:cubicBezTo>
                <a:cubicBezTo>
                  <a:pt x="3370537" y="3468303"/>
                  <a:pt x="3380909" y="3457931"/>
                  <a:pt x="3393703" y="3457931"/>
                </a:cubicBezTo>
                <a:close/>
                <a:moveTo>
                  <a:pt x="3216608" y="3457931"/>
                </a:moveTo>
                <a:cubicBezTo>
                  <a:pt x="3229402" y="3457931"/>
                  <a:pt x="3239774" y="3468303"/>
                  <a:pt x="3239774" y="3481097"/>
                </a:cubicBezTo>
                <a:cubicBezTo>
                  <a:pt x="3239774" y="3493891"/>
                  <a:pt x="3229402" y="3504263"/>
                  <a:pt x="3216608" y="3504263"/>
                </a:cubicBezTo>
                <a:cubicBezTo>
                  <a:pt x="3203814" y="3504263"/>
                  <a:pt x="3193442" y="3493891"/>
                  <a:pt x="3193442" y="3481097"/>
                </a:cubicBezTo>
                <a:cubicBezTo>
                  <a:pt x="3193442" y="3468303"/>
                  <a:pt x="3203814" y="3457931"/>
                  <a:pt x="3216608" y="3457931"/>
                </a:cubicBezTo>
                <a:close/>
                <a:moveTo>
                  <a:pt x="3039509" y="3457931"/>
                </a:moveTo>
                <a:cubicBezTo>
                  <a:pt x="3052303" y="3457931"/>
                  <a:pt x="3062675" y="3468303"/>
                  <a:pt x="3062675" y="3481097"/>
                </a:cubicBezTo>
                <a:cubicBezTo>
                  <a:pt x="3062675" y="3493891"/>
                  <a:pt x="3052303" y="3504263"/>
                  <a:pt x="3039509" y="3504263"/>
                </a:cubicBezTo>
                <a:cubicBezTo>
                  <a:pt x="3026715" y="3504263"/>
                  <a:pt x="3016343" y="3493891"/>
                  <a:pt x="3016343" y="3481097"/>
                </a:cubicBezTo>
                <a:cubicBezTo>
                  <a:pt x="3016343" y="3468303"/>
                  <a:pt x="3026715" y="3457931"/>
                  <a:pt x="3039509" y="3457931"/>
                </a:cubicBezTo>
                <a:close/>
                <a:moveTo>
                  <a:pt x="2862410" y="3457931"/>
                </a:moveTo>
                <a:cubicBezTo>
                  <a:pt x="2875204" y="3457931"/>
                  <a:pt x="2885576" y="3468303"/>
                  <a:pt x="2885576" y="3481097"/>
                </a:cubicBezTo>
                <a:cubicBezTo>
                  <a:pt x="2885576" y="3493891"/>
                  <a:pt x="2875204" y="3504263"/>
                  <a:pt x="2862410" y="3504263"/>
                </a:cubicBezTo>
                <a:cubicBezTo>
                  <a:pt x="2849616" y="3504263"/>
                  <a:pt x="2839244" y="3493891"/>
                  <a:pt x="2839244" y="3481097"/>
                </a:cubicBezTo>
                <a:cubicBezTo>
                  <a:pt x="2839244" y="3468303"/>
                  <a:pt x="2849616" y="3457931"/>
                  <a:pt x="2862410" y="3457931"/>
                </a:cubicBezTo>
                <a:close/>
                <a:moveTo>
                  <a:pt x="2685311" y="3457931"/>
                </a:moveTo>
                <a:cubicBezTo>
                  <a:pt x="2698105" y="3457931"/>
                  <a:pt x="2708477" y="3468303"/>
                  <a:pt x="2708477" y="3481097"/>
                </a:cubicBezTo>
                <a:cubicBezTo>
                  <a:pt x="2708477" y="3493891"/>
                  <a:pt x="2698105" y="3504263"/>
                  <a:pt x="2685311" y="3504263"/>
                </a:cubicBezTo>
                <a:cubicBezTo>
                  <a:pt x="2672517" y="3504263"/>
                  <a:pt x="2662145" y="3493891"/>
                  <a:pt x="2662145" y="3481097"/>
                </a:cubicBezTo>
                <a:cubicBezTo>
                  <a:pt x="2662145" y="3468303"/>
                  <a:pt x="2672517" y="3457931"/>
                  <a:pt x="2685311" y="3457931"/>
                </a:cubicBezTo>
                <a:close/>
                <a:moveTo>
                  <a:pt x="2508212" y="3457931"/>
                </a:moveTo>
                <a:cubicBezTo>
                  <a:pt x="2521006" y="3457931"/>
                  <a:pt x="2531378" y="3468303"/>
                  <a:pt x="2531378" y="3481097"/>
                </a:cubicBezTo>
                <a:cubicBezTo>
                  <a:pt x="2531378" y="3493891"/>
                  <a:pt x="2521006" y="3504263"/>
                  <a:pt x="2508212" y="3504263"/>
                </a:cubicBezTo>
                <a:cubicBezTo>
                  <a:pt x="2495418" y="3504263"/>
                  <a:pt x="2485046" y="3493891"/>
                  <a:pt x="2485046" y="3481097"/>
                </a:cubicBezTo>
                <a:cubicBezTo>
                  <a:pt x="2485046" y="3468303"/>
                  <a:pt x="2495418" y="3457931"/>
                  <a:pt x="2508212" y="3457931"/>
                </a:cubicBezTo>
                <a:close/>
                <a:moveTo>
                  <a:pt x="2331113" y="3457931"/>
                </a:moveTo>
                <a:cubicBezTo>
                  <a:pt x="2343907" y="3457931"/>
                  <a:pt x="2354279" y="3468303"/>
                  <a:pt x="2354279" y="3481097"/>
                </a:cubicBezTo>
                <a:cubicBezTo>
                  <a:pt x="2354279" y="3493891"/>
                  <a:pt x="2343907" y="3504263"/>
                  <a:pt x="2331113" y="3504263"/>
                </a:cubicBezTo>
                <a:cubicBezTo>
                  <a:pt x="2318319" y="3504263"/>
                  <a:pt x="2307947" y="3493891"/>
                  <a:pt x="2307947" y="3481097"/>
                </a:cubicBezTo>
                <a:cubicBezTo>
                  <a:pt x="2307947" y="3468303"/>
                  <a:pt x="2318319" y="3457931"/>
                  <a:pt x="2331113" y="3457931"/>
                </a:cubicBezTo>
                <a:close/>
                <a:moveTo>
                  <a:pt x="2154014" y="3457931"/>
                </a:moveTo>
                <a:cubicBezTo>
                  <a:pt x="2166808" y="3457931"/>
                  <a:pt x="2177180" y="3468303"/>
                  <a:pt x="2177180" y="3481097"/>
                </a:cubicBezTo>
                <a:cubicBezTo>
                  <a:pt x="2177180" y="3493891"/>
                  <a:pt x="2166808" y="3504263"/>
                  <a:pt x="2154014" y="3504263"/>
                </a:cubicBezTo>
                <a:cubicBezTo>
                  <a:pt x="2141220" y="3504263"/>
                  <a:pt x="2130848" y="3493891"/>
                  <a:pt x="2130848" y="3481097"/>
                </a:cubicBezTo>
                <a:cubicBezTo>
                  <a:pt x="2130848" y="3468303"/>
                  <a:pt x="2141220" y="3457931"/>
                  <a:pt x="2154014" y="3457931"/>
                </a:cubicBezTo>
                <a:close/>
                <a:moveTo>
                  <a:pt x="1976916" y="3457931"/>
                </a:moveTo>
                <a:cubicBezTo>
                  <a:pt x="1989710" y="3457931"/>
                  <a:pt x="2000082" y="3468303"/>
                  <a:pt x="2000082" y="3481097"/>
                </a:cubicBezTo>
                <a:cubicBezTo>
                  <a:pt x="2000082" y="3493891"/>
                  <a:pt x="1989710" y="3504263"/>
                  <a:pt x="1976916" y="3504263"/>
                </a:cubicBezTo>
                <a:cubicBezTo>
                  <a:pt x="1964122" y="3504263"/>
                  <a:pt x="1953750" y="3493891"/>
                  <a:pt x="1953750" y="3481097"/>
                </a:cubicBezTo>
                <a:cubicBezTo>
                  <a:pt x="1953750" y="3468303"/>
                  <a:pt x="1964122" y="3457931"/>
                  <a:pt x="1976916" y="3457931"/>
                </a:cubicBezTo>
                <a:close/>
                <a:moveTo>
                  <a:pt x="1799817" y="3457931"/>
                </a:moveTo>
                <a:cubicBezTo>
                  <a:pt x="1812611" y="3457931"/>
                  <a:pt x="1822983" y="3468303"/>
                  <a:pt x="1822983" y="3481097"/>
                </a:cubicBezTo>
                <a:cubicBezTo>
                  <a:pt x="1822983" y="3493891"/>
                  <a:pt x="1812611" y="3504263"/>
                  <a:pt x="1799817" y="3504263"/>
                </a:cubicBezTo>
                <a:cubicBezTo>
                  <a:pt x="1787023" y="3504263"/>
                  <a:pt x="1776651" y="3493891"/>
                  <a:pt x="1776651" y="3481097"/>
                </a:cubicBezTo>
                <a:cubicBezTo>
                  <a:pt x="1776651" y="3468303"/>
                  <a:pt x="1787023" y="3457931"/>
                  <a:pt x="1799817" y="3457931"/>
                </a:cubicBezTo>
                <a:close/>
                <a:moveTo>
                  <a:pt x="1625306" y="3457931"/>
                </a:moveTo>
                <a:cubicBezTo>
                  <a:pt x="1638100" y="3457931"/>
                  <a:pt x="1648473" y="3468303"/>
                  <a:pt x="1648473" y="3481097"/>
                </a:cubicBezTo>
                <a:cubicBezTo>
                  <a:pt x="1648473" y="3493891"/>
                  <a:pt x="1638100" y="3504263"/>
                  <a:pt x="1625306" y="3504263"/>
                </a:cubicBezTo>
                <a:cubicBezTo>
                  <a:pt x="1612511" y="3504263"/>
                  <a:pt x="1602138" y="3493891"/>
                  <a:pt x="1602138" y="3481097"/>
                </a:cubicBezTo>
                <a:cubicBezTo>
                  <a:pt x="1602138" y="3468303"/>
                  <a:pt x="1612511" y="3457931"/>
                  <a:pt x="1625306" y="3457931"/>
                </a:cubicBezTo>
                <a:close/>
                <a:moveTo>
                  <a:pt x="1448212" y="3457931"/>
                </a:moveTo>
                <a:cubicBezTo>
                  <a:pt x="1461006" y="3457931"/>
                  <a:pt x="1471378" y="3468303"/>
                  <a:pt x="1471378" y="3481097"/>
                </a:cubicBezTo>
                <a:cubicBezTo>
                  <a:pt x="1471378" y="3493891"/>
                  <a:pt x="1461006" y="3504263"/>
                  <a:pt x="1448212" y="3504263"/>
                </a:cubicBezTo>
                <a:cubicBezTo>
                  <a:pt x="1435419" y="3504263"/>
                  <a:pt x="1425046" y="3493891"/>
                  <a:pt x="1425046" y="3481097"/>
                </a:cubicBezTo>
                <a:cubicBezTo>
                  <a:pt x="1425046" y="3468303"/>
                  <a:pt x="1435419" y="3457931"/>
                  <a:pt x="1448212" y="3457931"/>
                </a:cubicBezTo>
                <a:close/>
                <a:moveTo>
                  <a:pt x="1271113" y="3457931"/>
                </a:moveTo>
                <a:cubicBezTo>
                  <a:pt x="1283907" y="3457931"/>
                  <a:pt x="1294280" y="3468303"/>
                  <a:pt x="1294280" y="3481097"/>
                </a:cubicBezTo>
                <a:cubicBezTo>
                  <a:pt x="1294280" y="3493891"/>
                  <a:pt x="1283907" y="3504263"/>
                  <a:pt x="1271113" y="3504263"/>
                </a:cubicBezTo>
                <a:cubicBezTo>
                  <a:pt x="1258320" y="3504263"/>
                  <a:pt x="1247948" y="3493891"/>
                  <a:pt x="1247948" y="3481097"/>
                </a:cubicBezTo>
                <a:cubicBezTo>
                  <a:pt x="1247948" y="3468303"/>
                  <a:pt x="1258320" y="3457931"/>
                  <a:pt x="1271113" y="3457931"/>
                </a:cubicBezTo>
                <a:close/>
                <a:moveTo>
                  <a:pt x="1094017" y="3457931"/>
                </a:moveTo>
                <a:cubicBezTo>
                  <a:pt x="1106812" y="3457931"/>
                  <a:pt x="1117183" y="3468303"/>
                  <a:pt x="1117183" y="3481097"/>
                </a:cubicBezTo>
                <a:cubicBezTo>
                  <a:pt x="1117183" y="3493891"/>
                  <a:pt x="1106812" y="3504263"/>
                  <a:pt x="1094017" y="3504263"/>
                </a:cubicBezTo>
                <a:cubicBezTo>
                  <a:pt x="1081222" y="3504263"/>
                  <a:pt x="1070849" y="3493891"/>
                  <a:pt x="1070849" y="3481097"/>
                </a:cubicBezTo>
                <a:cubicBezTo>
                  <a:pt x="1070849" y="3468303"/>
                  <a:pt x="1081222" y="3457931"/>
                  <a:pt x="1094017" y="3457931"/>
                </a:cubicBezTo>
                <a:close/>
                <a:moveTo>
                  <a:pt x="916917" y="3457931"/>
                </a:moveTo>
                <a:cubicBezTo>
                  <a:pt x="929711" y="3457931"/>
                  <a:pt x="940082" y="3468303"/>
                  <a:pt x="940082" y="3481097"/>
                </a:cubicBezTo>
                <a:cubicBezTo>
                  <a:pt x="940082" y="3493891"/>
                  <a:pt x="929711" y="3504263"/>
                  <a:pt x="916917" y="3504263"/>
                </a:cubicBezTo>
                <a:cubicBezTo>
                  <a:pt x="904120" y="3504263"/>
                  <a:pt x="893750" y="3493891"/>
                  <a:pt x="893750" y="3481097"/>
                </a:cubicBezTo>
                <a:cubicBezTo>
                  <a:pt x="893750" y="3468303"/>
                  <a:pt x="904120" y="3457931"/>
                  <a:pt x="916917" y="3457931"/>
                </a:cubicBezTo>
                <a:close/>
                <a:moveTo>
                  <a:pt x="739818" y="3457931"/>
                </a:moveTo>
                <a:cubicBezTo>
                  <a:pt x="752612" y="3457931"/>
                  <a:pt x="762984" y="3468303"/>
                  <a:pt x="762984" y="3481097"/>
                </a:cubicBezTo>
                <a:cubicBezTo>
                  <a:pt x="762984" y="3493891"/>
                  <a:pt x="752612" y="3504263"/>
                  <a:pt x="739818" y="3504263"/>
                </a:cubicBezTo>
                <a:cubicBezTo>
                  <a:pt x="727024" y="3504263"/>
                  <a:pt x="716652" y="3493891"/>
                  <a:pt x="716652" y="3481097"/>
                </a:cubicBezTo>
                <a:cubicBezTo>
                  <a:pt x="716652" y="3468303"/>
                  <a:pt x="727024" y="3457931"/>
                  <a:pt x="739818" y="3457931"/>
                </a:cubicBezTo>
                <a:close/>
                <a:moveTo>
                  <a:pt x="562718" y="3457931"/>
                </a:moveTo>
                <a:cubicBezTo>
                  <a:pt x="575512" y="3457931"/>
                  <a:pt x="585884" y="3468303"/>
                  <a:pt x="585884" y="3481097"/>
                </a:cubicBezTo>
                <a:cubicBezTo>
                  <a:pt x="585884" y="3493891"/>
                  <a:pt x="575512" y="3504263"/>
                  <a:pt x="562718" y="3504263"/>
                </a:cubicBezTo>
                <a:cubicBezTo>
                  <a:pt x="549924" y="3504263"/>
                  <a:pt x="539552" y="3493891"/>
                  <a:pt x="539552" y="3481097"/>
                </a:cubicBezTo>
                <a:cubicBezTo>
                  <a:pt x="539552" y="3468303"/>
                  <a:pt x="549924" y="3457931"/>
                  <a:pt x="562718" y="3457931"/>
                </a:cubicBezTo>
                <a:close/>
                <a:moveTo>
                  <a:pt x="385620" y="3457931"/>
                </a:moveTo>
                <a:cubicBezTo>
                  <a:pt x="398414" y="3457931"/>
                  <a:pt x="408785" y="3468303"/>
                  <a:pt x="408785" y="3481097"/>
                </a:cubicBezTo>
                <a:cubicBezTo>
                  <a:pt x="408785" y="3493891"/>
                  <a:pt x="398414" y="3504263"/>
                  <a:pt x="385620" y="3504263"/>
                </a:cubicBezTo>
                <a:cubicBezTo>
                  <a:pt x="372826" y="3504263"/>
                  <a:pt x="362454" y="3493891"/>
                  <a:pt x="362454" y="3481097"/>
                </a:cubicBezTo>
                <a:cubicBezTo>
                  <a:pt x="362454" y="3468303"/>
                  <a:pt x="372826" y="3457931"/>
                  <a:pt x="385620" y="3457931"/>
                </a:cubicBezTo>
                <a:close/>
                <a:moveTo>
                  <a:pt x="208521" y="3457931"/>
                </a:moveTo>
                <a:cubicBezTo>
                  <a:pt x="221315" y="3457931"/>
                  <a:pt x="231687" y="3468303"/>
                  <a:pt x="231687" y="3481097"/>
                </a:cubicBezTo>
                <a:cubicBezTo>
                  <a:pt x="231687" y="3493891"/>
                  <a:pt x="221315" y="3504263"/>
                  <a:pt x="208521" y="3504263"/>
                </a:cubicBezTo>
                <a:cubicBezTo>
                  <a:pt x="195727" y="3504263"/>
                  <a:pt x="185355" y="3493891"/>
                  <a:pt x="185355" y="3481097"/>
                </a:cubicBezTo>
                <a:cubicBezTo>
                  <a:pt x="185355" y="3468303"/>
                  <a:pt x="195727" y="3457931"/>
                  <a:pt x="208521" y="3457931"/>
                </a:cubicBezTo>
                <a:close/>
                <a:moveTo>
                  <a:pt x="31422" y="3457931"/>
                </a:moveTo>
                <a:cubicBezTo>
                  <a:pt x="44216" y="3457931"/>
                  <a:pt x="54588" y="3468303"/>
                  <a:pt x="54588" y="3481097"/>
                </a:cubicBezTo>
                <a:cubicBezTo>
                  <a:pt x="54588" y="3493891"/>
                  <a:pt x="44216" y="3504263"/>
                  <a:pt x="31422" y="3504263"/>
                </a:cubicBezTo>
                <a:cubicBezTo>
                  <a:pt x="18628" y="3504263"/>
                  <a:pt x="8256" y="3493891"/>
                  <a:pt x="8256" y="3481097"/>
                </a:cubicBezTo>
                <a:cubicBezTo>
                  <a:pt x="8256" y="3468303"/>
                  <a:pt x="18628" y="3457931"/>
                  <a:pt x="31422" y="3457931"/>
                </a:cubicBezTo>
                <a:close/>
                <a:moveTo>
                  <a:pt x="3395767" y="3286567"/>
                </a:moveTo>
                <a:cubicBezTo>
                  <a:pt x="3408561" y="3286567"/>
                  <a:pt x="3418933" y="3296939"/>
                  <a:pt x="3418933" y="3309733"/>
                </a:cubicBezTo>
                <a:cubicBezTo>
                  <a:pt x="3418933" y="3322527"/>
                  <a:pt x="3408561" y="3332899"/>
                  <a:pt x="3395767" y="3332899"/>
                </a:cubicBezTo>
                <a:cubicBezTo>
                  <a:pt x="3382973" y="3332899"/>
                  <a:pt x="3372601" y="3322527"/>
                  <a:pt x="3372601" y="3309733"/>
                </a:cubicBezTo>
                <a:cubicBezTo>
                  <a:pt x="3372601" y="3296939"/>
                  <a:pt x="3382973" y="3286567"/>
                  <a:pt x="3395767" y="3286567"/>
                </a:cubicBezTo>
                <a:close/>
                <a:moveTo>
                  <a:pt x="3218672" y="3286567"/>
                </a:moveTo>
                <a:cubicBezTo>
                  <a:pt x="3231466" y="3286567"/>
                  <a:pt x="3241838" y="3296939"/>
                  <a:pt x="3241838" y="3309733"/>
                </a:cubicBezTo>
                <a:cubicBezTo>
                  <a:pt x="3241838" y="3322527"/>
                  <a:pt x="3231466" y="3332899"/>
                  <a:pt x="3218672" y="3332899"/>
                </a:cubicBezTo>
                <a:cubicBezTo>
                  <a:pt x="3205878" y="3332899"/>
                  <a:pt x="3195506" y="3322527"/>
                  <a:pt x="3195506" y="3309733"/>
                </a:cubicBezTo>
                <a:cubicBezTo>
                  <a:pt x="3195506" y="3296939"/>
                  <a:pt x="3205878" y="3286567"/>
                  <a:pt x="3218672" y="3286567"/>
                </a:cubicBezTo>
                <a:close/>
                <a:moveTo>
                  <a:pt x="3041573" y="3286567"/>
                </a:moveTo>
                <a:cubicBezTo>
                  <a:pt x="3054367" y="3286567"/>
                  <a:pt x="3064739" y="3296939"/>
                  <a:pt x="3064739" y="3309733"/>
                </a:cubicBezTo>
                <a:cubicBezTo>
                  <a:pt x="3064739" y="3322527"/>
                  <a:pt x="3054367" y="3332899"/>
                  <a:pt x="3041573" y="3332899"/>
                </a:cubicBezTo>
                <a:cubicBezTo>
                  <a:pt x="3028779" y="3332899"/>
                  <a:pt x="3018407" y="3322527"/>
                  <a:pt x="3018407" y="3309733"/>
                </a:cubicBezTo>
                <a:cubicBezTo>
                  <a:pt x="3018407" y="3296939"/>
                  <a:pt x="3028779" y="3286567"/>
                  <a:pt x="3041573" y="3286567"/>
                </a:cubicBezTo>
                <a:close/>
                <a:moveTo>
                  <a:pt x="2864474" y="3286567"/>
                </a:moveTo>
                <a:cubicBezTo>
                  <a:pt x="2877268" y="3286567"/>
                  <a:pt x="2887640" y="3296939"/>
                  <a:pt x="2887640" y="3309733"/>
                </a:cubicBezTo>
                <a:cubicBezTo>
                  <a:pt x="2887640" y="3322527"/>
                  <a:pt x="2877268" y="3332899"/>
                  <a:pt x="2864474" y="3332899"/>
                </a:cubicBezTo>
                <a:cubicBezTo>
                  <a:pt x="2851680" y="3332899"/>
                  <a:pt x="2841308" y="3322527"/>
                  <a:pt x="2841308" y="3309733"/>
                </a:cubicBezTo>
                <a:cubicBezTo>
                  <a:pt x="2841308" y="3296939"/>
                  <a:pt x="2851680" y="3286567"/>
                  <a:pt x="2864474" y="3286567"/>
                </a:cubicBezTo>
                <a:close/>
                <a:moveTo>
                  <a:pt x="2687375" y="3286567"/>
                </a:moveTo>
                <a:cubicBezTo>
                  <a:pt x="2700169" y="3286567"/>
                  <a:pt x="2710541" y="3296939"/>
                  <a:pt x="2710541" y="3309733"/>
                </a:cubicBezTo>
                <a:cubicBezTo>
                  <a:pt x="2710541" y="3322527"/>
                  <a:pt x="2700169" y="3332899"/>
                  <a:pt x="2687375" y="3332899"/>
                </a:cubicBezTo>
                <a:cubicBezTo>
                  <a:pt x="2674581" y="3332899"/>
                  <a:pt x="2664209" y="3322527"/>
                  <a:pt x="2664209" y="3309733"/>
                </a:cubicBezTo>
                <a:cubicBezTo>
                  <a:pt x="2664209" y="3296939"/>
                  <a:pt x="2674581" y="3286567"/>
                  <a:pt x="2687375" y="3286567"/>
                </a:cubicBezTo>
                <a:close/>
                <a:moveTo>
                  <a:pt x="2510277" y="3286567"/>
                </a:moveTo>
                <a:cubicBezTo>
                  <a:pt x="2523071" y="3286567"/>
                  <a:pt x="2533443" y="3296939"/>
                  <a:pt x="2533443" y="3309733"/>
                </a:cubicBezTo>
                <a:cubicBezTo>
                  <a:pt x="2533443" y="3322527"/>
                  <a:pt x="2523071" y="3332899"/>
                  <a:pt x="2510277" y="3332899"/>
                </a:cubicBezTo>
                <a:cubicBezTo>
                  <a:pt x="2497483" y="3332899"/>
                  <a:pt x="2487111" y="3322527"/>
                  <a:pt x="2487111" y="3309733"/>
                </a:cubicBezTo>
                <a:cubicBezTo>
                  <a:pt x="2487111" y="3296939"/>
                  <a:pt x="2497483" y="3286567"/>
                  <a:pt x="2510277" y="3286567"/>
                </a:cubicBezTo>
                <a:close/>
                <a:moveTo>
                  <a:pt x="2333178" y="3286567"/>
                </a:moveTo>
                <a:cubicBezTo>
                  <a:pt x="2345972" y="3286567"/>
                  <a:pt x="2356344" y="3296939"/>
                  <a:pt x="2356344" y="3309733"/>
                </a:cubicBezTo>
                <a:cubicBezTo>
                  <a:pt x="2356344" y="3322527"/>
                  <a:pt x="2345972" y="3332899"/>
                  <a:pt x="2333178" y="3332899"/>
                </a:cubicBezTo>
                <a:cubicBezTo>
                  <a:pt x="2320384" y="3332899"/>
                  <a:pt x="2310012" y="3322527"/>
                  <a:pt x="2310012" y="3309733"/>
                </a:cubicBezTo>
                <a:cubicBezTo>
                  <a:pt x="2310012" y="3296939"/>
                  <a:pt x="2320384" y="3286567"/>
                  <a:pt x="2333178" y="3286567"/>
                </a:cubicBezTo>
                <a:close/>
                <a:moveTo>
                  <a:pt x="2156079" y="3286567"/>
                </a:moveTo>
                <a:cubicBezTo>
                  <a:pt x="2168873" y="3286567"/>
                  <a:pt x="2179245" y="3296939"/>
                  <a:pt x="2179245" y="3309733"/>
                </a:cubicBezTo>
                <a:cubicBezTo>
                  <a:pt x="2179245" y="3322527"/>
                  <a:pt x="2168873" y="3332899"/>
                  <a:pt x="2156079" y="3332899"/>
                </a:cubicBezTo>
                <a:cubicBezTo>
                  <a:pt x="2143285" y="3332899"/>
                  <a:pt x="2132913" y="3322527"/>
                  <a:pt x="2132913" y="3309733"/>
                </a:cubicBezTo>
                <a:cubicBezTo>
                  <a:pt x="2132913" y="3296939"/>
                  <a:pt x="2143285" y="3286567"/>
                  <a:pt x="2156079" y="3286567"/>
                </a:cubicBezTo>
                <a:close/>
                <a:moveTo>
                  <a:pt x="1978980" y="3286567"/>
                </a:moveTo>
                <a:cubicBezTo>
                  <a:pt x="1991774" y="3286567"/>
                  <a:pt x="2002146" y="3296939"/>
                  <a:pt x="2002146" y="3309733"/>
                </a:cubicBezTo>
                <a:cubicBezTo>
                  <a:pt x="2002146" y="3322527"/>
                  <a:pt x="1991774" y="3332899"/>
                  <a:pt x="1978980" y="3332899"/>
                </a:cubicBezTo>
                <a:cubicBezTo>
                  <a:pt x="1966186" y="3332899"/>
                  <a:pt x="1955814" y="3322527"/>
                  <a:pt x="1955814" y="3309733"/>
                </a:cubicBezTo>
                <a:cubicBezTo>
                  <a:pt x="1955814" y="3296939"/>
                  <a:pt x="1966186" y="3286567"/>
                  <a:pt x="1978980" y="3286567"/>
                </a:cubicBezTo>
                <a:close/>
                <a:moveTo>
                  <a:pt x="1801881" y="3286567"/>
                </a:moveTo>
                <a:cubicBezTo>
                  <a:pt x="1814675" y="3286567"/>
                  <a:pt x="1825047" y="3296939"/>
                  <a:pt x="1825047" y="3309733"/>
                </a:cubicBezTo>
                <a:cubicBezTo>
                  <a:pt x="1825047" y="3322527"/>
                  <a:pt x="1814675" y="3332899"/>
                  <a:pt x="1801881" y="3332899"/>
                </a:cubicBezTo>
                <a:cubicBezTo>
                  <a:pt x="1789087" y="3332899"/>
                  <a:pt x="1778715" y="3322527"/>
                  <a:pt x="1778715" y="3309733"/>
                </a:cubicBezTo>
                <a:cubicBezTo>
                  <a:pt x="1778715" y="3296939"/>
                  <a:pt x="1789087" y="3286567"/>
                  <a:pt x="1801881" y="3286567"/>
                </a:cubicBezTo>
                <a:close/>
                <a:moveTo>
                  <a:pt x="1627371" y="3286567"/>
                </a:moveTo>
                <a:cubicBezTo>
                  <a:pt x="1640166" y="3286567"/>
                  <a:pt x="1650538" y="3296939"/>
                  <a:pt x="1650538" y="3309733"/>
                </a:cubicBezTo>
                <a:cubicBezTo>
                  <a:pt x="1650538" y="3322527"/>
                  <a:pt x="1640166" y="3332899"/>
                  <a:pt x="1627371" y="3332899"/>
                </a:cubicBezTo>
                <a:cubicBezTo>
                  <a:pt x="1614575" y="3332899"/>
                  <a:pt x="1604203" y="3322527"/>
                  <a:pt x="1604203" y="3309733"/>
                </a:cubicBezTo>
                <a:cubicBezTo>
                  <a:pt x="1604203" y="3296939"/>
                  <a:pt x="1614575" y="3286567"/>
                  <a:pt x="1627371" y="3286567"/>
                </a:cubicBezTo>
                <a:close/>
                <a:moveTo>
                  <a:pt x="1450277" y="3286567"/>
                </a:moveTo>
                <a:cubicBezTo>
                  <a:pt x="1463071" y="3286567"/>
                  <a:pt x="1473442" y="3296939"/>
                  <a:pt x="1473442" y="3309733"/>
                </a:cubicBezTo>
                <a:cubicBezTo>
                  <a:pt x="1473442" y="3322527"/>
                  <a:pt x="1463071" y="3332899"/>
                  <a:pt x="1450277" y="3332899"/>
                </a:cubicBezTo>
                <a:cubicBezTo>
                  <a:pt x="1437483" y="3332899"/>
                  <a:pt x="1427111" y="3322527"/>
                  <a:pt x="1427111" y="3309733"/>
                </a:cubicBezTo>
                <a:cubicBezTo>
                  <a:pt x="1427111" y="3296939"/>
                  <a:pt x="1437483" y="3286567"/>
                  <a:pt x="1450277" y="3286567"/>
                </a:cubicBezTo>
                <a:close/>
                <a:moveTo>
                  <a:pt x="1273178" y="3286567"/>
                </a:moveTo>
                <a:cubicBezTo>
                  <a:pt x="1285972" y="3286567"/>
                  <a:pt x="1296345" y="3296939"/>
                  <a:pt x="1296345" y="3309733"/>
                </a:cubicBezTo>
                <a:cubicBezTo>
                  <a:pt x="1296345" y="3322527"/>
                  <a:pt x="1285972" y="3332899"/>
                  <a:pt x="1273178" y="3332899"/>
                </a:cubicBezTo>
                <a:cubicBezTo>
                  <a:pt x="1260384" y="3332899"/>
                  <a:pt x="1250012" y="3322527"/>
                  <a:pt x="1250012" y="3309733"/>
                </a:cubicBezTo>
                <a:cubicBezTo>
                  <a:pt x="1250012" y="3296939"/>
                  <a:pt x="1260384" y="3286567"/>
                  <a:pt x="1273178" y="3286567"/>
                </a:cubicBezTo>
                <a:close/>
                <a:moveTo>
                  <a:pt x="1096081" y="3286567"/>
                </a:moveTo>
                <a:cubicBezTo>
                  <a:pt x="1108877" y="3286567"/>
                  <a:pt x="1119247" y="3296939"/>
                  <a:pt x="1119247" y="3309733"/>
                </a:cubicBezTo>
                <a:cubicBezTo>
                  <a:pt x="1119247" y="3322527"/>
                  <a:pt x="1108877" y="3332899"/>
                  <a:pt x="1096081" y="3332899"/>
                </a:cubicBezTo>
                <a:cubicBezTo>
                  <a:pt x="1083286" y="3332899"/>
                  <a:pt x="1072914" y="3322527"/>
                  <a:pt x="1072914" y="3309733"/>
                </a:cubicBezTo>
                <a:cubicBezTo>
                  <a:pt x="1072914" y="3296939"/>
                  <a:pt x="1083286" y="3286567"/>
                  <a:pt x="1096081" y="3286567"/>
                </a:cubicBezTo>
                <a:close/>
                <a:moveTo>
                  <a:pt x="918981" y="3286567"/>
                </a:moveTo>
                <a:cubicBezTo>
                  <a:pt x="931774" y="3286567"/>
                  <a:pt x="942147" y="3296939"/>
                  <a:pt x="942147" y="3309733"/>
                </a:cubicBezTo>
                <a:cubicBezTo>
                  <a:pt x="942147" y="3322527"/>
                  <a:pt x="931774" y="3332899"/>
                  <a:pt x="918981" y="3332899"/>
                </a:cubicBezTo>
                <a:cubicBezTo>
                  <a:pt x="906186" y="3332899"/>
                  <a:pt x="895815" y="3322527"/>
                  <a:pt x="895815" y="3309733"/>
                </a:cubicBezTo>
                <a:cubicBezTo>
                  <a:pt x="895815" y="3296939"/>
                  <a:pt x="906186" y="3286567"/>
                  <a:pt x="918981" y="3286567"/>
                </a:cubicBezTo>
                <a:close/>
                <a:moveTo>
                  <a:pt x="741884" y="3286567"/>
                </a:moveTo>
                <a:cubicBezTo>
                  <a:pt x="754678" y="3286567"/>
                  <a:pt x="765050" y="3296939"/>
                  <a:pt x="765050" y="3309733"/>
                </a:cubicBezTo>
                <a:cubicBezTo>
                  <a:pt x="765050" y="3322527"/>
                  <a:pt x="754678" y="3332899"/>
                  <a:pt x="741884" y="3332899"/>
                </a:cubicBezTo>
                <a:cubicBezTo>
                  <a:pt x="729090" y="3332899"/>
                  <a:pt x="718718" y="3322527"/>
                  <a:pt x="718718" y="3309733"/>
                </a:cubicBezTo>
                <a:cubicBezTo>
                  <a:pt x="718718" y="3296939"/>
                  <a:pt x="729090" y="3286567"/>
                  <a:pt x="741884" y="3286567"/>
                </a:cubicBezTo>
                <a:close/>
                <a:moveTo>
                  <a:pt x="564784" y="3286567"/>
                </a:moveTo>
                <a:cubicBezTo>
                  <a:pt x="577578" y="3286567"/>
                  <a:pt x="587950" y="3296939"/>
                  <a:pt x="587950" y="3309733"/>
                </a:cubicBezTo>
                <a:cubicBezTo>
                  <a:pt x="587950" y="3322527"/>
                  <a:pt x="577578" y="3332899"/>
                  <a:pt x="564784" y="3332899"/>
                </a:cubicBezTo>
                <a:cubicBezTo>
                  <a:pt x="551990" y="3332899"/>
                  <a:pt x="541618" y="3322527"/>
                  <a:pt x="541618" y="3309733"/>
                </a:cubicBezTo>
                <a:cubicBezTo>
                  <a:pt x="541618" y="3296939"/>
                  <a:pt x="551990" y="3286567"/>
                  <a:pt x="564784" y="3286567"/>
                </a:cubicBezTo>
                <a:close/>
                <a:moveTo>
                  <a:pt x="387686" y="3286567"/>
                </a:moveTo>
                <a:cubicBezTo>
                  <a:pt x="400479" y="3286567"/>
                  <a:pt x="410851" y="3296939"/>
                  <a:pt x="410851" y="3309733"/>
                </a:cubicBezTo>
                <a:cubicBezTo>
                  <a:pt x="410851" y="3322527"/>
                  <a:pt x="400479" y="3332899"/>
                  <a:pt x="387686" y="3332899"/>
                </a:cubicBezTo>
                <a:cubicBezTo>
                  <a:pt x="374891" y="3332899"/>
                  <a:pt x="364519" y="3322527"/>
                  <a:pt x="364519" y="3309733"/>
                </a:cubicBezTo>
                <a:cubicBezTo>
                  <a:pt x="364519" y="3296939"/>
                  <a:pt x="374891" y="3286567"/>
                  <a:pt x="387686" y="3286567"/>
                </a:cubicBezTo>
                <a:close/>
                <a:moveTo>
                  <a:pt x="210585" y="3286567"/>
                </a:moveTo>
                <a:cubicBezTo>
                  <a:pt x="223379" y="3286567"/>
                  <a:pt x="233751" y="3296939"/>
                  <a:pt x="233751" y="3309733"/>
                </a:cubicBezTo>
                <a:cubicBezTo>
                  <a:pt x="233751" y="3322527"/>
                  <a:pt x="223379" y="3332899"/>
                  <a:pt x="210585" y="3332899"/>
                </a:cubicBezTo>
                <a:cubicBezTo>
                  <a:pt x="197791" y="3332899"/>
                  <a:pt x="187419" y="3322527"/>
                  <a:pt x="187419" y="3309733"/>
                </a:cubicBezTo>
                <a:cubicBezTo>
                  <a:pt x="187419" y="3296939"/>
                  <a:pt x="197791" y="3286567"/>
                  <a:pt x="210585" y="3286567"/>
                </a:cubicBezTo>
                <a:close/>
                <a:moveTo>
                  <a:pt x="33487" y="3286567"/>
                </a:moveTo>
                <a:cubicBezTo>
                  <a:pt x="46281" y="3286567"/>
                  <a:pt x="56653" y="3296939"/>
                  <a:pt x="56653" y="3309733"/>
                </a:cubicBezTo>
                <a:cubicBezTo>
                  <a:pt x="56653" y="3322527"/>
                  <a:pt x="46281" y="3332899"/>
                  <a:pt x="33487" y="3332899"/>
                </a:cubicBezTo>
                <a:cubicBezTo>
                  <a:pt x="20693" y="3332899"/>
                  <a:pt x="10321" y="3322527"/>
                  <a:pt x="10321" y="3309733"/>
                </a:cubicBezTo>
                <a:cubicBezTo>
                  <a:pt x="10321" y="3296939"/>
                  <a:pt x="20693" y="3286567"/>
                  <a:pt x="33487" y="3286567"/>
                </a:cubicBezTo>
                <a:close/>
                <a:moveTo>
                  <a:pt x="3389573" y="3094558"/>
                </a:moveTo>
                <a:cubicBezTo>
                  <a:pt x="3402367" y="3094558"/>
                  <a:pt x="3412739" y="3104930"/>
                  <a:pt x="3412739" y="3117724"/>
                </a:cubicBezTo>
                <a:cubicBezTo>
                  <a:pt x="3412739" y="3130518"/>
                  <a:pt x="3402367" y="3140890"/>
                  <a:pt x="3389573" y="3140890"/>
                </a:cubicBezTo>
                <a:cubicBezTo>
                  <a:pt x="3376779" y="3140890"/>
                  <a:pt x="3366407" y="3130518"/>
                  <a:pt x="3366407" y="3117724"/>
                </a:cubicBezTo>
                <a:cubicBezTo>
                  <a:pt x="3366407" y="3104930"/>
                  <a:pt x="3376779" y="3094558"/>
                  <a:pt x="3389573" y="3094558"/>
                </a:cubicBezTo>
                <a:close/>
                <a:moveTo>
                  <a:pt x="3212478" y="3094558"/>
                </a:moveTo>
                <a:cubicBezTo>
                  <a:pt x="3225272" y="3094558"/>
                  <a:pt x="3235644" y="3104930"/>
                  <a:pt x="3235644" y="3117724"/>
                </a:cubicBezTo>
                <a:cubicBezTo>
                  <a:pt x="3235644" y="3130518"/>
                  <a:pt x="3225272" y="3140890"/>
                  <a:pt x="3212478" y="3140890"/>
                </a:cubicBezTo>
                <a:cubicBezTo>
                  <a:pt x="3199684" y="3140890"/>
                  <a:pt x="3189312" y="3130518"/>
                  <a:pt x="3189312" y="3117724"/>
                </a:cubicBezTo>
                <a:cubicBezTo>
                  <a:pt x="3189312" y="3104930"/>
                  <a:pt x="3199684" y="3094558"/>
                  <a:pt x="3212478" y="3094558"/>
                </a:cubicBezTo>
                <a:close/>
                <a:moveTo>
                  <a:pt x="3035379" y="3094558"/>
                </a:moveTo>
                <a:cubicBezTo>
                  <a:pt x="3048173" y="3094558"/>
                  <a:pt x="3058545" y="3104930"/>
                  <a:pt x="3058545" y="3117724"/>
                </a:cubicBezTo>
                <a:cubicBezTo>
                  <a:pt x="3058545" y="3130518"/>
                  <a:pt x="3048173" y="3140890"/>
                  <a:pt x="3035379" y="3140890"/>
                </a:cubicBezTo>
                <a:cubicBezTo>
                  <a:pt x="3022585" y="3140890"/>
                  <a:pt x="3012213" y="3130518"/>
                  <a:pt x="3012213" y="3117724"/>
                </a:cubicBezTo>
                <a:cubicBezTo>
                  <a:pt x="3012213" y="3104930"/>
                  <a:pt x="3022585" y="3094558"/>
                  <a:pt x="3035379" y="3094558"/>
                </a:cubicBezTo>
                <a:close/>
                <a:moveTo>
                  <a:pt x="2858280" y="3094558"/>
                </a:moveTo>
                <a:cubicBezTo>
                  <a:pt x="2871074" y="3094558"/>
                  <a:pt x="2881446" y="3104930"/>
                  <a:pt x="2881446" y="3117724"/>
                </a:cubicBezTo>
                <a:cubicBezTo>
                  <a:pt x="2881446" y="3130518"/>
                  <a:pt x="2871074" y="3140890"/>
                  <a:pt x="2858280" y="3140890"/>
                </a:cubicBezTo>
                <a:cubicBezTo>
                  <a:pt x="2845486" y="3140890"/>
                  <a:pt x="2835114" y="3130518"/>
                  <a:pt x="2835114" y="3117724"/>
                </a:cubicBezTo>
                <a:cubicBezTo>
                  <a:pt x="2835114" y="3104930"/>
                  <a:pt x="2845486" y="3094558"/>
                  <a:pt x="2858280" y="3094558"/>
                </a:cubicBezTo>
                <a:close/>
                <a:moveTo>
                  <a:pt x="2681181" y="3094558"/>
                </a:moveTo>
                <a:cubicBezTo>
                  <a:pt x="2693975" y="3094558"/>
                  <a:pt x="2704347" y="3104930"/>
                  <a:pt x="2704347" y="3117724"/>
                </a:cubicBezTo>
                <a:cubicBezTo>
                  <a:pt x="2704347" y="3130518"/>
                  <a:pt x="2693975" y="3140890"/>
                  <a:pt x="2681181" y="3140890"/>
                </a:cubicBezTo>
                <a:cubicBezTo>
                  <a:pt x="2668387" y="3140890"/>
                  <a:pt x="2658015" y="3130518"/>
                  <a:pt x="2658015" y="3117724"/>
                </a:cubicBezTo>
                <a:cubicBezTo>
                  <a:pt x="2658015" y="3104930"/>
                  <a:pt x="2668387" y="3094558"/>
                  <a:pt x="2681181" y="3094558"/>
                </a:cubicBezTo>
                <a:close/>
                <a:moveTo>
                  <a:pt x="2504082" y="3094558"/>
                </a:moveTo>
                <a:cubicBezTo>
                  <a:pt x="2516876" y="3094558"/>
                  <a:pt x="2527248" y="3104930"/>
                  <a:pt x="2527248" y="3117724"/>
                </a:cubicBezTo>
                <a:cubicBezTo>
                  <a:pt x="2527248" y="3130518"/>
                  <a:pt x="2516876" y="3140890"/>
                  <a:pt x="2504082" y="3140890"/>
                </a:cubicBezTo>
                <a:cubicBezTo>
                  <a:pt x="2491288" y="3140890"/>
                  <a:pt x="2480916" y="3130518"/>
                  <a:pt x="2480916" y="3117724"/>
                </a:cubicBezTo>
                <a:cubicBezTo>
                  <a:pt x="2480916" y="3104930"/>
                  <a:pt x="2491288" y="3094558"/>
                  <a:pt x="2504082" y="3094558"/>
                </a:cubicBezTo>
                <a:close/>
                <a:moveTo>
                  <a:pt x="2326983" y="3094558"/>
                </a:moveTo>
                <a:cubicBezTo>
                  <a:pt x="2339777" y="3094558"/>
                  <a:pt x="2350149" y="3104930"/>
                  <a:pt x="2350149" y="3117724"/>
                </a:cubicBezTo>
                <a:cubicBezTo>
                  <a:pt x="2350149" y="3130518"/>
                  <a:pt x="2339777" y="3140890"/>
                  <a:pt x="2326983" y="3140890"/>
                </a:cubicBezTo>
                <a:cubicBezTo>
                  <a:pt x="2314189" y="3140890"/>
                  <a:pt x="2303817" y="3130518"/>
                  <a:pt x="2303817" y="3117724"/>
                </a:cubicBezTo>
                <a:cubicBezTo>
                  <a:pt x="2303817" y="3104930"/>
                  <a:pt x="2314189" y="3094558"/>
                  <a:pt x="2326983" y="3094558"/>
                </a:cubicBezTo>
                <a:close/>
                <a:moveTo>
                  <a:pt x="2149884" y="3094558"/>
                </a:moveTo>
                <a:cubicBezTo>
                  <a:pt x="2162678" y="3094558"/>
                  <a:pt x="2173050" y="3104930"/>
                  <a:pt x="2173050" y="3117724"/>
                </a:cubicBezTo>
                <a:cubicBezTo>
                  <a:pt x="2173050" y="3130518"/>
                  <a:pt x="2162678" y="3140890"/>
                  <a:pt x="2149884" y="3140890"/>
                </a:cubicBezTo>
                <a:cubicBezTo>
                  <a:pt x="2137090" y="3140890"/>
                  <a:pt x="2126718" y="3130518"/>
                  <a:pt x="2126718" y="3117724"/>
                </a:cubicBezTo>
                <a:cubicBezTo>
                  <a:pt x="2126718" y="3104930"/>
                  <a:pt x="2137090" y="3094558"/>
                  <a:pt x="2149884" y="3094558"/>
                </a:cubicBezTo>
                <a:close/>
                <a:moveTo>
                  <a:pt x="1972786" y="3094558"/>
                </a:moveTo>
                <a:cubicBezTo>
                  <a:pt x="1985580" y="3094558"/>
                  <a:pt x="1995952" y="3104930"/>
                  <a:pt x="1995952" y="3117724"/>
                </a:cubicBezTo>
                <a:cubicBezTo>
                  <a:pt x="1995952" y="3130518"/>
                  <a:pt x="1985580" y="3140890"/>
                  <a:pt x="1972786" y="3140890"/>
                </a:cubicBezTo>
                <a:cubicBezTo>
                  <a:pt x="1959992" y="3140890"/>
                  <a:pt x="1949620" y="3130518"/>
                  <a:pt x="1949620" y="3117724"/>
                </a:cubicBezTo>
                <a:cubicBezTo>
                  <a:pt x="1949620" y="3104930"/>
                  <a:pt x="1959992" y="3094558"/>
                  <a:pt x="1972786" y="3094558"/>
                </a:cubicBezTo>
                <a:close/>
                <a:moveTo>
                  <a:pt x="1795687" y="3094558"/>
                </a:moveTo>
                <a:cubicBezTo>
                  <a:pt x="1808481" y="3094558"/>
                  <a:pt x="1818853" y="3104930"/>
                  <a:pt x="1818853" y="3117724"/>
                </a:cubicBezTo>
                <a:cubicBezTo>
                  <a:pt x="1818853" y="3130518"/>
                  <a:pt x="1808481" y="3140890"/>
                  <a:pt x="1795687" y="3140890"/>
                </a:cubicBezTo>
                <a:cubicBezTo>
                  <a:pt x="1782893" y="3140890"/>
                  <a:pt x="1772521" y="3130518"/>
                  <a:pt x="1772521" y="3117724"/>
                </a:cubicBezTo>
                <a:cubicBezTo>
                  <a:pt x="1772521" y="3104930"/>
                  <a:pt x="1782893" y="3094558"/>
                  <a:pt x="1795687" y="3094558"/>
                </a:cubicBezTo>
                <a:close/>
                <a:moveTo>
                  <a:pt x="1621175" y="3094558"/>
                </a:moveTo>
                <a:cubicBezTo>
                  <a:pt x="1633971" y="3094558"/>
                  <a:pt x="1644344" y="3104930"/>
                  <a:pt x="1644344" y="3117724"/>
                </a:cubicBezTo>
                <a:cubicBezTo>
                  <a:pt x="1644344" y="3130518"/>
                  <a:pt x="1633971" y="3140890"/>
                  <a:pt x="1621175" y="3140890"/>
                </a:cubicBezTo>
                <a:cubicBezTo>
                  <a:pt x="1608381" y="3140890"/>
                  <a:pt x="1598008" y="3130518"/>
                  <a:pt x="1598008" y="3117724"/>
                </a:cubicBezTo>
                <a:cubicBezTo>
                  <a:pt x="1598008" y="3104930"/>
                  <a:pt x="1608381" y="3094558"/>
                  <a:pt x="1621175" y="3094558"/>
                </a:cubicBezTo>
                <a:close/>
                <a:moveTo>
                  <a:pt x="1444083" y="3094558"/>
                </a:moveTo>
                <a:cubicBezTo>
                  <a:pt x="1456878" y="3094558"/>
                  <a:pt x="1467248" y="3104930"/>
                  <a:pt x="1467248" y="3117724"/>
                </a:cubicBezTo>
                <a:cubicBezTo>
                  <a:pt x="1467248" y="3130518"/>
                  <a:pt x="1456878" y="3140890"/>
                  <a:pt x="1444083" y="3140890"/>
                </a:cubicBezTo>
                <a:cubicBezTo>
                  <a:pt x="1431289" y="3140890"/>
                  <a:pt x="1420918" y="3130518"/>
                  <a:pt x="1420918" y="3117724"/>
                </a:cubicBezTo>
                <a:cubicBezTo>
                  <a:pt x="1420918" y="3104930"/>
                  <a:pt x="1431289" y="3094558"/>
                  <a:pt x="1444083" y="3094558"/>
                </a:cubicBezTo>
                <a:close/>
                <a:moveTo>
                  <a:pt x="1266985" y="3094558"/>
                </a:moveTo>
                <a:cubicBezTo>
                  <a:pt x="1279778" y="3094558"/>
                  <a:pt x="1290151" y="3104930"/>
                  <a:pt x="1290151" y="3117724"/>
                </a:cubicBezTo>
                <a:cubicBezTo>
                  <a:pt x="1290151" y="3130518"/>
                  <a:pt x="1279778" y="3140890"/>
                  <a:pt x="1266985" y="3140890"/>
                </a:cubicBezTo>
                <a:cubicBezTo>
                  <a:pt x="1254190" y="3140890"/>
                  <a:pt x="1243819" y="3130518"/>
                  <a:pt x="1243819" y="3117724"/>
                </a:cubicBezTo>
                <a:cubicBezTo>
                  <a:pt x="1243819" y="3104930"/>
                  <a:pt x="1254190" y="3094558"/>
                  <a:pt x="1266985" y="3094558"/>
                </a:cubicBezTo>
                <a:close/>
                <a:moveTo>
                  <a:pt x="1089888" y="3094558"/>
                </a:moveTo>
                <a:cubicBezTo>
                  <a:pt x="1102682" y="3094558"/>
                  <a:pt x="1113055" y="3104930"/>
                  <a:pt x="1113055" y="3117724"/>
                </a:cubicBezTo>
                <a:cubicBezTo>
                  <a:pt x="1113055" y="3130518"/>
                  <a:pt x="1102682" y="3140890"/>
                  <a:pt x="1089888" y="3140890"/>
                </a:cubicBezTo>
                <a:cubicBezTo>
                  <a:pt x="1077093" y="3140890"/>
                  <a:pt x="1066720" y="3130518"/>
                  <a:pt x="1066720" y="3117724"/>
                </a:cubicBezTo>
                <a:cubicBezTo>
                  <a:pt x="1066720" y="3104930"/>
                  <a:pt x="1077093" y="3094558"/>
                  <a:pt x="1089888" y="3094558"/>
                </a:cubicBezTo>
                <a:close/>
                <a:moveTo>
                  <a:pt x="912787" y="3094558"/>
                </a:moveTo>
                <a:cubicBezTo>
                  <a:pt x="925582" y="3094558"/>
                  <a:pt x="935953" y="3104930"/>
                  <a:pt x="935953" y="3117724"/>
                </a:cubicBezTo>
                <a:cubicBezTo>
                  <a:pt x="935953" y="3130518"/>
                  <a:pt x="925582" y="3140890"/>
                  <a:pt x="912787" y="3140890"/>
                </a:cubicBezTo>
                <a:cubicBezTo>
                  <a:pt x="899993" y="3140890"/>
                  <a:pt x="889622" y="3130518"/>
                  <a:pt x="889622" y="3117724"/>
                </a:cubicBezTo>
                <a:cubicBezTo>
                  <a:pt x="889622" y="3104930"/>
                  <a:pt x="899993" y="3094558"/>
                  <a:pt x="912787" y="3094558"/>
                </a:cubicBezTo>
                <a:close/>
                <a:moveTo>
                  <a:pt x="735690" y="3094558"/>
                </a:moveTo>
                <a:cubicBezTo>
                  <a:pt x="748484" y="3094558"/>
                  <a:pt x="758856" y="3104930"/>
                  <a:pt x="758856" y="3117724"/>
                </a:cubicBezTo>
                <a:cubicBezTo>
                  <a:pt x="758856" y="3130518"/>
                  <a:pt x="748484" y="3140890"/>
                  <a:pt x="735690" y="3140890"/>
                </a:cubicBezTo>
                <a:cubicBezTo>
                  <a:pt x="722896" y="3140890"/>
                  <a:pt x="712523" y="3130518"/>
                  <a:pt x="712523" y="3117724"/>
                </a:cubicBezTo>
                <a:cubicBezTo>
                  <a:pt x="712523" y="3104930"/>
                  <a:pt x="722896" y="3094558"/>
                  <a:pt x="735690" y="3094558"/>
                </a:cubicBezTo>
                <a:close/>
                <a:moveTo>
                  <a:pt x="558589" y="3094558"/>
                </a:moveTo>
                <a:cubicBezTo>
                  <a:pt x="571383" y="3094558"/>
                  <a:pt x="581755" y="3104930"/>
                  <a:pt x="581755" y="3117724"/>
                </a:cubicBezTo>
                <a:cubicBezTo>
                  <a:pt x="581755" y="3130518"/>
                  <a:pt x="571383" y="3140890"/>
                  <a:pt x="558589" y="3140890"/>
                </a:cubicBezTo>
                <a:cubicBezTo>
                  <a:pt x="545795" y="3140890"/>
                  <a:pt x="535424" y="3130518"/>
                  <a:pt x="535424" y="3117724"/>
                </a:cubicBezTo>
                <a:cubicBezTo>
                  <a:pt x="535424" y="3104930"/>
                  <a:pt x="545795" y="3094558"/>
                  <a:pt x="558589" y="3094558"/>
                </a:cubicBezTo>
                <a:close/>
                <a:moveTo>
                  <a:pt x="381491" y="3094558"/>
                </a:moveTo>
                <a:cubicBezTo>
                  <a:pt x="394286" y="3094558"/>
                  <a:pt x="404657" y="3104930"/>
                  <a:pt x="404657" y="3117724"/>
                </a:cubicBezTo>
                <a:cubicBezTo>
                  <a:pt x="404657" y="3130518"/>
                  <a:pt x="394286" y="3140890"/>
                  <a:pt x="381491" y="3140890"/>
                </a:cubicBezTo>
                <a:cubicBezTo>
                  <a:pt x="368697" y="3140890"/>
                  <a:pt x="358325" y="3130518"/>
                  <a:pt x="358325" y="3117724"/>
                </a:cubicBezTo>
                <a:cubicBezTo>
                  <a:pt x="358325" y="3104930"/>
                  <a:pt x="368697" y="3094558"/>
                  <a:pt x="381491" y="3094558"/>
                </a:cubicBezTo>
                <a:close/>
                <a:moveTo>
                  <a:pt x="204392" y="3094558"/>
                </a:moveTo>
                <a:cubicBezTo>
                  <a:pt x="217186" y="3094558"/>
                  <a:pt x="227558" y="3104930"/>
                  <a:pt x="227558" y="3117724"/>
                </a:cubicBezTo>
                <a:cubicBezTo>
                  <a:pt x="227558" y="3130518"/>
                  <a:pt x="217186" y="3140890"/>
                  <a:pt x="204392" y="3140890"/>
                </a:cubicBezTo>
                <a:cubicBezTo>
                  <a:pt x="191598" y="3140890"/>
                  <a:pt x="181226" y="3130518"/>
                  <a:pt x="181226" y="3117724"/>
                </a:cubicBezTo>
                <a:cubicBezTo>
                  <a:pt x="181226" y="3104930"/>
                  <a:pt x="191598" y="3094558"/>
                  <a:pt x="204392" y="3094558"/>
                </a:cubicBezTo>
                <a:close/>
                <a:moveTo>
                  <a:pt x="27293" y="3094558"/>
                </a:moveTo>
                <a:cubicBezTo>
                  <a:pt x="40087" y="3094558"/>
                  <a:pt x="50459" y="3104930"/>
                  <a:pt x="50459" y="3117724"/>
                </a:cubicBezTo>
                <a:cubicBezTo>
                  <a:pt x="50459" y="3130518"/>
                  <a:pt x="40087" y="3140890"/>
                  <a:pt x="27293" y="3140890"/>
                </a:cubicBezTo>
                <a:cubicBezTo>
                  <a:pt x="14499" y="3140890"/>
                  <a:pt x="4127" y="3130518"/>
                  <a:pt x="4127" y="3117724"/>
                </a:cubicBezTo>
                <a:cubicBezTo>
                  <a:pt x="4127" y="3104930"/>
                  <a:pt x="14499" y="3094558"/>
                  <a:pt x="27293" y="3094558"/>
                </a:cubicBezTo>
                <a:close/>
                <a:moveTo>
                  <a:pt x="3391637" y="2923194"/>
                </a:moveTo>
                <a:cubicBezTo>
                  <a:pt x="3404431" y="2923194"/>
                  <a:pt x="3414803" y="2933566"/>
                  <a:pt x="3414803" y="2946360"/>
                </a:cubicBezTo>
                <a:cubicBezTo>
                  <a:pt x="3414803" y="2959154"/>
                  <a:pt x="3404431" y="2969526"/>
                  <a:pt x="3391637" y="2969526"/>
                </a:cubicBezTo>
                <a:cubicBezTo>
                  <a:pt x="3378843" y="2969526"/>
                  <a:pt x="3368471" y="2959154"/>
                  <a:pt x="3368471" y="2946360"/>
                </a:cubicBezTo>
                <a:cubicBezTo>
                  <a:pt x="3368471" y="2933566"/>
                  <a:pt x="3378843" y="2923194"/>
                  <a:pt x="3391637" y="2923194"/>
                </a:cubicBezTo>
                <a:close/>
                <a:moveTo>
                  <a:pt x="3214542" y="2923194"/>
                </a:moveTo>
                <a:cubicBezTo>
                  <a:pt x="3227336" y="2923194"/>
                  <a:pt x="3237708" y="2933566"/>
                  <a:pt x="3237708" y="2946360"/>
                </a:cubicBezTo>
                <a:cubicBezTo>
                  <a:pt x="3237708" y="2959154"/>
                  <a:pt x="3227336" y="2969526"/>
                  <a:pt x="3214542" y="2969526"/>
                </a:cubicBezTo>
                <a:cubicBezTo>
                  <a:pt x="3201748" y="2969526"/>
                  <a:pt x="3191376" y="2959154"/>
                  <a:pt x="3191376" y="2946360"/>
                </a:cubicBezTo>
                <a:cubicBezTo>
                  <a:pt x="3191376" y="2933566"/>
                  <a:pt x="3201748" y="2923194"/>
                  <a:pt x="3214542" y="2923194"/>
                </a:cubicBezTo>
                <a:close/>
                <a:moveTo>
                  <a:pt x="3037443" y="2923194"/>
                </a:moveTo>
                <a:cubicBezTo>
                  <a:pt x="3050237" y="2923194"/>
                  <a:pt x="3060609" y="2933566"/>
                  <a:pt x="3060609" y="2946360"/>
                </a:cubicBezTo>
                <a:cubicBezTo>
                  <a:pt x="3060609" y="2959154"/>
                  <a:pt x="3050237" y="2969526"/>
                  <a:pt x="3037443" y="2969526"/>
                </a:cubicBezTo>
                <a:cubicBezTo>
                  <a:pt x="3024649" y="2969526"/>
                  <a:pt x="3014277" y="2959154"/>
                  <a:pt x="3014277" y="2946360"/>
                </a:cubicBezTo>
                <a:cubicBezTo>
                  <a:pt x="3014277" y="2933566"/>
                  <a:pt x="3024649" y="2923194"/>
                  <a:pt x="3037443" y="2923194"/>
                </a:cubicBezTo>
                <a:close/>
                <a:moveTo>
                  <a:pt x="2860344" y="2923194"/>
                </a:moveTo>
                <a:cubicBezTo>
                  <a:pt x="2873138" y="2923194"/>
                  <a:pt x="2883510" y="2933566"/>
                  <a:pt x="2883510" y="2946360"/>
                </a:cubicBezTo>
                <a:cubicBezTo>
                  <a:pt x="2883510" y="2959154"/>
                  <a:pt x="2873138" y="2969526"/>
                  <a:pt x="2860344" y="2969526"/>
                </a:cubicBezTo>
                <a:cubicBezTo>
                  <a:pt x="2847550" y="2969526"/>
                  <a:pt x="2837178" y="2959154"/>
                  <a:pt x="2837178" y="2946360"/>
                </a:cubicBezTo>
                <a:cubicBezTo>
                  <a:pt x="2837178" y="2933566"/>
                  <a:pt x="2847550" y="2923194"/>
                  <a:pt x="2860344" y="2923194"/>
                </a:cubicBezTo>
                <a:close/>
                <a:moveTo>
                  <a:pt x="2683245" y="2923194"/>
                </a:moveTo>
                <a:cubicBezTo>
                  <a:pt x="2696039" y="2923194"/>
                  <a:pt x="2706411" y="2933566"/>
                  <a:pt x="2706411" y="2946360"/>
                </a:cubicBezTo>
                <a:cubicBezTo>
                  <a:pt x="2706411" y="2959154"/>
                  <a:pt x="2696039" y="2969526"/>
                  <a:pt x="2683245" y="2969526"/>
                </a:cubicBezTo>
                <a:cubicBezTo>
                  <a:pt x="2670451" y="2969526"/>
                  <a:pt x="2660079" y="2959154"/>
                  <a:pt x="2660079" y="2946360"/>
                </a:cubicBezTo>
                <a:cubicBezTo>
                  <a:pt x="2660079" y="2933566"/>
                  <a:pt x="2670451" y="2923194"/>
                  <a:pt x="2683245" y="2923194"/>
                </a:cubicBezTo>
                <a:close/>
                <a:moveTo>
                  <a:pt x="2506147" y="2923194"/>
                </a:moveTo>
                <a:cubicBezTo>
                  <a:pt x="2518941" y="2923194"/>
                  <a:pt x="2529313" y="2933566"/>
                  <a:pt x="2529313" y="2946360"/>
                </a:cubicBezTo>
                <a:cubicBezTo>
                  <a:pt x="2529313" y="2959154"/>
                  <a:pt x="2518941" y="2969526"/>
                  <a:pt x="2506147" y="2969526"/>
                </a:cubicBezTo>
                <a:cubicBezTo>
                  <a:pt x="2493353" y="2969526"/>
                  <a:pt x="2482981" y="2959154"/>
                  <a:pt x="2482981" y="2946360"/>
                </a:cubicBezTo>
                <a:cubicBezTo>
                  <a:pt x="2482981" y="2933566"/>
                  <a:pt x="2493353" y="2923194"/>
                  <a:pt x="2506147" y="2923194"/>
                </a:cubicBezTo>
                <a:close/>
                <a:moveTo>
                  <a:pt x="2329048" y="2923194"/>
                </a:moveTo>
                <a:cubicBezTo>
                  <a:pt x="2341842" y="2923194"/>
                  <a:pt x="2352214" y="2933566"/>
                  <a:pt x="2352214" y="2946360"/>
                </a:cubicBezTo>
                <a:cubicBezTo>
                  <a:pt x="2352214" y="2959154"/>
                  <a:pt x="2341842" y="2969526"/>
                  <a:pt x="2329048" y="2969526"/>
                </a:cubicBezTo>
                <a:cubicBezTo>
                  <a:pt x="2316254" y="2969526"/>
                  <a:pt x="2305882" y="2959154"/>
                  <a:pt x="2305882" y="2946360"/>
                </a:cubicBezTo>
                <a:cubicBezTo>
                  <a:pt x="2305882" y="2933566"/>
                  <a:pt x="2316254" y="2923194"/>
                  <a:pt x="2329048" y="2923194"/>
                </a:cubicBezTo>
                <a:close/>
                <a:moveTo>
                  <a:pt x="2151949" y="2923194"/>
                </a:moveTo>
                <a:cubicBezTo>
                  <a:pt x="2164743" y="2923194"/>
                  <a:pt x="2175115" y="2933566"/>
                  <a:pt x="2175115" y="2946360"/>
                </a:cubicBezTo>
                <a:cubicBezTo>
                  <a:pt x="2175115" y="2959154"/>
                  <a:pt x="2164743" y="2969526"/>
                  <a:pt x="2151949" y="2969526"/>
                </a:cubicBezTo>
                <a:cubicBezTo>
                  <a:pt x="2139155" y="2969526"/>
                  <a:pt x="2128783" y="2959154"/>
                  <a:pt x="2128783" y="2946360"/>
                </a:cubicBezTo>
                <a:cubicBezTo>
                  <a:pt x="2128783" y="2933566"/>
                  <a:pt x="2139155" y="2923194"/>
                  <a:pt x="2151949" y="2923194"/>
                </a:cubicBezTo>
                <a:close/>
                <a:moveTo>
                  <a:pt x="1974850" y="2923194"/>
                </a:moveTo>
                <a:cubicBezTo>
                  <a:pt x="1987644" y="2923194"/>
                  <a:pt x="1998016" y="2933566"/>
                  <a:pt x="1998016" y="2946360"/>
                </a:cubicBezTo>
                <a:cubicBezTo>
                  <a:pt x="1998016" y="2959154"/>
                  <a:pt x="1987644" y="2969526"/>
                  <a:pt x="1974850" y="2969526"/>
                </a:cubicBezTo>
                <a:cubicBezTo>
                  <a:pt x="1962056" y="2969526"/>
                  <a:pt x="1951684" y="2959154"/>
                  <a:pt x="1951684" y="2946360"/>
                </a:cubicBezTo>
                <a:cubicBezTo>
                  <a:pt x="1951684" y="2933566"/>
                  <a:pt x="1962056" y="2923194"/>
                  <a:pt x="1974850" y="2923194"/>
                </a:cubicBezTo>
                <a:close/>
                <a:moveTo>
                  <a:pt x="1797751" y="2923194"/>
                </a:moveTo>
                <a:cubicBezTo>
                  <a:pt x="1810545" y="2923194"/>
                  <a:pt x="1820917" y="2933566"/>
                  <a:pt x="1820917" y="2946360"/>
                </a:cubicBezTo>
                <a:cubicBezTo>
                  <a:pt x="1820917" y="2959154"/>
                  <a:pt x="1810545" y="2969526"/>
                  <a:pt x="1797751" y="2969526"/>
                </a:cubicBezTo>
                <a:cubicBezTo>
                  <a:pt x="1784957" y="2969526"/>
                  <a:pt x="1774585" y="2959154"/>
                  <a:pt x="1774585" y="2946360"/>
                </a:cubicBezTo>
                <a:cubicBezTo>
                  <a:pt x="1774585" y="2933566"/>
                  <a:pt x="1784957" y="2923194"/>
                  <a:pt x="1797751" y="2923194"/>
                </a:cubicBezTo>
                <a:close/>
                <a:moveTo>
                  <a:pt x="1623240" y="2923194"/>
                </a:moveTo>
                <a:cubicBezTo>
                  <a:pt x="1636035" y="2923194"/>
                  <a:pt x="1646408" y="2933566"/>
                  <a:pt x="1646408" y="2946360"/>
                </a:cubicBezTo>
                <a:cubicBezTo>
                  <a:pt x="1646408" y="2959154"/>
                  <a:pt x="1636035" y="2969526"/>
                  <a:pt x="1623240" y="2969526"/>
                </a:cubicBezTo>
                <a:cubicBezTo>
                  <a:pt x="1610446" y="2969526"/>
                  <a:pt x="1600073" y="2959154"/>
                  <a:pt x="1600073" y="2946360"/>
                </a:cubicBezTo>
                <a:cubicBezTo>
                  <a:pt x="1600073" y="2933566"/>
                  <a:pt x="1610446" y="2923194"/>
                  <a:pt x="1623240" y="2923194"/>
                </a:cubicBezTo>
                <a:close/>
                <a:moveTo>
                  <a:pt x="1446148" y="2923194"/>
                </a:moveTo>
                <a:cubicBezTo>
                  <a:pt x="1458942" y="2923194"/>
                  <a:pt x="1469313" y="2933566"/>
                  <a:pt x="1469313" y="2946360"/>
                </a:cubicBezTo>
                <a:cubicBezTo>
                  <a:pt x="1469313" y="2959154"/>
                  <a:pt x="1458942" y="2969526"/>
                  <a:pt x="1446148" y="2969526"/>
                </a:cubicBezTo>
                <a:cubicBezTo>
                  <a:pt x="1433354" y="2969526"/>
                  <a:pt x="1422982" y="2959154"/>
                  <a:pt x="1422982" y="2946360"/>
                </a:cubicBezTo>
                <a:cubicBezTo>
                  <a:pt x="1422982" y="2933566"/>
                  <a:pt x="1433354" y="2923194"/>
                  <a:pt x="1446148" y="2923194"/>
                </a:cubicBezTo>
                <a:close/>
                <a:moveTo>
                  <a:pt x="1269049" y="2923194"/>
                </a:moveTo>
                <a:cubicBezTo>
                  <a:pt x="1281842" y="2923194"/>
                  <a:pt x="1292215" y="2933566"/>
                  <a:pt x="1292215" y="2946360"/>
                </a:cubicBezTo>
                <a:cubicBezTo>
                  <a:pt x="1292215" y="2959154"/>
                  <a:pt x="1281842" y="2969526"/>
                  <a:pt x="1269049" y="2969526"/>
                </a:cubicBezTo>
                <a:cubicBezTo>
                  <a:pt x="1256255" y="2969526"/>
                  <a:pt x="1245883" y="2959154"/>
                  <a:pt x="1245883" y="2946360"/>
                </a:cubicBezTo>
                <a:cubicBezTo>
                  <a:pt x="1245883" y="2933566"/>
                  <a:pt x="1256255" y="2923194"/>
                  <a:pt x="1269049" y="2923194"/>
                </a:cubicBezTo>
                <a:close/>
                <a:moveTo>
                  <a:pt x="1091953" y="2923194"/>
                </a:moveTo>
                <a:cubicBezTo>
                  <a:pt x="1104748" y="2923194"/>
                  <a:pt x="1115119" y="2933566"/>
                  <a:pt x="1115119" y="2946360"/>
                </a:cubicBezTo>
                <a:cubicBezTo>
                  <a:pt x="1115119" y="2959154"/>
                  <a:pt x="1104748" y="2969526"/>
                  <a:pt x="1091953" y="2969526"/>
                </a:cubicBezTo>
                <a:cubicBezTo>
                  <a:pt x="1079157" y="2969526"/>
                  <a:pt x="1068784" y="2959154"/>
                  <a:pt x="1068784" y="2946360"/>
                </a:cubicBezTo>
                <a:cubicBezTo>
                  <a:pt x="1068784" y="2933566"/>
                  <a:pt x="1079157" y="2923194"/>
                  <a:pt x="1091953" y="2923194"/>
                </a:cubicBezTo>
                <a:close/>
                <a:moveTo>
                  <a:pt x="914853" y="2923194"/>
                </a:moveTo>
                <a:cubicBezTo>
                  <a:pt x="927646" y="2923194"/>
                  <a:pt x="938018" y="2933566"/>
                  <a:pt x="938018" y="2946360"/>
                </a:cubicBezTo>
                <a:cubicBezTo>
                  <a:pt x="938018" y="2959154"/>
                  <a:pt x="927646" y="2969526"/>
                  <a:pt x="914853" y="2969526"/>
                </a:cubicBezTo>
                <a:cubicBezTo>
                  <a:pt x="902055" y="2969526"/>
                  <a:pt x="891685" y="2959154"/>
                  <a:pt x="891685" y="2946360"/>
                </a:cubicBezTo>
                <a:cubicBezTo>
                  <a:pt x="891685" y="2933566"/>
                  <a:pt x="902055" y="2923194"/>
                  <a:pt x="914853" y="2923194"/>
                </a:cubicBezTo>
                <a:close/>
                <a:moveTo>
                  <a:pt x="737755" y="2923194"/>
                </a:moveTo>
                <a:cubicBezTo>
                  <a:pt x="750549" y="2923194"/>
                  <a:pt x="760921" y="2933566"/>
                  <a:pt x="760921" y="2946360"/>
                </a:cubicBezTo>
                <a:cubicBezTo>
                  <a:pt x="760921" y="2959154"/>
                  <a:pt x="750549" y="2969526"/>
                  <a:pt x="737755" y="2969526"/>
                </a:cubicBezTo>
                <a:cubicBezTo>
                  <a:pt x="724961" y="2969526"/>
                  <a:pt x="714589" y="2959154"/>
                  <a:pt x="714589" y="2946360"/>
                </a:cubicBezTo>
                <a:cubicBezTo>
                  <a:pt x="714589" y="2933566"/>
                  <a:pt x="724961" y="2923194"/>
                  <a:pt x="737755" y="2923194"/>
                </a:cubicBezTo>
                <a:close/>
                <a:moveTo>
                  <a:pt x="560655" y="2923194"/>
                </a:moveTo>
                <a:cubicBezTo>
                  <a:pt x="573449" y="2923194"/>
                  <a:pt x="583821" y="2933566"/>
                  <a:pt x="583821" y="2946360"/>
                </a:cubicBezTo>
                <a:cubicBezTo>
                  <a:pt x="583821" y="2959154"/>
                  <a:pt x="573449" y="2969526"/>
                  <a:pt x="560655" y="2969526"/>
                </a:cubicBezTo>
                <a:cubicBezTo>
                  <a:pt x="547861" y="2969526"/>
                  <a:pt x="537489" y="2959154"/>
                  <a:pt x="537489" y="2946360"/>
                </a:cubicBezTo>
                <a:cubicBezTo>
                  <a:pt x="537489" y="2933566"/>
                  <a:pt x="547861" y="2923194"/>
                  <a:pt x="560655" y="2923194"/>
                </a:cubicBezTo>
                <a:close/>
                <a:moveTo>
                  <a:pt x="383557" y="2923194"/>
                </a:moveTo>
                <a:cubicBezTo>
                  <a:pt x="396351" y="2923194"/>
                  <a:pt x="406722" y="2933566"/>
                  <a:pt x="406722" y="2946360"/>
                </a:cubicBezTo>
                <a:cubicBezTo>
                  <a:pt x="406722" y="2959154"/>
                  <a:pt x="396351" y="2969526"/>
                  <a:pt x="383557" y="2969526"/>
                </a:cubicBezTo>
                <a:cubicBezTo>
                  <a:pt x="370762" y="2969526"/>
                  <a:pt x="360390" y="2959154"/>
                  <a:pt x="360390" y="2946360"/>
                </a:cubicBezTo>
                <a:cubicBezTo>
                  <a:pt x="360390" y="2933566"/>
                  <a:pt x="370762" y="2923194"/>
                  <a:pt x="383557" y="2923194"/>
                </a:cubicBezTo>
                <a:close/>
                <a:moveTo>
                  <a:pt x="206456" y="2923194"/>
                </a:moveTo>
                <a:cubicBezTo>
                  <a:pt x="219250" y="2923194"/>
                  <a:pt x="229622" y="2933566"/>
                  <a:pt x="229622" y="2946360"/>
                </a:cubicBezTo>
                <a:cubicBezTo>
                  <a:pt x="229622" y="2959154"/>
                  <a:pt x="219250" y="2969526"/>
                  <a:pt x="206456" y="2969526"/>
                </a:cubicBezTo>
                <a:cubicBezTo>
                  <a:pt x="193662" y="2969526"/>
                  <a:pt x="183290" y="2959154"/>
                  <a:pt x="183290" y="2946360"/>
                </a:cubicBezTo>
                <a:cubicBezTo>
                  <a:pt x="183290" y="2933566"/>
                  <a:pt x="193662" y="2923194"/>
                  <a:pt x="206456" y="2923194"/>
                </a:cubicBezTo>
                <a:close/>
                <a:moveTo>
                  <a:pt x="29358" y="2923194"/>
                </a:moveTo>
                <a:cubicBezTo>
                  <a:pt x="42152" y="2923194"/>
                  <a:pt x="52523" y="2933566"/>
                  <a:pt x="52523" y="2946360"/>
                </a:cubicBezTo>
                <a:cubicBezTo>
                  <a:pt x="52523" y="2959154"/>
                  <a:pt x="42152" y="2969526"/>
                  <a:pt x="29358" y="2969526"/>
                </a:cubicBezTo>
                <a:cubicBezTo>
                  <a:pt x="16564" y="2969526"/>
                  <a:pt x="6192" y="2959154"/>
                  <a:pt x="6192" y="2946360"/>
                </a:cubicBezTo>
                <a:cubicBezTo>
                  <a:pt x="6192" y="2933566"/>
                  <a:pt x="16564" y="2923194"/>
                  <a:pt x="29358" y="2923194"/>
                </a:cubicBezTo>
                <a:close/>
                <a:moveTo>
                  <a:pt x="3391637" y="2731185"/>
                </a:moveTo>
                <a:cubicBezTo>
                  <a:pt x="3404431" y="2731185"/>
                  <a:pt x="3414803" y="2741557"/>
                  <a:pt x="3414803" y="2754351"/>
                </a:cubicBezTo>
                <a:cubicBezTo>
                  <a:pt x="3414803" y="2767145"/>
                  <a:pt x="3404431" y="2777517"/>
                  <a:pt x="3391637" y="2777517"/>
                </a:cubicBezTo>
                <a:cubicBezTo>
                  <a:pt x="3378843" y="2777517"/>
                  <a:pt x="3368471" y="2767145"/>
                  <a:pt x="3368471" y="2754351"/>
                </a:cubicBezTo>
                <a:cubicBezTo>
                  <a:pt x="3368471" y="2741557"/>
                  <a:pt x="3378843" y="2731185"/>
                  <a:pt x="3391637" y="2731185"/>
                </a:cubicBezTo>
                <a:close/>
                <a:moveTo>
                  <a:pt x="3214542" y="2731185"/>
                </a:moveTo>
                <a:cubicBezTo>
                  <a:pt x="3227336" y="2731185"/>
                  <a:pt x="3237708" y="2741557"/>
                  <a:pt x="3237708" y="2754351"/>
                </a:cubicBezTo>
                <a:cubicBezTo>
                  <a:pt x="3237708" y="2767145"/>
                  <a:pt x="3227336" y="2777517"/>
                  <a:pt x="3214542" y="2777517"/>
                </a:cubicBezTo>
                <a:cubicBezTo>
                  <a:pt x="3201748" y="2777517"/>
                  <a:pt x="3191376" y="2767145"/>
                  <a:pt x="3191376" y="2754351"/>
                </a:cubicBezTo>
                <a:cubicBezTo>
                  <a:pt x="3191376" y="2741557"/>
                  <a:pt x="3201748" y="2731185"/>
                  <a:pt x="3214542" y="2731185"/>
                </a:cubicBezTo>
                <a:close/>
                <a:moveTo>
                  <a:pt x="3037443" y="2731185"/>
                </a:moveTo>
                <a:cubicBezTo>
                  <a:pt x="3050237" y="2731185"/>
                  <a:pt x="3060609" y="2741557"/>
                  <a:pt x="3060609" y="2754351"/>
                </a:cubicBezTo>
                <a:cubicBezTo>
                  <a:pt x="3060609" y="2767145"/>
                  <a:pt x="3050237" y="2777517"/>
                  <a:pt x="3037443" y="2777517"/>
                </a:cubicBezTo>
                <a:cubicBezTo>
                  <a:pt x="3024649" y="2777517"/>
                  <a:pt x="3014277" y="2767145"/>
                  <a:pt x="3014277" y="2754351"/>
                </a:cubicBezTo>
                <a:cubicBezTo>
                  <a:pt x="3014277" y="2741557"/>
                  <a:pt x="3024649" y="2731185"/>
                  <a:pt x="3037443" y="2731185"/>
                </a:cubicBezTo>
                <a:close/>
                <a:moveTo>
                  <a:pt x="2860344" y="2731185"/>
                </a:moveTo>
                <a:cubicBezTo>
                  <a:pt x="2873138" y="2731185"/>
                  <a:pt x="2883510" y="2741557"/>
                  <a:pt x="2883510" y="2754351"/>
                </a:cubicBezTo>
                <a:cubicBezTo>
                  <a:pt x="2883510" y="2767145"/>
                  <a:pt x="2873138" y="2777517"/>
                  <a:pt x="2860344" y="2777517"/>
                </a:cubicBezTo>
                <a:cubicBezTo>
                  <a:pt x="2847550" y="2777517"/>
                  <a:pt x="2837178" y="2767145"/>
                  <a:pt x="2837178" y="2754351"/>
                </a:cubicBezTo>
                <a:cubicBezTo>
                  <a:pt x="2837178" y="2741557"/>
                  <a:pt x="2847550" y="2731185"/>
                  <a:pt x="2860344" y="2731185"/>
                </a:cubicBezTo>
                <a:close/>
                <a:moveTo>
                  <a:pt x="2683245" y="2731185"/>
                </a:moveTo>
                <a:cubicBezTo>
                  <a:pt x="2696039" y="2731185"/>
                  <a:pt x="2706411" y="2741557"/>
                  <a:pt x="2706411" y="2754351"/>
                </a:cubicBezTo>
                <a:cubicBezTo>
                  <a:pt x="2706411" y="2767145"/>
                  <a:pt x="2696039" y="2777517"/>
                  <a:pt x="2683245" y="2777517"/>
                </a:cubicBezTo>
                <a:cubicBezTo>
                  <a:pt x="2670451" y="2777517"/>
                  <a:pt x="2660079" y="2767145"/>
                  <a:pt x="2660079" y="2754351"/>
                </a:cubicBezTo>
                <a:cubicBezTo>
                  <a:pt x="2660079" y="2741557"/>
                  <a:pt x="2670451" y="2731185"/>
                  <a:pt x="2683245" y="2731185"/>
                </a:cubicBezTo>
                <a:close/>
                <a:moveTo>
                  <a:pt x="2506147" y="2731185"/>
                </a:moveTo>
                <a:cubicBezTo>
                  <a:pt x="2518941" y="2731185"/>
                  <a:pt x="2529313" y="2741557"/>
                  <a:pt x="2529313" y="2754351"/>
                </a:cubicBezTo>
                <a:cubicBezTo>
                  <a:pt x="2529313" y="2767145"/>
                  <a:pt x="2518941" y="2777517"/>
                  <a:pt x="2506147" y="2777517"/>
                </a:cubicBezTo>
                <a:cubicBezTo>
                  <a:pt x="2493353" y="2777517"/>
                  <a:pt x="2482981" y="2767145"/>
                  <a:pt x="2482981" y="2754351"/>
                </a:cubicBezTo>
                <a:cubicBezTo>
                  <a:pt x="2482981" y="2741557"/>
                  <a:pt x="2493353" y="2731185"/>
                  <a:pt x="2506147" y="2731185"/>
                </a:cubicBezTo>
                <a:close/>
                <a:moveTo>
                  <a:pt x="2329048" y="2731185"/>
                </a:moveTo>
                <a:cubicBezTo>
                  <a:pt x="2341842" y="2731185"/>
                  <a:pt x="2352214" y="2741557"/>
                  <a:pt x="2352214" y="2754351"/>
                </a:cubicBezTo>
                <a:cubicBezTo>
                  <a:pt x="2352214" y="2767145"/>
                  <a:pt x="2341842" y="2777517"/>
                  <a:pt x="2329048" y="2777517"/>
                </a:cubicBezTo>
                <a:cubicBezTo>
                  <a:pt x="2316254" y="2777517"/>
                  <a:pt x="2305882" y="2767145"/>
                  <a:pt x="2305882" y="2754351"/>
                </a:cubicBezTo>
                <a:cubicBezTo>
                  <a:pt x="2305882" y="2741557"/>
                  <a:pt x="2316254" y="2731185"/>
                  <a:pt x="2329048" y="2731185"/>
                </a:cubicBezTo>
                <a:close/>
                <a:moveTo>
                  <a:pt x="2151949" y="2731185"/>
                </a:moveTo>
                <a:cubicBezTo>
                  <a:pt x="2164743" y="2731185"/>
                  <a:pt x="2175115" y="2741557"/>
                  <a:pt x="2175115" y="2754351"/>
                </a:cubicBezTo>
                <a:cubicBezTo>
                  <a:pt x="2175115" y="2767145"/>
                  <a:pt x="2164743" y="2777517"/>
                  <a:pt x="2151949" y="2777517"/>
                </a:cubicBezTo>
                <a:cubicBezTo>
                  <a:pt x="2139155" y="2777517"/>
                  <a:pt x="2128783" y="2767145"/>
                  <a:pt x="2128783" y="2754351"/>
                </a:cubicBezTo>
                <a:cubicBezTo>
                  <a:pt x="2128783" y="2741557"/>
                  <a:pt x="2139155" y="2731185"/>
                  <a:pt x="2151949" y="2731185"/>
                </a:cubicBezTo>
                <a:close/>
                <a:moveTo>
                  <a:pt x="1974850" y="2731185"/>
                </a:moveTo>
                <a:cubicBezTo>
                  <a:pt x="1987644" y="2731185"/>
                  <a:pt x="1998016" y="2741557"/>
                  <a:pt x="1998016" y="2754351"/>
                </a:cubicBezTo>
                <a:cubicBezTo>
                  <a:pt x="1998016" y="2767145"/>
                  <a:pt x="1987644" y="2777517"/>
                  <a:pt x="1974850" y="2777517"/>
                </a:cubicBezTo>
                <a:cubicBezTo>
                  <a:pt x="1962056" y="2777517"/>
                  <a:pt x="1951684" y="2767145"/>
                  <a:pt x="1951684" y="2754351"/>
                </a:cubicBezTo>
                <a:cubicBezTo>
                  <a:pt x="1951684" y="2741557"/>
                  <a:pt x="1962056" y="2731185"/>
                  <a:pt x="1974850" y="2731185"/>
                </a:cubicBezTo>
                <a:close/>
                <a:moveTo>
                  <a:pt x="1797751" y="2731185"/>
                </a:moveTo>
                <a:cubicBezTo>
                  <a:pt x="1810545" y="2731185"/>
                  <a:pt x="1820917" y="2741557"/>
                  <a:pt x="1820917" y="2754351"/>
                </a:cubicBezTo>
                <a:cubicBezTo>
                  <a:pt x="1820917" y="2767145"/>
                  <a:pt x="1810545" y="2777517"/>
                  <a:pt x="1797751" y="2777517"/>
                </a:cubicBezTo>
                <a:cubicBezTo>
                  <a:pt x="1784957" y="2777517"/>
                  <a:pt x="1774585" y="2767145"/>
                  <a:pt x="1774585" y="2754351"/>
                </a:cubicBezTo>
                <a:cubicBezTo>
                  <a:pt x="1774585" y="2741557"/>
                  <a:pt x="1784957" y="2731185"/>
                  <a:pt x="1797751" y="2731185"/>
                </a:cubicBezTo>
                <a:close/>
                <a:moveTo>
                  <a:pt x="1623240" y="2731185"/>
                </a:moveTo>
                <a:cubicBezTo>
                  <a:pt x="1636037" y="2731185"/>
                  <a:pt x="1646410" y="2741557"/>
                  <a:pt x="1646410" y="2754351"/>
                </a:cubicBezTo>
                <a:cubicBezTo>
                  <a:pt x="1646410" y="2767145"/>
                  <a:pt x="1636037" y="2777517"/>
                  <a:pt x="1623240" y="2777517"/>
                </a:cubicBezTo>
                <a:cubicBezTo>
                  <a:pt x="1610446" y="2777517"/>
                  <a:pt x="1600073" y="2767145"/>
                  <a:pt x="1600073" y="2754351"/>
                </a:cubicBezTo>
                <a:cubicBezTo>
                  <a:pt x="1600073" y="2741557"/>
                  <a:pt x="1610446" y="2731185"/>
                  <a:pt x="1623240" y="2731185"/>
                </a:cubicBezTo>
                <a:close/>
                <a:moveTo>
                  <a:pt x="1446148" y="2731185"/>
                </a:moveTo>
                <a:cubicBezTo>
                  <a:pt x="1458942" y="2731185"/>
                  <a:pt x="1469313" y="2741557"/>
                  <a:pt x="1469313" y="2754351"/>
                </a:cubicBezTo>
                <a:cubicBezTo>
                  <a:pt x="1469313" y="2767145"/>
                  <a:pt x="1458942" y="2777517"/>
                  <a:pt x="1446148" y="2777517"/>
                </a:cubicBezTo>
                <a:cubicBezTo>
                  <a:pt x="1433356" y="2777517"/>
                  <a:pt x="1422982" y="2767145"/>
                  <a:pt x="1422982" y="2754351"/>
                </a:cubicBezTo>
                <a:cubicBezTo>
                  <a:pt x="1422982" y="2741557"/>
                  <a:pt x="1433356" y="2731185"/>
                  <a:pt x="1446148" y="2731185"/>
                </a:cubicBezTo>
                <a:close/>
                <a:moveTo>
                  <a:pt x="1269049" y="2731185"/>
                </a:moveTo>
                <a:cubicBezTo>
                  <a:pt x="1281843" y="2731185"/>
                  <a:pt x="1292216" y="2741557"/>
                  <a:pt x="1292216" y="2754351"/>
                </a:cubicBezTo>
                <a:cubicBezTo>
                  <a:pt x="1292216" y="2767145"/>
                  <a:pt x="1281843" y="2777517"/>
                  <a:pt x="1269049" y="2777517"/>
                </a:cubicBezTo>
                <a:cubicBezTo>
                  <a:pt x="1256255" y="2777517"/>
                  <a:pt x="1245883" y="2767145"/>
                  <a:pt x="1245883" y="2754351"/>
                </a:cubicBezTo>
                <a:cubicBezTo>
                  <a:pt x="1245883" y="2741557"/>
                  <a:pt x="1256255" y="2731185"/>
                  <a:pt x="1269049" y="2731185"/>
                </a:cubicBezTo>
                <a:close/>
                <a:moveTo>
                  <a:pt x="1091953" y="2731185"/>
                </a:moveTo>
                <a:cubicBezTo>
                  <a:pt x="1104749" y="2731185"/>
                  <a:pt x="1115121" y="2741557"/>
                  <a:pt x="1115121" y="2754351"/>
                </a:cubicBezTo>
                <a:cubicBezTo>
                  <a:pt x="1115121" y="2767145"/>
                  <a:pt x="1104749" y="2777517"/>
                  <a:pt x="1091953" y="2777517"/>
                </a:cubicBezTo>
                <a:cubicBezTo>
                  <a:pt x="1079159" y="2777517"/>
                  <a:pt x="1068785" y="2767145"/>
                  <a:pt x="1068785" y="2754351"/>
                </a:cubicBezTo>
                <a:cubicBezTo>
                  <a:pt x="1068785" y="2741557"/>
                  <a:pt x="1079159" y="2731185"/>
                  <a:pt x="1091953" y="2731185"/>
                </a:cubicBezTo>
                <a:close/>
                <a:moveTo>
                  <a:pt x="914854" y="2731185"/>
                </a:moveTo>
                <a:cubicBezTo>
                  <a:pt x="927647" y="2731185"/>
                  <a:pt x="938018" y="2741557"/>
                  <a:pt x="938018" y="2754351"/>
                </a:cubicBezTo>
                <a:cubicBezTo>
                  <a:pt x="938018" y="2767145"/>
                  <a:pt x="927647" y="2777517"/>
                  <a:pt x="914854" y="2777517"/>
                </a:cubicBezTo>
                <a:cubicBezTo>
                  <a:pt x="902055" y="2777517"/>
                  <a:pt x="891685" y="2767145"/>
                  <a:pt x="891685" y="2754351"/>
                </a:cubicBezTo>
                <a:cubicBezTo>
                  <a:pt x="891685" y="2741557"/>
                  <a:pt x="902055" y="2731185"/>
                  <a:pt x="914854" y="2731185"/>
                </a:cubicBezTo>
                <a:close/>
                <a:moveTo>
                  <a:pt x="737756" y="2731185"/>
                </a:moveTo>
                <a:cubicBezTo>
                  <a:pt x="750550" y="2731185"/>
                  <a:pt x="760922" y="2741557"/>
                  <a:pt x="760922" y="2754351"/>
                </a:cubicBezTo>
                <a:cubicBezTo>
                  <a:pt x="760922" y="2767145"/>
                  <a:pt x="750550" y="2777517"/>
                  <a:pt x="737756" y="2777517"/>
                </a:cubicBezTo>
                <a:cubicBezTo>
                  <a:pt x="724962" y="2777517"/>
                  <a:pt x="714590" y="2767145"/>
                  <a:pt x="714590" y="2754351"/>
                </a:cubicBezTo>
                <a:cubicBezTo>
                  <a:pt x="714590" y="2741557"/>
                  <a:pt x="724962" y="2731185"/>
                  <a:pt x="737756" y="2731185"/>
                </a:cubicBezTo>
                <a:close/>
                <a:moveTo>
                  <a:pt x="560655" y="2731185"/>
                </a:moveTo>
                <a:cubicBezTo>
                  <a:pt x="573449" y="2731185"/>
                  <a:pt x="583822" y="2741557"/>
                  <a:pt x="583822" y="2754351"/>
                </a:cubicBezTo>
                <a:cubicBezTo>
                  <a:pt x="583822" y="2767145"/>
                  <a:pt x="573449" y="2777517"/>
                  <a:pt x="560655" y="2777517"/>
                </a:cubicBezTo>
                <a:cubicBezTo>
                  <a:pt x="547862" y="2777517"/>
                  <a:pt x="537490" y="2767145"/>
                  <a:pt x="537490" y="2754351"/>
                </a:cubicBezTo>
                <a:cubicBezTo>
                  <a:pt x="537490" y="2741557"/>
                  <a:pt x="547862" y="2731185"/>
                  <a:pt x="560655" y="2731185"/>
                </a:cubicBezTo>
                <a:close/>
                <a:moveTo>
                  <a:pt x="383557" y="2731185"/>
                </a:moveTo>
                <a:cubicBezTo>
                  <a:pt x="396351" y="2731185"/>
                  <a:pt x="406722" y="2741557"/>
                  <a:pt x="406722" y="2754351"/>
                </a:cubicBezTo>
                <a:cubicBezTo>
                  <a:pt x="406722" y="2767145"/>
                  <a:pt x="396351" y="2777517"/>
                  <a:pt x="383557" y="2777517"/>
                </a:cubicBezTo>
                <a:cubicBezTo>
                  <a:pt x="370763" y="2777517"/>
                  <a:pt x="360391" y="2767145"/>
                  <a:pt x="360391" y="2754351"/>
                </a:cubicBezTo>
                <a:cubicBezTo>
                  <a:pt x="360391" y="2741557"/>
                  <a:pt x="370763" y="2731185"/>
                  <a:pt x="383557" y="2731185"/>
                </a:cubicBezTo>
                <a:close/>
                <a:moveTo>
                  <a:pt x="206457" y="2731185"/>
                </a:moveTo>
                <a:cubicBezTo>
                  <a:pt x="219251" y="2731185"/>
                  <a:pt x="229623" y="2741557"/>
                  <a:pt x="229623" y="2754351"/>
                </a:cubicBezTo>
                <a:cubicBezTo>
                  <a:pt x="229623" y="2767145"/>
                  <a:pt x="219251" y="2777517"/>
                  <a:pt x="206457" y="2777517"/>
                </a:cubicBezTo>
                <a:cubicBezTo>
                  <a:pt x="193663" y="2777517"/>
                  <a:pt x="183291" y="2767145"/>
                  <a:pt x="183291" y="2754351"/>
                </a:cubicBezTo>
                <a:cubicBezTo>
                  <a:pt x="183291" y="2741557"/>
                  <a:pt x="193663" y="2731185"/>
                  <a:pt x="206457" y="2731185"/>
                </a:cubicBezTo>
                <a:close/>
                <a:moveTo>
                  <a:pt x="29358" y="2731185"/>
                </a:moveTo>
                <a:cubicBezTo>
                  <a:pt x="42152" y="2731185"/>
                  <a:pt x="52524" y="2741557"/>
                  <a:pt x="52524" y="2754351"/>
                </a:cubicBezTo>
                <a:cubicBezTo>
                  <a:pt x="52524" y="2767145"/>
                  <a:pt x="42152" y="2777517"/>
                  <a:pt x="29358" y="2777517"/>
                </a:cubicBezTo>
                <a:cubicBezTo>
                  <a:pt x="16564" y="2777517"/>
                  <a:pt x="6192" y="2767145"/>
                  <a:pt x="6192" y="2754351"/>
                </a:cubicBezTo>
                <a:cubicBezTo>
                  <a:pt x="6192" y="2741557"/>
                  <a:pt x="16564" y="2731185"/>
                  <a:pt x="29358" y="2731185"/>
                </a:cubicBezTo>
                <a:close/>
                <a:moveTo>
                  <a:pt x="3393701" y="2559821"/>
                </a:moveTo>
                <a:cubicBezTo>
                  <a:pt x="3406495" y="2559821"/>
                  <a:pt x="3416867" y="2570193"/>
                  <a:pt x="3416867" y="2582987"/>
                </a:cubicBezTo>
                <a:cubicBezTo>
                  <a:pt x="3416867" y="2595781"/>
                  <a:pt x="3406495" y="2606153"/>
                  <a:pt x="3393701" y="2606153"/>
                </a:cubicBezTo>
                <a:cubicBezTo>
                  <a:pt x="3380907" y="2606153"/>
                  <a:pt x="3370535" y="2595781"/>
                  <a:pt x="3370535" y="2582987"/>
                </a:cubicBezTo>
                <a:cubicBezTo>
                  <a:pt x="3370535" y="2570193"/>
                  <a:pt x="3380907" y="2559821"/>
                  <a:pt x="3393701" y="2559821"/>
                </a:cubicBezTo>
                <a:close/>
                <a:moveTo>
                  <a:pt x="3216606" y="2559821"/>
                </a:moveTo>
                <a:cubicBezTo>
                  <a:pt x="3229400" y="2559821"/>
                  <a:pt x="3239772" y="2570193"/>
                  <a:pt x="3239772" y="2582987"/>
                </a:cubicBezTo>
                <a:cubicBezTo>
                  <a:pt x="3239772" y="2595781"/>
                  <a:pt x="3229400" y="2606153"/>
                  <a:pt x="3216606" y="2606153"/>
                </a:cubicBezTo>
                <a:cubicBezTo>
                  <a:pt x="3203812" y="2606153"/>
                  <a:pt x="3193440" y="2595781"/>
                  <a:pt x="3193440" y="2582987"/>
                </a:cubicBezTo>
                <a:cubicBezTo>
                  <a:pt x="3193440" y="2570193"/>
                  <a:pt x="3203812" y="2559821"/>
                  <a:pt x="3216606" y="2559821"/>
                </a:cubicBezTo>
                <a:close/>
                <a:moveTo>
                  <a:pt x="3039507" y="2559821"/>
                </a:moveTo>
                <a:cubicBezTo>
                  <a:pt x="3052301" y="2559821"/>
                  <a:pt x="3062673" y="2570193"/>
                  <a:pt x="3062673" y="2582987"/>
                </a:cubicBezTo>
                <a:cubicBezTo>
                  <a:pt x="3062673" y="2595781"/>
                  <a:pt x="3052301" y="2606153"/>
                  <a:pt x="3039507" y="2606153"/>
                </a:cubicBezTo>
                <a:cubicBezTo>
                  <a:pt x="3026713" y="2606153"/>
                  <a:pt x="3016341" y="2595781"/>
                  <a:pt x="3016341" y="2582987"/>
                </a:cubicBezTo>
                <a:cubicBezTo>
                  <a:pt x="3016341" y="2570193"/>
                  <a:pt x="3026713" y="2559821"/>
                  <a:pt x="3039507" y="2559821"/>
                </a:cubicBezTo>
                <a:close/>
                <a:moveTo>
                  <a:pt x="2862409" y="2559821"/>
                </a:moveTo>
                <a:cubicBezTo>
                  <a:pt x="2875203" y="2559821"/>
                  <a:pt x="2885575" y="2570193"/>
                  <a:pt x="2885575" y="2582987"/>
                </a:cubicBezTo>
                <a:cubicBezTo>
                  <a:pt x="2885575" y="2595781"/>
                  <a:pt x="2875203" y="2606153"/>
                  <a:pt x="2862409" y="2606153"/>
                </a:cubicBezTo>
                <a:cubicBezTo>
                  <a:pt x="2849615" y="2606153"/>
                  <a:pt x="2839243" y="2595781"/>
                  <a:pt x="2839243" y="2582987"/>
                </a:cubicBezTo>
                <a:cubicBezTo>
                  <a:pt x="2839243" y="2570193"/>
                  <a:pt x="2849615" y="2559821"/>
                  <a:pt x="2862409" y="2559821"/>
                </a:cubicBezTo>
                <a:close/>
                <a:moveTo>
                  <a:pt x="2685310" y="2559821"/>
                </a:moveTo>
                <a:cubicBezTo>
                  <a:pt x="2698104" y="2559821"/>
                  <a:pt x="2708476" y="2570193"/>
                  <a:pt x="2708476" y="2582987"/>
                </a:cubicBezTo>
                <a:cubicBezTo>
                  <a:pt x="2708476" y="2595781"/>
                  <a:pt x="2698104" y="2606153"/>
                  <a:pt x="2685310" y="2606153"/>
                </a:cubicBezTo>
                <a:cubicBezTo>
                  <a:pt x="2672516" y="2606153"/>
                  <a:pt x="2662144" y="2595781"/>
                  <a:pt x="2662144" y="2582987"/>
                </a:cubicBezTo>
                <a:cubicBezTo>
                  <a:pt x="2662144" y="2570193"/>
                  <a:pt x="2672516" y="2559821"/>
                  <a:pt x="2685310" y="2559821"/>
                </a:cubicBezTo>
                <a:close/>
                <a:moveTo>
                  <a:pt x="2508211" y="2559821"/>
                </a:moveTo>
                <a:cubicBezTo>
                  <a:pt x="2521005" y="2559821"/>
                  <a:pt x="2531377" y="2570193"/>
                  <a:pt x="2531377" y="2582987"/>
                </a:cubicBezTo>
                <a:cubicBezTo>
                  <a:pt x="2531377" y="2595781"/>
                  <a:pt x="2521005" y="2606153"/>
                  <a:pt x="2508211" y="2606153"/>
                </a:cubicBezTo>
                <a:cubicBezTo>
                  <a:pt x="2495417" y="2606153"/>
                  <a:pt x="2485045" y="2595781"/>
                  <a:pt x="2485045" y="2582987"/>
                </a:cubicBezTo>
                <a:cubicBezTo>
                  <a:pt x="2485045" y="2570193"/>
                  <a:pt x="2495417" y="2559821"/>
                  <a:pt x="2508211" y="2559821"/>
                </a:cubicBezTo>
                <a:close/>
                <a:moveTo>
                  <a:pt x="2331112" y="2559821"/>
                </a:moveTo>
                <a:cubicBezTo>
                  <a:pt x="2343906" y="2559821"/>
                  <a:pt x="2354278" y="2570193"/>
                  <a:pt x="2354278" y="2582987"/>
                </a:cubicBezTo>
                <a:cubicBezTo>
                  <a:pt x="2354278" y="2595781"/>
                  <a:pt x="2343906" y="2606153"/>
                  <a:pt x="2331112" y="2606153"/>
                </a:cubicBezTo>
                <a:cubicBezTo>
                  <a:pt x="2318318" y="2606153"/>
                  <a:pt x="2307946" y="2595781"/>
                  <a:pt x="2307946" y="2582987"/>
                </a:cubicBezTo>
                <a:cubicBezTo>
                  <a:pt x="2307946" y="2570193"/>
                  <a:pt x="2318318" y="2559821"/>
                  <a:pt x="2331112" y="2559821"/>
                </a:cubicBezTo>
                <a:close/>
                <a:moveTo>
                  <a:pt x="2154013" y="2559821"/>
                </a:moveTo>
                <a:cubicBezTo>
                  <a:pt x="2166807" y="2559821"/>
                  <a:pt x="2177179" y="2570193"/>
                  <a:pt x="2177179" y="2582987"/>
                </a:cubicBezTo>
                <a:cubicBezTo>
                  <a:pt x="2177179" y="2595781"/>
                  <a:pt x="2166807" y="2606153"/>
                  <a:pt x="2154013" y="2606153"/>
                </a:cubicBezTo>
                <a:cubicBezTo>
                  <a:pt x="2141219" y="2606153"/>
                  <a:pt x="2130847" y="2595781"/>
                  <a:pt x="2130847" y="2582987"/>
                </a:cubicBezTo>
                <a:cubicBezTo>
                  <a:pt x="2130847" y="2570193"/>
                  <a:pt x="2141219" y="2559821"/>
                  <a:pt x="2154013" y="2559821"/>
                </a:cubicBezTo>
                <a:close/>
                <a:moveTo>
                  <a:pt x="1976914" y="2559821"/>
                </a:moveTo>
                <a:cubicBezTo>
                  <a:pt x="1989708" y="2559821"/>
                  <a:pt x="2000080" y="2570193"/>
                  <a:pt x="2000080" y="2582987"/>
                </a:cubicBezTo>
                <a:cubicBezTo>
                  <a:pt x="2000080" y="2595781"/>
                  <a:pt x="1989708" y="2606153"/>
                  <a:pt x="1976914" y="2606153"/>
                </a:cubicBezTo>
                <a:cubicBezTo>
                  <a:pt x="1964120" y="2606153"/>
                  <a:pt x="1953748" y="2595781"/>
                  <a:pt x="1953748" y="2582987"/>
                </a:cubicBezTo>
                <a:cubicBezTo>
                  <a:pt x="1953748" y="2570193"/>
                  <a:pt x="1964120" y="2559821"/>
                  <a:pt x="1976914" y="2559821"/>
                </a:cubicBezTo>
                <a:close/>
                <a:moveTo>
                  <a:pt x="1799815" y="2559821"/>
                </a:moveTo>
                <a:cubicBezTo>
                  <a:pt x="1812609" y="2559821"/>
                  <a:pt x="1822981" y="2570193"/>
                  <a:pt x="1822981" y="2582987"/>
                </a:cubicBezTo>
                <a:cubicBezTo>
                  <a:pt x="1822981" y="2595781"/>
                  <a:pt x="1812609" y="2606153"/>
                  <a:pt x="1799815" y="2606153"/>
                </a:cubicBezTo>
                <a:cubicBezTo>
                  <a:pt x="1787021" y="2606153"/>
                  <a:pt x="1776649" y="2595781"/>
                  <a:pt x="1776649" y="2582987"/>
                </a:cubicBezTo>
                <a:cubicBezTo>
                  <a:pt x="1776649" y="2570193"/>
                  <a:pt x="1787021" y="2559821"/>
                  <a:pt x="1799815" y="2559821"/>
                </a:cubicBezTo>
                <a:close/>
                <a:moveTo>
                  <a:pt x="1625304" y="2559821"/>
                </a:moveTo>
                <a:cubicBezTo>
                  <a:pt x="1638100" y="2559821"/>
                  <a:pt x="1648473" y="2570193"/>
                  <a:pt x="1648473" y="2582987"/>
                </a:cubicBezTo>
                <a:cubicBezTo>
                  <a:pt x="1648473" y="2595781"/>
                  <a:pt x="1638100" y="2606153"/>
                  <a:pt x="1625304" y="2606153"/>
                </a:cubicBezTo>
                <a:cubicBezTo>
                  <a:pt x="1612510" y="2606153"/>
                  <a:pt x="1602137" y="2595781"/>
                  <a:pt x="1602137" y="2582987"/>
                </a:cubicBezTo>
                <a:cubicBezTo>
                  <a:pt x="1602137" y="2570193"/>
                  <a:pt x="1612510" y="2559821"/>
                  <a:pt x="1625304" y="2559821"/>
                </a:cubicBezTo>
                <a:close/>
                <a:moveTo>
                  <a:pt x="1448213" y="2559821"/>
                </a:moveTo>
                <a:cubicBezTo>
                  <a:pt x="1461006" y="2559821"/>
                  <a:pt x="1471377" y="2570193"/>
                  <a:pt x="1471377" y="2582987"/>
                </a:cubicBezTo>
                <a:cubicBezTo>
                  <a:pt x="1471377" y="2595781"/>
                  <a:pt x="1461006" y="2606153"/>
                  <a:pt x="1448213" y="2606153"/>
                </a:cubicBezTo>
                <a:cubicBezTo>
                  <a:pt x="1435419" y="2606153"/>
                  <a:pt x="1425046" y="2595781"/>
                  <a:pt x="1425046" y="2582987"/>
                </a:cubicBezTo>
                <a:cubicBezTo>
                  <a:pt x="1425046" y="2570193"/>
                  <a:pt x="1435419" y="2559821"/>
                  <a:pt x="1448213" y="2559821"/>
                </a:cubicBezTo>
                <a:close/>
                <a:moveTo>
                  <a:pt x="1271113" y="2559821"/>
                </a:moveTo>
                <a:cubicBezTo>
                  <a:pt x="1283907" y="2559821"/>
                  <a:pt x="1294280" y="2570193"/>
                  <a:pt x="1294280" y="2582987"/>
                </a:cubicBezTo>
                <a:cubicBezTo>
                  <a:pt x="1294280" y="2595781"/>
                  <a:pt x="1283907" y="2606153"/>
                  <a:pt x="1271113" y="2606153"/>
                </a:cubicBezTo>
                <a:cubicBezTo>
                  <a:pt x="1258320" y="2606153"/>
                  <a:pt x="1247948" y="2595781"/>
                  <a:pt x="1247948" y="2582987"/>
                </a:cubicBezTo>
                <a:cubicBezTo>
                  <a:pt x="1247948" y="2570193"/>
                  <a:pt x="1258320" y="2559821"/>
                  <a:pt x="1271113" y="2559821"/>
                </a:cubicBezTo>
                <a:close/>
                <a:moveTo>
                  <a:pt x="1094019" y="2559821"/>
                </a:moveTo>
                <a:cubicBezTo>
                  <a:pt x="1106814" y="2559821"/>
                  <a:pt x="1117186" y="2570193"/>
                  <a:pt x="1117186" y="2582987"/>
                </a:cubicBezTo>
                <a:cubicBezTo>
                  <a:pt x="1117186" y="2595781"/>
                  <a:pt x="1106814" y="2606153"/>
                  <a:pt x="1094019" y="2606153"/>
                </a:cubicBezTo>
                <a:cubicBezTo>
                  <a:pt x="1081223" y="2606153"/>
                  <a:pt x="1070851" y="2595781"/>
                  <a:pt x="1070851" y="2582987"/>
                </a:cubicBezTo>
                <a:cubicBezTo>
                  <a:pt x="1070851" y="2570193"/>
                  <a:pt x="1081223" y="2559821"/>
                  <a:pt x="1094019" y="2559821"/>
                </a:cubicBezTo>
                <a:close/>
                <a:moveTo>
                  <a:pt x="916919" y="2559821"/>
                </a:moveTo>
                <a:cubicBezTo>
                  <a:pt x="929711" y="2559821"/>
                  <a:pt x="940083" y="2570193"/>
                  <a:pt x="940083" y="2582987"/>
                </a:cubicBezTo>
                <a:cubicBezTo>
                  <a:pt x="940083" y="2595781"/>
                  <a:pt x="929711" y="2606153"/>
                  <a:pt x="916919" y="2606153"/>
                </a:cubicBezTo>
                <a:cubicBezTo>
                  <a:pt x="904122" y="2606153"/>
                  <a:pt x="893752" y="2595781"/>
                  <a:pt x="893752" y="2582987"/>
                </a:cubicBezTo>
                <a:cubicBezTo>
                  <a:pt x="893752" y="2570193"/>
                  <a:pt x="904122" y="2559821"/>
                  <a:pt x="916919" y="2559821"/>
                </a:cubicBezTo>
                <a:close/>
                <a:moveTo>
                  <a:pt x="739820" y="2559821"/>
                </a:moveTo>
                <a:cubicBezTo>
                  <a:pt x="752615" y="2559821"/>
                  <a:pt x="762987" y="2570193"/>
                  <a:pt x="762987" y="2582987"/>
                </a:cubicBezTo>
                <a:cubicBezTo>
                  <a:pt x="762987" y="2595781"/>
                  <a:pt x="752615" y="2606153"/>
                  <a:pt x="739820" y="2606153"/>
                </a:cubicBezTo>
                <a:cubicBezTo>
                  <a:pt x="727026" y="2606153"/>
                  <a:pt x="716654" y="2595781"/>
                  <a:pt x="716654" y="2582987"/>
                </a:cubicBezTo>
                <a:cubicBezTo>
                  <a:pt x="716654" y="2570193"/>
                  <a:pt x="727026" y="2559821"/>
                  <a:pt x="739820" y="2559821"/>
                </a:cubicBezTo>
                <a:close/>
                <a:moveTo>
                  <a:pt x="562720" y="2559821"/>
                </a:moveTo>
                <a:cubicBezTo>
                  <a:pt x="575514" y="2559821"/>
                  <a:pt x="585886" y="2570193"/>
                  <a:pt x="585886" y="2582987"/>
                </a:cubicBezTo>
                <a:cubicBezTo>
                  <a:pt x="585886" y="2595781"/>
                  <a:pt x="575514" y="2606153"/>
                  <a:pt x="562720" y="2606153"/>
                </a:cubicBezTo>
                <a:cubicBezTo>
                  <a:pt x="549926" y="2606153"/>
                  <a:pt x="539554" y="2595781"/>
                  <a:pt x="539554" y="2582987"/>
                </a:cubicBezTo>
                <a:cubicBezTo>
                  <a:pt x="539554" y="2570193"/>
                  <a:pt x="549926" y="2559821"/>
                  <a:pt x="562720" y="2559821"/>
                </a:cubicBezTo>
                <a:close/>
                <a:moveTo>
                  <a:pt x="385622" y="2559821"/>
                </a:moveTo>
                <a:cubicBezTo>
                  <a:pt x="398416" y="2559821"/>
                  <a:pt x="408787" y="2570193"/>
                  <a:pt x="408787" y="2582987"/>
                </a:cubicBezTo>
                <a:cubicBezTo>
                  <a:pt x="408787" y="2595781"/>
                  <a:pt x="398416" y="2606153"/>
                  <a:pt x="385622" y="2606153"/>
                </a:cubicBezTo>
                <a:cubicBezTo>
                  <a:pt x="372828" y="2606153"/>
                  <a:pt x="362456" y="2595781"/>
                  <a:pt x="362456" y="2582987"/>
                </a:cubicBezTo>
                <a:cubicBezTo>
                  <a:pt x="362456" y="2570193"/>
                  <a:pt x="372828" y="2559821"/>
                  <a:pt x="385622" y="2559821"/>
                </a:cubicBezTo>
                <a:close/>
                <a:moveTo>
                  <a:pt x="208521" y="2559821"/>
                </a:moveTo>
                <a:cubicBezTo>
                  <a:pt x="221315" y="2559821"/>
                  <a:pt x="231687" y="2570193"/>
                  <a:pt x="231687" y="2582987"/>
                </a:cubicBezTo>
                <a:cubicBezTo>
                  <a:pt x="231687" y="2595781"/>
                  <a:pt x="221315" y="2606153"/>
                  <a:pt x="208521" y="2606153"/>
                </a:cubicBezTo>
                <a:cubicBezTo>
                  <a:pt x="195727" y="2606153"/>
                  <a:pt x="185355" y="2595781"/>
                  <a:pt x="185355" y="2582987"/>
                </a:cubicBezTo>
                <a:cubicBezTo>
                  <a:pt x="185355" y="2570193"/>
                  <a:pt x="195727" y="2559821"/>
                  <a:pt x="208521" y="2559821"/>
                </a:cubicBezTo>
                <a:close/>
                <a:moveTo>
                  <a:pt x="31422" y="2559821"/>
                </a:moveTo>
                <a:cubicBezTo>
                  <a:pt x="44216" y="2559821"/>
                  <a:pt x="54588" y="2570193"/>
                  <a:pt x="54588" y="2582987"/>
                </a:cubicBezTo>
                <a:cubicBezTo>
                  <a:pt x="54588" y="2595781"/>
                  <a:pt x="44216" y="2606153"/>
                  <a:pt x="31422" y="2606153"/>
                </a:cubicBezTo>
                <a:cubicBezTo>
                  <a:pt x="18629" y="2606153"/>
                  <a:pt x="8257" y="2595781"/>
                  <a:pt x="8257" y="2582987"/>
                </a:cubicBezTo>
                <a:cubicBezTo>
                  <a:pt x="8257" y="2570193"/>
                  <a:pt x="18629" y="2559821"/>
                  <a:pt x="31422" y="2559821"/>
                </a:cubicBezTo>
                <a:close/>
                <a:moveTo>
                  <a:pt x="3385444" y="2365748"/>
                </a:moveTo>
                <a:cubicBezTo>
                  <a:pt x="3398238" y="2365748"/>
                  <a:pt x="3408610" y="2376120"/>
                  <a:pt x="3408610" y="2388914"/>
                </a:cubicBezTo>
                <a:cubicBezTo>
                  <a:pt x="3408610" y="2401708"/>
                  <a:pt x="3398238" y="2412080"/>
                  <a:pt x="3385444" y="2412080"/>
                </a:cubicBezTo>
                <a:cubicBezTo>
                  <a:pt x="3372650" y="2412080"/>
                  <a:pt x="3362278" y="2401708"/>
                  <a:pt x="3362278" y="2388914"/>
                </a:cubicBezTo>
                <a:cubicBezTo>
                  <a:pt x="3362278" y="2376120"/>
                  <a:pt x="3372650" y="2365748"/>
                  <a:pt x="3385444" y="2365748"/>
                </a:cubicBezTo>
                <a:close/>
                <a:moveTo>
                  <a:pt x="3208349" y="2365748"/>
                </a:moveTo>
                <a:cubicBezTo>
                  <a:pt x="3221143" y="2365748"/>
                  <a:pt x="3231515" y="2376120"/>
                  <a:pt x="3231515" y="2388914"/>
                </a:cubicBezTo>
                <a:cubicBezTo>
                  <a:pt x="3231515" y="2401708"/>
                  <a:pt x="3221143" y="2412080"/>
                  <a:pt x="3208349" y="2412080"/>
                </a:cubicBezTo>
                <a:cubicBezTo>
                  <a:pt x="3195555" y="2412080"/>
                  <a:pt x="3185183" y="2401708"/>
                  <a:pt x="3185183" y="2388914"/>
                </a:cubicBezTo>
                <a:cubicBezTo>
                  <a:pt x="3185183" y="2376120"/>
                  <a:pt x="3195555" y="2365748"/>
                  <a:pt x="3208349" y="2365748"/>
                </a:cubicBezTo>
                <a:close/>
                <a:moveTo>
                  <a:pt x="3031250" y="2365748"/>
                </a:moveTo>
                <a:cubicBezTo>
                  <a:pt x="3044044" y="2365748"/>
                  <a:pt x="3054416" y="2376120"/>
                  <a:pt x="3054416" y="2388914"/>
                </a:cubicBezTo>
                <a:cubicBezTo>
                  <a:pt x="3054416" y="2401708"/>
                  <a:pt x="3044044" y="2412080"/>
                  <a:pt x="3031250" y="2412080"/>
                </a:cubicBezTo>
                <a:cubicBezTo>
                  <a:pt x="3018456" y="2412080"/>
                  <a:pt x="3008084" y="2401708"/>
                  <a:pt x="3008084" y="2388914"/>
                </a:cubicBezTo>
                <a:cubicBezTo>
                  <a:pt x="3008084" y="2376120"/>
                  <a:pt x="3018456" y="2365748"/>
                  <a:pt x="3031250" y="2365748"/>
                </a:cubicBezTo>
                <a:close/>
                <a:moveTo>
                  <a:pt x="2854151" y="2365748"/>
                </a:moveTo>
                <a:cubicBezTo>
                  <a:pt x="2866945" y="2365748"/>
                  <a:pt x="2877317" y="2376120"/>
                  <a:pt x="2877317" y="2388914"/>
                </a:cubicBezTo>
                <a:cubicBezTo>
                  <a:pt x="2877317" y="2401708"/>
                  <a:pt x="2866945" y="2412080"/>
                  <a:pt x="2854151" y="2412080"/>
                </a:cubicBezTo>
                <a:cubicBezTo>
                  <a:pt x="2841357" y="2412080"/>
                  <a:pt x="2830985" y="2401708"/>
                  <a:pt x="2830985" y="2388914"/>
                </a:cubicBezTo>
                <a:cubicBezTo>
                  <a:pt x="2830985" y="2376120"/>
                  <a:pt x="2841357" y="2365748"/>
                  <a:pt x="2854151" y="2365748"/>
                </a:cubicBezTo>
                <a:close/>
                <a:moveTo>
                  <a:pt x="2677052" y="2365748"/>
                </a:moveTo>
                <a:cubicBezTo>
                  <a:pt x="2689846" y="2365748"/>
                  <a:pt x="2700218" y="2376120"/>
                  <a:pt x="2700218" y="2388914"/>
                </a:cubicBezTo>
                <a:cubicBezTo>
                  <a:pt x="2700218" y="2401708"/>
                  <a:pt x="2689846" y="2412080"/>
                  <a:pt x="2677052" y="2412080"/>
                </a:cubicBezTo>
                <a:cubicBezTo>
                  <a:pt x="2664258" y="2412080"/>
                  <a:pt x="2653886" y="2401708"/>
                  <a:pt x="2653886" y="2388914"/>
                </a:cubicBezTo>
                <a:cubicBezTo>
                  <a:pt x="2653886" y="2376120"/>
                  <a:pt x="2664258" y="2365748"/>
                  <a:pt x="2677052" y="2365748"/>
                </a:cubicBezTo>
                <a:close/>
                <a:moveTo>
                  <a:pt x="2499953" y="2365748"/>
                </a:moveTo>
                <a:cubicBezTo>
                  <a:pt x="2512747" y="2365748"/>
                  <a:pt x="2523119" y="2376120"/>
                  <a:pt x="2523119" y="2388914"/>
                </a:cubicBezTo>
                <a:cubicBezTo>
                  <a:pt x="2523119" y="2401708"/>
                  <a:pt x="2512747" y="2412080"/>
                  <a:pt x="2499953" y="2412080"/>
                </a:cubicBezTo>
                <a:cubicBezTo>
                  <a:pt x="2487159" y="2412080"/>
                  <a:pt x="2476787" y="2401708"/>
                  <a:pt x="2476787" y="2388914"/>
                </a:cubicBezTo>
                <a:cubicBezTo>
                  <a:pt x="2476787" y="2376120"/>
                  <a:pt x="2487159" y="2365748"/>
                  <a:pt x="2499953" y="2365748"/>
                </a:cubicBezTo>
                <a:close/>
                <a:moveTo>
                  <a:pt x="2322855" y="2365748"/>
                </a:moveTo>
                <a:cubicBezTo>
                  <a:pt x="2335649" y="2365748"/>
                  <a:pt x="2346021" y="2376120"/>
                  <a:pt x="2346021" y="2388914"/>
                </a:cubicBezTo>
                <a:cubicBezTo>
                  <a:pt x="2346021" y="2401708"/>
                  <a:pt x="2335649" y="2412080"/>
                  <a:pt x="2322855" y="2412080"/>
                </a:cubicBezTo>
                <a:cubicBezTo>
                  <a:pt x="2310061" y="2412080"/>
                  <a:pt x="2299689" y="2401708"/>
                  <a:pt x="2299689" y="2388914"/>
                </a:cubicBezTo>
                <a:cubicBezTo>
                  <a:pt x="2299689" y="2376120"/>
                  <a:pt x="2310061" y="2365748"/>
                  <a:pt x="2322855" y="2365748"/>
                </a:cubicBezTo>
                <a:close/>
                <a:moveTo>
                  <a:pt x="2145756" y="2365748"/>
                </a:moveTo>
                <a:cubicBezTo>
                  <a:pt x="2158550" y="2365748"/>
                  <a:pt x="2168922" y="2376120"/>
                  <a:pt x="2168922" y="2388914"/>
                </a:cubicBezTo>
                <a:cubicBezTo>
                  <a:pt x="2168922" y="2401708"/>
                  <a:pt x="2158550" y="2412080"/>
                  <a:pt x="2145756" y="2412080"/>
                </a:cubicBezTo>
                <a:cubicBezTo>
                  <a:pt x="2132962" y="2412080"/>
                  <a:pt x="2122590" y="2401708"/>
                  <a:pt x="2122590" y="2388914"/>
                </a:cubicBezTo>
                <a:cubicBezTo>
                  <a:pt x="2122590" y="2376120"/>
                  <a:pt x="2132962" y="2365748"/>
                  <a:pt x="2145756" y="2365748"/>
                </a:cubicBezTo>
                <a:close/>
                <a:moveTo>
                  <a:pt x="1968657" y="2365748"/>
                </a:moveTo>
                <a:cubicBezTo>
                  <a:pt x="1981451" y="2365748"/>
                  <a:pt x="1991823" y="2376120"/>
                  <a:pt x="1991823" y="2388914"/>
                </a:cubicBezTo>
                <a:cubicBezTo>
                  <a:pt x="1991823" y="2401708"/>
                  <a:pt x="1981451" y="2412080"/>
                  <a:pt x="1968657" y="2412080"/>
                </a:cubicBezTo>
                <a:cubicBezTo>
                  <a:pt x="1955863" y="2412080"/>
                  <a:pt x="1945491" y="2401708"/>
                  <a:pt x="1945491" y="2388914"/>
                </a:cubicBezTo>
                <a:cubicBezTo>
                  <a:pt x="1945491" y="2376120"/>
                  <a:pt x="1955863" y="2365748"/>
                  <a:pt x="1968657" y="2365748"/>
                </a:cubicBezTo>
                <a:close/>
                <a:moveTo>
                  <a:pt x="1791558" y="2365748"/>
                </a:moveTo>
                <a:cubicBezTo>
                  <a:pt x="1804352" y="2365748"/>
                  <a:pt x="1814724" y="2376120"/>
                  <a:pt x="1814724" y="2388914"/>
                </a:cubicBezTo>
                <a:cubicBezTo>
                  <a:pt x="1814724" y="2401708"/>
                  <a:pt x="1804352" y="2412080"/>
                  <a:pt x="1791558" y="2412080"/>
                </a:cubicBezTo>
                <a:cubicBezTo>
                  <a:pt x="1778764" y="2412080"/>
                  <a:pt x="1768392" y="2401708"/>
                  <a:pt x="1768392" y="2388914"/>
                </a:cubicBezTo>
                <a:cubicBezTo>
                  <a:pt x="1768392" y="2376120"/>
                  <a:pt x="1778764" y="2365748"/>
                  <a:pt x="1791558" y="2365748"/>
                </a:cubicBezTo>
                <a:close/>
                <a:moveTo>
                  <a:pt x="1617048" y="2365748"/>
                </a:moveTo>
                <a:cubicBezTo>
                  <a:pt x="1629843" y="2365748"/>
                  <a:pt x="1640217" y="2376120"/>
                  <a:pt x="1640217" y="2388914"/>
                </a:cubicBezTo>
                <a:cubicBezTo>
                  <a:pt x="1640217" y="2401708"/>
                  <a:pt x="1629843" y="2412080"/>
                  <a:pt x="1617048" y="2412080"/>
                </a:cubicBezTo>
                <a:cubicBezTo>
                  <a:pt x="1604252" y="2412080"/>
                  <a:pt x="1593879" y="2401708"/>
                  <a:pt x="1593879" y="2388914"/>
                </a:cubicBezTo>
                <a:cubicBezTo>
                  <a:pt x="1593879" y="2376120"/>
                  <a:pt x="1604252" y="2365748"/>
                  <a:pt x="1617048" y="2365748"/>
                </a:cubicBezTo>
                <a:close/>
                <a:moveTo>
                  <a:pt x="1439956" y="2365748"/>
                </a:moveTo>
                <a:cubicBezTo>
                  <a:pt x="1452750" y="2365748"/>
                  <a:pt x="1463122" y="2376120"/>
                  <a:pt x="1463122" y="2388914"/>
                </a:cubicBezTo>
                <a:cubicBezTo>
                  <a:pt x="1463122" y="2401708"/>
                  <a:pt x="1452750" y="2412080"/>
                  <a:pt x="1439956" y="2412080"/>
                </a:cubicBezTo>
                <a:cubicBezTo>
                  <a:pt x="1427162" y="2412080"/>
                  <a:pt x="1416790" y="2401708"/>
                  <a:pt x="1416790" y="2388914"/>
                </a:cubicBezTo>
                <a:cubicBezTo>
                  <a:pt x="1416790" y="2376120"/>
                  <a:pt x="1427162" y="2365748"/>
                  <a:pt x="1439956" y="2365748"/>
                </a:cubicBezTo>
                <a:close/>
                <a:moveTo>
                  <a:pt x="1262858" y="2365748"/>
                </a:moveTo>
                <a:cubicBezTo>
                  <a:pt x="1275651" y="2365748"/>
                  <a:pt x="1286023" y="2376120"/>
                  <a:pt x="1286023" y="2388914"/>
                </a:cubicBezTo>
                <a:cubicBezTo>
                  <a:pt x="1286023" y="2401708"/>
                  <a:pt x="1275651" y="2412080"/>
                  <a:pt x="1262858" y="2412080"/>
                </a:cubicBezTo>
                <a:cubicBezTo>
                  <a:pt x="1250063" y="2412080"/>
                  <a:pt x="1239693" y="2401708"/>
                  <a:pt x="1239693" y="2388914"/>
                </a:cubicBezTo>
                <a:cubicBezTo>
                  <a:pt x="1239693" y="2376120"/>
                  <a:pt x="1250063" y="2365748"/>
                  <a:pt x="1262858" y="2365748"/>
                </a:cubicBezTo>
                <a:close/>
                <a:moveTo>
                  <a:pt x="1085761" y="2365748"/>
                </a:moveTo>
                <a:cubicBezTo>
                  <a:pt x="1098556" y="2365748"/>
                  <a:pt x="1108929" y="2376120"/>
                  <a:pt x="1108929" y="2388914"/>
                </a:cubicBezTo>
                <a:cubicBezTo>
                  <a:pt x="1108929" y="2401708"/>
                  <a:pt x="1098556" y="2412080"/>
                  <a:pt x="1085761" y="2412080"/>
                </a:cubicBezTo>
                <a:cubicBezTo>
                  <a:pt x="1072966" y="2412080"/>
                  <a:pt x="1062593" y="2401708"/>
                  <a:pt x="1062593" y="2388914"/>
                </a:cubicBezTo>
                <a:cubicBezTo>
                  <a:pt x="1062593" y="2376120"/>
                  <a:pt x="1072966" y="2365748"/>
                  <a:pt x="1085761" y="2365748"/>
                </a:cubicBezTo>
                <a:close/>
                <a:moveTo>
                  <a:pt x="908661" y="2365748"/>
                </a:moveTo>
                <a:cubicBezTo>
                  <a:pt x="921455" y="2365748"/>
                  <a:pt x="931827" y="2376120"/>
                  <a:pt x="931827" y="2388914"/>
                </a:cubicBezTo>
                <a:cubicBezTo>
                  <a:pt x="931827" y="2401708"/>
                  <a:pt x="921455" y="2412080"/>
                  <a:pt x="908661" y="2412080"/>
                </a:cubicBezTo>
                <a:cubicBezTo>
                  <a:pt x="895867" y="2412080"/>
                  <a:pt x="885496" y="2401708"/>
                  <a:pt x="885496" y="2388914"/>
                </a:cubicBezTo>
                <a:cubicBezTo>
                  <a:pt x="885496" y="2376120"/>
                  <a:pt x="895867" y="2365748"/>
                  <a:pt x="908661" y="2365748"/>
                </a:cubicBezTo>
                <a:close/>
                <a:moveTo>
                  <a:pt x="731563" y="2365748"/>
                </a:moveTo>
                <a:cubicBezTo>
                  <a:pt x="744357" y="2365748"/>
                  <a:pt x="754729" y="2376120"/>
                  <a:pt x="754729" y="2388914"/>
                </a:cubicBezTo>
                <a:cubicBezTo>
                  <a:pt x="754729" y="2401708"/>
                  <a:pt x="744357" y="2412080"/>
                  <a:pt x="731563" y="2412080"/>
                </a:cubicBezTo>
                <a:cubicBezTo>
                  <a:pt x="718769" y="2412080"/>
                  <a:pt x="708397" y="2401708"/>
                  <a:pt x="708397" y="2388914"/>
                </a:cubicBezTo>
                <a:cubicBezTo>
                  <a:pt x="708397" y="2376120"/>
                  <a:pt x="718769" y="2365748"/>
                  <a:pt x="731563" y="2365748"/>
                </a:cubicBezTo>
                <a:close/>
                <a:moveTo>
                  <a:pt x="554463" y="2365748"/>
                </a:moveTo>
                <a:cubicBezTo>
                  <a:pt x="567257" y="2365748"/>
                  <a:pt x="577630" y="2376120"/>
                  <a:pt x="577630" y="2388914"/>
                </a:cubicBezTo>
                <a:cubicBezTo>
                  <a:pt x="577630" y="2401708"/>
                  <a:pt x="567257" y="2412080"/>
                  <a:pt x="554463" y="2412080"/>
                </a:cubicBezTo>
                <a:cubicBezTo>
                  <a:pt x="541669" y="2412080"/>
                  <a:pt x="531297" y="2401708"/>
                  <a:pt x="531297" y="2388914"/>
                </a:cubicBezTo>
                <a:cubicBezTo>
                  <a:pt x="531297" y="2376120"/>
                  <a:pt x="541669" y="2365748"/>
                  <a:pt x="554463" y="2365748"/>
                </a:cubicBezTo>
                <a:close/>
                <a:moveTo>
                  <a:pt x="377365" y="2365748"/>
                </a:moveTo>
                <a:cubicBezTo>
                  <a:pt x="390160" y="2365748"/>
                  <a:pt x="400532" y="2376120"/>
                  <a:pt x="400532" y="2388914"/>
                </a:cubicBezTo>
                <a:cubicBezTo>
                  <a:pt x="400532" y="2401708"/>
                  <a:pt x="390160" y="2412080"/>
                  <a:pt x="377365" y="2412080"/>
                </a:cubicBezTo>
                <a:cubicBezTo>
                  <a:pt x="364571" y="2412080"/>
                  <a:pt x="354199" y="2401708"/>
                  <a:pt x="354199" y="2388914"/>
                </a:cubicBezTo>
                <a:cubicBezTo>
                  <a:pt x="354199" y="2376120"/>
                  <a:pt x="364571" y="2365748"/>
                  <a:pt x="377365" y="2365748"/>
                </a:cubicBezTo>
                <a:close/>
                <a:moveTo>
                  <a:pt x="200265" y="2365748"/>
                </a:moveTo>
                <a:cubicBezTo>
                  <a:pt x="213058" y="2365748"/>
                  <a:pt x="223430" y="2376120"/>
                  <a:pt x="223430" y="2388914"/>
                </a:cubicBezTo>
                <a:cubicBezTo>
                  <a:pt x="223430" y="2401708"/>
                  <a:pt x="213058" y="2412080"/>
                  <a:pt x="200265" y="2412080"/>
                </a:cubicBezTo>
                <a:cubicBezTo>
                  <a:pt x="187471" y="2412080"/>
                  <a:pt x="177099" y="2401708"/>
                  <a:pt x="177099" y="2388914"/>
                </a:cubicBezTo>
                <a:cubicBezTo>
                  <a:pt x="177099" y="2376120"/>
                  <a:pt x="187471" y="2365748"/>
                  <a:pt x="200265" y="2365748"/>
                </a:cubicBezTo>
                <a:close/>
                <a:moveTo>
                  <a:pt x="23166" y="2365748"/>
                </a:moveTo>
                <a:cubicBezTo>
                  <a:pt x="35960" y="2365748"/>
                  <a:pt x="46332" y="2376120"/>
                  <a:pt x="46332" y="2388914"/>
                </a:cubicBezTo>
                <a:cubicBezTo>
                  <a:pt x="46332" y="2401708"/>
                  <a:pt x="35960" y="2412080"/>
                  <a:pt x="23166" y="2412080"/>
                </a:cubicBezTo>
                <a:cubicBezTo>
                  <a:pt x="10372" y="2412080"/>
                  <a:pt x="0" y="2401708"/>
                  <a:pt x="0" y="2388914"/>
                </a:cubicBezTo>
                <a:cubicBezTo>
                  <a:pt x="0" y="2376120"/>
                  <a:pt x="10372" y="2365748"/>
                  <a:pt x="23166" y="2365748"/>
                </a:cubicBezTo>
                <a:close/>
                <a:moveTo>
                  <a:pt x="3387508" y="2194384"/>
                </a:moveTo>
                <a:cubicBezTo>
                  <a:pt x="3400302" y="2194384"/>
                  <a:pt x="3410674" y="2204756"/>
                  <a:pt x="3410674" y="2217550"/>
                </a:cubicBezTo>
                <a:cubicBezTo>
                  <a:pt x="3410674" y="2230344"/>
                  <a:pt x="3400302" y="2240716"/>
                  <a:pt x="3387508" y="2240716"/>
                </a:cubicBezTo>
                <a:cubicBezTo>
                  <a:pt x="3374714" y="2240716"/>
                  <a:pt x="3364342" y="2230344"/>
                  <a:pt x="3364342" y="2217550"/>
                </a:cubicBezTo>
                <a:cubicBezTo>
                  <a:pt x="3364342" y="2204756"/>
                  <a:pt x="3374714" y="2194384"/>
                  <a:pt x="3387508" y="2194384"/>
                </a:cubicBezTo>
                <a:close/>
                <a:moveTo>
                  <a:pt x="3210413" y="2194384"/>
                </a:moveTo>
                <a:cubicBezTo>
                  <a:pt x="3223207" y="2194384"/>
                  <a:pt x="3233579" y="2204756"/>
                  <a:pt x="3233579" y="2217550"/>
                </a:cubicBezTo>
                <a:cubicBezTo>
                  <a:pt x="3233579" y="2230344"/>
                  <a:pt x="3223207" y="2240716"/>
                  <a:pt x="3210413" y="2240716"/>
                </a:cubicBezTo>
                <a:cubicBezTo>
                  <a:pt x="3197619" y="2240716"/>
                  <a:pt x="3187247" y="2230344"/>
                  <a:pt x="3187247" y="2217550"/>
                </a:cubicBezTo>
                <a:cubicBezTo>
                  <a:pt x="3187247" y="2204756"/>
                  <a:pt x="3197619" y="2194384"/>
                  <a:pt x="3210413" y="2194384"/>
                </a:cubicBezTo>
                <a:close/>
                <a:moveTo>
                  <a:pt x="3033314" y="2194384"/>
                </a:moveTo>
                <a:cubicBezTo>
                  <a:pt x="3046108" y="2194384"/>
                  <a:pt x="3056480" y="2204756"/>
                  <a:pt x="3056480" y="2217550"/>
                </a:cubicBezTo>
                <a:cubicBezTo>
                  <a:pt x="3056480" y="2230344"/>
                  <a:pt x="3046108" y="2240716"/>
                  <a:pt x="3033314" y="2240716"/>
                </a:cubicBezTo>
                <a:cubicBezTo>
                  <a:pt x="3020520" y="2240716"/>
                  <a:pt x="3010148" y="2230344"/>
                  <a:pt x="3010148" y="2217550"/>
                </a:cubicBezTo>
                <a:cubicBezTo>
                  <a:pt x="3010148" y="2204756"/>
                  <a:pt x="3020520" y="2194384"/>
                  <a:pt x="3033314" y="2194384"/>
                </a:cubicBezTo>
                <a:close/>
                <a:moveTo>
                  <a:pt x="2856216" y="2194384"/>
                </a:moveTo>
                <a:cubicBezTo>
                  <a:pt x="2869010" y="2194384"/>
                  <a:pt x="2879382" y="2204756"/>
                  <a:pt x="2879382" y="2217550"/>
                </a:cubicBezTo>
                <a:cubicBezTo>
                  <a:pt x="2879382" y="2230344"/>
                  <a:pt x="2869010" y="2240716"/>
                  <a:pt x="2856216" y="2240716"/>
                </a:cubicBezTo>
                <a:cubicBezTo>
                  <a:pt x="2843422" y="2240716"/>
                  <a:pt x="2833050" y="2230344"/>
                  <a:pt x="2833050" y="2217550"/>
                </a:cubicBezTo>
                <a:cubicBezTo>
                  <a:pt x="2833050" y="2204756"/>
                  <a:pt x="2843422" y="2194384"/>
                  <a:pt x="2856216" y="2194384"/>
                </a:cubicBezTo>
                <a:close/>
                <a:moveTo>
                  <a:pt x="2679117" y="2194384"/>
                </a:moveTo>
                <a:cubicBezTo>
                  <a:pt x="2691911" y="2194384"/>
                  <a:pt x="2702283" y="2204756"/>
                  <a:pt x="2702283" y="2217550"/>
                </a:cubicBezTo>
                <a:cubicBezTo>
                  <a:pt x="2702283" y="2230344"/>
                  <a:pt x="2691911" y="2240716"/>
                  <a:pt x="2679117" y="2240716"/>
                </a:cubicBezTo>
                <a:cubicBezTo>
                  <a:pt x="2666323" y="2240716"/>
                  <a:pt x="2655951" y="2230344"/>
                  <a:pt x="2655951" y="2217550"/>
                </a:cubicBezTo>
                <a:cubicBezTo>
                  <a:pt x="2655951" y="2204756"/>
                  <a:pt x="2666323" y="2194384"/>
                  <a:pt x="2679117" y="2194384"/>
                </a:cubicBezTo>
                <a:close/>
                <a:moveTo>
                  <a:pt x="2502018" y="2194384"/>
                </a:moveTo>
                <a:cubicBezTo>
                  <a:pt x="2514812" y="2194384"/>
                  <a:pt x="2525184" y="2204756"/>
                  <a:pt x="2525184" y="2217550"/>
                </a:cubicBezTo>
                <a:cubicBezTo>
                  <a:pt x="2525184" y="2230344"/>
                  <a:pt x="2514812" y="2240716"/>
                  <a:pt x="2502018" y="2240716"/>
                </a:cubicBezTo>
                <a:cubicBezTo>
                  <a:pt x="2489224" y="2240716"/>
                  <a:pt x="2478852" y="2230344"/>
                  <a:pt x="2478852" y="2217550"/>
                </a:cubicBezTo>
                <a:cubicBezTo>
                  <a:pt x="2478852" y="2204756"/>
                  <a:pt x="2489224" y="2194384"/>
                  <a:pt x="2502018" y="2194384"/>
                </a:cubicBezTo>
                <a:close/>
                <a:moveTo>
                  <a:pt x="2324919" y="2194384"/>
                </a:moveTo>
                <a:cubicBezTo>
                  <a:pt x="2337713" y="2194384"/>
                  <a:pt x="2348085" y="2204756"/>
                  <a:pt x="2348085" y="2217550"/>
                </a:cubicBezTo>
                <a:cubicBezTo>
                  <a:pt x="2348085" y="2230344"/>
                  <a:pt x="2337713" y="2240716"/>
                  <a:pt x="2324919" y="2240716"/>
                </a:cubicBezTo>
                <a:cubicBezTo>
                  <a:pt x="2312125" y="2240716"/>
                  <a:pt x="2301753" y="2230344"/>
                  <a:pt x="2301753" y="2217550"/>
                </a:cubicBezTo>
                <a:cubicBezTo>
                  <a:pt x="2301753" y="2204756"/>
                  <a:pt x="2312125" y="2194384"/>
                  <a:pt x="2324919" y="2194384"/>
                </a:cubicBezTo>
                <a:close/>
                <a:moveTo>
                  <a:pt x="2147820" y="2194384"/>
                </a:moveTo>
                <a:cubicBezTo>
                  <a:pt x="2160614" y="2194384"/>
                  <a:pt x="2170986" y="2204756"/>
                  <a:pt x="2170986" y="2217550"/>
                </a:cubicBezTo>
                <a:cubicBezTo>
                  <a:pt x="2170986" y="2230344"/>
                  <a:pt x="2160614" y="2240716"/>
                  <a:pt x="2147820" y="2240716"/>
                </a:cubicBezTo>
                <a:cubicBezTo>
                  <a:pt x="2135026" y="2240716"/>
                  <a:pt x="2124654" y="2230344"/>
                  <a:pt x="2124654" y="2217550"/>
                </a:cubicBezTo>
                <a:cubicBezTo>
                  <a:pt x="2124654" y="2204756"/>
                  <a:pt x="2135026" y="2194384"/>
                  <a:pt x="2147820" y="2194384"/>
                </a:cubicBezTo>
                <a:close/>
                <a:moveTo>
                  <a:pt x="1970721" y="2194384"/>
                </a:moveTo>
                <a:cubicBezTo>
                  <a:pt x="1983515" y="2194384"/>
                  <a:pt x="1993887" y="2204756"/>
                  <a:pt x="1993887" y="2217550"/>
                </a:cubicBezTo>
                <a:cubicBezTo>
                  <a:pt x="1993887" y="2230344"/>
                  <a:pt x="1983515" y="2240716"/>
                  <a:pt x="1970721" y="2240716"/>
                </a:cubicBezTo>
                <a:cubicBezTo>
                  <a:pt x="1957927" y="2240716"/>
                  <a:pt x="1947555" y="2230344"/>
                  <a:pt x="1947555" y="2217550"/>
                </a:cubicBezTo>
                <a:cubicBezTo>
                  <a:pt x="1947555" y="2204756"/>
                  <a:pt x="1957927" y="2194384"/>
                  <a:pt x="1970721" y="2194384"/>
                </a:cubicBezTo>
                <a:close/>
                <a:moveTo>
                  <a:pt x="1793622" y="2194384"/>
                </a:moveTo>
                <a:cubicBezTo>
                  <a:pt x="1806416" y="2194384"/>
                  <a:pt x="1816788" y="2204756"/>
                  <a:pt x="1816788" y="2217550"/>
                </a:cubicBezTo>
                <a:cubicBezTo>
                  <a:pt x="1816788" y="2230344"/>
                  <a:pt x="1806416" y="2240716"/>
                  <a:pt x="1793622" y="2240716"/>
                </a:cubicBezTo>
                <a:cubicBezTo>
                  <a:pt x="1780828" y="2240716"/>
                  <a:pt x="1770456" y="2230344"/>
                  <a:pt x="1770456" y="2217550"/>
                </a:cubicBezTo>
                <a:cubicBezTo>
                  <a:pt x="1770456" y="2204756"/>
                  <a:pt x="1780828" y="2194384"/>
                  <a:pt x="1793622" y="2194384"/>
                </a:cubicBezTo>
                <a:close/>
                <a:moveTo>
                  <a:pt x="1619112" y="2194384"/>
                </a:moveTo>
                <a:cubicBezTo>
                  <a:pt x="1631908" y="2194384"/>
                  <a:pt x="1642281" y="2204756"/>
                  <a:pt x="1642281" y="2217550"/>
                </a:cubicBezTo>
                <a:cubicBezTo>
                  <a:pt x="1642281" y="2230344"/>
                  <a:pt x="1631908" y="2240716"/>
                  <a:pt x="1619112" y="2240716"/>
                </a:cubicBezTo>
                <a:cubicBezTo>
                  <a:pt x="1606317" y="2240716"/>
                  <a:pt x="1595944" y="2230344"/>
                  <a:pt x="1595944" y="2217550"/>
                </a:cubicBezTo>
                <a:cubicBezTo>
                  <a:pt x="1595944" y="2204756"/>
                  <a:pt x="1606317" y="2194384"/>
                  <a:pt x="1619112" y="2194384"/>
                </a:cubicBezTo>
                <a:close/>
                <a:moveTo>
                  <a:pt x="1442021" y="2194384"/>
                </a:moveTo>
                <a:cubicBezTo>
                  <a:pt x="1454814" y="2194384"/>
                  <a:pt x="1465186" y="2204756"/>
                  <a:pt x="1465186" y="2217550"/>
                </a:cubicBezTo>
                <a:cubicBezTo>
                  <a:pt x="1465186" y="2230344"/>
                  <a:pt x="1454814" y="2240716"/>
                  <a:pt x="1442021" y="2240716"/>
                </a:cubicBezTo>
                <a:cubicBezTo>
                  <a:pt x="1429227" y="2240716"/>
                  <a:pt x="1418856" y="2230344"/>
                  <a:pt x="1418856" y="2217550"/>
                </a:cubicBezTo>
                <a:cubicBezTo>
                  <a:pt x="1418856" y="2204756"/>
                  <a:pt x="1429227" y="2194384"/>
                  <a:pt x="1442021" y="2194384"/>
                </a:cubicBezTo>
                <a:close/>
                <a:moveTo>
                  <a:pt x="1264922" y="2194384"/>
                </a:moveTo>
                <a:cubicBezTo>
                  <a:pt x="1277716" y="2194384"/>
                  <a:pt x="1288087" y="2204756"/>
                  <a:pt x="1288087" y="2217550"/>
                </a:cubicBezTo>
                <a:cubicBezTo>
                  <a:pt x="1288087" y="2230344"/>
                  <a:pt x="1277716" y="2240716"/>
                  <a:pt x="1264922" y="2240716"/>
                </a:cubicBezTo>
                <a:cubicBezTo>
                  <a:pt x="1252128" y="2240716"/>
                  <a:pt x="1241755" y="2230344"/>
                  <a:pt x="1241755" y="2217550"/>
                </a:cubicBezTo>
                <a:cubicBezTo>
                  <a:pt x="1241755" y="2204756"/>
                  <a:pt x="1252128" y="2194384"/>
                  <a:pt x="1264922" y="2194384"/>
                </a:cubicBezTo>
                <a:close/>
                <a:moveTo>
                  <a:pt x="1087827" y="2194384"/>
                </a:moveTo>
                <a:cubicBezTo>
                  <a:pt x="1100621" y="2194384"/>
                  <a:pt x="1110994" y="2204756"/>
                  <a:pt x="1110994" y="2217550"/>
                </a:cubicBezTo>
                <a:cubicBezTo>
                  <a:pt x="1110994" y="2230344"/>
                  <a:pt x="1100621" y="2240716"/>
                  <a:pt x="1087827" y="2240716"/>
                </a:cubicBezTo>
                <a:cubicBezTo>
                  <a:pt x="1075031" y="2240716"/>
                  <a:pt x="1064658" y="2230344"/>
                  <a:pt x="1064658" y="2217550"/>
                </a:cubicBezTo>
                <a:cubicBezTo>
                  <a:pt x="1064658" y="2204756"/>
                  <a:pt x="1075031" y="2194384"/>
                  <a:pt x="1087827" y="2194384"/>
                </a:cubicBezTo>
                <a:close/>
                <a:moveTo>
                  <a:pt x="910727" y="2194384"/>
                </a:moveTo>
                <a:cubicBezTo>
                  <a:pt x="923521" y="2194384"/>
                  <a:pt x="933891" y="2204756"/>
                  <a:pt x="933891" y="2217550"/>
                </a:cubicBezTo>
                <a:cubicBezTo>
                  <a:pt x="933891" y="2230344"/>
                  <a:pt x="923521" y="2240716"/>
                  <a:pt x="910727" y="2240716"/>
                </a:cubicBezTo>
                <a:cubicBezTo>
                  <a:pt x="897930" y="2240716"/>
                  <a:pt x="887561" y="2230344"/>
                  <a:pt x="887561" y="2217550"/>
                </a:cubicBezTo>
                <a:cubicBezTo>
                  <a:pt x="887561" y="2204756"/>
                  <a:pt x="897930" y="2194384"/>
                  <a:pt x="910727" y="2194384"/>
                </a:cubicBezTo>
                <a:close/>
                <a:moveTo>
                  <a:pt x="733629" y="2194384"/>
                </a:moveTo>
                <a:cubicBezTo>
                  <a:pt x="746423" y="2194384"/>
                  <a:pt x="756795" y="2204756"/>
                  <a:pt x="756795" y="2217550"/>
                </a:cubicBezTo>
                <a:cubicBezTo>
                  <a:pt x="756795" y="2230344"/>
                  <a:pt x="746423" y="2240716"/>
                  <a:pt x="733629" y="2240716"/>
                </a:cubicBezTo>
                <a:cubicBezTo>
                  <a:pt x="720834" y="2240716"/>
                  <a:pt x="710462" y="2230344"/>
                  <a:pt x="710462" y="2217550"/>
                </a:cubicBezTo>
                <a:cubicBezTo>
                  <a:pt x="710462" y="2204756"/>
                  <a:pt x="720834" y="2194384"/>
                  <a:pt x="733629" y="2194384"/>
                </a:cubicBezTo>
                <a:close/>
                <a:moveTo>
                  <a:pt x="556528" y="2194384"/>
                </a:moveTo>
                <a:cubicBezTo>
                  <a:pt x="569322" y="2194384"/>
                  <a:pt x="579694" y="2204756"/>
                  <a:pt x="579694" y="2217550"/>
                </a:cubicBezTo>
                <a:cubicBezTo>
                  <a:pt x="579694" y="2230344"/>
                  <a:pt x="569322" y="2240716"/>
                  <a:pt x="556528" y="2240716"/>
                </a:cubicBezTo>
                <a:cubicBezTo>
                  <a:pt x="543734" y="2240716"/>
                  <a:pt x="533362" y="2230344"/>
                  <a:pt x="533362" y="2217550"/>
                </a:cubicBezTo>
                <a:cubicBezTo>
                  <a:pt x="533362" y="2204756"/>
                  <a:pt x="543734" y="2194384"/>
                  <a:pt x="556528" y="2194384"/>
                </a:cubicBezTo>
                <a:close/>
                <a:moveTo>
                  <a:pt x="379430" y="2194384"/>
                </a:moveTo>
                <a:cubicBezTo>
                  <a:pt x="392224" y="2194384"/>
                  <a:pt x="402596" y="2204756"/>
                  <a:pt x="402596" y="2217550"/>
                </a:cubicBezTo>
                <a:cubicBezTo>
                  <a:pt x="402596" y="2230344"/>
                  <a:pt x="392224" y="2240716"/>
                  <a:pt x="379430" y="2240716"/>
                </a:cubicBezTo>
                <a:cubicBezTo>
                  <a:pt x="366636" y="2240716"/>
                  <a:pt x="356263" y="2230344"/>
                  <a:pt x="356263" y="2217550"/>
                </a:cubicBezTo>
                <a:cubicBezTo>
                  <a:pt x="356263" y="2204756"/>
                  <a:pt x="366636" y="2194384"/>
                  <a:pt x="379430" y="2194384"/>
                </a:cubicBezTo>
                <a:close/>
                <a:moveTo>
                  <a:pt x="202329" y="2194384"/>
                </a:moveTo>
                <a:cubicBezTo>
                  <a:pt x="215123" y="2194384"/>
                  <a:pt x="225495" y="2204756"/>
                  <a:pt x="225495" y="2217550"/>
                </a:cubicBezTo>
                <a:cubicBezTo>
                  <a:pt x="225495" y="2230344"/>
                  <a:pt x="215123" y="2240716"/>
                  <a:pt x="202329" y="2240716"/>
                </a:cubicBezTo>
                <a:cubicBezTo>
                  <a:pt x="189535" y="2240716"/>
                  <a:pt x="179163" y="2230344"/>
                  <a:pt x="179163" y="2217550"/>
                </a:cubicBezTo>
                <a:cubicBezTo>
                  <a:pt x="179163" y="2204756"/>
                  <a:pt x="189535" y="2194384"/>
                  <a:pt x="202329" y="2194384"/>
                </a:cubicBezTo>
                <a:close/>
                <a:moveTo>
                  <a:pt x="25230" y="2194384"/>
                </a:moveTo>
                <a:cubicBezTo>
                  <a:pt x="38024" y="2194384"/>
                  <a:pt x="48396" y="2204756"/>
                  <a:pt x="48396" y="2217550"/>
                </a:cubicBezTo>
                <a:cubicBezTo>
                  <a:pt x="48396" y="2230344"/>
                  <a:pt x="38024" y="2240716"/>
                  <a:pt x="25230" y="2240716"/>
                </a:cubicBezTo>
                <a:cubicBezTo>
                  <a:pt x="12436" y="2240716"/>
                  <a:pt x="2065" y="2230344"/>
                  <a:pt x="2065" y="2217550"/>
                </a:cubicBezTo>
                <a:cubicBezTo>
                  <a:pt x="2065" y="2204756"/>
                  <a:pt x="12436" y="2194384"/>
                  <a:pt x="25230" y="2194384"/>
                </a:cubicBezTo>
                <a:close/>
                <a:moveTo>
                  <a:pt x="3387508" y="2002375"/>
                </a:moveTo>
                <a:cubicBezTo>
                  <a:pt x="3400302" y="2002375"/>
                  <a:pt x="3410674" y="2012747"/>
                  <a:pt x="3410674" y="2025541"/>
                </a:cubicBezTo>
                <a:cubicBezTo>
                  <a:pt x="3410674" y="2038335"/>
                  <a:pt x="3400302" y="2048707"/>
                  <a:pt x="3387508" y="2048707"/>
                </a:cubicBezTo>
                <a:cubicBezTo>
                  <a:pt x="3374714" y="2048707"/>
                  <a:pt x="3364342" y="2038335"/>
                  <a:pt x="3364342" y="2025541"/>
                </a:cubicBezTo>
                <a:cubicBezTo>
                  <a:pt x="3364342" y="2012747"/>
                  <a:pt x="3374714" y="2002375"/>
                  <a:pt x="3387508" y="2002375"/>
                </a:cubicBezTo>
                <a:close/>
                <a:moveTo>
                  <a:pt x="3210413" y="2002375"/>
                </a:moveTo>
                <a:cubicBezTo>
                  <a:pt x="3223207" y="2002375"/>
                  <a:pt x="3233579" y="2012747"/>
                  <a:pt x="3233579" y="2025541"/>
                </a:cubicBezTo>
                <a:cubicBezTo>
                  <a:pt x="3233579" y="2038335"/>
                  <a:pt x="3223207" y="2048707"/>
                  <a:pt x="3210413" y="2048707"/>
                </a:cubicBezTo>
                <a:cubicBezTo>
                  <a:pt x="3197619" y="2048707"/>
                  <a:pt x="3187247" y="2038335"/>
                  <a:pt x="3187247" y="2025541"/>
                </a:cubicBezTo>
                <a:cubicBezTo>
                  <a:pt x="3187247" y="2012747"/>
                  <a:pt x="3197619" y="2002375"/>
                  <a:pt x="3210413" y="2002375"/>
                </a:cubicBezTo>
                <a:close/>
                <a:moveTo>
                  <a:pt x="3033314" y="2002375"/>
                </a:moveTo>
                <a:cubicBezTo>
                  <a:pt x="3046108" y="2002375"/>
                  <a:pt x="3056480" y="2012747"/>
                  <a:pt x="3056480" y="2025541"/>
                </a:cubicBezTo>
                <a:cubicBezTo>
                  <a:pt x="3056480" y="2038335"/>
                  <a:pt x="3046108" y="2048707"/>
                  <a:pt x="3033314" y="2048707"/>
                </a:cubicBezTo>
                <a:cubicBezTo>
                  <a:pt x="3020520" y="2048707"/>
                  <a:pt x="3010148" y="2038335"/>
                  <a:pt x="3010148" y="2025541"/>
                </a:cubicBezTo>
                <a:cubicBezTo>
                  <a:pt x="3010148" y="2012747"/>
                  <a:pt x="3020520" y="2002375"/>
                  <a:pt x="3033314" y="2002375"/>
                </a:cubicBezTo>
                <a:close/>
                <a:moveTo>
                  <a:pt x="2856216" y="2002375"/>
                </a:moveTo>
                <a:cubicBezTo>
                  <a:pt x="2869010" y="2002375"/>
                  <a:pt x="2879382" y="2012747"/>
                  <a:pt x="2879382" y="2025541"/>
                </a:cubicBezTo>
                <a:cubicBezTo>
                  <a:pt x="2879382" y="2038335"/>
                  <a:pt x="2869010" y="2048707"/>
                  <a:pt x="2856216" y="2048707"/>
                </a:cubicBezTo>
                <a:cubicBezTo>
                  <a:pt x="2843422" y="2048707"/>
                  <a:pt x="2833050" y="2038335"/>
                  <a:pt x="2833050" y="2025541"/>
                </a:cubicBezTo>
                <a:cubicBezTo>
                  <a:pt x="2833050" y="2012747"/>
                  <a:pt x="2843422" y="2002375"/>
                  <a:pt x="2856216" y="2002375"/>
                </a:cubicBezTo>
                <a:close/>
                <a:moveTo>
                  <a:pt x="2679117" y="2002375"/>
                </a:moveTo>
                <a:cubicBezTo>
                  <a:pt x="2691911" y="2002375"/>
                  <a:pt x="2702283" y="2012747"/>
                  <a:pt x="2702283" y="2025541"/>
                </a:cubicBezTo>
                <a:cubicBezTo>
                  <a:pt x="2702283" y="2038335"/>
                  <a:pt x="2691911" y="2048707"/>
                  <a:pt x="2679117" y="2048707"/>
                </a:cubicBezTo>
                <a:cubicBezTo>
                  <a:pt x="2666323" y="2048707"/>
                  <a:pt x="2655951" y="2038335"/>
                  <a:pt x="2655951" y="2025541"/>
                </a:cubicBezTo>
                <a:cubicBezTo>
                  <a:pt x="2655951" y="2012747"/>
                  <a:pt x="2666323" y="2002375"/>
                  <a:pt x="2679117" y="2002375"/>
                </a:cubicBezTo>
                <a:close/>
                <a:moveTo>
                  <a:pt x="2502018" y="2002375"/>
                </a:moveTo>
                <a:cubicBezTo>
                  <a:pt x="2514812" y="2002375"/>
                  <a:pt x="2525184" y="2012747"/>
                  <a:pt x="2525184" y="2025541"/>
                </a:cubicBezTo>
                <a:cubicBezTo>
                  <a:pt x="2525184" y="2038335"/>
                  <a:pt x="2514812" y="2048707"/>
                  <a:pt x="2502018" y="2048707"/>
                </a:cubicBezTo>
                <a:cubicBezTo>
                  <a:pt x="2489224" y="2048707"/>
                  <a:pt x="2478852" y="2038335"/>
                  <a:pt x="2478852" y="2025541"/>
                </a:cubicBezTo>
                <a:cubicBezTo>
                  <a:pt x="2478852" y="2012747"/>
                  <a:pt x="2489224" y="2002375"/>
                  <a:pt x="2502018" y="2002375"/>
                </a:cubicBezTo>
                <a:close/>
                <a:moveTo>
                  <a:pt x="2324919" y="2002375"/>
                </a:moveTo>
                <a:cubicBezTo>
                  <a:pt x="2337713" y="2002375"/>
                  <a:pt x="2348085" y="2012747"/>
                  <a:pt x="2348085" y="2025541"/>
                </a:cubicBezTo>
                <a:cubicBezTo>
                  <a:pt x="2348085" y="2038335"/>
                  <a:pt x="2337713" y="2048707"/>
                  <a:pt x="2324919" y="2048707"/>
                </a:cubicBezTo>
                <a:cubicBezTo>
                  <a:pt x="2312125" y="2048707"/>
                  <a:pt x="2301753" y="2038335"/>
                  <a:pt x="2301753" y="2025541"/>
                </a:cubicBezTo>
                <a:cubicBezTo>
                  <a:pt x="2301753" y="2012747"/>
                  <a:pt x="2312125" y="2002375"/>
                  <a:pt x="2324919" y="2002375"/>
                </a:cubicBezTo>
                <a:close/>
                <a:moveTo>
                  <a:pt x="2147820" y="2002375"/>
                </a:moveTo>
                <a:cubicBezTo>
                  <a:pt x="2160614" y="2002375"/>
                  <a:pt x="2170986" y="2012747"/>
                  <a:pt x="2170986" y="2025541"/>
                </a:cubicBezTo>
                <a:cubicBezTo>
                  <a:pt x="2170986" y="2038335"/>
                  <a:pt x="2160614" y="2048707"/>
                  <a:pt x="2147820" y="2048707"/>
                </a:cubicBezTo>
                <a:cubicBezTo>
                  <a:pt x="2135026" y="2048707"/>
                  <a:pt x="2124654" y="2038335"/>
                  <a:pt x="2124654" y="2025541"/>
                </a:cubicBezTo>
                <a:cubicBezTo>
                  <a:pt x="2124654" y="2012747"/>
                  <a:pt x="2135026" y="2002375"/>
                  <a:pt x="2147820" y="2002375"/>
                </a:cubicBezTo>
                <a:close/>
                <a:moveTo>
                  <a:pt x="1970721" y="2002375"/>
                </a:moveTo>
                <a:cubicBezTo>
                  <a:pt x="1983515" y="2002375"/>
                  <a:pt x="1993887" y="2012747"/>
                  <a:pt x="1993887" y="2025541"/>
                </a:cubicBezTo>
                <a:cubicBezTo>
                  <a:pt x="1993887" y="2038335"/>
                  <a:pt x="1983515" y="2048707"/>
                  <a:pt x="1970721" y="2048707"/>
                </a:cubicBezTo>
                <a:cubicBezTo>
                  <a:pt x="1957927" y="2048707"/>
                  <a:pt x="1947555" y="2038335"/>
                  <a:pt x="1947555" y="2025541"/>
                </a:cubicBezTo>
                <a:cubicBezTo>
                  <a:pt x="1947555" y="2012747"/>
                  <a:pt x="1957927" y="2002375"/>
                  <a:pt x="1970721" y="2002375"/>
                </a:cubicBezTo>
                <a:close/>
                <a:moveTo>
                  <a:pt x="1793622" y="2002375"/>
                </a:moveTo>
                <a:cubicBezTo>
                  <a:pt x="1806416" y="2002375"/>
                  <a:pt x="1816788" y="2012747"/>
                  <a:pt x="1816788" y="2025541"/>
                </a:cubicBezTo>
                <a:cubicBezTo>
                  <a:pt x="1816788" y="2038335"/>
                  <a:pt x="1806416" y="2048707"/>
                  <a:pt x="1793622" y="2048707"/>
                </a:cubicBezTo>
                <a:cubicBezTo>
                  <a:pt x="1780828" y="2048707"/>
                  <a:pt x="1770456" y="2038335"/>
                  <a:pt x="1770456" y="2025541"/>
                </a:cubicBezTo>
                <a:cubicBezTo>
                  <a:pt x="1770456" y="2012747"/>
                  <a:pt x="1780828" y="2002375"/>
                  <a:pt x="1793622" y="2002375"/>
                </a:cubicBezTo>
                <a:close/>
                <a:moveTo>
                  <a:pt x="1619112" y="2002375"/>
                </a:moveTo>
                <a:cubicBezTo>
                  <a:pt x="1631908" y="2002375"/>
                  <a:pt x="1642282" y="2012747"/>
                  <a:pt x="1642282" y="2025541"/>
                </a:cubicBezTo>
                <a:cubicBezTo>
                  <a:pt x="1642282" y="2038335"/>
                  <a:pt x="1631908" y="2048707"/>
                  <a:pt x="1619112" y="2048707"/>
                </a:cubicBezTo>
                <a:cubicBezTo>
                  <a:pt x="1606317" y="2048707"/>
                  <a:pt x="1595944" y="2038335"/>
                  <a:pt x="1595944" y="2025541"/>
                </a:cubicBezTo>
                <a:cubicBezTo>
                  <a:pt x="1595944" y="2012747"/>
                  <a:pt x="1606317" y="2002375"/>
                  <a:pt x="1619112" y="2002375"/>
                </a:cubicBezTo>
                <a:close/>
                <a:moveTo>
                  <a:pt x="1442021" y="2002375"/>
                </a:moveTo>
                <a:cubicBezTo>
                  <a:pt x="1454815" y="2002375"/>
                  <a:pt x="1465187" y="2012747"/>
                  <a:pt x="1465187" y="2025541"/>
                </a:cubicBezTo>
                <a:cubicBezTo>
                  <a:pt x="1465187" y="2038335"/>
                  <a:pt x="1454815" y="2048707"/>
                  <a:pt x="1442021" y="2048707"/>
                </a:cubicBezTo>
                <a:cubicBezTo>
                  <a:pt x="1429227" y="2048707"/>
                  <a:pt x="1418856" y="2038335"/>
                  <a:pt x="1418856" y="2025541"/>
                </a:cubicBezTo>
                <a:cubicBezTo>
                  <a:pt x="1418856" y="2012747"/>
                  <a:pt x="1429227" y="2002375"/>
                  <a:pt x="1442021" y="2002375"/>
                </a:cubicBezTo>
                <a:close/>
                <a:moveTo>
                  <a:pt x="1264922" y="2002375"/>
                </a:moveTo>
                <a:cubicBezTo>
                  <a:pt x="1277717" y="2002375"/>
                  <a:pt x="1288088" y="2012747"/>
                  <a:pt x="1288088" y="2025541"/>
                </a:cubicBezTo>
                <a:cubicBezTo>
                  <a:pt x="1288088" y="2038335"/>
                  <a:pt x="1277717" y="2048707"/>
                  <a:pt x="1264922" y="2048707"/>
                </a:cubicBezTo>
                <a:cubicBezTo>
                  <a:pt x="1252128" y="2048707"/>
                  <a:pt x="1241755" y="2038335"/>
                  <a:pt x="1241755" y="2025541"/>
                </a:cubicBezTo>
                <a:cubicBezTo>
                  <a:pt x="1241755" y="2012747"/>
                  <a:pt x="1252128" y="2002375"/>
                  <a:pt x="1264922" y="2002375"/>
                </a:cubicBezTo>
                <a:close/>
                <a:moveTo>
                  <a:pt x="1087828" y="2002375"/>
                </a:moveTo>
                <a:cubicBezTo>
                  <a:pt x="1100623" y="2002375"/>
                  <a:pt x="1110996" y="2012747"/>
                  <a:pt x="1110996" y="2025541"/>
                </a:cubicBezTo>
                <a:cubicBezTo>
                  <a:pt x="1110996" y="2038335"/>
                  <a:pt x="1100623" y="2048707"/>
                  <a:pt x="1087828" y="2048707"/>
                </a:cubicBezTo>
                <a:cubicBezTo>
                  <a:pt x="1075031" y="2048707"/>
                  <a:pt x="1064658" y="2038335"/>
                  <a:pt x="1064658" y="2025541"/>
                </a:cubicBezTo>
                <a:cubicBezTo>
                  <a:pt x="1064658" y="2012747"/>
                  <a:pt x="1075031" y="2002375"/>
                  <a:pt x="1087828" y="2002375"/>
                </a:cubicBezTo>
                <a:close/>
                <a:moveTo>
                  <a:pt x="910727" y="2002375"/>
                </a:moveTo>
                <a:cubicBezTo>
                  <a:pt x="923521" y="2002375"/>
                  <a:pt x="933893" y="2012747"/>
                  <a:pt x="933893" y="2025541"/>
                </a:cubicBezTo>
                <a:cubicBezTo>
                  <a:pt x="933893" y="2038335"/>
                  <a:pt x="923521" y="2048707"/>
                  <a:pt x="910727" y="2048707"/>
                </a:cubicBezTo>
                <a:cubicBezTo>
                  <a:pt x="897930" y="2048707"/>
                  <a:pt x="887561" y="2038335"/>
                  <a:pt x="887561" y="2025541"/>
                </a:cubicBezTo>
                <a:cubicBezTo>
                  <a:pt x="887561" y="2012747"/>
                  <a:pt x="897930" y="2002375"/>
                  <a:pt x="910727" y="2002375"/>
                </a:cubicBezTo>
                <a:close/>
                <a:moveTo>
                  <a:pt x="733629" y="2002375"/>
                </a:moveTo>
                <a:cubicBezTo>
                  <a:pt x="746423" y="2002375"/>
                  <a:pt x="756795" y="2012747"/>
                  <a:pt x="756795" y="2025541"/>
                </a:cubicBezTo>
                <a:cubicBezTo>
                  <a:pt x="756795" y="2038335"/>
                  <a:pt x="746423" y="2048707"/>
                  <a:pt x="733629" y="2048707"/>
                </a:cubicBezTo>
                <a:cubicBezTo>
                  <a:pt x="720835" y="2048707"/>
                  <a:pt x="710463" y="2038335"/>
                  <a:pt x="710463" y="2025541"/>
                </a:cubicBezTo>
                <a:cubicBezTo>
                  <a:pt x="710463" y="2012747"/>
                  <a:pt x="720835" y="2002375"/>
                  <a:pt x="733629" y="2002375"/>
                </a:cubicBezTo>
                <a:close/>
                <a:moveTo>
                  <a:pt x="556528" y="2002375"/>
                </a:moveTo>
                <a:cubicBezTo>
                  <a:pt x="569323" y="2002375"/>
                  <a:pt x="579695" y="2012747"/>
                  <a:pt x="579695" y="2025541"/>
                </a:cubicBezTo>
                <a:cubicBezTo>
                  <a:pt x="579695" y="2038335"/>
                  <a:pt x="569323" y="2048707"/>
                  <a:pt x="556528" y="2048707"/>
                </a:cubicBezTo>
                <a:cubicBezTo>
                  <a:pt x="543734" y="2048707"/>
                  <a:pt x="533363" y="2038335"/>
                  <a:pt x="533363" y="2025541"/>
                </a:cubicBezTo>
                <a:cubicBezTo>
                  <a:pt x="533363" y="2012747"/>
                  <a:pt x="543734" y="2002375"/>
                  <a:pt x="556528" y="2002375"/>
                </a:cubicBezTo>
                <a:close/>
                <a:moveTo>
                  <a:pt x="379430" y="2002375"/>
                </a:moveTo>
                <a:cubicBezTo>
                  <a:pt x="392225" y="2002375"/>
                  <a:pt x="402596" y="2012747"/>
                  <a:pt x="402596" y="2025541"/>
                </a:cubicBezTo>
                <a:cubicBezTo>
                  <a:pt x="402596" y="2038335"/>
                  <a:pt x="392225" y="2048707"/>
                  <a:pt x="379430" y="2048707"/>
                </a:cubicBezTo>
                <a:cubicBezTo>
                  <a:pt x="366636" y="2048707"/>
                  <a:pt x="356264" y="2038335"/>
                  <a:pt x="356264" y="2025541"/>
                </a:cubicBezTo>
                <a:cubicBezTo>
                  <a:pt x="356264" y="2012747"/>
                  <a:pt x="366636" y="2002375"/>
                  <a:pt x="379430" y="2002375"/>
                </a:cubicBezTo>
                <a:close/>
                <a:moveTo>
                  <a:pt x="202329" y="2002375"/>
                </a:moveTo>
                <a:cubicBezTo>
                  <a:pt x="215123" y="2002375"/>
                  <a:pt x="225495" y="2012747"/>
                  <a:pt x="225495" y="2025541"/>
                </a:cubicBezTo>
                <a:cubicBezTo>
                  <a:pt x="225495" y="2038335"/>
                  <a:pt x="215123" y="2048707"/>
                  <a:pt x="202329" y="2048707"/>
                </a:cubicBezTo>
                <a:cubicBezTo>
                  <a:pt x="189535" y="2048707"/>
                  <a:pt x="179163" y="2038335"/>
                  <a:pt x="179163" y="2025541"/>
                </a:cubicBezTo>
                <a:cubicBezTo>
                  <a:pt x="179163" y="2012747"/>
                  <a:pt x="189535" y="2002375"/>
                  <a:pt x="202329" y="2002375"/>
                </a:cubicBezTo>
                <a:close/>
                <a:moveTo>
                  <a:pt x="25231" y="2002375"/>
                </a:moveTo>
                <a:cubicBezTo>
                  <a:pt x="38025" y="2002375"/>
                  <a:pt x="48397" y="2012747"/>
                  <a:pt x="48397" y="2025541"/>
                </a:cubicBezTo>
                <a:cubicBezTo>
                  <a:pt x="48397" y="2038335"/>
                  <a:pt x="38025" y="2048707"/>
                  <a:pt x="25231" y="2048707"/>
                </a:cubicBezTo>
                <a:cubicBezTo>
                  <a:pt x="12437" y="2048707"/>
                  <a:pt x="2065" y="2038335"/>
                  <a:pt x="2065" y="2025541"/>
                </a:cubicBezTo>
                <a:cubicBezTo>
                  <a:pt x="2065" y="2012747"/>
                  <a:pt x="12437" y="2002375"/>
                  <a:pt x="25231" y="2002375"/>
                </a:cubicBezTo>
                <a:close/>
                <a:moveTo>
                  <a:pt x="3389573" y="1831011"/>
                </a:moveTo>
                <a:cubicBezTo>
                  <a:pt x="3402367" y="1831011"/>
                  <a:pt x="3412739" y="1841383"/>
                  <a:pt x="3412739" y="1854177"/>
                </a:cubicBezTo>
                <a:cubicBezTo>
                  <a:pt x="3412739" y="1866971"/>
                  <a:pt x="3402367" y="1877343"/>
                  <a:pt x="3389573" y="1877343"/>
                </a:cubicBezTo>
                <a:cubicBezTo>
                  <a:pt x="3376779" y="1877343"/>
                  <a:pt x="3366407" y="1866971"/>
                  <a:pt x="3366407" y="1854177"/>
                </a:cubicBezTo>
                <a:cubicBezTo>
                  <a:pt x="3366407" y="1841383"/>
                  <a:pt x="3376779" y="1831011"/>
                  <a:pt x="3389573" y="1831011"/>
                </a:cubicBezTo>
                <a:close/>
                <a:moveTo>
                  <a:pt x="3212478" y="1831011"/>
                </a:moveTo>
                <a:cubicBezTo>
                  <a:pt x="3225272" y="1831011"/>
                  <a:pt x="3235644" y="1841383"/>
                  <a:pt x="3235644" y="1854177"/>
                </a:cubicBezTo>
                <a:cubicBezTo>
                  <a:pt x="3235644" y="1866971"/>
                  <a:pt x="3225272" y="1877343"/>
                  <a:pt x="3212478" y="1877343"/>
                </a:cubicBezTo>
                <a:cubicBezTo>
                  <a:pt x="3199684" y="1877343"/>
                  <a:pt x="3189312" y="1866971"/>
                  <a:pt x="3189312" y="1854177"/>
                </a:cubicBezTo>
                <a:cubicBezTo>
                  <a:pt x="3189312" y="1841383"/>
                  <a:pt x="3199684" y="1831011"/>
                  <a:pt x="3212478" y="1831011"/>
                </a:cubicBezTo>
                <a:close/>
                <a:moveTo>
                  <a:pt x="3035379" y="1831011"/>
                </a:moveTo>
                <a:cubicBezTo>
                  <a:pt x="3048173" y="1831011"/>
                  <a:pt x="3058545" y="1841383"/>
                  <a:pt x="3058545" y="1854177"/>
                </a:cubicBezTo>
                <a:cubicBezTo>
                  <a:pt x="3058545" y="1866971"/>
                  <a:pt x="3048173" y="1877343"/>
                  <a:pt x="3035379" y="1877343"/>
                </a:cubicBezTo>
                <a:cubicBezTo>
                  <a:pt x="3022585" y="1877343"/>
                  <a:pt x="3012213" y="1866971"/>
                  <a:pt x="3012213" y="1854177"/>
                </a:cubicBezTo>
                <a:cubicBezTo>
                  <a:pt x="3012213" y="1841383"/>
                  <a:pt x="3022585" y="1831011"/>
                  <a:pt x="3035379" y="1831011"/>
                </a:cubicBezTo>
                <a:close/>
                <a:moveTo>
                  <a:pt x="2858280" y="1831011"/>
                </a:moveTo>
                <a:cubicBezTo>
                  <a:pt x="2871074" y="1831011"/>
                  <a:pt x="2881446" y="1841383"/>
                  <a:pt x="2881446" y="1854177"/>
                </a:cubicBezTo>
                <a:cubicBezTo>
                  <a:pt x="2881446" y="1866971"/>
                  <a:pt x="2871074" y="1877343"/>
                  <a:pt x="2858280" y="1877343"/>
                </a:cubicBezTo>
                <a:cubicBezTo>
                  <a:pt x="2845486" y="1877343"/>
                  <a:pt x="2835114" y="1866971"/>
                  <a:pt x="2835114" y="1854177"/>
                </a:cubicBezTo>
                <a:cubicBezTo>
                  <a:pt x="2835114" y="1841383"/>
                  <a:pt x="2845486" y="1831011"/>
                  <a:pt x="2858280" y="1831011"/>
                </a:cubicBezTo>
                <a:close/>
                <a:moveTo>
                  <a:pt x="2681181" y="1831011"/>
                </a:moveTo>
                <a:cubicBezTo>
                  <a:pt x="2693975" y="1831011"/>
                  <a:pt x="2704347" y="1841383"/>
                  <a:pt x="2704347" y="1854177"/>
                </a:cubicBezTo>
                <a:cubicBezTo>
                  <a:pt x="2704347" y="1866971"/>
                  <a:pt x="2693975" y="1877343"/>
                  <a:pt x="2681181" y="1877343"/>
                </a:cubicBezTo>
                <a:cubicBezTo>
                  <a:pt x="2668387" y="1877343"/>
                  <a:pt x="2658015" y="1866971"/>
                  <a:pt x="2658015" y="1854177"/>
                </a:cubicBezTo>
                <a:cubicBezTo>
                  <a:pt x="2658015" y="1841383"/>
                  <a:pt x="2668387" y="1831011"/>
                  <a:pt x="2681181" y="1831011"/>
                </a:cubicBezTo>
                <a:close/>
                <a:moveTo>
                  <a:pt x="2504082" y="1831011"/>
                </a:moveTo>
                <a:cubicBezTo>
                  <a:pt x="2516876" y="1831011"/>
                  <a:pt x="2527248" y="1841383"/>
                  <a:pt x="2527248" y="1854177"/>
                </a:cubicBezTo>
                <a:cubicBezTo>
                  <a:pt x="2527248" y="1866971"/>
                  <a:pt x="2516876" y="1877343"/>
                  <a:pt x="2504082" y="1877343"/>
                </a:cubicBezTo>
                <a:cubicBezTo>
                  <a:pt x="2491288" y="1877343"/>
                  <a:pt x="2480916" y="1866971"/>
                  <a:pt x="2480916" y="1854177"/>
                </a:cubicBezTo>
                <a:cubicBezTo>
                  <a:pt x="2480916" y="1841383"/>
                  <a:pt x="2491288" y="1831011"/>
                  <a:pt x="2504082" y="1831011"/>
                </a:cubicBezTo>
                <a:close/>
                <a:moveTo>
                  <a:pt x="2326983" y="1831011"/>
                </a:moveTo>
                <a:cubicBezTo>
                  <a:pt x="2339777" y="1831011"/>
                  <a:pt x="2350149" y="1841383"/>
                  <a:pt x="2350149" y="1854177"/>
                </a:cubicBezTo>
                <a:cubicBezTo>
                  <a:pt x="2350149" y="1866971"/>
                  <a:pt x="2339777" y="1877343"/>
                  <a:pt x="2326983" y="1877343"/>
                </a:cubicBezTo>
                <a:cubicBezTo>
                  <a:pt x="2314189" y="1877343"/>
                  <a:pt x="2303817" y="1866971"/>
                  <a:pt x="2303817" y="1854177"/>
                </a:cubicBezTo>
                <a:cubicBezTo>
                  <a:pt x="2303817" y="1841383"/>
                  <a:pt x="2314189" y="1831011"/>
                  <a:pt x="2326983" y="1831011"/>
                </a:cubicBezTo>
                <a:close/>
                <a:moveTo>
                  <a:pt x="2149884" y="1831011"/>
                </a:moveTo>
                <a:cubicBezTo>
                  <a:pt x="2162678" y="1831011"/>
                  <a:pt x="2173050" y="1841383"/>
                  <a:pt x="2173050" y="1854177"/>
                </a:cubicBezTo>
                <a:cubicBezTo>
                  <a:pt x="2173050" y="1866971"/>
                  <a:pt x="2162678" y="1877343"/>
                  <a:pt x="2149884" y="1877343"/>
                </a:cubicBezTo>
                <a:cubicBezTo>
                  <a:pt x="2137090" y="1877343"/>
                  <a:pt x="2126718" y="1866971"/>
                  <a:pt x="2126718" y="1854177"/>
                </a:cubicBezTo>
                <a:cubicBezTo>
                  <a:pt x="2126718" y="1841383"/>
                  <a:pt x="2137090" y="1831011"/>
                  <a:pt x="2149884" y="1831011"/>
                </a:cubicBezTo>
                <a:close/>
                <a:moveTo>
                  <a:pt x="1972786" y="1831011"/>
                </a:moveTo>
                <a:cubicBezTo>
                  <a:pt x="1985580" y="1831011"/>
                  <a:pt x="1995952" y="1841383"/>
                  <a:pt x="1995952" y="1854177"/>
                </a:cubicBezTo>
                <a:cubicBezTo>
                  <a:pt x="1995952" y="1866971"/>
                  <a:pt x="1985580" y="1877343"/>
                  <a:pt x="1972786" y="1877343"/>
                </a:cubicBezTo>
                <a:cubicBezTo>
                  <a:pt x="1959992" y="1877343"/>
                  <a:pt x="1949620" y="1866971"/>
                  <a:pt x="1949620" y="1854177"/>
                </a:cubicBezTo>
                <a:cubicBezTo>
                  <a:pt x="1949620" y="1841383"/>
                  <a:pt x="1959992" y="1831011"/>
                  <a:pt x="1972786" y="1831011"/>
                </a:cubicBezTo>
                <a:close/>
                <a:moveTo>
                  <a:pt x="1795687" y="1831011"/>
                </a:moveTo>
                <a:cubicBezTo>
                  <a:pt x="1808481" y="1831011"/>
                  <a:pt x="1818853" y="1841383"/>
                  <a:pt x="1818853" y="1854177"/>
                </a:cubicBezTo>
                <a:cubicBezTo>
                  <a:pt x="1818853" y="1866971"/>
                  <a:pt x="1808481" y="1877343"/>
                  <a:pt x="1795687" y="1877343"/>
                </a:cubicBezTo>
                <a:cubicBezTo>
                  <a:pt x="1782893" y="1877343"/>
                  <a:pt x="1772521" y="1866971"/>
                  <a:pt x="1772521" y="1854177"/>
                </a:cubicBezTo>
                <a:cubicBezTo>
                  <a:pt x="1772521" y="1841383"/>
                  <a:pt x="1782893" y="1831011"/>
                  <a:pt x="1795687" y="1831011"/>
                </a:cubicBezTo>
                <a:close/>
                <a:moveTo>
                  <a:pt x="1621178" y="1831011"/>
                </a:moveTo>
                <a:cubicBezTo>
                  <a:pt x="1633973" y="1831011"/>
                  <a:pt x="1644347" y="1841383"/>
                  <a:pt x="1644347" y="1854177"/>
                </a:cubicBezTo>
                <a:cubicBezTo>
                  <a:pt x="1644347" y="1866971"/>
                  <a:pt x="1633973" y="1877343"/>
                  <a:pt x="1621178" y="1877343"/>
                </a:cubicBezTo>
                <a:cubicBezTo>
                  <a:pt x="1608382" y="1877343"/>
                  <a:pt x="1598009" y="1866971"/>
                  <a:pt x="1598009" y="1854177"/>
                </a:cubicBezTo>
                <a:cubicBezTo>
                  <a:pt x="1598009" y="1841383"/>
                  <a:pt x="1608382" y="1831011"/>
                  <a:pt x="1621178" y="1831011"/>
                </a:cubicBezTo>
                <a:close/>
                <a:moveTo>
                  <a:pt x="1444087" y="1831011"/>
                </a:moveTo>
                <a:cubicBezTo>
                  <a:pt x="1456880" y="1831011"/>
                  <a:pt x="1467252" y="1841383"/>
                  <a:pt x="1467252" y="1854177"/>
                </a:cubicBezTo>
                <a:cubicBezTo>
                  <a:pt x="1467252" y="1866971"/>
                  <a:pt x="1456880" y="1877343"/>
                  <a:pt x="1444087" y="1877343"/>
                </a:cubicBezTo>
                <a:cubicBezTo>
                  <a:pt x="1431292" y="1877343"/>
                  <a:pt x="1420921" y="1866971"/>
                  <a:pt x="1420921" y="1854177"/>
                </a:cubicBezTo>
                <a:cubicBezTo>
                  <a:pt x="1420921" y="1841383"/>
                  <a:pt x="1431292" y="1831011"/>
                  <a:pt x="1444087" y="1831011"/>
                </a:cubicBezTo>
                <a:close/>
                <a:moveTo>
                  <a:pt x="1266988" y="1831011"/>
                </a:moveTo>
                <a:cubicBezTo>
                  <a:pt x="1279781" y="1831011"/>
                  <a:pt x="1290154" y="1841383"/>
                  <a:pt x="1290154" y="1854177"/>
                </a:cubicBezTo>
                <a:cubicBezTo>
                  <a:pt x="1290154" y="1866971"/>
                  <a:pt x="1279781" y="1877343"/>
                  <a:pt x="1266988" y="1877343"/>
                </a:cubicBezTo>
                <a:cubicBezTo>
                  <a:pt x="1254193" y="1877343"/>
                  <a:pt x="1243822" y="1866971"/>
                  <a:pt x="1243822" y="1854177"/>
                </a:cubicBezTo>
                <a:cubicBezTo>
                  <a:pt x="1243822" y="1841383"/>
                  <a:pt x="1254193" y="1831011"/>
                  <a:pt x="1266988" y="1831011"/>
                </a:cubicBezTo>
                <a:close/>
                <a:moveTo>
                  <a:pt x="1089892" y="1831011"/>
                </a:moveTo>
                <a:cubicBezTo>
                  <a:pt x="1102687" y="1831011"/>
                  <a:pt x="1113059" y="1841383"/>
                  <a:pt x="1113059" y="1854177"/>
                </a:cubicBezTo>
                <a:cubicBezTo>
                  <a:pt x="1113059" y="1866971"/>
                  <a:pt x="1102687" y="1877343"/>
                  <a:pt x="1089892" y="1877343"/>
                </a:cubicBezTo>
                <a:cubicBezTo>
                  <a:pt x="1077096" y="1877343"/>
                  <a:pt x="1066723" y="1866971"/>
                  <a:pt x="1066723" y="1854177"/>
                </a:cubicBezTo>
                <a:cubicBezTo>
                  <a:pt x="1066723" y="1841383"/>
                  <a:pt x="1077096" y="1831011"/>
                  <a:pt x="1089892" y="1831011"/>
                </a:cubicBezTo>
                <a:close/>
                <a:moveTo>
                  <a:pt x="912792" y="1831011"/>
                </a:moveTo>
                <a:cubicBezTo>
                  <a:pt x="925586" y="1831011"/>
                  <a:pt x="935957" y="1841383"/>
                  <a:pt x="935957" y="1854177"/>
                </a:cubicBezTo>
                <a:cubicBezTo>
                  <a:pt x="935957" y="1866971"/>
                  <a:pt x="925586" y="1877343"/>
                  <a:pt x="912792" y="1877343"/>
                </a:cubicBezTo>
                <a:cubicBezTo>
                  <a:pt x="899995" y="1877343"/>
                  <a:pt x="889626" y="1866971"/>
                  <a:pt x="889626" y="1854177"/>
                </a:cubicBezTo>
                <a:cubicBezTo>
                  <a:pt x="889626" y="1841383"/>
                  <a:pt x="899995" y="1831011"/>
                  <a:pt x="912792" y="1831011"/>
                </a:cubicBezTo>
                <a:close/>
                <a:moveTo>
                  <a:pt x="735694" y="1831011"/>
                </a:moveTo>
                <a:cubicBezTo>
                  <a:pt x="748488" y="1831011"/>
                  <a:pt x="758860" y="1841383"/>
                  <a:pt x="758860" y="1854177"/>
                </a:cubicBezTo>
                <a:cubicBezTo>
                  <a:pt x="758860" y="1866971"/>
                  <a:pt x="748488" y="1877343"/>
                  <a:pt x="735694" y="1877343"/>
                </a:cubicBezTo>
                <a:cubicBezTo>
                  <a:pt x="722900" y="1877343"/>
                  <a:pt x="712528" y="1866971"/>
                  <a:pt x="712528" y="1854177"/>
                </a:cubicBezTo>
                <a:cubicBezTo>
                  <a:pt x="712528" y="1841383"/>
                  <a:pt x="722900" y="1831011"/>
                  <a:pt x="735694" y="1831011"/>
                </a:cubicBezTo>
                <a:close/>
                <a:moveTo>
                  <a:pt x="558593" y="1831011"/>
                </a:moveTo>
                <a:cubicBezTo>
                  <a:pt x="571387" y="1831011"/>
                  <a:pt x="581759" y="1841383"/>
                  <a:pt x="581759" y="1854177"/>
                </a:cubicBezTo>
                <a:cubicBezTo>
                  <a:pt x="581759" y="1866971"/>
                  <a:pt x="571387" y="1877343"/>
                  <a:pt x="558593" y="1877343"/>
                </a:cubicBezTo>
                <a:cubicBezTo>
                  <a:pt x="545799" y="1877343"/>
                  <a:pt x="535427" y="1866971"/>
                  <a:pt x="535427" y="1854177"/>
                </a:cubicBezTo>
                <a:cubicBezTo>
                  <a:pt x="535427" y="1841383"/>
                  <a:pt x="545799" y="1831011"/>
                  <a:pt x="558593" y="1831011"/>
                </a:cubicBezTo>
                <a:close/>
                <a:moveTo>
                  <a:pt x="381495" y="1831011"/>
                </a:moveTo>
                <a:cubicBezTo>
                  <a:pt x="394290" y="1831011"/>
                  <a:pt x="404660" y="1841383"/>
                  <a:pt x="404660" y="1854177"/>
                </a:cubicBezTo>
                <a:cubicBezTo>
                  <a:pt x="404660" y="1866971"/>
                  <a:pt x="394290" y="1877343"/>
                  <a:pt x="381495" y="1877343"/>
                </a:cubicBezTo>
                <a:cubicBezTo>
                  <a:pt x="368701" y="1877343"/>
                  <a:pt x="358329" y="1866971"/>
                  <a:pt x="358329" y="1854177"/>
                </a:cubicBezTo>
                <a:cubicBezTo>
                  <a:pt x="358329" y="1841383"/>
                  <a:pt x="368701" y="1831011"/>
                  <a:pt x="381495" y="1831011"/>
                </a:cubicBezTo>
                <a:close/>
                <a:moveTo>
                  <a:pt x="204395" y="1831011"/>
                </a:moveTo>
                <a:cubicBezTo>
                  <a:pt x="217189" y="1831011"/>
                  <a:pt x="227561" y="1841383"/>
                  <a:pt x="227561" y="1854177"/>
                </a:cubicBezTo>
                <a:cubicBezTo>
                  <a:pt x="227561" y="1866971"/>
                  <a:pt x="217189" y="1877343"/>
                  <a:pt x="204395" y="1877343"/>
                </a:cubicBezTo>
                <a:cubicBezTo>
                  <a:pt x="191601" y="1877343"/>
                  <a:pt x="181229" y="1866971"/>
                  <a:pt x="181229" y="1854177"/>
                </a:cubicBezTo>
                <a:cubicBezTo>
                  <a:pt x="181229" y="1841383"/>
                  <a:pt x="191601" y="1831011"/>
                  <a:pt x="204395" y="1831011"/>
                </a:cubicBezTo>
                <a:close/>
                <a:moveTo>
                  <a:pt x="27296" y="1831011"/>
                </a:moveTo>
                <a:cubicBezTo>
                  <a:pt x="40090" y="1831011"/>
                  <a:pt x="50462" y="1841383"/>
                  <a:pt x="50462" y="1854177"/>
                </a:cubicBezTo>
                <a:cubicBezTo>
                  <a:pt x="50462" y="1866971"/>
                  <a:pt x="40090" y="1877343"/>
                  <a:pt x="27296" y="1877343"/>
                </a:cubicBezTo>
                <a:cubicBezTo>
                  <a:pt x="14502" y="1877343"/>
                  <a:pt x="4130" y="1866971"/>
                  <a:pt x="4130" y="1854177"/>
                </a:cubicBezTo>
                <a:cubicBezTo>
                  <a:pt x="4130" y="1841383"/>
                  <a:pt x="14502" y="1831011"/>
                  <a:pt x="27296" y="1831011"/>
                </a:cubicBezTo>
                <a:close/>
                <a:moveTo>
                  <a:pt x="1625311" y="1626915"/>
                </a:moveTo>
                <a:cubicBezTo>
                  <a:pt x="1638109" y="1626915"/>
                  <a:pt x="1648481" y="1637282"/>
                  <a:pt x="1648481" y="1650075"/>
                </a:cubicBezTo>
                <a:cubicBezTo>
                  <a:pt x="1648481" y="1662870"/>
                  <a:pt x="1638109" y="1673243"/>
                  <a:pt x="1625311" y="1673243"/>
                </a:cubicBezTo>
                <a:cubicBezTo>
                  <a:pt x="1612515" y="1673243"/>
                  <a:pt x="1602141" y="1662870"/>
                  <a:pt x="1602141" y="1650075"/>
                </a:cubicBezTo>
                <a:cubicBezTo>
                  <a:pt x="1602141" y="1637282"/>
                  <a:pt x="1612515" y="1626915"/>
                  <a:pt x="1625311" y="1626915"/>
                </a:cubicBezTo>
                <a:close/>
                <a:moveTo>
                  <a:pt x="1448221" y="1626915"/>
                </a:moveTo>
                <a:cubicBezTo>
                  <a:pt x="1461014" y="1626915"/>
                  <a:pt x="1471385" y="1637282"/>
                  <a:pt x="1471385" y="1650075"/>
                </a:cubicBezTo>
                <a:cubicBezTo>
                  <a:pt x="1471385" y="1662870"/>
                  <a:pt x="1461014" y="1673243"/>
                  <a:pt x="1448221" y="1673243"/>
                </a:cubicBezTo>
                <a:cubicBezTo>
                  <a:pt x="1435428" y="1673243"/>
                  <a:pt x="1425056" y="1662870"/>
                  <a:pt x="1425056" y="1650075"/>
                </a:cubicBezTo>
                <a:cubicBezTo>
                  <a:pt x="1425056" y="1637282"/>
                  <a:pt x="1435428" y="1626915"/>
                  <a:pt x="1448221" y="1626915"/>
                </a:cubicBezTo>
                <a:close/>
                <a:moveTo>
                  <a:pt x="1271122" y="1626915"/>
                </a:moveTo>
                <a:cubicBezTo>
                  <a:pt x="1283916" y="1626915"/>
                  <a:pt x="1294289" y="1637282"/>
                  <a:pt x="1294289" y="1650075"/>
                </a:cubicBezTo>
                <a:cubicBezTo>
                  <a:pt x="1294289" y="1662870"/>
                  <a:pt x="1283916" y="1673243"/>
                  <a:pt x="1271122" y="1673243"/>
                </a:cubicBezTo>
                <a:cubicBezTo>
                  <a:pt x="1258328" y="1673243"/>
                  <a:pt x="1247956" y="1662870"/>
                  <a:pt x="1247956" y="1650075"/>
                </a:cubicBezTo>
                <a:cubicBezTo>
                  <a:pt x="1247956" y="1637282"/>
                  <a:pt x="1258328" y="1626915"/>
                  <a:pt x="1271122" y="1626915"/>
                </a:cubicBezTo>
                <a:close/>
                <a:moveTo>
                  <a:pt x="1094030" y="1626915"/>
                </a:moveTo>
                <a:cubicBezTo>
                  <a:pt x="1106826" y="1626915"/>
                  <a:pt x="1117196" y="1637282"/>
                  <a:pt x="1117196" y="1650075"/>
                </a:cubicBezTo>
                <a:cubicBezTo>
                  <a:pt x="1117196" y="1662870"/>
                  <a:pt x="1106826" y="1673243"/>
                  <a:pt x="1094030" y="1673243"/>
                </a:cubicBezTo>
                <a:cubicBezTo>
                  <a:pt x="1081233" y="1673243"/>
                  <a:pt x="1070859" y="1662870"/>
                  <a:pt x="1070859" y="1650075"/>
                </a:cubicBezTo>
                <a:cubicBezTo>
                  <a:pt x="1070859" y="1637282"/>
                  <a:pt x="1081233" y="1626915"/>
                  <a:pt x="1094030" y="1626915"/>
                </a:cubicBezTo>
                <a:close/>
                <a:moveTo>
                  <a:pt x="916930" y="1626915"/>
                </a:moveTo>
                <a:cubicBezTo>
                  <a:pt x="929720" y="1626915"/>
                  <a:pt x="940092" y="1637282"/>
                  <a:pt x="940092" y="1650075"/>
                </a:cubicBezTo>
                <a:cubicBezTo>
                  <a:pt x="940092" y="1662870"/>
                  <a:pt x="929720" y="1673243"/>
                  <a:pt x="916930" y="1673243"/>
                </a:cubicBezTo>
                <a:cubicBezTo>
                  <a:pt x="904129" y="1673243"/>
                  <a:pt x="893761" y="1662870"/>
                  <a:pt x="893761" y="1650075"/>
                </a:cubicBezTo>
                <a:cubicBezTo>
                  <a:pt x="893761" y="1637282"/>
                  <a:pt x="904129" y="1626915"/>
                  <a:pt x="916930" y="1626915"/>
                </a:cubicBezTo>
                <a:close/>
                <a:moveTo>
                  <a:pt x="739831" y="1626915"/>
                </a:moveTo>
                <a:cubicBezTo>
                  <a:pt x="752625" y="1626915"/>
                  <a:pt x="762997" y="1637282"/>
                  <a:pt x="762997" y="1650075"/>
                </a:cubicBezTo>
                <a:cubicBezTo>
                  <a:pt x="762997" y="1662870"/>
                  <a:pt x="752625" y="1673243"/>
                  <a:pt x="739831" y="1673243"/>
                </a:cubicBezTo>
                <a:cubicBezTo>
                  <a:pt x="727037" y="1673243"/>
                  <a:pt x="716664" y="1662870"/>
                  <a:pt x="716664" y="1650075"/>
                </a:cubicBezTo>
                <a:cubicBezTo>
                  <a:pt x="716664" y="1637282"/>
                  <a:pt x="727037" y="1626915"/>
                  <a:pt x="739831" y="1626915"/>
                </a:cubicBezTo>
                <a:close/>
                <a:moveTo>
                  <a:pt x="562728" y="1626915"/>
                </a:moveTo>
                <a:cubicBezTo>
                  <a:pt x="575523" y="1626915"/>
                  <a:pt x="585895" y="1637282"/>
                  <a:pt x="585895" y="1650075"/>
                </a:cubicBezTo>
                <a:cubicBezTo>
                  <a:pt x="585895" y="1662870"/>
                  <a:pt x="575523" y="1673243"/>
                  <a:pt x="562728" y="1673243"/>
                </a:cubicBezTo>
                <a:cubicBezTo>
                  <a:pt x="549934" y="1673243"/>
                  <a:pt x="539562" y="1662870"/>
                  <a:pt x="539562" y="1650075"/>
                </a:cubicBezTo>
                <a:cubicBezTo>
                  <a:pt x="539562" y="1637282"/>
                  <a:pt x="549934" y="1626915"/>
                  <a:pt x="562728" y="1626915"/>
                </a:cubicBezTo>
                <a:close/>
                <a:moveTo>
                  <a:pt x="385632" y="1626915"/>
                </a:moveTo>
                <a:cubicBezTo>
                  <a:pt x="398426" y="1626915"/>
                  <a:pt x="408796" y="1637282"/>
                  <a:pt x="408796" y="1650075"/>
                </a:cubicBezTo>
                <a:cubicBezTo>
                  <a:pt x="408796" y="1662870"/>
                  <a:pt x="398426" y="1673243"/>
                  <a:pt x="385632" y="1673243"/>
                </a:cubicBezTo>
                <a:cubicBezTo>
                  <a:pt x="372837" y="1673243"/>
                  <a:pt x="362465" y="1662870"/>
                  <a:pt x="362465" y="1650075"/>
                </a:cubicBezTo>
                <a:cubicBezTo>
                  <a:pt x="362465" y="1637282"/>
                  <a:pt x="372837" y="1626915"/>
                  <a:pt x="385632" y="1626915"/>
                </a:cubicBezTo>
                <a:close/>
                <a:moveTo>
                  <a:pt x="208530" y="1626915"/>
                </a:moveTo>
                <a:cubicBezTo>
                  <a:pt x="221324" y="1626915"/>
                  <a:pt x="231696" y="1637282"/>
                  <a:pt x="231696" y="1650075"/>
                </a:cubicBezTo>
                <a:cubicBezTo>
                  <a:pt x="231696" y="1662870"/>
                  <a:pt x="221324" y="1673243"/>
                  <a:pt x="208530" y="1673243"/>
                </a:cubicBezTo>
                <a:cubicBezTo>
                  <a:pt x="195736" y="1673243"/>
                  <a:pt x="185364" y="1662870"/>
                  <a:pt x="185364" y="1650075"/>
                </a:cubicBezTo>
                <a:cubicBezTo>
                  <a:pt x="185364" y="1637282"/>
                  <a:pt x="195736" y="1626915"/>
                  <a:pt x="208530" y="1626915"/>
                </a:cubicBezTo>
                <a:close/>
                <a:moveTo>
                  <a:pt x="31432" y="1626915"/>
                </a:moveTo>
                <a:cubicBezTo>
                  <a:pt x="44226" y="1626915"/>
                  <a:pt x="54597" y="1637282"/>
                  <a:pt x="54597" y="1650075"/>
                </a:cubicBezTo>
                <a:cubicBezTo>
                  <a:pt x="54597" y="1662870"/>
                  <a:pt x="44226" y="1673243"/>
                  <a:pt x="31432" y="1673243"/>
                </a:cubicBezTo>
                <a:cubicBezTo>
                  <a:pt x="18638" y="1673243"/>
                  <a:pt x="8266" y="1662870"/>
                  <a:pt x="8266" y="1650075"/>
                </a:cubicBezTo>
                <a:cubicBezTo>
                  <a:pt x="8266" y="1637282"/>
                  <a:pt x="18638" y="1626915"/>
                  <a:pt x="31432" y="1626915"/>
                </a:cubicBezTo>
                <a:close/>
                <a:moveTo>
                  <a:pt x="3393703" y="1626911"/>
                </a:moveTo>
                <a:cubicBezTo>
                  <a:pt x="3406497" y="1626911"/>
                  <a:pt x="3416869" y="1637282"/>
                  <a:pt x="3416869" y="1650074"/>
                </a:cubicBezTo>
                <a:cubicBezTo>
                  <a:pt x="3416869" y="1662869"/>
                  <a:pt x="3406497" y="1673241"/>
                  <a:pt x="3393703" y="1673241"/>
                </a:cubicBezTo>
                <a:cubicBezTo>
                  <a:pt x="3380909" y="1673241"/>
                  <a:pt x="3370537" y="1662869"/>
                  <a:pt x="3370537" y="1650074"/>
                </a:cubicBezTo>
                <a:cubicBezTo>
                  <a:pt x="3370537" y="1637282"/>
                  <a:pt x="3380909" y="1626911"/>
                  <a:pt x="3393703" y="1626911"/>
                </a:cubicBezTo>
                <a:close/>
                <a:moveTo>
                  <a:pt x="3216608" y="1626911"/>
                </a:moveTo>
                <a:cubicBezTo>
                  <a:pt x="3229402" y="1626911"/>
                  <a:pt x="3239774" y="1637282"/>
                  <a:pt x="3239774" y="1650074"/>
                </a:cubicBezTo>
                <a:cubicBezTo>
                  <a:pt x="3239774" y="1662869"/>
                  <a:pt x="3229402" y="1673241"/>
                  <a:pt x="3216608" y="1673241"/>
                </a:cubicBezTo>
                <a:cubicBezTo>
                  <a:pt x="3203814" y="1673241"/>
                  <a:pt x="3193442" y="1662869"/>
                  <a:pt x="3193442" y="1650074"/>
                </a:cubicBezTo>
                <a:cubicBezTo>
                  <a:pt x="3193442" y="1637282"/>
                  <a:pt x="3203814" y="1626911"/>
                  <a:pt x="3216608" y="1626911"/>
                </a:cubicBezTo>
                <a:close/>
                <a:moveTo>
                  <a:pt x="3039509" y="1626911"/>
                </a:moveTo>
                <a:cubicBezTo>
                  <a:pt x="3052303" y="1626911"/>
                  <a:pt x="3062675" y="1637282"/>
                  <a:pt x="3062675" y="1650074"/>
                </a:cubicBezTo>
                <a:cubicBezTo>
                  <a:pt x="3062675" y="1662869"/>
                  <a:pt x="3052303" y="1673241"/>
                  <a:pt x="3039509" y="1673241"/>
                </a:cubicBezTo>
                <a:cubicBezTo>
                  <a:pt x="3026715" y="1673241"/>
                  <a:pt x="3016343" y="1662869"/>
                  <a:pt x="3016343" y="1650074"/>
                </a:cubicBezTo>
                <a:cubicBezTo>
                  <a:pt x="3016343" y="1637282"/>
                  <a:pt x="3026715" y="1626911"/>
                  <a:pt x="3039509" y="1626911"/>
                </a:cubicBezTo>
                <a:close/>
                <a:moveTo>
                  <a:pt x="2862410" y="1626911"/>
                </a:moveTo>
                <a:cubicBezTo>
                  <a:pt x="2875204" y="1626911"/>
                  <a:pt x="2885576" y="1637282"/>
                  <a:pt x="2885576" y="1650074"/>
                </a:cubicBezTo>
                <a:cubicBezTo>
                  <a:pt x="2885576" y="1662869"/>
                  <a:pt x="2875204" y="1673241"/>
                  <a:pt x="2862410" y="1673241"/>
                </a:cubicBezTo>
                <a:cubicBezTo>
                  <a:pt x="2849616" y="1673241"/>
                  <a:pt x="2839244" y="1662869"/>
                  <a:pt x="2839244" y="1650074"/>
                </a:cubicBezTo>
                <a:cubicBezTo>
                  <a:pt x="2839244" y="1637282"/>
                  <a:pt x="2849616" y="1626911"/>
                  <a:pt x="2862410" y="1626911"/>
                </a:cubicBezTo>
                <a:close/>
                <a:moveTo>
                  <a:pt x="2685311" y="1626911"/>
                </a:moveTo>
                <a:cubicBezTo>
                  <a:pt x="2698105" y="1626911"/>
                  <a:pt x="2708477" y="1637282"/>
                  <a:pt x="2708477" y="1650074"/>
                </a:cubicBezTo>
                <a:cubicBezTo>
                  <a:pt x="2708477" y="1662869"/>
                  <a:pt x="2698105" y="1673241"/>
                  <a:pt x="2685311" y="1673241"/>
                </a:cubicBezTo>
                <a:cubicBezTo>
                  <a:pt x="2672517" y="1673241"/>
                  <a:pt x="2662145" y="1662869"/>
                  <a:pt x="2662145" y="1650074"/>
                </a:cubicBezTo>
                <a:cubicBezTo>
                  <a:pt x="2662145" y="1637282"/>
                  <a:pt x="2672517" y="1626911"/>
                  <a:pt x="2685311" y="1626911"/>
                </a:cubicBezTo>
                <a:close/>
                <a:moveTo>
                  <a:pt x="2508212" y="1626911"/>
                </a:moveTo>
                <a:cubicBezTo>
                  <a:pt x="2521006" y="1626911"/>
                  <a:pt x="2531378" y="1637282"/>
                  <a:pt x="2531378" y="1650074"/>
                </a:cubicBezTo>
                <a:cubicBezTo>
                  <a:pt x="2531378" y="1662869"/>
                  <a:pt x="2521006" y="1673241"/>
                  <a:pt x="2508212" y="1673241"/>
                </a:cubicBezTo>
                <a:cubicBezTo>
                  <a:pt x="2495418" y="1673241"/>
                  <a:pt x="2485046" y="1662869"/>
                  <a:pt x="2485046" y="1650074"/>
                </a:cubicBezTo>
                <a:cubicBezTo>
                  <a:pt x="2485046" y="1637282"/>
                  <a:pt x="2495418" y="1626911"/>
                  <a:pt x="2508212" y="1626911"/>
                </a:cubicBezTo>
                <a:close/>
                <a:moveTo>
                  <a:pt x="2331113" y="1626911"/>
                </a:moveTo>
                <a:cubicBezTo>
                  <a:pt x="2343907" y="1626911"/>
                  <a:pt x="2354279" y="1637282"/>
                  <a:pt x="2354279" y="1650074"/>
                </a:cubicBezTo>
                <a:cubicBezTo>
                  <a:pt x="2354279" y="1662869"/>
                  <a:pt x="2343907" y="1673241"/>
                  <a:pt x="2331113" y="1673241"/>
                </a:cubicBezTo>
                <a:cubicBezTo>
                  <a:pt x="2318319" y="1673241"/>
                  <a:pt x="2307947" y="1662869"/>
                  <a:pt x="2307947" y="1650074"/>
                </a:cubicBezTo>
                <a:cubicBezTo>
                  <a:pt x="2307947" y="1637282"/>
                  <a:pt x="2318319" y="1626911"/>
                  <a:pt x="2331113" y="1626911"/>
                </a:cubicBezTo>
                <a:close/>
                <a:moveTo>
                  <a:pt x="2154014" y="1626911"/>
                </a:moveTo>
                <a:cubicBezTo>
                  <a:pt x="2166808" y="1626911"/>
                  <a:pt x="2177180" y="1637282"/>
                  <a:pt x="2177180" y="1650074"/>
                </a:cubicBezTo>
                <a:cubicBezTo>
                  <a:pt x="2177180" y="1662869"/>
                  <a:pt x="2166808" y="1673241"/>
                  <a:pt x="2154014" y="1673241"/>
                </a:cubicBezTo>
                <a:cubicBezTo>
                  <a:pt x="2141220" y="1673241"/>
                  <a:pt x="2130848" y="1662869"/>
                  <a:pt x="2130848" y="1650074"/>
                </a:cubicBezTo>
                <a:cubicBezTo>
                  <a:pt x="2130848" y="1637282"/>
                  <a:pt x="2141220" y="1626911"/>
                  <a:pt x="2154014" y="1626911"/>
                </a:cubicBezTo>
                <a:close/>
                <a:moveTo>
                  <a:pt x="1976916" y="1626911"/>
                </a:moveTo>
                <a:cubicBezTo>
                  <a:pt x="1989710" y="1626911"/>
                  <a:pt x="2000082" y="1637282"/>
                  <a:pt x="2000082" y="1650074"/>
                </a:cubicBezTo>
                <a:cubicBezTo>
                  <a:pt x="2000082" y="1662869"/>
                  <a:pt x="1989710" y="1673241"/>
                  <a:pt x="1976916" y="1673241"/>
                </a:cubicBezTo>
                <a:cubicBezTo>
                  <a:pt x="1964122" y="1673241"/>
                  <a:pt x="1953750" y="1662869"/>
                  <a:pt x="1953750" y="1650074"/>
                </a:cubicBezTo>
                <a:cubicBezTo>
                  <a:pt x="1953750" y="1637282"/>
                  <a:pt x="1964122" y="1626911"/>
                  <a:pt x="1976916" y="1626911"/>
                </a:cubicBezTo>
                <a:close/>
                <a:moveTo>
                  <a:pt x="1799817" y="1626911"/>
                </a:moveTo>
                <a:cubicBezTo>
                  <a:pt x="1812611" y="1626911"/>
                  <a:pt x="1822983" y="1637282"/>
                  <a:pt x="1822983" y="1650074"/>
                </a:cubicBezTo>
                <a:cubicBezTo>
                  <a:pt x="1822983" y="1662869"/>
                  <a:pt x="1812611" y="1673241"/>
                  <a:pt x="1799817" y="1673241"/>
                </a:cubicBezTo>
                <a:cubicBezTo>
                  <a:pt x="1787023" y="1673241"/>
                  <a:pt x="1776651" y="1662869"/>
                  <a:pt x="1776651" y="1650074"/>
                </a:cubicBezTo>
                <a:cubicBezTo>
                  <a:pt x="1776651" y="1637282"/>
                  <a:pt x="1787023" y="1626911"/>
                  <a:pt x="1799817" y="1626911"/>
                </a:cubicBezTo>
                <a:close/>
                <a:moveTo>
                  <a:pt x="1627375" y="1455558"/>
                </a:moveTo>
                <a:cubicBezTo>
                  <a:pt x="1640172" y="1455558"/>
                  <a:pt x="1650548" y="1465928"/>
                  <a:pt x="1650548" y="1478721"/>
                </a:cubicBezTo>
                <a:cubicBezTo>
                  <a:pt x="1650548" y="1491513"/>
                  <a:pt x="1640172" y="1501883"/>
                  <a:pt x="1627375" y="1501883"/>
                </a:cubicBezTo>
                <a:cubicBezTo>
                  <a:pt x="1614580" y="1501883"/>
                  <a:pt x="1604206" y="1491513"/>
                  <a:pt x="1604206" y="1478721"/>
                </a:cubicBezTo>
                <a:cubicBezTo>
                  <a:pt x="1604206" y="1465928"/>
                  <a:pt x="1614580" y="1455558"/>
                  <a:pt x="1627375" y="1455558"/>
                </a:cubicBezTo>
                <a:close/>
                <a:moveTo>
                  <a:pt x="1450286" y="1455558"/>
                </a:moveTo>
                <a:cubicBezTo>
                  <a:pt x="1463080" y="1455558"/>
                  <a:pt x="1473450" y="1465928"/>
                  <a:pt x="1473450" y="1478721"/>
                </a:cubicBezTo>
                <a:cubicBezTo>
                  <a:pt x="1473450" y="1491513"/>
                  <a:pt x="1463080" y="1501883"/>
                  <a:pt x="1450286" y="1501883"/>
                </a:cubicBezTo>
                <a:cubicBezTo>
                  <a:pt x="1437492" y="1501883"/>
                  <a:pt x="1427120" y="1491513"/>
                  <a:pt x="1427120" y="1478721"/>
                </a:cubicBezTo>
                <a:cubicBezTo>
                  <a:pt x="1427120" y="1465928"/>
                  <a:pt x="1437492" y="1455558"/>
                  <a:pt x="1450286" y="1455558"/>
                </a:cubicBezTo>
                <a:close/>
                <a:moveTo>
                  <a:pt x="1273187" y="1455558"/>
                </a:moveTo>
                <a:cubicBezTo>
                  <a:pt x="1285981" y="1455558"/>
                  <a:pt x="1296354" y="1465928"/>
                  <a:pt x="1296354" y="1478721"/>
                </a:cubicBezTo>
                <a:cubicBezTo>
                  <a:pt x="1296354" y="1491513"/>
                  <a:pt x="1285981" y="1501883"/>
                  <a:pt x="1273187" y="1501883"/>
                </a:cubicBezTo>
                <a:cubicBezTo>
                  <a:pt x="1260393" y="1501883"/>
                  <a:pt x="1250021" y="1491513"/>
                  <a:pt x="1250021" y="1478721"/>
                </a:cubicBezTo>
                <a:cubicBezTo>
                  <a:pt x="1250021" y="1465928"/>
                  <a:pt x="1260393" y="1455558"/>
                  <a:pt x="1273187" y="1455558"/>
                </a:cubicBezTo>
                <a:close/>
                <a:moveTo>
                  <a:pt x="1096095" y="1455558"/>
                </a:moveTo>
                <a:cubicBezTo>
                  <a:pt x="1108890" y="1455558"/>
                  <a:pt x="1119261" y="1465928"/>
                  <a:pt x="1119261" y="1478721"/>
                </a:cubicBezTo>
                <a:cubicBezTo>
                  <a:pt x="1119261" y="1491513"/>
                  <a:pt x="1108890" y="1501883"/>
                  <a:pt x="1096095" y="1501883"/>
                </a:cubicBezTo>
                <a:cubicBezTo>
                  <a:pt x="1083299" y="1501883"/>
                  <a:pt x="1072924" y="1491513"/>
                  <a:pt x="1072924" y="1478721"/>
                </a:cubicBezTo>
                <a:cubicBezTo>
                  <a:pt x="1072924" y="1465928"/>
                  <a:pt x="1083299" y="1455558"/>
                  <a:pt x="1096095" y="1455558"/>
                </a:cubicBezTo>
                <a:close/>
                <a:moveTo>
                  <a:pt x="918992" y="1455558"/>
                </a:moveTo>
                <a:cubicBezTo>
                  <a:pt x="931784" y="1455558"/>
                  <a:pt x="942156" y="1465928"/>
                  <a:pt x="942156" y="1478721"/>
                </a:cubicBezTo>
                <a:cubicBezTo>
                  <a:pt x="942156" y="1491514"/>
                  <a:pt x="931784" y="1501883"/>
                  <a:pt x="918992" y="1501883"/>
                </a:cubicBezTo>
                <a:cubicBezTo>
                  <a:pt x="906196" y="1501883"/>
                  <a:pt x="895825" y="1491514"/>
                  <a:pt x="895825" y="1478721"/>
                </a:cubicBezTo>
                <a:cubicBezTo>
                  <a:pt x="895825" y="1465928"/>
                  <a:pt x="906196" y="1455558"/>
                  <a:pt x="918992" y="1455558"/>
                </a:cubicBezTo>
                <a:close/>
                <a:moveTo>
                  <a:pt x="741896" y="1455558"/>
                </a:moveTo>
                <a:cubicBezTo>
                  <a:pt x="754691" y="1455558"/>
                  <a:pt x="765062" y="1465928"/>
                  <a:pt x="765062" y="1478721"/>
                </a:cubicBezTo>
                <a:cubicBezTo>
                  <a:pt x="765062" y="1491514"/>
                  <a:pt x="754691" y="1501883"/>
                  <a:pt x="741896" y="1501883"/>
                </a:cubicBezTo>
                <a:cubicBezTo>
                  <a:pt x="729102" y="1501883"/>
                  <a:pt x="718730" y="1491514"/>
                  <a:pt x="718730" y="1478721"/>
                </a:cubicBezTo>
                <a:cubicBezTo>
                  <a:pt x="718730" y="1465928"/>
                  <a:pt x="729102" y="1455558"/>
                  <a:pt x="741896" y="1455558"/>
                </a:cubicBezTo>
                <a:close/>
                <a:moveTo>
                  <a:pt x="564794" y="1455558"/>
                </a:moveTo>
                <a:cubicBezTo>
                  <a:pt x="577588" y="1455558"/>
                  <a:pt x="587960" y="1465928"/>
                  <a:pt x="587960" y="1478721"/>
                </a:cubicBezTo>
                <a:cubicBezTo>
                  <a:pt x="587960" y="1491514"/>
                  <a:pt x="577588" y="1501883"/>
                  <a:pt x="564794" y="1501883"/>
                </a:cubicBezTo>
                <a:cubicBezTo>
                  <a:pt x="552000" y="1501883"/>
                  <a:pt x="541628" y="1491514"/>
                  <a:pt x="541628" y="1478721"/>
                </a:cubicBezTo>
                <a:cubicBezTo>
                  <a:pt x="541628" y="1465928"/>
                  <a:pt x="552000" y="1455558"/>
                  <a:pt x="564794" y="1455558"/>
                </a:cubicBezTo>
                <a:close/>
                <a:moveTo>
                  <a:pt x="387698" y="1455558"/>
                </a:moveTo>
                <a:cubicBezTo>
                  <a:pt x="400491" y="1455558"/>
                  <a:pt x="410860" y="1465928"/>
                  <a:pt x="410860" y="1478721"/>
                </a:cubicBezTo>
                <a:cubicBezTo>
                  <a:pt x="410860" y="1491514"/>
                  <a:pt x="400491" y="1501883"/>
                  <a:pt x="387698" y="1501883"/>
                </a:cubicBezTo>
                <a:cubicBezTo>
                  <a:pt x="374902" y="1501883"/>
                  <a:pt x="364530" y="1491514"/>
                  <a:pt x="364530" y="1478721"/>
                </a:cubicBezTo>
                <a:cubicBezTo>
                  <a:pt x="364530" y="1465928"/>
                  <a:pt x="374902" y="1455558"/>
                  <a:pt x="387698" y="1455558"/>
                </a:cubicBezTo>
                <a:close/>
                <a:moveTo>
                  <a:pt x="210594" y="1455558"/>
                </a:moveTo>
                <a:cubicBezTo>
                  <a:pt x="223388" y="1455558"/>
                  <a:pt x="233760" y="1465928"/>
                  <a:pt x="233760" y="1478721"/>
                </a:cubicBezTo>
                <a:cubicBezTo>
                  <a:pt x="233760" y="1491514"/>
                  <a:pt x="223388" y="1501883"/>
                  <a:pt x="210594" y="1501883"/>
                </a:cubicBezTo>
                <a:cubicBezTo>
                  <a:pt x="197800" y="1501883"/>
                  <a:pt x="187428" y="1491514"/>
                  <a:pt x="187428" y="1478721"/>
                </a:cubicBezTo>
                <a:cubicBezTo>
                  <a:pt x="187428" y="1465928"/>
                  <a:pt x="197800" y="1455558"/>
                  <a:pt x="210594" y="1455558"/>
                </a:cubicBezTo>
                <a:close/>
                <a:moveTo>
                  <a:pt x="33496" y="1455558"/>
                </a:moveTo>
                <a:cubicBezTo>
                  <a:pt x="46290" y="1455558"/>
                  <a:pt x="56662" y="1465928"/>
                  <a:pt x="56662" y="1478721"/>
                </a:cubicBezTo>
                <a:cubicBezTo>
                  <a:pt x="56662" y="1491514"/>
                  <a:pt x="46290" y="1501883"/>
                  <a:pt x="33496" y="1501883"/>
                </a:cubicBezTo>
                <a:cubicBezTo>
                  <a:pt x="20702" y="1501883"/>
                  <a:pt x="10330" y="1491514"/>
                  <a:pt x="10330" y="1478721"/>
                </a:cubicBezTo>
                <a:cubicBezTo>
                  <a:pt x="10330" y="1465928"/>
                  <a:pt x="20702" y="1455558"/>
                  <a:pt x="33496" y="1455558"/>
                </a:cubicBezTo>
                <a:close/>
                <a:moveTo>
                  <a:pt x="3041573" y="1455553"/>
                </a:moveTo>
                <a:cubicBezTo>
                  <a:pt x="3054367" y="1455553"/>
                  <a:pt x="3064739" y="1465924"/>
                  <a:pt x="3064739" y="1478717"/>
                </a:cubicBezTo>
                <a:cubicBezTo>
                  <a:pt x="3064739" y="1491510"/>
                  <a:pt x="3054367" y="1501880"/>
                  <a:pt x="3041573" y="1501880"/>
                </a:cubicBezTo>
                <a:cubicBezTo>
                  <a:pt x="3028779" y="1501880"/>
                  <a:pt x="3018407" y="1491510"/>
                  <a:pt x="3018407" y="1478717"/>
                </a:cubicBezTo>
                <a:cubicBezTo>
                  <a:pt x="3018407" y="1465924"/>
                  <a:pt x="3028779" y="1455553"/>
                  <a:pt x="3041573" y="1455553"/>
                </a:cubicBezTo>
                <a:close/>
                <a:moveTo>
                  <a:pt x="2864474" y="1455553"/>
                </a:moveTo>
                <a:cubicBezTo>
                  <a:pt x="2877268" y="1455553"/>
                  <a:pt x="2887640" y="1465924"/>
                  <a:pt x="2887640" y="1478717"/>
                </a:cubicBezTo>
                <a:cubicBezTo>
                  <a:pt x="2887640" y="1491510"/>
                  <a:pt x="2877268" y="1501880"/>
                  <a:pt x="2864474" y="1501880"/>
                </a:cubicBezTo>
                <a:cubicBezTo>
                  <a:pt x="2851680" y="1501880"/>
                  <a:pt x="2841308" y="1491510"/>
                  <a:pt x="2841308" y="1478717"/>
                </a:cubicBezTo>
                <a:cubicBezTo>
                  <a:pt x="2841308" y="1465924"/>
                  <a:pt x="2851680" y="1455553"/>
                  <a:pt x="2864474" y="1455553"/>
                </a:cubicBezTo>
                <a:close/>
                <a:moveTo>
                  <a:pt x="2687375" y="1455553"/>
                </a:moveTo>
                <a:cubicBezTo>
                  <a:pt x="2700169" y="1455553"/>
                  <a:pt x="2710541" y="1465924"/>
                  <a:pt x="2710541" y="1478717"/>
                </a:cubicBezTo>
                <a:cubicBezTo>
                  <a:pt x="2710541" y="1491510"/>
                  <a:pt x="2700169" y="1501881"/>
                  <a:pt x="2687375" y="1501881"/>
                </a:cubicBezTo>
                <a:cubicBezTo>
                  <a:pt x="2674581" y="1501881"/>
                  <a:pt x="2664209" y="1491510"/>
                  <a:pt x="2664209" y="1478717"/>
                </a:cubicBezTo>
                <a:cubicBezTo>
                  <a:pt x="2664209" y="1465924"/>
                  <a:pt x="2674581" y="1455553"/>
                  <a:pt x="2687375" y="1455553"/>
                </a:cubicBezTo>
                <a:close/>
                <a:moveTo>
                  <a:pt x="2510277" y="1455553"/>
                </a:moveTo>
                <a:cubicBezTo>
                  <a:pt x="2523071" y="1455553"/>
                  <a:pt x="2533443" y="1465924"/>
                  <a:pt x="2533443" y="1478717"/>
                </a:cubicBezTo>
                <a:cubicBezTo>
                  <a:pt x="2533443" y="1491510"/>
                  <a:pt x="2523071" y="1501881"/>
                  <a:pt x="2510277" y="1501881"/>
                </a:cubicBezTo>
                <a:cubicBezTo>
                  <a:pt x="2497483" y="1501881"/>
                  <a:pt x="2487111" y="1491510"/>
                  <a:pt x="2487111" y="1478717"/>
                </a:cubicBezTo>
                <a:cubicBezTo>
                  <a:pt x="2487111" y="1465924"/>
                  <a:pt x="2497483" y="1455553"/>
                  <a:pt x="2510277" y="1455553"/>
                </a:cubicBezTo>
                <a:close/>
                <a:moveTo>
                  <a:pt x="2333178" y="1455553"/>
                </a:moveTo>
                <a:cubicBezTo>
                  <a:pt x="2345972" y="1455553"/>
                  <a:pt x="2356344" y="1465924"/>
                  <a:pt x="2356344" y="1478717"/>
                </a:cubicBezTo>
                <a:cubicBezTo>
                  <a:pt x="2356344" y="1491510"/>
                  <a:pt x="2345972" y="1501881"/>
                  <a:pt x="2333178" y="1501881"/>
                </a:cubicBezTo>
                <a:cubicBezTo>
                  <a:pt x="2320384" y="1501881"/>
                  <a:pt x="2310012" y="1491510"/>
                  <a:pt x="2310012" y="1478717"/>
                </a:cubicBezTo>
                <a:cubicBezTo>
                  <a:pt x="2310012" y="1465924"/>
                  <a:pt x="2320384" y="1455553"/>
                  <a:pt x="2333178" y="1455553"/>
                </a:cubicBezTo>
                <a:close/>
                <a:moveTo>
                  <a:pt x="2156079" y="1455553"/>
                </a:moveTo>
                <a:cubicBezTo>
                  <a:pt x="2168873" y="1455553"/>
                  <a:pt x="2179245" y="1465924"/>
                  <a:pt x="2179245" y="1478717"/>
                </a:cubicBezTo>
                <a:cubicBezTo>
                  <a:pt x="2179245" y="1491510"/>
                  <a:pt x="2168873" y="1501881"/>
                  <a:pt x="2156079" y="1501881"/>
                </a:cubicBezTo>
                <a:cubicBezTo>
                  <a:pt x="2143285" y="1501881"/>
                  <a:pt x="2132913" y="1491510"/>
                  <a:pt x="2132913" y="1478717"/>
                </a:cubicBezTo>
                <a:cubicBezTo>
                  <a:pt x="2132913" y="1465924"/>
                  <a:pt x="2143285" y="1455553"/>
                  <a:pt x="2156079" y="1455553"/>
                </a:cubicBezTo>
                <a:close/>
                <a:moveTo>
                  <a:pt x="1978980" y="1455553"/>
                </a:moveTo>
                <a:cubicBezTo>
                  <a:pt x="1991774" y="1455553"/>
                  <a:pt x="2002146" y="1465924"/>
                  <a:pt x="2002146" y="1478717"/>
                </a:cubicBezTo>
                <a:cubicBezTo>
                  <a:pt x="2002146" y="1491510"/>
                  <a:pt x="1991774" y="1501881"/>
                  <a:pt x="1978980" y="1501881"/>
                </a:cubicBezTo>
                <a:cubicBezTo>
                  <a:pt x="1966186" y="1501881"/>
                  <a:pt x="1955814" y="1491510"/>
                  <a:pt x="1955814" y="1478717"/>
                </a:cubicBezTo>
                <a:cubicBezTo>
                  <a:pt x="1955814" y="1465924"/>
                  <a:pt x="1966186" y="1455553"/>
                  <a:pt x="1978980" y="1455553"/>
                </a:cubicBezTo>
                <a:close/>
                <a:moveTo>
                  <a:pt x="1801881" y="1455553"/>
                </a:moveTo>
                <a:cubicBezTo>
                  <a:pt x="1814675" y="1455553"/>
                  <a:pt x="1825047" y="1465924"/>
                  <a:pt x="1825047" y="1478717"/>
                </a:cubicBezTo>
                <a:cubicBezTo>
                  <a:pt x="1825047" y="1491510"/>
                  <a:pt x="1814675" y="1501881"/>
                  <a:pt x="1801881" y="1501881"/>
                </a:cubicBezTo>
                <a:cubicBezTo>
                  <a:pt x="1789087" y="1501881"/>
                  <a:pt x="1778715" y="1491510"/>
                  <a:pt x="1778715" y="1478717"/>
                </a:cubicBezTo>
                <a:cubicBezTo>
                  <a:pt x="1778715" y="1465924"/>
                  <a:pt x="1789087" y="1455553"/>
                  <a:pt x="1801881" y="1455553"/>
                </a:cubicBezTo>
                <a:close/>
                <a:moveTo>
                  <a:pt x="3395767" y="1455553"/>
                </a:moveTo>
                <a:cubicBezTo>
                  <a:pt x="3408561" y="1455553"/>
                  <a:pt x="3418933" y="1465924"/>
                  <a:pt x="3418933" y="1478717"/>
                </a:cubicBezTo>
                <a:cubicBezTo>
                  <a:pt x="3418933" y="1491510"/>
                  <a:pt x="3408561" y="1501880"/>
                  <a:pt x="3395767" y="1501880"/>
                </a:cubicBezTo>
                <a:cubicBezTo>
                  <a:pt x="3382973" y="1501880"/>
                  <a:pt x="3372601" y="1491510"/>
                  <a:pt x="3372601" y="1478717"/>
                </a:cubicBezTo>
                <a:cubicBezTo>
                  <a:pt x="3372601" y="1465924"/>
                  <a:pt x="3382973" y="1455553"/>
                  <a:pt x="3395767" y="1455553"/>
                </a:cubicBezTo>
                <a:close/>
                <a:moveTo>
                  <a:pt x="3218672" y="1455553"/>
                </a:moveTo>
                <a:cubicBezTo>
                  <a:pt x="3231466" y="1455553"/>
                  <a:pt x="3241838" y="1465924"/>
                  <a:pt x="3241838" y="1478717"/>
                </a:cubicBezTo>
                <a:cubicBezTo>
                  <a:pt x="3241838" y="1491510"/>
                  <a:pt x="3231466" y="1501880"/>
                  <a:pt x="3218672" y="1501880"/>
                </a:cubicBezTo>
                <a:cubicBezTo>
                  <a:pt x="3205878" y="1501880"/>
                  <a:pt x="3195506" y="1491510"/>
                  <a:pt x="3195506" y="1478717"/>
                </a:cubicBezTo>
                <a:cubicBezTo>
                  <a:pt x="3195506" y="1465924"/>
                  <a:pt x="3205878" y="1455553"/>
                  <a:pt x="3218672" y="1455553"/>
                </a:cubicBezTo>
                <a:close/>
                <a:moveTo>
                  <a:pt x="1621181" y="1263552"/>
                </a:moveTo>
                <a:cubicBezTo>
                  <a:pt x="1633978" y="1263552"/>
                  <a:pt x="1644352" y="1273922"/>
                  <a:pt x="1644352" y="1286716"/>
                </a:cubicBezTo>
                <a:cubicBezTo>
                  <a:pt x="1644352" y="1299510"/>
                  <a:pt x="1633978" y="1309882"/>
                  <a:pt x="1621181" y="1309882"/>
                </a:cubicBezTo>
                <a:cubicBezTo>
                  <a:pt x="1608383" y="1309882"/>
                  <a:pt x="1598009" y="1299510"/>
                  <a:pt x="1598009" y="1286716"/>
                </a:cubicBezTo>
                <a:cubicBezTo>
                  <a:pt x="1598009" y="1273922"/>
                  <a:pt x="1608383" y="1263552"/>
                  <a:pt x="1621181" y="1263552"/>
                </a:cubicBezTo>
                <a:close/>
                <a:moveTo>
                  <a:pt x="1444093" y="1263552"/>
                </a:moveTo>
                <a:cubicBezTo>
                  <a:pt x="1456886" y="1263552"/>
                  <a:pt x="1467257" y="1273922"/>
                  <a:pt x="1467257" y="1286716"/>
                </a:cubicBezTo>
                <a:cubicBezTo>
                  <a:pt x="1467257" y="1299510"/>
                  <a:pt x="1456886" y="1309882"/>
                  <a:pt x="1444093" y="1309882"/>
                </a:cubicBezTo>
                <a:cubicBezTo>
                  <a:pt x="1431299" y="1309882"/>
                  <a:pt x="1420929" y="1299510"/>
                  <a:pt x="1420929" y="1286716"/>
                </a:cubicBezTo>
                <a:cubicBezTo>
                  <a:pt x="1420929" y="1273922"/>
                  <a:pt x="1431299" y="1263552"/>
                  <a:pt x="1444093" y="1263552"/>
                </a:cubicBezTo>
                <a:close/>
                <a:moveTo>
                  <a:pt x="1266994" y="1263552"/>
                </a:moveTo>
                <a:cubicBezTo>
                  <a:pt x="1279787" y="1263552"/>
                  <a:pt x="1290160" y="1273922"/>
                  <a:pt x="1290160" y="1286716"/>
                </a:cubicBezTo>
                <a:cubicBezTo>
                  <a:pt x="1290160" y="1299511"/>
                  <a:pt x="1279787" y="1309882"/>
                  <a:pt x="1266994" y="1309882"/>
                </a:cubicBezTo>
                <a:cubicBezTo>
                  <a:pt x="1254198" y="1309882"/>
                  <a:pt x="1243828" y="1299511"/>
                  <a:pt x="1243828" y="1286716"/>
                </a:cubicBezTo>
                <a:cubicBezTo>
                  <a:pt x="1243828" y="1273922"/>
                  <a:pt x="1254198" y="1263552"/>
                  <a:pt x="1266994" y="1263552"/>
                </a:cubicBezTo>
                <a:close/>
                <a:moveTo>
                  <a:pt x="1089901" y="1263552"/>
                </a:moveTo>
                <a:cubicBezTo>
                  <a:pt x="1102696" y="1263552"/>
                  <a:pt x="1113070" y="1273922"/>
                  <a:pt x="1113070" y="1286716"/>
                </a:cubicBezTo>
                <a:cubicBezTo>
                  <a:pt x="1113070" y="1299511"/>
                  <a:pt x="1102696" y="1309882"/>
                  <a:pt x="1089901" y="1309882"/>
                </a:cubicBezTo>
                <a:cubicBezTo>
                  <a:pt x="1077104" y="1309882"/>
                  <a:pt x="1066729" y="1299511"/>
                  <a:pt x="1066729" y="1286716"/>
                </a:cubicBezTo>
                <a:cubicBezTo>
                  <a:pt x="1066729" y="1273922"/>
                  <a:pt x="1077104" y="1263552"/>
                  <a:pt x="1089901" y="1263552"/>
                </a:cubicBezTo>
                <a:close/>
                <a:moveTo>
                  <a:pt x="912799" y="1263552"/>
                </a:moveTo>
                <a:cubicBezTo>
                  <a:pt x="925593" y="1263552"/>
                  <a:pt x="935963" y="1273922"/>
                  <a:pt x="935963" y="1286716"/>
                </a:cubicBezTo>
                <a:cubicBezTo>
                  <a:pt x="935963" y="1299511"/>
                  <a:pt x="925593" y="1309882"/>
                  <a:pt x="912799" y="1309882"/>
                </a:cubicBezTo>
                <a:cubicBezTo>
                  <a:pt x="900000" y="1309882"/>
                  <a:pt x="889633" y="1299511"/>
                  <a:pt x="889633" y="1286716"/>
                </a:cubicBezTo>
                <a:cubicBezTo>
                  <a:pt x="889633" y="1273922"/>
                  <a:pt x="900000" y="1263552"/>
                  <a:pt x="912799" y="1263552"/>
                </a:cubicBezTo>
                <a:close/>
                <a:moveTo>
                  <a:pt x="735702" y="1263552"/>
                </a:moveTo>
                <a:cubicBezTo>
                  <a:pt x="748496" y="1263552"/>
                  <a:pt x="758868" y="1273922"/>
                  <a:pt x="758868" y="1286716"/>
                </a:cubicBezTo>
                <a:cubicBezTo>
                  <a:pt x="758868" y="1299512"/>
                  <a:pt x="748496" y="1309882"/>
                  <a:pt x="735702" y="1309882"/>
                </a:cubicBezTo>
                <a:cubicBezTo>
                  <a:pt x="722908" y="1309882"/>
                  <a:pt x="712535" y="1299512"/>
                  <a:pt x="712535" y="1286716"/>
                </a:cubicBezTo>
                <a:cubicBezTo>
                  <a:pt x="712535" y="1273922"/>
                  <a:pt x="722908" y="1263552"/>
                  <a:pt x="735702" y="1263552"/>
                </a:cubicBezTo>
                <a:close/>
                <a:moveTo>
                  <a:pt x="558599" y="1263552"/>
                </a:moveTo>
                <a:cubicBezTo>
                  <a:pt x="571394" y="1263552"/>
                  <a:pt x="581766" y="1273922"/>
                  <a:pt x="581766" y="1286716"/>
                </a:cubicBezTo>
                <a:cubicBezTo>
                  <a:pt x="581766" y="1299512"/>
                  <a:pt x="571394" y="1309882"/>
                  <a:pt x="558599" y="1309882"/>
                </a:cubicBezTo>
                <a:cubicBezTo>
                  <a:pt x="545806" y="1309882"/>
                  <a:pt x="535433" y="1299512"/>
                  <a:pt x="535433" y="1286716"/>
                </a:cubicBezTo>
                <a:cubicBezTo>
                  <a:pt x="535433" y="1273922"/>
                  <a:pt x="545806" y="1263552"/>
                  <a:pt x="558599" y="1263552"/>
                </a:cubicBezTo>
                <a:close/>
                <a:moveTo>
                  <a:pt x="381502" y="1263552"/>
                </a:moveTo>
                <a:cubicBezTo>
                  <a:pt x="394297" y="1263552"/>
                  <a:pt x="404667" y="1273922"/>
                  <a:pt x="404667" y="1286716"/>
                </a:cubicBezTo>
                <a:cubicBezTo>
                  <a:pt x="404667" y="1299512"/>
                  <a:pt x="394297" y="1309882"/>
                  <a:pt x="381502" y="1309882"/>
                </a:cubicBezTo>
                <a:cubicBezTo>
                  <a:pt x="368708" y="1309882"/>
                  <a:pt x="358335" y="1299512"/>
                  <a:pt x="358335" y="1286716"/>
                </a:cubicBezTo>
                <a:cubicBezTo>
                  <a:pt x="358335" y="1273922"/>
                  <a:pt x="368708" y="1263552"/>
                  <a:pt x="381502" y="1263552"/>
                </a:cubicBezTo>
                <a:close/>
                <a:moveTo>
                  <a:pt x="204401" y="1263552"/>
                </a:moveTo>
                <a:cubicBezTo>
                  <a:pt x="217195" y="1263552"/>
                  <a:pt x="227567" y="1273922"/>
                  <a:pt x="227567" y="1286716"/>
                </a:cubicBezTo>
                <a:cubicBezTo>
                  <a:pt x="227567" y="1299512"/>
                  <a:pt x="217195" y="1309882"/>
                  <a:pt x="204401" y="1309882"/>
                </a:cubicBezTo>
                <a:cubicBezTo>
                  <a:pt x="191607" y="1309882"/>
                  <a:pt x="181235" y="1299512"/>
                  <a:pt x="181235" y="1286716"/>
                </a:cubicBezTo>
                <a:cubicBezTo>
                  <a:pt x="181235" y="1273922"/>
                  <a:pt x="191607" y="1263552"/>
                  <a:pt x="204401" y="1263552"/>
                </a:cubicBezTo>
                <a:close/>
                <a:moveTo>
                  <a:pt x="27302" y="1263552"/>
                </a:moveTo>
                <a:cubicBezTo>
                  <a:pt x="40096" y="1263552"/>
                  <a:pt x="50468" y="1273922"/>
                  <a:pt x="50468" y="1286716"/>
                </a:cubicBezTo>
                <a:cubicBezTo>
                  <a:pt x="50468" y="1299512"/>
                  <a:pt x="40096" y="1309884"/>
                  <a:pt x="27302" y="1309884"/>
                </a:cubicBezTo>
                <a:cubicBezTo>
                  <a:pt x="14509" y="1309884"/>
                  <a:pt x="4137" y="1299512"/>
                  <a:pt x="4137" y="1286716"/>
                </a:cubicBezTo>
                <a:cubicBezTo>
                  <a:pt x="4137" y="1273922"/>
                  <a:pt x="14509" y="1263552"/>
                  <a:pt x="27302" y="1263552"/>
                </a:cubicBezTo>
                <a:close/>
                <a:moveTo>
                  <a:pt x="3389573" y="1263546"/>
                </a:moveTo>
                <a:cubicBezTo>
                  <a:pt x="3402367" y="1263546"/>
                  <a:pt x="3412739" y="1273917"/>
                  <a:pt x="3412739" y="1286712"/>
                </a:cubicBezTo>
                <a:cubicBezTo>
                  <a:pt x="3412739" y="1299506"/>
                  <a:pt x="3402367" y="1309877"/>
                  <a:pt x="3389573" y="1309877"/>
                </a:cubicBezTo>
                <a:cubicBezTo>
                  <a:pt x="3376779" y="1309877"/>
                  <a:pt x="3366407" y="1299506"/>
                  <a:pt x="3366407" y="1286712"/>
                </a:cubicBezTo>
                <a:cubicBezTo>
                  <a:pt x="3366407" y="1273917"/>
                  <a:pt x="3376779" y="1263546"/>
                  <a:pt x="3389573" y="1263546"/>
                </a:cubicBezTo>
                <a:close/>
                <a:moveTo>
                  <a:pt x="3212478" y="1263546"/>
                </a:moveTo>
                <a:cubicBezTo>
                  <a:pt x="3225272" y="1263546"/>
                  <a:pt x="3235644" y="1273917"/>
                  <a:pt x="3235644" y="1286712"/>
                </a:cubicBezTo>
                <a:cubicBezTo>
                  <a:pt x="3235644" y="1299506"/>
                  <a:pt x="3225272" y="1309877"/>
                  <a:pt x="3212478" y="1309877"/>
                </a:cubicBezTo>
                <a:cubicBezTo>
                  <a:pt x="3199684" y="1309877"/>
                  <a:pt x="3189312" y="1299506"/>
                  <a:pt x="3189312" y="1286712"/>
                </a:cubicBezTo>
                <a:cubicBezTo>
                  <a:pt x="3189312" y="1273917"/>
                  <a:pt x="3199684" y="1263546"/>
                  <a:pt x="3212478" y="1263546"/>
                </a:cubicBezTo>
                <a:close/>
                <a:moveTo>
                  <a:pt x="3035379" y="1263546"/>
                </a:moveTo>
                <a:cubicBezTo>
                  <a:pt x="3048173" y="1263546"/>
                  <a:pt x="3058545" y="1273917"/>
                  <a:pt x="3058545" y="1286712"/>
                </a:cubicBezTo>
                <a:cubicBezTo>
                  <a:pt x="3058545" y="1299506"/>
                  <a:pt x="3048173" y="1309877"/>
                  <a:pt x="3035379" y="1309877"/>
                </a:cubicBezTo>
                <a:cubicBezTo>
                  <a:pt x="3022585" y="1309877"/>
                  <a:pt x="3012213" y="1299506"/>
                  <a:pt x="3012213" y="1286712"/>
                </a:cubicBezTo>
                <a:cubicBezTo>
                  <a:pt x="3012213" y="1273917"/>
                  <a:pt x="3022585" y="1263546"/>
                  <a:pt x="3035379" y="1263546"/>
                </a:cubicBezTo>
                <a:close/>
                <a:moveTo>
                  <a:pt x="2858280" y="1263546"/>
                </a:moveTo>
                <a:cubicBezTo>
                  <a:pt x="2871074" y="1263546"/>
                  <a:pt x="2881446" y="1273917"/>
                  <a:pt x="2881446" y="1286712"/>
                </a:cubicBezTo>
                <a:cubicBezTo>
                  <a:pt x="2881446" y="1299506"/>
                  <a:pt x="2871074" y="1309877"/>
                  <a:pt x="2858280" y="1309877"/>
                </a:cubicBezTo>
                <a:cubicBezTo>
                  <a:pt x="2845486" y="1309877"/>
                  <a:pt x="2835114" y="1299506"/>
                  <a:pt x="2835114" y="1286712"/>
                </a:cubicBezTo>
                <a:cubicBezTo>
                  <a:pt x="2835114" y="1273917"/>
                  <a:pt x="2845486" y="1263546"/>
                  <a:pt x="2858280" y="1263546"/>
                </a:cubicBezTo>
                <a:close/>
                <a:moveTo>
                  <a:pt x="2681181" y="1263546"/>
                </a:moveTo>
                <a:cubicBezTo>
                  <a:pt x="2693975" y="1263546"/>
                  <a:pt x="2704347" y="1273917"/>
                  <a:pt x="2704347" y="1286712"/>
                </a:cubicBezTo>
                <a:cubicBezTo>
                  <a:pt x="2704347" y="1299506"/>
                  <a:pt x="2693975" y="1309877"/>
                  <a:pt x="2681181" y="1309877"/>
                </a:cubicBezTo>
                <a:cubicBezTo>
                  <a:pt x="2668387" y="1309877"/>
                  <a:pt x="2658015" y="1299506"/>
                  <a:pt x="2658015" y="1286712"/>
                </a:cubicBezTo>
                <a:cubicBezTo>
                  <a:pt x="2658015" y="1273917"/>
                  <a:pt x="2668387" y="1263546"/>
                  <a:pt x="2681181" y="1263546"/>
                </a:cubicBezTo>
                <a:close/>
                <a:moveTo>
                  <a:pt x="2504082" y="1263546"/>
                </a:moveTo>
                <a:cubicBezTo>
                  <a:pt x="2516876" y="1263546"/>
                  <a:pt x="2527248" y="1273917"/>
                  <a:pt x="2527248" y="1286712"/>
                </a:cubicBezTo>
                <a:cubicBezTo>
                  <a:pt x="2527248" y="1299506"/>
                  <a:pt x="2516876" y="1309877"/>
                  <a:pt x="2504082" y="1309877"/>
                </a:cubicBezTo>
                <a:cubicBezTo>
                  <a:pt x="2491288" y="1309877"/>
                  <a:pt x="2480916" y="1299506"/>
                  <a:pt x="2480916" y="1286712"/>
                </a:cubicBezTo>
                <a:cubicBezTo>
                  <a:pt x="2480916" y="1273917"/>
                  <a:pt x="2491288" y="1263546"/>
                  <a:pt x="2504082" y="1263546"/>
                </a:cubicBezTo>
                <a:close/>
                <a:moveTo>
                  <a:pt x="2326983" y="1263546"/>
                </a:moveTo>
                <a:cubicBezTo>
                  <a:pt x="2339777" y="1263546"/>
                  <a:pt x="2350149" y="1273917"/>
                  <a:pt x="2350149" y="1286712"/>
                </a:cubicBezTo>
                <a:cubicBezTo>
                  <a:pt x="2350149" y="1299506"/>
                  <a:pt x="2339777" y="1309877"/>
                  <a:pt x="2326983" y="1309877"/>
                </a:cubicBezTo>
                <a:cubicBezTo>
                  <a:pt x="2314189" y="1309877"/>
                  <a:pt x="2303817" y="1299506"/>
                  <a:pt x="2303817" y="1286712"/>
                </a:cubicBezTo>
                <a:cubicBezTo>
                  <a:pt x="2303817" y="1273917"/>
                  <a:pt x="2314189" y="1263546"/>
                  <a:pt x="2326983" y="1263546"/>
                </a:cubicBezTo>
                <a:close/>
                <a:moveTo>
                  <a:pt x="2149884" y="1263546"/>
                </a:moveTo>
                <a:cubicBezTo>
                  <a:pt x="2162678" y="1263546"/>
                  <a:pt x="2173050" y="1273917"/>
                  <a:pt x="2173050" y="1286712"/>
                </a:cubicBezTo>
                <a:cubicBezTo>
                  <a:pt x="2173050" y="1299506"/>
                  <a:pt x="2162678" y="1309877"/>
                  <a:pt x="2149884" y="1309877"/>
                </a:cubicBezTo>
                <a:cubicBezTo>
                  <a:pt x="2137090" y="1309877"/>
                  <a:pt x="2126718" y="1299506"/>
                  <a:pt x="2126718" y="1286712"/>
                </a:cubicBezTo>
                <a:cubicBezTo>
                  <a:pt x="2126718" y="1273917"/>
                  <a:pt x="2137090" y="1263546"/>
                  <a:pt x="2149884" y="1263546"/>
                </a:cubicBezTo>
                <a:close/>
                <a:moveTo>
                  <a:pt x="1972786" y="1263546"/>
                </a:moveTo>
                <a:cubicBezTo>
                  <a:pt x="1985580" y="1263546"/>
                  <a:pt x="1995952" y="1273917"/>
                  <a:pt x="1995952" y="1286712"/>
                </a:cubicBezTo>
                <a:cubicBezTo>
                  <a:pt x="1995952" y="1299506"/>
                  <a:pt x="1985580" y="1309877"/>
                  <a:pt x="1972786" y="1309877"/>
                </a:cubicBezTo>
                <a:cubicBezTo>
                  <a:pt x="1959992" y="1309877"/>
                  <a:pt x="1949620" y="1299506"/>
                  <a:pt x="1949620" y="1286712"/>
                </a:cubicBezTo>
                <a:cubicBezTo>
                  <a:pt x="1949620" y="1273917"/>
                  <a:pt x="1959992" y="1263546"/>
                  <a:pt x="1972786" y="1263546"/>
                </a:cubicBezTo>
                <a:close/>
                <a:moveTo>
                  <a:pt x="1795687" y="1263546"/>
                </a:moveTo>
                <a:cubicBezTo>
                  <a:pt x="1808481" y="1263546"/>
                  <a:pt x="1818853" y="1273917"/>
                  <a:pt x="1818853" y="1286712"/>
                </a:cubicBezTo>
                <a:cubicBezTo>
                  <a:pt x="1818853" y="1299506"/>
                  <a:pt x="1808481" y="1309878"/>
                  <a:pt x="1795687" y="1309878"/>
                </a:cubicBezTo>
                <a:cubicBezTo>
                  <a:pt x="1782893" y="1309878"/>
                  <a:pt x="1772521" y="1299506"/>
                  <a:pt x="1772521" y="1286712"/>
                </a:cubicBezTo>
                <a:cubicBezTo>
                  <a:pt x="1772521" y="1273917"/>
                  <a:pt x="1782893" y="1263546"/>
                  <a:pt x="1795687" y="1263546"/>
                </a:cubicBezTo>
                <a:close/>
                <a:moveTo>
                  <a:pt x="1623246" y="1092187"/>
                </a:moveTo>
                <a:cubicBezTo>
                  <a:pt x="1636043" y="1092187"/>
                  <a:pt x="1646418" y="1102557"/>
                  <a:pt x="1646418" y="1115352"/>
                </a:cubicBezTo>
                <a:cubicBezTo>
                  <a:pt x="1646418" y="1128147"/>
                  <a:pt x="1636043" y="1138520"/>
                  <a:pt x="1623246" y="1138520"/>
                </a:cubicBezTo>
                <a:cubicBezTo>
                  <a:pt x="1610448" y="1138520"/>
                  <a:pt x="1600074" y="1128147"/>
                  <a:pt x="1600074" y="1115352"/>
                </a:cubicBezTo>
                <a:cubicBezTo>
                  <a:pt x="1600074" y="1102557"/>
                  <a:pt x="1610448" y="1092187"/>
                  <a:pt x="1623246" y="1092187"/>
                </a:cubicBezTo>
                <a:close/>
                <a:moveTo>
                  <a:pt x="1446156" y="1092187"/>
                </a:moveTo>
                <a:cubicBezTo>
                  <a:pt x="1458950" y="1092187"/>
                  <a:pt x="1469322" y="1102557"/>
                  <a:pt x="1469322" y="1115352"/>
                </a:cubicBezTo>
                <a:cubicBezTo>
                  <a:pt x="1469322" y="1128147"/>
                  <a:pt x="1458950" y="1138520"/>
                  <a:pt x="1446156" y="1138520"/>
                </a:cubicBezTo>
                <a:cubicBezTo>
                  <a:pt x="1433364" y="1138520"/>
                  <a:pt x="1422991" y="1128147"/>
                  <a:pt x="1422991" y="1115352"/>
                </a:cubicBezTo>
                <a:cubicBezTo>
                  <a:pt x="1422991" y="1102557"/>
                  <a:pt x="1433364" y="1092187"/>
                  <a:pt x="1446156" y="1092187"/>
                </a:cubicBezTo>
                <a:close/>
                <a:moveTo>
                  <a:pt x="1269058" y="1092187"/>
                </a:moveTo>
                <a:cubicBezTo>
                  <a:pt x="1281852" y="1092187"/>
                  <a:pt x="1292224" y="1102558"/>
                  <a:pt x="1292224" y="1115352"/>
                </a:cubicBezTo>
                <a:cubicBezTo>
                  <a:pt x="1292224" y="1128148"/>
                  <a:pt x="1281852" y="1138520"/>
                  <a:pt x="1269058" y="1138520"/>
                </a:cubicBezTo>
                <a:cubicBezTo>
                  <a:pt x="1256263" y="1138520"/>
                  <a:pt x="1245892" y="1128148"/>
                  <a:pt x="1245892" y="1115352"/>
                </a:cubicBezTo>
                <a:cubicBezTo>
                  <a:pt x="1245892" y="1102558"/>
                  <a:pt x="1256263" y="1092187"/>
                  <a:pt x="1269058" y="1092187"/>
                </a:cubicBezTo>
                <a:close/>
                <a:moveTo>
                  <a:pt x="1091966" y="1092187"/>
                </a:moveTo>
                <a:cubicBezTo>
                  <a:pt x="1104763" y="1092187"/>
                  <a:pt x="1115133" y="1102558"/>
                  <a:pt x="1115133" y="1115352"/>
                </a:cubicBezTo>
                <a:cubicBezTo>
                  <a:pt x="1115133" y="1128148"/>
                  <a:pt x="1104763" y="1138520"/>
                  <a:pt x="1091966" y="1138520"/>
                </a:cubicBezTo>
                <a:cubicBezTo>
                  <a:pt x="1079169" y="1138520"/>
                  <a:pt x="1068796" y="1128148"/>
                  <a:pt x="1068796" y="1115352"/>
                </a:cubicBezTo>
                <a:cubicBezTo>
                  <a:pt x="1068796" y="1102558"/>
                  <a:pt x="1079169" y="1092187"/>
                  <a:pt x="1091966" y="1092187"/>
                </a:cubicBezTo>
                <a:close/>
                <a:moveTo>
                  <a:pt x="914864" y="1092187"/>
                </a:moveTo>
                <a:cubicBezTo>
                  <a:pt x="927657" y="1092187"/>
                  <a:pt x="938027" y="1102558"/>
                  <a:pt x="938027" y="1115352"/>
                </a:cubicBezTo>
                <a:cubicBezTo>
                  <a:pt x="938027" y="1128148"/>
                  <a:pt x="927657" y="1138520"/>
                  <a:pt x="914864" y="1138520"/>
                </a:cubicBezTo>
                <a:cubicBezTo>
                  <a:pt x="902064" y="1138520"/>
                  <a:pt x="891697" y="1128148"/>
                  <a:pt x="891697" y="1115352"/>
                </a:cubicBezTo>
                <a:cubicBezTo>
                  <a:pt x="891697" y="1102558"/>
                  <a:pt x="902064" y="1092187"/>
                  <a:pt x="914864" y="1092187"/>
                </a:cubicBezTo>
                <a:close/>
                <a:moveTo>
                  <a:pt x="737767" y="1092187"/>
                </a:moveTo>
                <a:cubicBezTo>
                  <a:pt x="750562" y="1092187"/>
                  <a:pt x="760934" y="1102558"/>
                  <a:pt x="760934" y="1115352"/>
                </a:cubicBezTo>
                <a:cubicBezTo>
                  <a:pt x="760934" y="1128148"/>
                  <a:pt x="750562" y="1138520"/>
                  <a:pt x="737767" y="1138520"/>
                </a:cubicBezTo>
                <a:cubicBezTo>
                  <a:pt x="724973" y="1138520"/>
                  <a:pt x="714601" y="1128148"/>
                  <a:pt x="714601" y="1115352"/>
                </a:cubicBezTo>
                <a:cubicBezTo>
                  <a:pt x="714601" y="1102558"/>
                  <a:pt x="724973" y="1092187"/>
                  <a:pt x="737767" y="1092187"/>
                </a:cubicBezTo>
                <a:close/>
                <a:moveTo>
                  <a:pt x="560665" y="1092187"/>
                </a:moveTo>
                <a:cubicBezTo>
                  <a:pt x="573459" y="1092187"/>
                  <a:pt x="583831" y="1102558"/>
                  <a:pt x="583831" y="1115353"/>
                </a:cubicBezTo>
                <a:cubicBezTo>
                  <a:pt x="583831" y="1128148"/>
                  <a:pt x="573459" y="1138520"/>
                  <a:pt x="560665" y="1138520"/>
                </a:cubicBezTo>
                <a:cubicBezTo>
                  <a:pt x="547871" y="1138520"/>
                  <a:pt x="537499" y="1128148"/>
                  <a:pt x="537499" y="1115353"/>
                </a:cubicBezTo>
                <a:cubicBezTo>
                  <a:pt x="537499" y="1102558"/>
                  <a:pt x="547871" y="1092187"/>
                  <a:pt x="560665" y="1092187"/>
                </a:cubicBezTo>
                <a:close/>
                <a:moveTo>
                  <a:pt x="383568" y="1092187"/>
                </a:moveTo>
                <a:cubicBezTo>
                  <a:pt x="396363" y="1092187"/>
                  <a:pt x="406733" y="1102558"/>
                  <a:pt x="406733" y="1115353"/>
                </a:cubicBezTo>
                <a:cubicBezTo>
                  <a:pt x="406733" y="1128148"/>
                  <a:pt x="396363" y="1138520"/>
                  <a:pt x="383568" y="1138520"/>
                </a:cubicBezTo>
                <a:cubicBezTo>
                  <a:pt x="370773" y="1138520"/>
                  <a:pt x="360401" y="1128148"/>
                  <a:pt x="360401" y="1115353"/>
                </a:cubicBezTo>
                <a:cubicBezTo>
                  <a:pt x="360401" y="1102558"/>
                  <a:pt x="370773" y="1092187"/>
                  <a:pt x="383568" y="1092187"/>
                </a:cubicBezTo>
                <a:close/>
                <a:moveTo>
                  <a:pt x="206465" y="1092187"/>
                </a:moveTo>
                <a:cubicBezTo>
                  <a:pt x="219259" y="1092187"/>
                  <a:pt x="229631" y="1102558"/>
                  <a:pt x="229631" y="1115353"/>
                </a:cubicBezTo>
                <a:cubicBezTo>
                  <a:pt x="229631" y="1128148"/>
                  <a:pt x="219259" y="1138520"/>
                  <a:pt x="206465" y="1138520"/>
                </a:cubicBezTo>
                <a:cubicBezTo>
                  <a:pt x="193671" y="1138520"/>
                  <a:pt x="183299" y="1128148"/>
                  <a:pt x="183299" y="1115353"/>
                </a:cubicBezTo>
                <a:cubicBezTo>
                  <a:pt x="183299" y="1102558"/>
                  <a:pt x="193671" y="1092187"/>
                  <a:pt x="206465" y="1092187"/>
                </a:cubicBezTo>
                <a:close/>
                <a:moveTo>
                  <a:pt x="29367" y="1092187"/>
                </a:moveTo>
                <a:cubicBezTo>
                  <a:pt x="42161" y="1092187"/>
                  <a:pt x="52533" y="1102558"/>
                  <a:pt x="52533" y="1115353"/>
                </a:cubicBezTo>
                <a:cubicBezTo>
                  <a:pt x="52533" y="1128148"/>
                  <a:pt x="42161" y="1138520"/>
                  <a:pt x="29367" y="1138520"/>
                </a:cubicBezTo>
                <a:cubicBezTo>
                  <a:pt x="16573" y="1138520"/>
                  <a:pt x="6201" y="1128148"/>
                  <a:pt x="6201" y="1115353"/>
                </a:cubicBezTo>
                <a:cubicBezTo>
                  <a:pt x="6201" y="1102558"/>
                  <a:pt x="16573" y="1092187"/>
                  <a:pt x="29367" y="1092187"/>
                </a:cubicBezTo>
                <a:close/>
                <a:moveTo>
                  <a:pt x="3391637" y="1092181"/>
                </a:moveTo>
                <a:cubicBezTo>
                  <a:pt x="3404431" y="1092181"/>
                  <a:pt x="3414803" y="1102553"/>
                  <a:pt x="3414803" y="1115348"/>
                </a:cubicBezTo>
                <a:cubicBezTo>
                  <a:pt x="3414803" y="1128141"/>
                  <a:pt x="3404431" y="1138514"/>
                  <a:pt x="3391637" y="1138514"/>
                </a:cubicBezTo>
                <a:cubicBezTo>
                  <a:pt x="3378843" y="1138514"/>
                  <a:pt x="3368471" y="1128141"/>
                  <a:pt x="3368471" y="1115348"/>
                </a:cubicBezTo>
                <a:cubicBezTo>
                  <a:pt x="3368471" y="1102553"/>
                  <a:pt x="3378843" y="1092181"/>
                  <a:pt x="3391637" y="1092181"/>
                </a:cubicBezTo>
                <a:close/>
                <a:moveTo>
                  <a:pt x="3214542" y="1092181"/>
                </a:moveTo>
                <a:cubicBezTo>
                  <a:pt x="3227336" y="1092181"/>
                  <a:pt x="3237708" y="1102553"/>
                  <a:pt x="3237708" y="1115348"/>
                </a:cubicBezTo>
                <a:cubicBezTo>
                  <a:pt x="3237708" y="1128141"/>
                  <a:pt x="3227336" y="1138514"/>
                  <a:pt x="3214542" y="1138514"/>
                </a:cubicBezTo>
                <a:cubicBezTo>
                  <a:pt x="3201748" y="1138514"/>
                  <a:pt x="3191376" y="1128141"/>
                  <a:pt x="3191376" y="1115348"/>
                </a:cubicBezTo>
                <a:cubicBezTo>
                  <a:pt x="3191376" y="1102553"/>
                  <a:pt x="3201748" y="1092181"/>
                  <a:pt x="3214542" y="1092181"/>
                </a:cubicBezTo>
                <a:close/>
                <a:moveTo>
                  <a:pt x="3037443" y="1092181"/>
                </a:moveTo>
                <a:cubicBezTo>
                  <a:pt x="3050237" y="1092181"/>
                  <a:pt x="3060609" y="1102553"/>
                  <a:pt x="3060609" y="1115348"/>
                </a:cubicBezTo>
                <a:cubicBezTo>
                  <a:pt x="3060609" y="1128141"/>
                  <a:pt x="3050237" y="1138514"/>
                  <a:pt x="3037443" y="1138514"/>
                </a:cubicBezTo>
                <a:cubicBezTo>
                  <a:pt x="3024649" y="1138514"/>
                  <a:pt x="3014277" y="1128141"/>
                  <a:pt x="3014277" y="1115348"/>
                </a:cubicBezTo>
                <a:cubicBezTo>
                  <a:pt x="3014277" y="1102553"/>
                  <a:pt x="3024649" y="1092181"/>
                  <a:pt x="3037443" y="1092181"/>
                </a:cubicBezTo>
                <a:close/>
                <a:moveTo>
                  <a:pt x="2860344" y="1092181"/>
                </a:moveTo>
                <a:cubicBezTo>
                  <a:pt x="2873138" y="1092181"/>
                  <a:pt x="2883510" y="1102553"/>
                  <a:pt x="2883510" y="1115348"/>
                </a:cubicBezTo>
                <a:cubicBezTo>
                  <a:pt x="2883510" y="1128141"/>
                  <a:pt x="2873138" y="1138514"/>
                  <a:pt x="2860344" y="1138514"/>
                </a:cubicBezTo>
                <a:cubicBezTo>
                  <a:pt x="2847550" y="1138514"/>
                  <a:pt x="2837178" y="1128141"/>
                  <a:pt x="2837178" y="1115348"/>
                </a:cubicBezTo>
                <a:cubicBezTo>
                  <a:pt x="2837178" y="1102553"/>
                  <a:pt x="2847550" y="1092181"/>
                  <a:pt x="2860344" y="1092181"/>
                </a:cubicBezTo>
                <a:close/>
                <a:moveTo>
                  <a:pt x="2683245" y="1092181"/>
                </a:moveTo>
                <a:cubicBezTo>
                  <a:pt x="2696039" y="1092181"/>
                  <a:pt x="2706411" y="1102553"/>
                  <a:pt x="2706411" y="1115348"/>
                </a:cubicBezTo>
                <a:cubicBezTo>
                  <a:pt x="2706411" y="1128141"/>
                  <a:pt x="2696039" y="1138514"/>
                  <a:pt x="2683245" y="1138514"/>
                </a:cubicBezTo>
                <a:cubicBezTo>
                  <a:pt x="2670451" y="1138514"/>
                  <a:pt x="2660079" y="1128141"/>
                  <a:pt x="2660079" y="1115348"/>
                </a:cubicBezTo>
                <a:cubicBezTo>
                  <a:pt x="2660079" y="1102553"/>
                  <a:pt x="2670451" y="1092181"/>
                  <a:pt x="2683245" y="1092181"/>
                </a:cubicBezTo>
                <a:close/>
                <a:moveTo>
                  <a:pt x="2506147" y="1092181"/>
                </a:moveTo>
                <a:cubicBezTo>
                  <a:pt x="2518941" y="1092181"/>
                  <a:pt x="2529313" y="1102553"/>
                  <a:pt x="2529313" y="1115348"/>
                </a:cubicBezTo>
                <a:cubicBezTo>
                  <a:pt x="2529313" y="1128141"/>
                  <a:pt x="2518941" y="1138514"/>
                  <a:pt x="2506147" y="1138514"/>
                </a:cubicBezTo>
                <a:cubicBezTo>
                  <a:pt x="2493353" y="1138514"/>
                  <a:pt x="2482981" y="1128141"/>
                  <a:pt x="2482981" y="1115348"/>
                </a:cubicBezTo>
                <a:cubicBezTo>
                  <a:pt x="2482981" y="1102553"/>
                  <a:pt x="2493353" y="1092181"/>
                  <a:pt x="2506147" y="1092181"/>
                </a:cubicBezTo>
                <a:close/>
                <a:moveTo>
                  <a:pt x="2329048" y="1092181"/>
                </a:moveTo>
                <a:cubicBezTo>
                  <a:pt x="2341842" y="1092181"/>
                  <a:pt x="2352214" y="1102553"/>
                  <a:pt x="2352214" y="1115348"/>
                </a:cubicBezTo>
                <a:cubicBezTo>
                  <a:pt x="2352214" y="1128141"/>
                  <a:pt x="2341842" y="1138514"/>
                  <a:pt x="2329048" y="1138514"/>
                </a:cubicBezTo>
                <a:cubicBezTo>
                  <a:pt x="2316254" y="1138514"/>
                  <a:pt x="2305882" y="1128141"/>
                  <a:pt x="2305882" y="1115348"/>
                </a:cubicBezTo>
                <a:cubicBezTo>
                  <a:pt x="2305882" y="1102553"/>
                  <a:pt x="2316254" y="1092181"/>
                  <a:pt x="2329048" y="1092181"/>
                </a:cubicBezTo>
                <a:close/>
                <a:moveTo>
                  <a:pt x="2151949" y="1092181"/>
                </a:moveTo>
                <a:cubicBezTo>
                  <a:pt x="2164743" y="1092181"/>
                  <a:pt x="2175115" y="1102553"/>
                  <a:pt x="2175115" y="1115348"/>
                </a:cubicBezTo>
                <a:cubicBezTo>
                  <a:pt x="2175115" y="1128143"/>
                  <a:pt x="2164743" y="1138515"/>
                  <a:pt x="2151949" y="1138515"/>
                </a:cubicBezTo>
                <a:cubicBezTo>
                  <a:pt x="2139155" y="1138515"/>
                  <a:pt x="2128783" y="1128143"/>
                  <a:pt x="2128783" y="1115348"/>
                </a:cubicBezTo>
                <a:cubicBezTo>
                  <a:pt x="2128783" y="1102553"/>
                  <a:pt x="2139155" y="1092181"/>
                  <a:pt x="2151949" y="1092181"/>
                </a:cubicBezTo>
                <a:close/>
                <a:moveTo>
                  <a:pt x="1974850" y="1092181"/>
                </a:moveTo>
                <a:cubicBezTo>
                  <a:pt x="1987644" y="1092181"/>
                  <a:pt x="1998016" y="1102553"/>
                  <a:pt x="1998016" y="1115348"/>
                </a:cubicBezTo>
                <a:cubicBezTo>
                  <a:pt x="1998016" y="1128143"/>
                  <a:pt x="1987644" y="1138515"/>
                  <a:pt x="1974850" y="1138515"/>
                </a:cubicBezTo>
                <a:cubicBezTo>
                  <a:pt x="1962056" y="1138515"/>
                  <a:pt x="1951684" y="1128143"/>
                  <a:pt x="1951684" y="1115348"/>
                </a:cubicBezTo>
                <a:cubicBezTo>
                  <a:pt x="1951684" y="1102553"/>
                  <a:pt x="1962056" y="1092181"/>
                  <a:pt x="1974850" y="1092181"/>
                </a:cubicBezTo>
                <a:close/>
                <a:moveTo>
                  <a:pt x="1797751" y="1092181"/>
                </a:moveTo>
                <a:cubicBezTo>
                  <a:pt x="1810545" y="1092181"/>
                  <a:pt x="1820917" y="1102553"/>
                  <a:pt x="1820917" y="1115348"/>
                </a:cubicBezTo>
                <a:cubicBezTo>
                  <a:pt x="1820917" y="1128143"/>
                  <a:pt x="1810545" y="1138515"/>
                  <a:pt x="1797751" y="1138515"/>
                </a:cubicBezTo>
                <a:cubicBezTo>
                  <a:pt x="1784957" y="1138515"/>
                  <a:pt x="1774585" y="1128143"/>
                  <a:pt x="1774585" y="1115348"/>
                </a:cubicBezTo>
                <a:cubicBezTo>
                  <a:pt x="1774585" y="1102553"/>
                  <a:pt x="1784957" y="1092181"/>
                  <a:pt x="1797751" y="1092181"/>
                </a:cubicBezTo>
                <a:close/>
                <a:moveTo>
                  <a:pt x="1623246" y="900179"/>
                </a:moveTo>
                <a:cubicBezTo>
                  <a:pt x="1636043" y="900179"/>
                  <a:pt x="1646418" y="910552"/>
                  <a:pt x="1646418" y="923344"/>
                </a:cubicBezTo>
                <a:cubicBezTo>
                  <a:pt x="1646418" y="936138"/>
                  <a:pt x="1636043" y="946511"/>
                  <a:pt x="1623246" y="946511"/>
                </a:cubicBezTo>
                <a:cubicBezTo>
                  <a:pt x="1610448" y="946511"/>
                  <a:pt x="1600074" y="936138"/>
                  <a:pt x="1600074" y="923344"/>
                </a:cubicBezTo>
                <a:cubicBezTo>
                  <a:pt x="1600074" y="910552"/>
                  <a:pt x="1610448" y="900179"/>
                  <a:pt x="1623246" y="900179"/>
                </a:cubicBezTo>
                <a:close/>
                <a:moveTo>
                  <a:pt x="1446157" y="900179"/>
                </a:moveTo>
                <a:cubicBezTo>
                  <a:pt x="1458951" y="900179"/>
                  <a:pt x="1469323" y="910552"/>
                  <a:pt x="1469323" y="923344"/>
                </a:cubicBezTo>
                <a:cubicBezTo>
                  <a:pt x="1469323" y="936138"/>
                  <a:pt x="1458951" y="946511"/>
                  <a:pt x="1446157" y="946511"/>
                </a:cubicBezTo>
                <a:cubicBezTo>
                  <a:pt x="1433364" y="946511"/>
                  <a:pt x="1422991" y="936138"/>
                  <a:pt x="1422991" y="923344"/>
                </a:cubicBezTo>
                <a:cubicBezTo>
                  <a:pt x="1422991" y="910552"/>
                  <a:pt x="1433364" y="900179"/>
                  <a:pt x="1446157" y="900179"/>
                </a:cubicBezTo>
                <a:close/>
                <a:moveTo>
                  <a:pt x="1269058" y="900179"/>
                </a:moveTo>
                <a:cubicBezTo>
                  <a:pt x="1281852" y="900179"/>
                  <a:pt x="1292225" y="910552"/>
                  <a:pt x="1292225" y="923344"/>
                </a:cubicBezTo>
                <a:cubicBezTo>
                  <a:pt x="1292225" y="936138"/>
                  <a:pt x="1281852" y="946511"/>
                  <a:pt x="1269058" y="946511"/>
                </a:cubicBezTo>
                <a:cubicBezTo>
                  <a:pt x="1256263" y="946511"/>
                  <a:pt x="1245892" y="936138"/>
                  <a:pt x="1245892" y="923344"/>
                </a:cubicBezTo>
                <a:cubicBezTo>
                  <a:pt x="1245892" y="910552"/>
                  <a:pt x="1256263" y="900179"/>
                  <a:pt x="1269058" y="900179"/>
                </a:cubicBezTo>
                <a:close/>
                <a:moveTo>
                  <a:pt x="1091966" y="900179"/>
                </a:moveTo>
                <a:cubicBezTo>
                  <a:pt x="1104763" y="900179"/>
                  <a:pt x="1115133" y="910552"/>
                  <a:pt x="1115133" y="923344"/>
                </a:cubicBezTo>
                <a:cubicBezTo>
                  <a:pt x="1115133" y="936138"/>
                  <a:pt x="1104763" y="946511"/>
                  <a:pt x="1091966" y="946511"/>
                </a:cubicBezTo>
                <a:cubicBezTo>
                  <a:pt x="1079170" y="946511"/>
                  <a:pt x="1068796" y="936138"/>
                  <a:pt x="1068796" y="923344"/>
                </a:cubicBezTo>
                <a:cubicBezTo>
                  <a:pt x="1068796" y="910552"/>
                  <a:pt x="1079170" y="900179"/>
                  <a:pt x="1091966" y="900179"/>
                </a:cubicBezTo>
                <a:close/>
                <a:moveTo>
                  <a:pt x="914864" y="900179"/>
                </a:moveTo>
                <a:cubicBezTo>
                  <a:pt x="927657" y="900179"/>
                  <a:pt x="938029" y="910552"/>
                  <a:pt x="938029" y="923344"/>
                </a:cubicBezTo>
                <a:cubicBezTo>
                  <a:pt x="938029" y="936138"/>
                  <a:pt x="927657" y="946511"/>
                  <a:pt x="914864" y="946511"/>
                </a:cubicBezTo>
                <a:cubicBezTo>
                  <a:pt x="902064" y="946511"/>
                  <a:pt x="891697" y="936138"/>
                  <a:pt x="891697" y="923344"/>
                </a:cubicBezTo>
                <a:cubicBezTo>
                  <a:pt x="891697" y="910552"/>
                  <a:pt x="902064" y="900179"/>
                  <a:pt x="914864" y="900179"/>
                </a:cubicBezTo>
                <a:close/>
                <a:moveTo>
                  <a:pt x="737768" y="900179"/>
                </a:moveTo>
                <a:cubicBezTo>
                  <a:pt x="750562" y="900179"/>
                  <a:pt x="760934" y="910552"/>
                  <a:pt x="760934" y="923344"/>
                </a:cubicBezTo>
                <a:cubicBezTo>
                  <a:pt x="760934" y="936139"/>
                  <a:pt x="750562" y="946511"/>
                  <a:pt x="737768" y="946511"/>
                </a:cubicBezTo>
                <a:cubicBezTo>
                  <a:pt x="724974" y="946511"/>
                  <a:pt x="714602" y="936139"/>
                  <a:pt x="714602" y="923344"/>
                </a:cubicBezTo>
                <a:cubicBezTo>
                  <a:pt x="714602" y="910552"/>
                  <a:pt x="724974" y="900179"/>
                  <a:pt x="737768" y="900179"/>
                </a:cubicBezTo>
                <a:close/>
                <a:moveTo>
                  <a:pt x="560665" y="900179"/>
                </a:moveTo>
                <a:cubicBezTo>
                  <a:pt x="573460" y="900179"/>
                  <a:pt x="583832" y="910552"/>
                  <a:pt x="583832" y="923344"/>
                </a:cubicBezTo>
                <a:cubicBezTo>
                  <a:pt x="583832" y="936139"/>
                  <a:pt x="573460" y="946511"/>
                  <a:pt x="560665" y="946511"/>
                </a:cubicBezTo>
                <a:cubicBezTo>
                  <a:pt x="547872" y="946511"/>
                  <a:pt x="537500" y="936139"/>
                  <a:pt x="537500" y="923344"/>
                </a:cubicBezTo>
                <a:cubicBezTo>
                  <a:pt x="537500" y="910552"/>
                  <a:pt x="547872" y="900179"/>
                  <a:pt x="560665" y="900179"/>
                </a:cubicBezTo>
                <a:close/>
                <a:moveTo>
                  <a:pt x="383569" y="900179"/>
                </a:moveTo>
                <a:cubicBezTo>
                  <a:pt x="396363" y="900179"/>
                  <a:pt x="406733" y="910552"/>
                  <a:pt x="406733" y="923344"/>
                </a:cubicBezTo>
                <a:cubicBezTo>
                  <a:pt x="406733" y="936139"/>
                  <a:pt x="396363" y="946511"/>
                  <a:pt x="383569" y="946511"/>
                </a:cubicBezTo>
                <a:cubicBezTo>
                  <a:pt x="370773" y="946511"/>
                  <a:pt x="360402" y="936139"/>
                  <a:pt x="360402" y="923344"/>
                </a:cubicBezTo>
                <a:cubicBezTo>
                  <a:pt x="360402" y="910552"/>
                  <a:pt x="370773" y="900179"/>
                  <a:pt x="383569" y="900179"/>
                </a:cubicBezTo>
                <a:close/>
                <a:moveTo>
                  <a:pt x="206466" y="900179"/>
                </a:moveTo>
                <a:cubicBezTo>
                  <a:pt x="219259" y="900179"/>
                  <a:pt x="229631" y="910552"/>
                  <a:pt x="229631" y="923344"/>
                </a:cubicBezTo>
                <a:cubicBezTo>
                  <a:pt x="229631" y="936139"/>
                  <a:pt x="219259" y="946511"/>
                  <a:pt x="206466" y="946511"/>
                </a:cubicBezTo>
                <a:cubicBezTo>
                  <a:pt x="193672" y="946511"/>
                  <a:pt x="183300" y="936139"/>
                  <a:pt x="183300" y="923344"/>
                </a:cubicBezTo>
                <a:cubicBezTo>
                  <a:pt x="183300" y="910552"/>
                  <a:pt x="193672" y="900179"/>
                  <a:pt x="206466" y="900179"/>
                </a:cubicBezTo>
                <a:close/>
                <a:moveTo>
                  <a:pt x="29367" y="900179"/>
                </a:moveTo>
                <a:cubicBezTo>
                  <a:pt x="42161" y="900179"/>
                  <a:pt x="52533" y="910552"/>
                  <a:pt x="52533" y="923344"/>
                </a:cubicBezTo>
                <a:cubicBezTo>
                  <a:pt x="52533" y="936139"/>
                  <a:pt x="42161" y="946511"/>
                  <a:pt x="29367" y="946511"/>
                </a:cubicBezTo>
                <a:cubicBezTo>
                  <a:pt x="16574" y="946511"/>
                  <a:pt x="6202" y="936139"/>
                  <a:pt x="6202" y="923344"/>
                </a:cubicBezTo>
                <a:cubicBezTo>
                  <a:pt x="6202" y="910552"/>
                  <a:pt x="16574" y="900179"/>
                  <a:pt x="29367" y="900179"/>
                </a:cubicBezTo>
                <a:close/>
                <a:moveTo>
                  <a:pt x="3391637" y="900174"/>
                </a:moveTo>
                <a:cubicBezTo>
                  <a:pt x="3404431" y="900174"/>
                  <a:pt x="3414803" y="910545"/>
                  <a:pt x="3414803" y="923339"/>
                </a:cubicBezTo>
                <a:cubicBezTo>
                  <a:pt x="3414803" y="936133"/>
                  <a:pt x="3404431" y="946504"/>
                  <a:pt x="3391637" y="946504"/>
                </a:cubicBezTo>
                <a:cubicBezTo>
                  <a:pt x="3378843" y="946504"/>
                  <a:pt x="3368471" y="936133"/>
                  <a:pt x="3368471" y="923339"/>
                </a:cubicBezTo>
                <a:cubicBezTo>
                  <a:pt x="3368471" y="910545"/>
                  <a:pt x="3378843" y="900174"/>
                  <a:pt x="3391637" y="900174"/>
                </a:cubicBezTo>
                <a:close/>
                <a:moveTo>
                  <a:pt x="3214542" y="900174"/>
                </a:moveTo>
                <a:cubicBezTo>
                  <a:pt x="3227336" y="900174"/>
                  <a:pt x="3237708" y="910545"/>
                  <a:pt x="3237708" y="923339"/>
                </a:cubicBezTo>
                <a:cubicBezTo>
                  <a:pt x="3237708" y="936133"/>
                  <a:pt x="3227336" y="946506"/>
                  <a:pt x="3214542" y="946506"/>
                </a:cubicBezTo>
                <a:cubicBezTo>
                  <a:pt x="3201748" y="946506"/>
                  <a:pt x="3191376" y="936133"/>
                  <a:pt x="3191376" y="923339"/>
                </a:cubicBezTo>
                <a:cubicBezTo>
                  <a:pt x="3191376" y="910545"/>
                  <a:pt x="3201748" y="900174"/>
                  <a:pt x="3214542" y="900174"/>
                </a:cubicBezTo>
                <a:close/>
                <a:moveTo>
                  <a:pt x="3037443" y="900174"/>
                </a:moveTo>
                <a:cubicBezTo>
                  <a:pt x="3050237" y="900174"/>
                  <a:pt x="3060609" y="910545"/>
                  <a:pt x="3060609" y="923339"/>
                </a:cubicBezTo>
                <a:cubicBezTo>
                  <a:pt x="3060609" y="936133"/>
                  <a:pt x="3050237" y="946506"/>
                  <a:pt x="3037443" y="946506"/>
                </a:cubicBezTo>
                <a:cubicBezTo>
                  <a:pt x="3024649" y="946506"/>
                  <a:pt x="3014277" y="936133"/>
                  <a:pt x="3014277" y="923339"/>
                </a:cubicBezTo>
                <a:cubicBezTo>
                  <a:pt x="3014277" y="910545"/>
                  <a:pt x="3024649" y="900174"/>
                  <a:pt x="3037443" y="900174"/>
                </a:cubicBezTo>
                <a:close/>
                <a:moveTo>
                  <a:pt x="2860344" y="900174"/>
                </a:moveTo>
                <a:cubicBezTo>
                  <a:pt x="2873138" y="900174"/>
                  <a:pt x="2883510" y="910545"/>
                  <a:pt x="2883510" y="923339"/>
                </a:cubicBezTo>
                <a:cubicBezTo>
                  <a:pt x="2883510" y="936133"/>
                  <a:pt x="2873138" y="946506"/>
                  <a:pt x="2860344" y="946506"/>
                </a:cubicBezTo>
                <a:cubicBezTo>
                  <a:pt x="2847550" y="946506"/>
                  <a:pt x="2837178" y="936133"/>
                  <a:pt x="2837178" y="923339"/>
                </a:cubicBezTo>
                <a:cubicBezTo>
                  <a:pt x="2837178" y="910545"/>
                  <a:pt x="2847550" y="900174"/>
                  <a:pt x="2860344" y="900174"/>
                </a:cubicBezTo>
                <a:close/>
                <a:moveTo>
                  <a:pt x="2683245" y="900174"/>
                </a:moveTo>
                <a:cubicBezTo>
                  <a:pt x="2696039" y="900174"/>
                  <a:pt x="2706411" y="910545"/>
                  <a:pt x="2706411" y="923339"/>
                </a:cubicBezTo>
                <a:cubicBezTo>
                  <a:pt x="2706411" y="936133"/>
                  <a:pt x="2696039" y="946506"/>
                  <a:pt x="2683245" y="946506"/>
                </a:cubicBezTo>
                <a:cubicBezTo>
                  <a:pt x="2670451" y="946506"/>
                  <a:pt x="2660079" y="936133"/>
                  <a:pt x="2660079" y="923339"/>
                </a:cubicBezTo>
                <a:cubicBezTo>
                  <a:pt x="2660079" y="910545"/>
                  <a:pt x="2670451" y="900174"/>
                  <a:pt x="2683245" y="900174"/>
                </a:cubicBezTo>
                <a:close/>
                <a:moveTo>
                  <a:pt x="2506147" y="900174"/>
                </a:moveTo>
                <a:cubicBezTo>
                  <a:pt x="2518941" y="900174"/>
                  <a:pt x="2529313" y="910545"/>
                  <a:pt x="2529313" y="923339"/>
                </a:cubicBezTo>
                <a:cubicBezTo>
                  <a:pt x="2529313" y="936135"/>
                  <a:pt x="2518941" y="946506"/>
                  <a:pt x="2506147" y="946506"/>
                </a:cubicBezTo>
                <a:cubicBezTo>
                  <a:pt x="2493353" y="946506"/>
                  <a:pt x="2482981" y="936135"/>
                  <a:pt x="2482981" y="923339"/>
                </a:cubicBezTo>
                <a:cubicBezTo>
                  <a:pt x="2482981" y="910545"/>
                  <a:pt x="2493353" y="900174"/>
                  <a:pt x="2506147" y="900174"/>
                </a:cubicBezTo>
                <a:close/>
                <a:moveTo>
                  <a:pt x="2329048" y="900174"/>
                </a:moveTo>
                <a:cubicBezTo>
                  <a:pt x="2341842" y="900174"/>
                  <a:pt x="2352214" y="910545"/>
                  <a:pt x="2352214" y="923339"/>
                </a:cubicBezTo>
                <a:cubicBezTo>
                  <a:pt x="2352214" y="936135"/>
                  <a:pt x="2341842" y="946506"/>
                  <a:pt x="2329048" y="946506"/>
                </a:cubicBezTo>
                <a:cubicBezTo>
                  <a:pt x="2316254" y="946506"/>
                  <a:pt x="2305882" y="936135"/>
                  <a:pt x="2305882" y="923339"/>
                </a:cubicBezTo>
                <a:cubicBezTo>
                  <a:pt x="2305882" y="910545"/>
                  <a:pt x="2316254" y="900174"/>
                  <a:pt x="2329048" y="900174"/>
                </a:cubicBezTo>
                <a:close/>
                <a:moveTo>
                  <a:pt x="2151949" y="900174"/>
                </a:moveTo>
                <a:cubicBezTo>
                  <a:pt x="2164743" y="900174"/>
                  <a:pt x="2175115" y="910545"/>
                  <a:pt x="2175115" y="923339"/>
                </a:cubicBezTo>
                <a:cubicBezTo>
                  <a:pt x="2175115" y="936135"/>
                  <a:pt x="2164743" y="946506"/>
                  <a:pt x="2151949" y="946506"/>
                </a:cubicBezTo>
                <a:cubicBezTo>
                  <a:pt x="2139155" y="946506"/>
                  <a:pt x="2128783" y="936135"/>
                  <a:pt x="2128783" y="923339"/>
                </a:cubicBezTo>
                <a:cubicBezTo>
                  <a:pt x="2128783" y="910545"/>
                  <a:pt x="2139155" y="900174"/>
                  <a:pt x="2151949" y="900174"/>
                </a:cubicBezTo>
                <a:close/>
                <a:moveTo>
                  <a:pt x="1974850" y="900174"/>
                </a:moveTo>
                <a:cubicBezTo>
                  <a:pt x="1987644" y="900174"/>
                  <a:pt x="1998016" y="910545"/>
                  <a:pt x="1998016" y="923339"/>
                </a:cubicBezTo>
                <a:cubicBezTo>
                  <a:pt x="1998016" y="936135"/>
                  <a:pt x="1987644" y="946506"/>
                  <a:pt x="1974850" y="946506"/>
                </a:cubicBezTo>
                <a:cubicBezTo>
                  <a:pt x="1962056" y="946506"/>
                  <a:pt x="1951684" y="936135"/>
                  <a:pt x="1951684" y="923339"/>
                </a:cubicBezTo>
                <a:cubicBezTo>
                  <a:pt x="1951684" y="910545"/>
                  <a:pt x="1962056" y="900174"/>
                  <a:pt x="1974850" y="900174"/>
                </a:cubicBezTo>
                <a:close/>
                <a:moveTo>
                  <a:pt x="1797751" y="900174"/>
                </a:moveTo>
                <a:cubicBezTo>
                  <a:pt x="1810545" y="900174"/>
                  <a:pt x="1820917" y="910545"/>
                  <a:pt x="1820917" y="923339"/>
                </a:cubicBezTo>
                <a:cubicBezTo>
                  <a:pt x="1820917" y="936135"/>
                  <a:pt x="1810545" y="946506"/>
                  <a:pt x="1797751" y="946506"/>
                </a:cubicBezTo>
                <a:cubicBezTo>
                  <a:pt x="1784957" y="946506"/>
                  <a:pt x="1774585" y="936135"/>
                  <a:pt x="1774585" y="923339"/>
                </a:cubicBezTo>
                <a:cubicBezTo>
                  <a:pt x="1774585" y="910545"/>
                  <a:pt x="1784957" y="900174"/>
                  <a:pt x="1797751" y="900174"/>
                </a:cubicBezTo>
                <a:close/>
                <a:moveTo>
                  <a:pt x="562730" y="728815"/>
                </a:moveTo>
                <a:cubicBezTo>
                  <a:pt x="575524" y="728815"/>
                  <a:pt x="585897" y="739187"/>
                  <a:pt x="585897" y="751982"/>
                </a:cubicBezTo>
                <a:cubicBezTo>
                  <a:pt x="585897" y="764776"/>
                  <a:pt x="575524" y="775148"/>
                  <a:pt x="562730" y="775148"/>
                </a:cubicBezTo>
                <a:cubicBezTo>
                  <a:pt x="549936" y="775148"/>
                  <a:pt x="539564" y="764776"/>
                  <a:pt x="539564" y="751982"/>
                </a:cubicBezTo>
                <a:cubicBezTo>
                  <a:pt x="539564" y="739187"/>
                  <a:pt x="549936" y="728815"/>
                  <a:pt x="562730" y="728815"/>
                </a:cubicBezTo>
                <a:close/>
                <a:moveTo>
                  <a:pt x="385634" y="728815"/>
                </a:moveTo>
                <a:cubicBezTo>
                  <a:pt x="398427" y="728815"/>
                  <a:pt x="408797" y="739187"/>
                  <a:pt x="408797" y="751982"/>
                </a:cubicBezTo>
                <a:cubicBezTo>
                  <a:pt x="408797" y="764776"/>
                  <a:pt x="398427" y="775148"/>
                  <a:pt x="385634" y="775148"/>
                </a:cubicBezTo>
                <a:cubicBezTo>
                  <a:pt x="372838" y="775148"/>
                  <a:pt x="362467" y="764776"/>
                  <a:pt x="362467" y="751982"/>
                </a:cubicBezTo>
                <a:cubicBezTo>
                  <a:pt x="362467" y="739187"/>
                  <a:pt x="372838" y="728815"/>
                  <a:pt x="385634" y="728815"/>
                </a:cubicBezTo>
                <a:close/>
                <a:moveTo>
                  <a:pt x="208530" y="728815"/>
                </a:moveTo>
                <a:cubicBezTo>
                  <a:pt x="221324" y="728815"/>
                  <a:pt x="231696" y="739187"/>
                  <a:pt x="231696" y="751982"/>
                </a:cubicBezTo>
                <a:cubicBezTo>
                  <a:pt x="231696" y="764776"/>
                  <a:pt x="221324" y="775148"/>
                  <a:pt x="208530" y="775148"/>
                </a:cubicBezTo>
                <a:cubicBezTo>
                  <a:pt x="195736" y="775148"/>
                  <a:pt x="185364" y="764776"/>
                  <a:pt x="185364" y="751982"/>
                </a:cubicBezTo>
                <a:cubicBezTo>
                  <a:pt x="185364" y="739187"/>
                  <a:pt x="195736" y="728815"/>
                  <a:pt x="208530" y="728815"/>
                </a:cubicBezTo>
                <a:close/>
                <a:moveTo>
                  <a:pt x="31432" y="728815"/>
                </a:moveTo>
                <a:cubicBezTo>
                  <a:pt x="44226" y="728815"/>
                  <a:pt x="54598" y="739187"/>
                  <a:pt x="54598" y="751982"/>
                </a:cubicBezTo>
                <a:cubicBezTo>
                  <a:pt x="54598" y="764776"/>
                  <a:pt x="44226" y="775148"/>
                  <a:pt x="31432" y="775148"/>
                </a:cubicBezTo>
                <a:cubicBezTo>
                  <a:pt x="18638" y="775148"/>
                  <a:pt x="8266" y="764776"/>
                  <a:pt x="8266" y="751982"/>
                </a:cubicBezTo>
                <a:cubicBezTo>
                  <a:pt x="8266" y="739187"/>
                  <a:pt x="18638" y="728815"/>
                  <a:pt x="31432" y="728815"/>
                </a:cubicBezTo>
                <a:close/>
                <a:moveTo>
                  <a:pt x="1448221" y="728815"/>
                </a:moveTo>
                <a:cubicBezTo>
                  <a:pt x="1461014" y="728815"/>
                  <a:pt x="1471386" y="739187"/>
                  <a:pt x="1471386" y="751982"/>
                </a:cubicBezTo>
                <a:cubicBezTo>
                  <a:pt x="1471386" y="764776"/>
                  <a:pt x="1461014" y="775148"/>
                  <a:pt x="1448221" y="775148"/>
                </a:cubicBezTo>
                <a:cubicBezTo>
                  <a:pt x="1435428" y="775148"/>
                  <a:pt x="1425056" y="764776"/>
                  <a:pt x="1425056" y="751982"/>
                </a:cubicBezTo>
                <a:cubicBezTo>
                  <a:pt x="1425056" y="739187"/>
                  <a:pt x="1435428" y="728815"/>
                  <a:pt x="1448221" y="728815"/>
                </a:cubicBezTo>
                <a:close/>
                <a:moveTo>
                  <a:pt x="1271123" y="728815"/>
                </a:moveTo>
                <a:cubicBezTo>
                  <a:pt x="1283918" y="728815"/>
                  <a:pt x="1294289" y="739187"/>
                  <a:pt x="1294289" y="751982"/>
                </a:cubicBezTo>
                <a:cubicBezTo>
                  <a:pt x="1294289" y="764776"/>
                  <a:pt x="1283918" y="775148"/>
                  <a:pt x="1271123" y="775148"/>
                </a:cubicBezTo>
                <a:cubicBezTo>
                  <a:pt x="1258328" y="775148"/>
                  <a:pt x="1247956" y="764776"/>
                  <a:pt x="1247956" y="751982"/>
                </a:cubicBezTo>
                <a:cubicBezTo>
                  <a:pt x="1247956" y="739187"/>
                  <a:pt x="1258328" y="728815"/>
                  <a:pt x="1271123" y="728815"/>
                </a:cubicBezTo>
                <a:close/>
                <a:moveTo>
                  <a:pt x="1094033" y="728815"/>
                </a:moveTo>
                <a:cubicBezTo>
                  <a:pt x="1106828" y="728815"/>
                  <a:pt x="1117199" y="739187"/>
                  <a:pt x="1117199" y="751982"/>
                </a:cubicBezTo>
                <a:cubicBezTo>
                  <a:pt x="1117199" y="764776"/>
                  <a:pt x="1106828" y="775148"/>
                  <a:pt x="1094033" y="775148"/>
                </a:cubicBezTo>
                <a:cubicBezTo>
                  <a:pt x="1081235" y="775148"/>
                  <a:pt x="1070861" y="764776"/>
                  <a:pt x="1070861" y="751982"/>
                </a:cubicBezTo>
                <a:cubicBezTo>
                  <a:pt x="1070861" y="739187"/>
                  <a:pt x="1081235" y="728815"/>
                  <a:pt x="1094033" y="728815"/>
                </a:cubicBezTo>
                <a:close/>
                <a:moveTo>
                  <a:pt x="916930" y="728815"/>
                </a:moveTo>
                <a:cubicBezTo>
                  <a:pt x="929720" y="728815"/>
                  <a:pt x="940093" y="739187"/>
                  <a:pt x="940093" y="751982"/>
                </a:cubicBezTo>
                <a:cubicBezTo>
                  <a:pt x="940093" y="764776"/>
                  <a:pt x="929720" y="775148"/>
                  <a:pt x="916930" y="775148"/>
                </a:cubicBezTo>
                <a:cubicBezTo>
                  <a:pt x="904131" y="775148"/>
                  <a:pt x="893762" y="764776"/>
                  <a:pt x="893762" y="751982"/>
                </a:cubicBezTo>
                <a:cubicBezTo>
                  <a:pt x="893762" y="739187"/>
                  <a:pt x="904131" y="728815"/>
                  <a:pt x="916930" y="728815"/>
                </a:cubicBezTo>
                <a:close/>
                <a:moveTo>
                  <a:pt x="739833" y="728815"/>
                </a:moveTo>
                <a:cubicBezTo>
                  <a:pt x="752627" y="728815"/>
                  <a:pt x="762999" y="739187"/>
                  <a:pt x="762999" y="751982"/>
                </a:cubicBezTo>
                <a:cubicBezTo>
                  <a:pt x="762999" y="764776"/>
                  <a:pt x="752627" y="775148"/>
                  <a:pt x="739833" y="775148"/>
                </a:cubicBezTo>
                <a:cubicBezTo>
                  <a:pt x="727039" y="775148"/>
                  <a:pt x="716666" y="764776"/>
                  <a:pt x="716666" y="751982"/>
                </a:cubicBezTo>
                <a:cubicBezTo>
                  <a:pt x="716666" y="739187"/>
                  <a:pt x="727039" y="728815"/>
                  <a:pt x="739833" y="728815"/>
                </a:cubicBezTo>
                <a:close/>
                <a:moveTo>
                  <a:pt x="1625311" y="728814"/>
                </a:moveTo>
                <a:cubicBezTo>
                  <a:pt x="1638109" y="728814"/>
                  <a:pt x="1648483" y="739187"/>
                  <a:pt x="1648483" y="751982"/>
                </a:cubicBezTo>
                <a:cubicBezTo>
                  <a:pt x="1648483" y="764776"/>
                  <a:pt x="1638109" y="775148"/>
                  <a:pt x="1625311" y="775148"/>
                </a:cubicBezTo>
                <a:cubicBezTo>
                  <a:pt x="1612515" y="775148"/>
                  <a:pt x="1602139" y="764776"/>
                  <a:pt x="1602139" y="751982"/>
                </a:cubicBezTo>
                <a:cubicBezTo>
                  <a:pt x="1602139" y="739187"/>
                  <a:pt x="1612515" y="728814"/>
                  <a:pt x="1625311" y="728814"/>
                </a:cubicBezTo>
                <a:close/>
                <a:moveTo>
                  <a:pt x="1976914" y="728810"/>
                </a:moveTo>
                <a:cubicBezTo>
                  <a:pt x="1989708" y="728810"/>
                  <a:pt x="2000080" y="739182"/>
                  <a:pt x="2000080" y="751976"/>
                </a:cubicBezTo>
                <a:cubicBezTo>
                  <a:pt x="2000080" y="764770"/>
                  <a:pt x="1989708" y="775143"/>
                  <a:pt x="1976914" y="775143"/>
                </a:cubicBezTo>
                <a:cubicBezTo>
                  <a:pt x="1964120" y="775143"/>
                  <a:pt x="1953748" y="764770"/>
                  <a:pt x="1953748" y="751976"/>
                </a:cubicBezTo>
                <a:cubicBezTo>
                  <a:pt x="1953748" y="739182"/>
                  <a:pt x="1964120" y="728810"/>
                  <a:pt x="1976914" y="728810"/>
                </a:cubicBezTo>
                <a:close/>
                <a:moveTo>
                  <a:pt x="1799815" y="728810"/>
                </a:moveTo>
                <a:cubicBezTo>
                  <a:pt x="1812609" y="728810"/>
                  <a:pt x="1822981" y="739182"/>
                  <a:pt x="1822981" y="751976"/>
                </a:cubicBezTo>
                <a:cubicBezTo>
                  <a:pt x="1822981" y="764770"/>
                  <a:pt x="1812609" y="775143"/>
                  <a:pt x="1799815" y="775143"/>
                </a:cubicBezTo>
                <a:cubicBezTo>
                  <a:pt x="1787021" y="775143"/>
                  <a:pt x="1776649" y="764770"/>
                  <a:pt x="1776649" y="751976"/>
                </a:cubicBezTo>
                <a:cubicBezTo>
                  <a:pt x="1776649" y="739182"/>
                  <a:pt x="1787021" y="728810"/>
                  <a:pt x="1799815" y="728810"/>
                </a:cubicBezTo>
                <a:close/>
                <a:moveTo>
                  <a:pt x="2331112" y="728810"/>
                </a:moveTo>
                <a:cubicBezTo>
                  <a:pt x="2343906" y="728810"/>
                  <a:pt x="2354278" y="739182"/>
                  <a:pt x="2354278" y="751976"/>
                </a:cubicBezTo>
                <a:cubicBezTo>
                  <a:pt x="2354278" y="764770"/>
                  <a:pt x="2343906" y="775142"/>
                  <a:pt x="2331112" y="775142"/>
                </a:cubicBezTo>
                <a:cubicBezTo>
                  <a:pt x="2318318" y="775142"/>
                  <a:pt x="2307946" y="764770"/>
                  <a:pt x="2307946" y="751976"/>
                </a:cubicBezTo>
                <a:cubicBezTo>
                  <a:pt x="2307946" y="739182"/>
                  <a:pt x="2318318" y="728810"/>
                  <a:pt x="2331112" y="728810"/>
                </a:cubicBezTo>
                <a:close/>
                <a:moveTo>
                  <a:pt x="2154013" y="728810"/>
                </a:moveTo>
                <a:cubicBezTo>
                  <a:pt x="2166807" y="728810"/>
                  <a:pt x="2177179" y="739182"/>
                  <a:pt x="2177179" y="751976"/>
                </a:cubicBezTo>
                <a:cubicBezTo>
                  <a:pt x="2177179" y="764770"/>
                  <a:pt x="2166807" y="775143"/>
                  <a:pt x="2154013" y="775143"/>
                </a:cubicBezTo>
                <a:cubicBezTo>
                  <a:pt x="2141219" y="775143"/>
                  <a:pt x="2130847" y="764770"/>
                  <a:pt x="2130847" y="751976"/>
                </a:cubicBezTo>
                <a:cubicBezTo>
                  <a:pt x="2130847" y="739182"/>
                  <a:pt x="2141219" y="728810"/>
                  <a:pt x="2154013" y="728810"/>
                </a:cubicBezTo>
                <a:close/>
                <a:moveTo>
                  <a:pt x="2685310" y="728810"/>
                </a:moveTo>
                <a:cubicBezTo>
                  <a:pt x="2698104" y="728810"/>
                  <a:pt x="2708476" y="739182"/>
                  <a:pt x="2708476" y="751976"/>
                </a:cubicBezTo>
                <a:cubicBezTo>
                  <a:pt x="2708476" y="764770"/>
                  <a:pt x="2698104" y="775142"/>
                  <a:pt x="2685310" y="775142"/>
                </a:cubicBezTo>
                <a:cubicBezTo>
                  <a:pt x="2672516" y="775142"/>
                  <a:pt x="2662144" y="764770"/>
                  <a:pt x="2662144" y="751976"/>
                </a:cubicBezTo>
                <a:cubicBezTo>
                  <a:pt x="2662144" y="739182"/>
                  <a:pt x="2672516" y="728810"/>
                  <a:pt x="2685310" y="728810"/>
                </a:cubicBezTo>
                <a:close/>
                <a:moveTo>
                  <a:pt x="2508211" y="728810"/>
                </a:moveTo>
                <a:cubicBezTo>
                  <a:pt x="2521005" y="728810"/>
                  <a:pt x="2531377" y="739182"/>
                  <a:pt x="2531377" y="751976"/>
                </a:cubicBezTo>
                <a:cubicBezTo>
                  <a:pt x="2531377" y="764770"/>
                  <a:pt x="2521005" y="775142"/>
                  <a:pt x="2508211" y="775142"/>
                </a:cubicBezTo>
                <a:cubicBezTo>
                  <a:pt x="2495417" y="775142"/>
                  <a:pt x="2485045" y="764770"/>
                  <a:pt x="2485045" y="751976"/>
                </a:cubicBezTo>
                <a:cubicBezTo>
                  <a:pt x="2485045" y="739182"/>
                  <a:pt x="2495417" y="728810"/>
                  <a:pt x="2508211" y="728810"/>
                </a:cubicBezTo>
                <a:close/>
                <a:moveTo>
                  <a:pt x="3039507" y="728810"/>
                </a:moveTo>
                <a:cubicBezTo>
                  <a:pt x="3052301" y="728810"/>
                  <a:pt x="3062673" y="739182"/>
                  <a:pt x="3062673" y="751976"/>
                </a:cubicBezTo>
                <a:cubicBezTo>
                  <a:pt x="3062673" y="764770"/>
                  <a:pt x="3052301" y="775142"/>
                  <a:pt x="3039507" y="775142"/>
                </a:cubicBezTo>
                <a:cubicBezTo>
                  <a:pt x="3026713" y="775142"/>
                  <a:pt x="3016341" y="764770"/>
                  <a:pt x="3016341" y="751976"/>
                </a:cubicBezTo>
                <a:cubicBezTo>
                  <a:pt x="3016341" y="739182"/>
                  <a:pt x="3026713" y="728810"/>
                  <a:pt x="3039507" y="728810"/>
                </a:cubicBezTo>
                <a:close/>
                <a:moveTo>
                  <a:pt x="2862409" y="728810"/>
                </a:moveTo>
                <a:cubicBezTo>
                  <a:pt x="2875203" y="728810"/>
                  <a:pt x="2885575" y="739182"/>
                  <a:pt x="2885575" y="751976"/>
                </a:cubicBezTo>
                <a:cubicBezTo>
                  <a:pt x="2885575" y="764770"/>
                  <a:pt x="2875203" y="775142"/>
                  <a:pt x="2862409" y="775142"/>
                </a:cubicBezTo>
                <a:cubicBezTo>
                  <a:pt x="2849615" y="775142"/>
                  <a:pt x="2839243" y="764770"/>
                  <a:pt x="2839243" y="751976"/>
                </a:cubicBezTo>
                <a:cubicBezTo>
                  <a:pt x="2839243" y="739182"/>
                  <a:pt x="2849615" y="728810"/>
                  <a:pt x="2862409" y="728810"/>
                </a:cubicBezTo>
                <a:close/>
                <a:moveTo>
                  <a:pt x="3216606" y="728810"/>
                </a:moveTo>
                <a:cubicBezTo>
                  <a:pt x="3229400" y="728810"/>
                  <a:pt x="3239772" y="739182"/>
                  <a:pt x="3239772" y="751976"/>
                </a:cubicBezTo>
                <a:cubicBezTo>
                  <a:pt x="3239772" y="764770"/>
                  <a:pt x="3229400" y="775142"/>
                  <a:pt x="3216606" y="775142"/>
                </a:cubicBezTo>
                <a:cubicBezTo>
                  <a:pt x="3203812" y="775142"/>
                  <a:pt x="3193440" y="764770"/>
                  <a:pt x="3193440" y="751976"/>
                </a:cubicBezTo>
                <a:cubicBezTo>
                  <a:pt x="3193440" y="739182"/>
                  <a:pt x="3203812" y="728810"/>
                  <a:pt x="3216606" y="728810"/>
                </a:cubicBezTo>
                <a:close/>
                <a:moveTo>
                  <a:pt x="3393701" y="728809"/>
                </a:moveTo>
                <a:cubicBezTo>
                  <a:pt x="3406495" y="728809"/>
                  <a:pt x="3416867" y="739182"/>
                  <a:pt x="3416867" y="751976"/>
                </a:cubicBezTo>
                <a:cubicBezTo>
                  <a:pt x="3416867" y="764770"/>
                  <a:pt x="3406495" y="775142"/>
                  <a:pt x="3393701" y="775142"/>
                </a:cubicBezTo>
                <a:cubicBezTo>
                  <a:pt x="3380907" y="775142"/>
                  <a:pt x="3370535" y="764770"/>
                  <a:pt x="3370535" y="751976"/>
                </a:cubicBezTo>
                <a:cubicBezTo>
                  <a:pt x="3370535" y="739182"/>
                  <a:pt x="3380907" y="728809"/>
                  <a:pt x="3393701" y="728809"/>
                </a:cubicBezTo>
                <a:close/>
                <a:moveTo>
                  <a:pt x="908672" y="534743"/>
                </a:moveTo>
                <a:cubicBezTo>
                  <a:pt x="921466" y="534743"/>
                  <a:pt x="931836" y="545115"/>
                  <a:pt x="931836" y="557908"/>
                </a:cubicBezTo>
                <a:cubicBezTo>
                  <a:pt x="931836" y="570702"/>
                  <a:pt x="921466" y="581074"/>
                  <a:pt x="908672" y="581074"/>
                </a:cubicBezTo>
                <a:cubicBezTo>
                  <a:pt x="895876" y="581074"/>
                  <a:pt x="885506" y="570702"/>
                  <a:pt x="885506" y="557908"/>
                </a:cubicBezTo>
                <a:cubicBezTo>
                  <a:pt x="885506" y="545115"/>
                  <a:pt x="895876" y="534743"/>
                  <a:pt x="908672" y="534743"/>
                </a:cubicBezTo>
                <a:close/>
                <a:moveTo>
                  <a:pt x="731575" y="534743"/>
                </a:moveTo>
                <a:cubicBezTo>
                  <a:pt x="744370" y="534743"/>
                  <a:pt x="754742" y="545115"/>
                  <a:pt x="754742" y="557909"/>
                </a:cubicBezTo>
                <a:cubicBezTo>
                  <a:pt x="754742" y="570702"/>
                  <a:pt x="744370" y="581074"/>
                  <a:pt x="731575" y="581074"/>
                </a:cubicBezTo>
                <a:cubicBezTo>
                  <a:pt x="718781" y="581074"/>
                  <a:pt x="708409" y="570702"/>
                  <a:pt x="708409" y="557909"/>
                </a:cubicBezTo>
                <a:cubicBezTo>
                  <a:pt x="708409" y="545115"/>
                  <a:pt x="718781" y="534743"/>
                  <a:pt x="731575" y="534743"/>
                </a:cubicBezTo>
                <a:close/>
                <a:moveTo>
                  <a:pt x="554473" y="534743"/>
                </a:moveTo>
                <a:cubicBezTo>
                  <a:pt x="567268" y="534743"/>
                  <a:pt x="577640" y="545115"/>
                  <a:pt x="577640" y="557909"/>
                </a:cubicBezTo>
                <a:cubicBezTo>
                  <a:pt x="577640" y="570702"/>
                  <a:pt x="567268" y="581074"/>
                  <a:pt x="554473" y="581074"/>
                </a:cubicBezTo>
                <a:cubicBezTo>
                  <a:pt x="541679" y="581074"/>
                  <a:pt x="531307" y="570702"/>
                  <a:pt x="531307" y="557909"/>
                </a:cubicBezTo>
                <a:cubicBezTo>
                  <a:pt x="531307" y="545115"/>
                  <a:pt x="541679" y="534743"/>
                  <a:pt x="554473" y="534743"/>
                </a:cubicBezTo>
                <a:close/>
                <a:moveTo>
                  <a:pt x="377376" y="534743"/>
                </a:moveTo>
                <a:cubicBezTo>
                  <a:pt x="390172" y="534743"/>
                  <a:pt x="400542" y="545115"/>
                  <a:pt x="400542" y="557909"/>
                </a:cubicBezTo>
                <a:cubicBezTo>
                  <a:pt x="400542" y="570702"/>
                  <a:pt x="390172" y="581074"/>
                  <a:pt x="377376" y="581074"/>
                </a:cubicBezTo>
                <a:cubicBezTo>
                  <a:pt x="364582" y="581074"/>
                  <a:pt x="354209" y="570702"/>
                  <a:pt x="354209" y="557909"/>
                </a:cubicBezTo>
                <a:cubicBezTo>
                  <a:pt x="354209" y="545115"/>
                  <a:pt x="364582" y="534743"/>
                  <a:pt x="377376" y="534743"/>
                </a:cubicBezTo>
                <a:close/>
                <a:moveTo>
                  <a:pt x="200273" y="534743"/>
                </a:moveTo>
                <a:cubicBezTo>
                  <a:pt x="213067" y="534743"/>
                  <a:pt x="223439" y="545115"/>
                  <a:pt x="223439" y="557909"/>
                </a:cubicBezTo>
                <a:cubicBezTo>
                  <a:pt x="223439" y="570702"/>
                  <a:pt x="213067" y="581074"/>
                  <a:pt x="200273" y="581074"/>
                </a:cubicBezTo>
                <a:cubicBezTo>
                  <a:pt x="187480" y="581074"/>
                  <a:pt x="177108" y="570702"/>
                  <a:pt x="177108" y="557909"/>
                </a:cubicBezTo>
                <a:cubicBezTo>
                  <a:pt x="177108" y="545115"/>
                  <a:pt x="187480" y="534743"/>
                  <a:pt x="200273" y="534743"/>
                </a:cubicBezTo>
                <a:close/>
                <a:moveTo>
                  <a:pt x="23175" y="534743"/>
                </a:moveTo>
                <a:cubicBezTo>
                  <a:pt x="35969" y="534743"/>
                  <a:pt x="46341" y="545115"/>
                  <a:pt x="46341" y="557909"/>
                </a:cubicBezTo>
                <a:cubicBezTo>
                  <a:pt x="46341" y="570702"/>
                  <a:pt x="35969" y="581074"/>
                  <a:pt x="23175" y="581074"/>
                </a:cubicBezTo>
                <a:cubicBezTo>
                  <a:pt x="10381" y="581074"/>
                  <a:pt x="10" y="570702"/>
                  <a:pt x="10" y="557909"/>
                </a:cubicBezTo>
                <a:cubicBezTo>
                  <a:pt x="10" y="545115"/>
                  <a:pt x="10381" y="534743"/>
                  <a:pt x="23175" y="534743"/>
                </a:cubicBezTo>
                <a:close/>
                <a:moveTo>
                  <a:pt x="1617050" y="534743"/>
                </a:moveTo>
                <a:cubicBezTo>
                  <a:pt x="1629851" y="534743"/>
                  <a:pt x="1640225" y="545114"/>
                  <a:pt x="1640225" y="557908"/>
                </a:cubicBezTo>
                <a:cubicBezTo>
                  <a:pt x="1640225" y="570702"/>
                  <a:pt x="1629851" y="581074"/>
                  <a:pt x="1617050" y="581074"/>
                </a:cubicBezTo>
                <a:cubicBezTo>
                  <a:pt x="1604254" y="581074"/>
                  <a:pt x="1593880" y="570702"/>
                  <a:pt x="1593880" y="557908"/>
                </a:cubicBezTo>
                <a:cubicBezTo>
                  <a:pt x="1593880" y="545114"/>
                  <a:pt x="1604254" y="534743"/>
                  <a:pt x="1617050" y="534743"/>
                </a:cubicBezTo>
                <a:close/>
                <a:moveTo>
                  <a:pt x="1439966" y="534743"/>
                </a:moveTo>
                <a:cubicBezTo>
                  <a:pt x="1452759" y="534743"/>
                  <a:pt x="1463130" y="545115"/>
                  <a:pt x="1463130" y="557908"/>
                </a:cubicBezTo>
                <a:cubicBezTo>
                  <a:pt x="1463130" y="570702"/>
                  <a:pt x="1452759" y="581074"/>
                  <a:pt x="1439966" y="581074"/>
                </a:cubicBezTo>
                <a:cubicBezTo>
                  <a:pt x="1427171" y="581074"/>
                  <a:pt x="1416800" y="570702"/>
                  <a:pt x="1416800" y="557908"/>
                </a:cubicBezTo>
                <a:cubicBezTo>
                  <a:pt x="1416800" y="545115"/>
                  <a:pt x="1427171" y="534743"/>
                  <a:pt x="1439966" y="534743"/>
                </a:cubicBezTo>
                <a:close/>
                <a:moveTo>
                  <a:pt x="1262867" y="534743"/>
                </a:moveTo>
                <a:cubicBezTo>
                  <a:pt x="1275660" y="534743"/>
                  <a:pt x="1286033" y="545115"/>
                  <a:pt x="1286033" y="557908"/>
                </a:cubicBezTo>
                <a:cubicBezTo>
                  <a:pt x="1286033" y="570702"/>
                  <a:pt x="1275660" y="581074"/>
                  <a:pt x="1262867" y="581074"/>
                </a:cubicBezTo>
                <a:cubicBezTo>
                  <a:pt x="1250072" y="581074"/>
                  <a:pt x="1239702" y="570702"/>
                  <a:pt x="1239702" y="557908"/>
                </a:cubicBezTo>
                <a:cubicBezTo>
                  <a:pt x="1239702" y="545115"/>
                  <a:pt x="1250072" y="534743"/>
                  <a:pt x="1262867" y="534743"/>
                </a:cubicBezTo>
                <a:close/>
                <a:moveTo>
                  <a:pt x="1085774" y="534743"/>
                </a:moveTo>
                <a:cubicBezTo>
                  <a:pt x="1098571" y="534743"/>
                  <a:pt x="1108943" y="545115"/>
                  <a:pt x="1108943" y="557908"/>
                </a:cubicBezTo>
                <a:cubicBezTo>
                  <a:pt x="1108943" y="570702"/>
                  <a:pt x="1098571" y="581074"/>
                  <a:pt x="1085774" y="581074"/>
                </a:cubicBezTo>
                <a:cubicBezTo>
                  <a:pt x="1072978" y="581074"/>
                  <a:pt x="1062601" y="570702"/>
                  <a:pt x="1062601" y="557908"/>
                </a:cubicBezTo>
                <a:cubicBezTo>
                  <a:pt x="1062601" y="545115"/>
                  <a:pt x="1072978" y="534743"/>
                  <a:pt x="1085774" y="534743"/>
                </a:cubicBezTo>
                <a:close/>
                <a:moveTo>
                  <a:pt x="2677052" y="534738"/>
                </a:moveTo>
                <a:cubicBezTo>
                  <a:pt x="2689846" y="534738"/>
                  <a:pt x="2700218" y="545109"/>
                  <a:pt x="2700218" y="557903"/>
                </a:cubicBezTo>
                <a:cubicBezTo>
                  <a:pt x="2700218" y="570697"/>
                  <a:pt x="2689846" y="581069"/>
                  <a:pt x="2677052" y="581069"/>
                </a:cubicBezTo>
                <a:cubicBezTo>
                  <a:pt x="2664258" y="581069"/>
                  <a:pt x="2653886" y="570697"/>
                  <a:pt x="2653886" y="557903"/>
                </a:cubicBezTo>
                <a:cubicBezTo>
                  <a:pt x="2653886" y="545109"/>
                  <a:pt x="2664258" y="534738"/>
                  <a:pt x="2677052" y="534738"/>
                </a:cubicBezTo>
                <a:close/>
                <a:moveTo>
                  <a:pt x="2499953" y="534738"/>
                </a:moveTo>
                <a:cubicBezTo>
                  <a:pt x="2512747" y="534738"/>
                  <a:pt x="2523119" y="545109"/>
                  <a:pt x="2523119" y="557903"/>
                </a:cubicBezTo>
                <a:cubicBezTo>
                  <a:pt x="2523119" y="570697"/>
                  <a:pt x="2512747" y="581069"/>
                  <a:pt x="2499953" y="581069"/>
                </a:cubicBezTo>
                <a:cubicBezTo>
                  <a:pt x="2487159" y="581069"/>
                  <a:pt x="2476787" y="570697"/>
                  <a:pt x="2476787" y="557903"/>
                </a:cubicBezTo>
                <a:cubicBezTo>
                  <a:pt x="2476787" y="545109"/>
                  <a:pt x="2487159" y="534738"/>
                  <a:pt x="2499953" y="534738"/>
                </a:cubicBezTo>
                <a:close/>
                <a:moveTo>
                  <a:pt x="2322855" y="534738"/>
                </a:moveTo>
                <a:cubicBezTo>
                  <a:pt x="2335649" y="534738"/>
                  <a:pt x="2346021" y="545109"/>
                  <a:pt x="2346021" y="557903"/>
                </a:cubicBezTo>
                <a:cubicBezTo>
                  <a:pt x="2346021" y="570697"/>
                  <a:pt x="2335649" y="581069"/>
                  <a:pt x="2322855" y="581069"/>
                </a:cubicBezTo>
                <a:cubicBezTo>
                  <a:pt x="2310061" y="581069"/>
                  <a:pt x="2299689" y="570697"/>
                  <a:pt x="2299689" y="557903"/>
                </a:cubicBezTo>
                <a:cubicBezTo>
                  <a:pt x="2299689" y="545109"/>
                  <a:pt x="2310061" y="534738"/>
                  <a:pt x="2322855" y="534738"/>
                </a:cubicBezTo>
                <a:close/>
                <a:moveTo>
                  <a:pt x="2145756" y="534738"/>
                </a:moveTo>
                <a:cubicBezTo>
                  <a:pt x="2158550" y="534738"/>
                  <a:pt x="2168922" y="545110"/>
                  <a:pt x="2168922" y="557903"/>
                </a:cubicBezTo>
                <a:cubicBezTo>
                  <a:pt x="2168922" y="570697"/>
                  <a:pt x="2158550" y="581069"/>
                  <a:pt x="2145756" y="581069"/>
                </a:cubicBezTo>
                <a:cubicBezTo>
                  <a:pt x="2132962" y="581069"/>
                  <a:pt x="2122590" y="570697"/>
                  <a:pt x="2122590" y="557903"/>
                </a:cubicBezTo>
                <a:cubicBezTo>
                  <a:pt x="2122590" y="545110"/>
                  <a:pt x="2132962" y="534738"/>
                  <a:pt x="2145756" y="534738"/>
                </a:cubicBezTo>
                <a:close/>
                <a:moveTo>
                  <a:pt x="1968657" y="534738"/>
                </a:moveTo>
                <a:cubicBezTo>
                  <a:pt x="1981451" y="534738"/>
                  <a:pt x="1991823" y="545110"/>
                  <a:pt x="1991823" y="557903"/>
                </a:cubicBezTo>
                <a:cubicBezTo>
                  <a:pt x="1991823" y="570697"/>
                  <a:pt x="1981451" y="581069"/>
                  <a:pt x="1968657" y="581069"/>
                </a:cubicBezTo>
                <a:cubicBezTo>
                  <a:pt x="1955863" y="581069"/>
                  <a:pt x="1945491" y="570697"/>
                  <a:pt x="1945491" y="557903"/>
                </a:cubicBezTo>
                <a:cubicBezTo>
                  <a:pt x="1945491" y="545110"/>
                  <a:pt x="1955863" y="534738"/>
                  <a:pt x="1968657" y="534738"/>
                </a:cubicBezTo>
                <a:close/>
                <a:moveTo>
                  <a:pt x="1791558" y="534738"/>
                </a:moveTo>
                <a:cubicBezTo>
                  <a:pt x="1804352" y="534738"/>
                  <a:pt x="1814724" y="545110"/>
                  <a:pt x="1814724" y="557904"/>
                </a:cubicBezTo>
                <a:cubicBezTo>
                  <a:pt x="1814724" y="570697"/>
                  <a:pt x="1804352" y="581069"/>
                  <a:pt x="1791558" y="581069"/>
                </a:cubicBezTo>
                <a:cubicBezTo>
                  <a:pt x="1778764" y="581069"/>
                  <a:pt x="1768392" y="570697"/>
                  <a:pt x="1768392" y="557904"/>
                </a:cubicBezTo>
                <a:cubicBezTo>
                  <a:pt x="1768392" y="545110"/>
                  <a:pt x="1778764" y="534738"/>
                  <a:pt x="1791558" y="534738"/>
                </a:cubicBezTo>
                <a:close/>
                <a:moveTo>
                  <a:pt x="3385444" y="534737"/>
                </a:moveTo>
                <a:cubicBezTo>
                  <a:pt x="3398238" y="534737"/>
                  <a:pt x="3408610" y="545109"/>
                  <a:pt x="3408610" y="557903"/>
                </a:cubicBezTo>
                <a:cubicBezTo>
                  <a:pt x="3408610" y="570697"/>
                  <a:pt x="3398238" y="581069"/>
                  <a:pt x="3385444" y="581069"/>
                </a:cubicBezTo>
                <a:cubicBezTo>
                  <a:pt x="3372650" y="581069"/>
                  <a:pt x="3362278" y="570697"/>
                  <a:pt x="3362278" y="557903"/>
                </a:cubicBezTo>
                <a:cubicBezTo>
                  <a:pt x="3362278" y="545109"/>
                  <a:pt x="3372650" y="534737"/>
                  <a:pt x="3385444" y="534737"/>
                </a:cubicBezTo>
                <a:close/>
                <a:moveTo>
                  <a:pt x="3208349" y="534737"/>
                </a:moveTo>
                <a:cubicBezTo>
                  <a:pt x="3221143" y="534737"/>
                  <a:pt x="3231515" y="545109"/>
                  <a:pt x="3231515" y="557903"/>
                </a:cubicBezTo>
                <a:cubicBezTo>
                  <a:pt x="3231515" y="570697"/>
                  <a:pt x="3221143" y="581069"/>
                  <a:pt x="3208349" y="581069"/>
                </a:cubicBezTo>
                <a:cubicBezTo>
                  <a:pt x="3195555" y="581069"/>
                  <a:pt x="3185183" y="570697"/>
                  <a:pt x="3185183" y="557903"/>
                </a:cubicBezTo>
                <a:cubicBezTo>
                  <a:pt x="3185183" y="545109"/>
                  <a:pt x="3195555" y="534737"/>
                  <a:pt x="3208349" y="534737"/>
                </a:cubicBezTo>
                <a:close/>
                <a:moveTo>
                  <a:pt x="3031250" y="534737"/>
                </a:moveTo>
                <a:cubicBezTo>
                  <a:pt x="3044044" y="534737"/>
                  <a:pt x="3054416" y="545109"/>
                  <a:pt x="3054416" y="557903"/>
                </a:cubicBezTo>
                <a:cubicBezTo>
                  <a:pt x="3054416" y="570697"/>
                  <a:pt x="3044044" y="581069"/>
                  <a:pt x="3031250" y="581069"/>
                </a:cubicBezTo>
                <a:cubicBezTo>
                  <a:pt x="3018456" y="581069"/>
                  <a:pt x="3008084" y="570697"/>
                  <a:pt x="3008084" y="557903"/>
                </a:cubicBezTo>
                <a:cubicBezTo>
                  <a:pt x="3008084" y="545109"/>
                  <a:pt x="3018456" y="534737"/>
                  <a:pt x="3031250" y="534737"/>
                </a:cubicBezTo>
                <a:close/>
                <a:moveTo>
                  <a:pt x="2854151" y="534737"/>
                </a:moveTo>
                <a:cubicBezTo>
                  <a:pt x="2866945" y="534737"/>
                  <a:pt x="2877317" y="545109"/>
                  <a:pt x="2877317" y="557903"/>
                </a:cubicBezTo>
                <a:cubicBezTo>
                  <a:pt x="2877317" y="570697"/>
                  <a:pt x="2866945" y="581069"/>
                  <a:pt x="2854151" y="581069"/>
                </a:cubicBezTo>
                <a:cubicBezTo>
                  <a:pt x="2841357" y="581069"/>
                  <a:pt x="2830985" y="570697"/>
                  <a:pt x="2830985" y="557903"/>
                </a:cubicBezTo>
                <a:cubicBezTo>
                  <a:pt x="2830985" y="545109"/>
                  <a:pt x="2841357" y="534737"/>
                  <a:pt x="2854151" y="534737"/>
                </a:cubicBezTo>
                <a:close/>
                <a:moveTo>
                  <a:pt x="25240" y="363380"/>
                </a:moveTo>
                <a:cubicBezTo>
                  <a:pt x="38034" y="363380"/>
                  <a:pt x="48406" y="373751"/>
                  <a:pt x="48406" y="386546"/>
                </a:cubicBezTo>
                <a:cubicBezTo>
                  <a:pt x="48406" y="399339"/>
                  <a:pt x="38034" y="409711"/>
                  <a:pt x="25240" y="409711"/>
                </a:cubicBezTo>
                <a:cubicBezTo>
                  <a:pt x="12446" y="409711"/>
                  <a:pt x="2074" y="399339"/>
                  <a:pt x="2074" y="386546"/>
                </a:cubicBezTo>
                <a:cubicBezTo>
                  <a:pt x="2074" y="373751"/>
                  <a:pt x="12446" y="363380"/>
                  <a:pt x="25240" y="363380"/>
                </a:cubicBezTo>
                <a:close/>
                <a:moveTo>
                  <a:pt x="1087839" y="363380"/>
                </a:moveTo>
                <a:cubicBezTo>
                  <a:pt x="1100636" y="363380"/>
                  <a:pt x="1111008" y="373751"/>
                  <a:pt x="1111008" y="386545"/>
                </a:cubicBezTo>
                <a:cubicBezTo>
                  <a:pt x="1111008" y="399339"/>
                  <a:pt x="1100636" y="409711"/>
                  <a:pt x="1087839" y="409711"/>
                </a:cubicBezTo>
                <a:cubicBezTo>
                  <a:pt x="1075042" y="409711"/>
                  <a:pt x="1064669" y="399339"/>
                  <a:pt x="1064669" y="386545"/>
                </a:cubicBezTo>
                <a:cubicBezTo>
                  <a:pt x="1064669" y="373751"/>
                  <a:pt x="1075042" y="363380"/>
                  <a:pt x="1087839" y="363380"/>
                </a:cubicBezTo>
                <a:close/>
                <a:moveTo>
                  <a:pt x="910739" y="363380"/>
                </a:moveTo>
                <a:cubicBezTo>
                  <a:pt x="923530" y="363380"/>
                  <a:pt x="933902" y="373751"/>
                  <a:pt x="933902" y="386545"/>
                </a:cubicBezTo>
                <a:cubicBezTo>
                  <a:pt x="933902" y="399339"/>
                  <a:pt x="923530" y="409711"/>
                  <a:pt x="910739" y="409711"/>
                </a:cubicBezTo>
                <a:cubicBezTo>
                  <a:pt x="897940" y="409711"/>
                  <a:pt x="887573" y="399339"/>
                  <a:pt x="887573" y="386545"/>
                </a:cubicBezTo>
                <a:cubicBezTo>
                  <a:pt x="887573" y="373751"/>
                  <a:pt x="897940" y="363380"/>
                  <a:pt x="910739" y="363380"/>
                </a:cubicBezTo>
                <a:close/>
                <a:moveTo>
                  <a:pt x="733641" y="363380"/>
                </a:moveTo>
                <a:cubicBezTo>
                  <a:pt x="746435" y="363380"/>
                  <a:pt x="756807" y="373751"/>
                  <a:pt x="756807" y="386545"/>
                </a:cubicBezTo>
                <a:cubicBezTo>
                  <a:pt x="756807" y="399339"/>
                  <a:pt x="746435" y="409711"/>
                  <a:pt x="733641" y="409711"/>
                </a:cubicBezTo>
                <a:cubicBezTo>
                  <a:pt x="720846" y="409711"/>
                  <a:pt x="710474" y="399339"/>
                  <a:pt x="710474" y="386545"/>
                </a:cubicBezTo>
                <a:cubicBezTo>
                  <a:pt x="710474" y="373751"/>
                  <a:pt x="720846" y="363380"/>
                  <a:pt x="733641" y="363380"/>
                </a:cubicBezTo>
                <a:close/>
                <a:moveTo>
                  <a:pt x="556538" y="363380"/>
                </a:moveTo>
                <a:cubicBezTo>
                  <a:pt x="569332" y="363380"/>
                  <a:pt x="579704" y="373751"/>
                  <a:pt x="579704" y="386546"/>
                </a:cubicBezTo>
                <a:cubicBezTo>
                  <a:pt x="579704" y="399339"/>
                  <a:pt x="569332" y="409711"/>
                  <a:pt x="556538" y="409711"/>
                </a:cubicBezTo>
                <a:cubicBezTo>
                  <a:pt x="543744" y="409711"/>
                  <a:pt x="533372" y="399339"/>
                  <a:pt x="533372" y="386546"/>
                </a:cubicBezTo>
                <a:cubicBezTo>
                  <a:pt x="533372" y="373751"/>
                  <a:pt x="543744" y="363380"/>
                  <a:pt x="556538" y="363380"/>
                </a:cubicBezTo>
                <a:close/>
                <a:moveTo>
                  <a:pt x="379441" y="363380"/>
                </a:moveTo>
                <a:cubicBezTo>
                  <a:pt x="392236" y="363380"/>
                  <a:pt x="402607" y="373751"/>
                  <a:pt x="402607" y="386546"/>
                </a:cubicBezTo>
                <a:cubicBezTo>
                  <a:pt x="402607" y="399339"/>
                  <a:pt x="392236" y="409711"/>
                  <a:pt x="379441" y="409711"/>
                </a:cubicBezTo>
                <a:cubicBezTo>
                  <a:pt x="366647" y="409711"/>
                  <a:pt x="356274" y="399339"/>
                  <a:pt x="356274" y="386546"/>
                </a:cubicBezTo>
                <a:cubicBezTo>
                  <a:pt x="356274" y="373751"/>
                  <a:pt x="366647" y="363380"/>
                  <a:pt x="379441" y="363380"/>
                </a:cubicBezTo>
                <a:close/>
                <a:moveTo>
                  <a:pt x="202338" y="363380"/>
                </a:moveTo>
                <a:cubicBezTo>
                  <a:pt x="215132" y="363380"/>
                  <a:pt x="225504" y="373751"/>
                  <a:pt x="225504" y="386546"/>
                </a:cubicBezTo>
                <a:cubicBezTo>
                  <a:pt x="225504" y="399339"/>
                  <a:pt x="215132" y="409711"/>
                  <a:pt x="202338" y="409711"/>
                </a:cubicBezTo>
                <a:cubicBezTo>
                  <a:pt x="189544" y="409711"/>
                  <a:pt x="179172" y="399339"/>
                  <a:pt x="179172" y="386546"/>
                </a:cubicBezTo>
                <a:cubicBezTo>
                  <a:pt x="179172" y="373751"/>
                  <a:pt x="189544" y="363380"/>
                  <a:pt x="202338" y="363380"/>
                </a:cubicBezTo>
                <a:close/>
                <a:moveTo>
                  <a:pt x="1619116" y="363380"/>
                </a:moveTo>
                <a:cubicBezTo>
                  <a:pt x="1631914" y="363380"/>
                  <a:pt x="1642289" y="373751"/>
                  <a:pt x="1642289" y="386545"/>
                </a:cubicBezTo>
                <a:cubicBezTo>
                  <a:pt x="1642289" y="399339"/>
                  <a:pt x="1631914" y="409711"/>
                  <a:pt x="1619116" y="409711"/>
                </a:cubicBezTo>
                <a:cubicBezTo>
                  <a:pt x="1606319" y="409711"/>
                  <a:pt x="1595945" y="399339"/>
                  <a:pt x="1595945" y="386545"/>
                </a:cubicBezTo>
                <a:cubicBezTo>
                  <a:pt x="1595945" y="373751"/>
                  <a:pt x="1606319" y="363380"/>
                  <a:pt x="1619116" y="363380"/>
                </a:cubicBezTo>
                <a:close/>
                <a:moveTo>
                  <a:pt x="1442029" y="363380"/>
                </a:moveTo>
                <a:cubicBezTo>
                  <a:pt x="1454823" y="363380"/>
                  <a:pt x="1465195" y="373751"/>
                  <a:pt x="1465195" y="386545"/>
                </a:cubicBezTo>
                <a:cubicBezTo>
                  <a:pt x="1465195" y="399339"/>
                  <a:pt x="1454823" y="409711"/>
                  <a:pt x="1442029" y="409711"/>
                </a:cubicBezTo>
                <a:cubicBezTo>
                  <a:pt x="1429236" y="409711"/>
                  <a:pt x="1418864" y="399339"/>
                  <a:pt x="1418864" y="386545"/>
                </a:cubicBezTo>
                <a:cubicBezTo>
                  <a:pt x="1418864" y="373751"/>
                  <a:pt x="1429236" y="363380"/>
                  <a:pt x="1442029" y="363380"/>
                </a:cubicBezTo>
                <a:close/>
                <a:moveTo>
                  <a:pt x="1264930" y="363380"/>
                </a:moveTo>
                <a:cubicBezTo>
                  <a:pt x="1277725" y="363380"/>
                  <a:pt x="1288096" y="373751"/>
                  <a:pt x="1288096" y="386545"/>
                </a:cubicBezTo>
                <a:cubicBezTo>
                  <a:pt x="1288096" y="399339"/>
                  <a:pt x="1277725" y="409711"/>
                  <a:pt x="1264930" y="409711"/>
                </a:cubicBezTo>
                <a:cubicBezTo>
                  <a:pt x="1252136" y="409711"/>
                  <a:pt x="1241764" y="399339"/>
                  <a:pt x="1241764" y="386545"/>
                </a:cubicBezTo>
                <a:cubicBezTo>
                  <a:pt x="1241764" y="373751"/>
                  <a:pt x="1252136" y="363380"/>
                  <a:pt x="1264930" y="363380"/>
                </a:cubicBezTo>
                <a:close/>
                <a:moveTo>
                  <a:pt x="1793622" y="363374"/>
                </a:moveTo>
                <a:cubicBezTo>
                  <a:pt x="1806416" y="363374"/>
                  <a:pt x="1816788" y="373746"/>
                  <a:pt x="1816788" y="386540"/>
                </a:cubicBezTo>
                <a:cubicBezTo>
                  <a:pt x="1816788" y="399335"/>
                  <a:pt x="1806416" y="409706"/>
                  <a:pt x="1793622" y="409706"/>
                </a:cubicBezTo>
                <a:cubicBezTo>
                  <a:pt x="1780828" y="409706"/>
                  <a:pt x="1770456" y="399335"/>
                  <a:pt x="1770456" y="386540"/>
                </a:cubicBezTo>
                <a:cubicBezTo>
                  <a:pt x="1770456" y="373746"/>
                  <a:pt x="1780828" y="363374"/>
                  <a:pt x="1793622" y="363374"/>
                </a:cubicBezTo>
                <a:close/>
                <a:moveTo>
                  <a:pt x="2856216" y="363374"/>
                </a:moveTo>
                <a:cubicBezTo>
                  <a:pt x="2869010" y="363374"/>
                  <a:pt x="2879382" y="373746"/>
                  <a:pt x="2879382" y="386540"/>
                </a:cubicBezTo>
                <a:cubicBezTo>
                  <a:pt x="2879382" y="399334"/>
                  <a:pt x="2869010" y="409705"/>
                  <a:pt x="2856216" y="409705"/>
                </a:cubicBezTo>
                <a:cubicBezTo>
                  <a:pt x="2843422" y="409705"/>
                  <a:pt x="2833050" y="399334"/>
                  <a:pt x="2833050" y="386540"/>
                </a:cubicBezTo>
                <a:cubicBezTo>
                  <a:pt x="2833050" y="373746"/>
                  <a:pt x="2843422" y="363374"/>
                  <a:pt x="2856216" y="363374"/>
                </a:cubicBezTo>
                <a:close/>
                <a:moveTo>
                  <a:pt x="2679117" y="363374"/>
                </a:moveTo>
                <a:cubicBezTo>
                  <a:pt x="2691911" y="363374"/>
                  <a:pt x="2702283" y="373746"/>
                  <a:pt x="2702283" y="386540"/>
                </a:cubicBezTo>
                <a:cubicBezTo>
                  <a:pt x="2702283" y="399334"/>
                  <a:pt x="2691911" y="409705"/>
                  <a:pt x="2679117" y="409705"/>
                </a:cubicBezTo>
                <a:cubicBezTo>
                  <a:pt x="2666323" y="409705"/>
                  <a:pt x="2655951" y="399334"/>
                  <a:pt x="2655951" y="386540"/>
                </a:cubicBezTo>
                <a:cubicBezTo>
                  <a:pt x="2655951" y="373746"/>
                  <a:pt x="2666323" y="363374"/>
                  <a:pt x="2679117" y="363374"/>
                </a:cubicBezTo>
                <a:close/>
                <a:moveTo>
                  <a:pt x="2502018" y="363374"/>
                </a:moveTo>
                <a:cubicBezTo>
                  <a:pt x="2514812" y="363374"/>
                  <a:pt x="2525184" y="373746"/>
                  <a:pt x="2525184" y="386540"/>
                </a:cubicBezTo>
                <a:cubicBezTo>
                  <a:pt x="2525184" y="399334"/>
                  <a:pt x="2514812" y="409706"/>
                  <a:pt x="2502018" y="409706"/>
                </a:cubicBezTo>
                <a:cubicBezTo>
                  <a:pt x="2489224" y="409706"/>
                  <a:pt x="2478852" y="399334"/>
                  <a:pt x="2478852" y="386540"/>
                </a:cubicBezTo>
                <a:cubicBezTo>
                  <a:pt x="2478852" y="373746"/>
                  <a:pt x="2489224" y="363374"/>
                  <a:pt x="2502018" y="363374"/>
                </a:cubicBezTo>
                <a:close/>
                <a:moveTo>
                  <a:pt x="2324919" y="363374"/>
                </a:moveTo>
                <a:cubicBezTo>
                  <a:pt x="2337713" y="363374"/>
                  <a:pt x="2348085" y="373746"/>
                  <a:pt x="2348085" y="386540"/>
                </a:cubicBezTo>
                <a:cubicBezTo>
                  <a:pt x="2348085" y="399334"/>
                  <a:pt x="2337713" y="409706"/>
                  <a:pt x="2324919" y="409706"/>
                </a:cubicBezTo>
                <a:cubicBezTo>
                  <a:pt x="2312125" y="409706"/>
                  <a:pt x="2301753" y="399334"/>
                  <a:pt x="2301753" y="386540"/>
                </a:cubicBezTo>
                <a:cubicBezTo>
                  <a:pt x="2301753" y="373746"/>
                  <a:pt x="2312125" y="363374"/>
                  <a:pt x="2324919" y="363374"/>
                </a:cubicBezTo>
                <a:close/>
                <a:moveTo>
                  <a:pt x="2147820" y="363374"/>
                </a:moveTo>
                <a:cubicBezTo>
                  <a:pt x="2160614" y="363374"/>
                  <a:pt x="2170986" y="373746"/>
                  <a:pt x="2170986" y="386540"/>
                </a:cubicBezTo>
                <a:cubicBezTo>
                  <a:pt x="2170986" y="399335"/>
                  <a:pt x="2160614" y="409706"/>
                  <a:pt x="2147820" y="409706"/>
                </a:cubicBezTo>
                <a:cubicBezTo>
                  <a:pt x="2135026" y="409706"/>
                  <a:pt x="2124654" y="399335"/>
                  <a:pt x="2124654" y="386540"/>
                </a:cubicBezTo>
                <a:cubicBezTo>
                  <a:pt x="2124654" y="373746"/>
                  <a:pt x="2135026" y="363374"/>
                  <a:pt x="2147820" y="363374"/>
                </a:cubicBezTo>
                <a:close/>
                <a:moveTo>
                  <a:pt x="1970721" y="363374"/>
                </a:moveTo>
                <a:cubicBezTo>
                  <a:pt x="1983515" y="363374"/>
                  <a:pt x="1993887" y="373746"/>
                  <a:pt x="1993887" y="386540"/>
                </a:cubicBezTo>
                <a:cubicBezTo>
                  <a:pt x="1993887" y="399335"/>
                  <a:pt x="1983515" y="409706"/>
                  <a:pt x="1970721" y="409706"/>
                </a:cubicBezTo>
                <a:cubicBezTo>
                  <a:pt x="1957927" y="409706"/>
                  <a:pt x="1947555" y="399335"/>
                  <a:pt x="1947555" y="386540"/>
                </a:cubicBezTo>
                <a:cubicBezTo>
                  <a:pt x="1947555" y="373746"/>
                  <a:pt x="1957927" y="363374"/>
                  <a:pt x="1970721" y="363374"/>
                </a:cubicBezTo>
                <a:close/>
                <a:moveTo>
                  <a:pt x="3387508" y="363374"/>
                </a:moveTo>
                <a:cubicBezTo>
                  <a:pt x="3400302" y="363374"/>
                  <a:pt x="3410674" y="373746"/>
                  <a:pt x="3410674" y="386540"/>
                </a:cubicBezTo>
                <a:cubicBezTo>
                  <a:pt x="3410674" y="399334"/>
                  <a:pt x="3400302" y="409705"/>
                  <a:pt x="3387508" y="409705"/>
                </a:cubicBezTo>
                <a:cubicBezTo>
                  <a:pt x="3374714" y="409705"/>
                  <a:pt x="3364342" y="399334"/>
                  <a:pt x="3364342" y="386540"/>
                </a:cubicBezTo>
                <a:cubicBezTo>
                  <a:pt x="3364342" y="373746"/>
                  <a:pt x="3374714" y="363374"/>
                  <a:pt x="3387508" y="363374"/>
                </a:cubicBezTo>
                <a:close/>
                <a:moveTo>
                  <a:pt x="3210413" y="363374"/>
                </a:moveTo>
                <a:cubicBezTo>
                  <a:pt x="3223207" y="363374"/>
                  <a:pt x="3233579" y="373746"/>
                  <a:pt x="3233579" y="386540"/>
                </a:cubicBezTo>
                <a:cubicBezTo>
                  <a:pt x="3233579" y="399334"/>
                  <a:pt x="3223207" y="409705"/>
                  <a:pt x="3210413" y="409705"/>
                </a:cubicBezTo>
                <a:cubicBezTo>
                  <a:pt x="3197619" y="409705"/>
                  <a:pt x="3187247" y="399334"/>
                  <a:pt x="3187247" y="386540"/>
                </a:cubicBezTo>
                <a:cubicBezTo>
                  <a:pt x="3187247" y="373746"/>
                  <a:pt x="3197619" y="363374"/>
                  <a:pt x="3210413" y="363374"/>
                </a:cubicBezTo>
                <a:close/>
                <a:moveTo>
                  <a:pt x="3033314" y="363374"/>
                </a:moveTo>
                <a:cubicBezTo>
                  <a:pt x="3046108" y="363374"/>
                  <a:pt x="3056480" y="373746"/>
                  <a:pt x="3056480" y="386540"/>
                </a:cubicBezTo>
                <a:cubicBezTo>
                  <a:pt x="3056480" y="399334"/>
                  <a:pt x="3046108" y="409705"/>
                  <a:pt x="3033314" y="409705"/>
                </a:cubicBezTo>
                <a:cubicBezTo>
                  <a:pt x="3020520" y="409705"/>
                  <a:pt x="3010148" y="399334"/>
                  <a:pt x="3010148" y="386540"/>
                </a:cubicBezTo>
                <a:cubicBezTo>
                  <a:pt x="3010148" y="373746"/>
                  <a:pt x="3020520" y="363374"/>
                  <a:pt x="3033314" y="363374"/>
                </a:cubicBezTo>
                <a:close/>
                <a:moveTo>
                  <a:pt x="25240" y="171368"/>
                </a:moveTo>
                <a:cubicBezTo>
                  <a:pt x="38034" y="171368"/>
                  <a:pt x="48406" y="181740"/>
                  <a:pt x="48406" y="194534"/>
                </a:cubicBezTo>
                <a:cubicBezTo>
                  <a:pt x="48406" y="207328"/>
                  <a:pt x="38034" y="217700"/>
                  <a:pt x="25240" y="217700"/>
                </a:cubicBezTo>
                <a:cubicBezTo>
                  <a:pt x="12446" y="217700"/>
                  <a:pt x="2074" y="207328"/>
                  <a:pt x="2074" y="194534"/>
                </a:cubicBezTo>
                <a:cubicBezTo>
                  <a:pt x="2074" y="181740"/>
                  <a:pt x="12446" y="171368"/>
                  <a:pt x="25240" y="171368"/>
                </a:cubicBezTo>
                <a:close/>
                <a:moveTo>
                  <a:pt x="379441" y="171368"/>
                </a:moveTo>
                <a:cubicBezTo>
                  <a:pt x="392237" y="171368"/>
                  <a:pt x="402607" y="181740"/>
                  <a:pt x="402607" y="194534"/>
                </a:cubicBezTo>
                <a:cubicBezTo>
                  <a:pt x="402607" y="207328"/>
                  <a:pt x="392237" y="217700"/>
                  <a:pt x="379441" y="217700"/>
                </a:cubicBezTo>
                <a:cubicBezTo>
                  <a:pt x="366647" y="217700"/>
                  <a:pt x="356275" y="207328"/>
                  <a:pt x="356275" y="194534"/>
                </a:cubicBezTo>
                <a:cubicBezTo>
                  <a:pt x="356275" y="181740"/>
                  <a:pt x="366647" y="171368"/>
                  <a:pt x="379441" y="171368"/>
                </a:cubicBezTo>
                <a:close/>
                <a:moveTo>
                  <a:pt x="202338" y="171368"/>
                </a:moveTo>
                <a:cubicBezTo>
                  <a:pt x="215132" y="171368"/>
                  <a:pt x="225504" y="181740"/>
                  <a:pt x="225504" y="194534"/>
                </a:cubicBezTo>
                <a:cubicBezTo>
                  <a:pt x="225504" y="207328"/>
                  <a:pt x="215132" y="217700"/>
                  <a:pt x="202338" y="217700"/>
                </a:cubicBezTo>
                <a:cubicBezTo>
                  <a:pt x="189544" y="217700"/>
                  <a:pt x="179172" y="207328"/>
                  <a:pt x="179172" y="194534"/>
                </a:cubicBezTo>
                <a:cubicBezTo>
                  <a:pt x="179172" y="181740"/>
                  <a:pt x="189544" y="171368"/>
                  <a:pt x="202338" y="171368"/>
                </a:cubicBezTo>
                <a:close/>
                <a:moveTo>
                  <a:pt x="733641" y="171368"/>
                </a:moveTo>
                <a:cubicBezTo>
                  <a:pt x="746436" y="171368"/>
                  <a:pt x="756808" y="181740"/>
                  <a:pt x="756808" y="194534"/>
                </a:cubicBezTo>
                <a:cubicBezTo>
                  <a:pt x="756808" y="207328"/>
                  <a:pt x="746436" y="217700"/>
                  <a:pt x="733641" y="217700"/>
                </a:cubicBezTo>
                <a:cubicBezTo>
                  <a:pt x="720847" y="217700"/>
                  <a:pt x="710475" y="207328"/>
                  <a:pt x="710475" y="194534"/>
                </a:cubicBezTo>
                <a:cubicBezTo>
                  <a:pt x="710475" y="181740"/>
                  <a:pt x="720847" y="171368"/>
                  <a:pt x="733641" y="171368"/>
                </a:cubicBezTo>
                <a:close/>
                <a:moveTo>
                  <a:pt x="556539" y="171368"/>
                </a:moveTo>
                <a:cubicBezTo>
                  <a:pt x="569333" y="171368"/>
                  <a:pt x="579705" y="181740"/>
                  <a:pt x="579705" y="194534"/>
                </a:cubicBezTo>
                <a:cubicBezTo>
                  <a:pt x="579705" y="207328"/>
                  <a:pt x="569333" y="217700"/>
                  <a:pt x="556539" y="217700"/>
                </a:cubicBezTo>
                <a:cubicBezTo>
                  <a:pt x="543744" y="217700"/>
                  <a:pt x="533372" y="207328"/>
                  <a:pt x="533372" y="194534"/>
                </a:cubicBezTo>
                <a:cubicBezTo>
                  <a:pt x="533372" y="181740"/>
                  <a:pt x="543744" y="171368"/>
                  <a:pt x="556539" y="171368"/>
                </a:cubicBezTo>
                <a:close/>
                <a:moveTo>
                  <a:pt x="910739" y="171368"/>
                </a:moveTo>
                <a:cubicBezTo>
                  <a:pt x="923533" y="171368"/>
                  <a:pt x="933902" y="181740"/>
                  <a:pt x="933902" y="194534"/>
                </a:cubicBezTo>
                <a:cubicBezTo>
                  <a:pt x="933902" y="207328"/>
                  <a:pt x="923533" y="217700"/>
                  <a:pt x="910739" y="217700"/>
                </a:cubicBezTo>
                <a:cubicBezTo>
                  <a:pt x="897940" y="217700"/>
                  <a:pt x="887573" y="207328"/>
                  <a:pt x="887573" y="194534"/>
                </a:cubicBezTo>
                <a:cubicBezTo>
                  <a:pt x="887573" y="181740"/>
                  <a:pt x="897940" y="171368"/>
                  <a:pt x="910739" y="171368"/>
                </a:cubicBezTo>
                <a:close/>
                <a:moveTo>
                  <a:pt x="1264931" y="171368"/>
                </a:moveTo>
                <a:cubicBezTo>
                  <a:pt x="1277725" y="171368"/>
                  <a:pt x="1288098" y="181740"/>
                  <a:pt x="1288098" y="194534"/>
                </a:cubicBezTo>
                <a:cubicBezTo>
                  <a:pt x="1288098" y="207328"/>
                  <a:pt x="1277725" y="217699"/>
                  <a:pt x="1264931" y="217699"/>
                </a:cubicBezTo>
                <a:cubicBezTo>
                  <a:pt x="1252136" y="217699"/>
                  <a:pt x="1241764" y="207328"/>
                  <a:pt x="1241764" y="194534"/>
                </a:cubicBezTo>
                <a:cubicBezTo>
                  <a:pt x="1241764" y="181740"/>
                  <a:pt x="1252136" y="171368"/>
                  <a:pt x="1264931" y="171368"/>
                </a:cubicBezTo>
                <a:close/>
                <a:moveTo>
                  <a:pt x="1087840" y="171368"/>
                </a:moveTo>
                <a:cubicBezTo>
                  <a:pt x="1100636" y="171368"/>
                  <a:pt x="1111008" y="181740"/>
                  <a:pt x="1111008" y="194534"/>
                </a:cubicBezTo>
                <a:cubicBezTo>
                  <a:pt x="1111008" y="207328"/>
                  <a:pt x="1100636" y="217700"/>
                  <a:pt x="1087840" y="217700"/>
                </a:cubicBezTo>
                <a:cubicBezTo>
                  <a:pt x="1075042" y="217700"/>
                  <a:pt x="1064669" y="207328"/>
                  <a:pt x="1064669" y="194534"/>
                </a:cubicBezTo>
                <a:cubicBezTo>
                  <a:pt x="1064669" y="181740"/>
                  <a:pt x="1075042" y="171368"/>
                  <a:pt x="1087840" y="171368"/>
                </a:cubicBezTo>
                <a:close/>
                <a:moveTo>
                  <a:pt x="1442030" y="171368"/>
                </a:moveTo>
                <a:cubicBezTo>
                  <a:pt x="1454825" y="171368"/>
                  <a:pt x="1465195" y="181740"/>
                  <a:pt x="1465195" y="194534"/>
                </a:cubicBezTo>
                <a:cubicBezTo>
                  <a:pt x="1465195" y="207328"/>
                  <a:pt x="1454825" y="217699"/>
                  <a:pt x="1442030" y="217699"/>
                </a:cubicBezTo>
                <a:cubicBezTo>
                  <a:pt x="1429236" y="217699"/>
                  <a:pt x="1418865" y="207328"/>
                  <a:pt x="1418865" y="194534"/>
                </a:cubicBezTo>
                <a:cubicBezTo>
                  <a:pt x="1418865" y="181740"/>
                  <a:pt x="1429236" y="171368"/>
                  <a:pt x="1442030" y="171368"/>
                </a:cubicBezTo>
                <a:close/>
                <a:moveTo>
                  <a:pt x="1619116" y="171368"/>
                </a:moveTo>
                <a:cubicBezTo>
                  <a:pt x="1631916" y="171368"/>
                  <a:pt x="1642290" y="181740"/>
                  <a:pt x="1642290" y="194533"/>
                </a:cubicBezTo>
                <a:cubicBezTo>
                  <a:pt x="1642290" y="207327"/>
                  <a:pt x="1631916" y="217699"/>
                  <a:pt x="1619116" y="217699"/>
                </a:cubicBezTo>
                <a:cubicBezTo>
                  <a:pt x="1606319" y="217699"/>
                  <a:pt x="1595945" y="207327"/>
                  <a:pt x="1595945" y="194533"/>
                </a:cubicBezTo>
                <a:cubicBezTo>
                  <a:pt x="1595945" y="181740"/>
                  <a:pt x="1606319" y="171368"/>
                  <a:pt x="1619116" y="171368"/>
                </a:cubicBezTo>
                <a:close/>
                <a:moveTo>
                  <a:pt x="1793622" y="171363"/>
                </a:moveTo>
                <a:cubicBezTo>
                  <a:pt x="1806416" y="171363"/>
                  <a:pt x="1816788" y="181735"/>
                  <a:pt x="1816788" y="194529"/>
                </a:cubicBezTo>
                <a:cubicBezTo>
                  <a:pt x="1816788" y="207323"/>
                  <a:pt x="1806416" y="217695"/>
                  <a:pt x="1793622" y="217695"/>
                </a:cubicBezTo>
                <a:cubicBezTo>
                  <a:pt x="1780828" y="217695"/>
                  <a:pt x="1770456" y="207323"/>
                  <a:pt x="1770456" y="194529"/>
                </a:cubicBezTo>
                <a:cubicBezTo>
                  <a:pt x="1770456" y="181735"/>
                  <a:pt x="1780828" y="171363"/>
                  <a:pt x="1793622" y="171363"/>
                </a:cubicBezTo>
                <a:close/>
                <a:moveTo>
                  <a:pt x="2147820" y="171363"/>
                </a:moveTo>
                <a:cubicBezTo>
                  <a:pt x="2160614" y="171363"/>
                  <a:pt x="2170986" y="181735"/>
                  <a:pt x="2170986" y="194529"/>
                </a:cubicBezTo>
                <a:cubicBezTo>
                  <a:pt x="2170986" y="207323"/>
                  <a:pt x="2160614" y="217695"/>
                  <a:pt x="2147820" y="217695"/>
                </a:cubicBezTo>
                <a:cubicBezTo>
                  <a:pt x="2135026" y="217695"/>
                  <a:pt x="2124654" y="207323"/>
                  <a:pt x="2124654" y="194529"/>
                </a:cubicBezTo>
                <a:cubicBezTo>
                  <a:pt x="2124654" y="181735"/>
                  <a:pt x="2135026" y="171363"/>
                  <a:pt x="2147820" y="171363"/>
                </a:cubicBezTo>
                <a:close/>
                <a:moveTo>
                  <a:pt x="1970721" y="171363"/>
                </a:moveTo>
                <a:cubicBezTo>
                  <a:pt x="1983515" y="171363"/>
                  <a:pt x="1993887" y="181735"/>
                  <a:pt x="1993887" y="194529"/>
                </a:cubicBezTo>
                <a:cubicBezTo>
                  <a:pt x="1993887" y="207323"/>
                  <a:pt x="1983515" y="217695"/>
                  <a:pt x="1970721" y="217695"/>
                </a:cubicBezTo>
                <a:cubicBezTo>
                  <a:pt x="1957927" y="217695"/>
                  <a:pt x="1947555" y="207323"/>
                  <a:pt x="1947555" y="194529"/>
                </a:cubicBezTo>
                <a:cubicBezTo>
                  <a:pt x="1947555" y="181735"/>
                  <a:pt x="1957927" y="171363"/>
                  <a:pt x="1970721" y="171363"/>
                </a:cubicBezTo>
                <a:close/>
                <a:moveTo>
                  <a:pt x="2324919" y="171363"/>
                </a:moveTo>
                <a:cubicBezTo>
                  <a:pt x="2337713" y="171363"/>
                  <a:pt x="2348085" y="181735"/>
                  <a:pt x="2348085" y="194529"/>
                </a:cubicBezTo>
                <a:cubicBezTo>
                  <a:pt x="2348085" y="207323"/>
                  <a:pt x="2337713" y="217695"/>
                  <a:pt x="2324919" y="217695"/>
                </a:cubicBezTo>
                <a:cubicBezTo>
                  <a:pt x="2312125" y="217695"/>
                  <a:pt x="2301753" y="207323"/>
                  <a:pt x="2301753" y="194529"/>
                </a:cubicBezTo>
                <a:cubicBezTo>
                  <a:pt x="2301753" y="181735"/>
                  <a:pt x="2312125" y="171363"/>
                  <a:pt x="2324919" y="171363"/>
                </a:cubicBezTo>
                <a:close/>
                <a:moveTo>
                  <a:pt x="2502018" y="171363"/>
                </a:moveTo>
                <a:cubicBezTo>
                  <a:pt x="2514812" y="171363"/>
                  <a:pt x="2525184" y="181735"/>
                  <a:pt x="2525184" y="194529"/>
                </a:cubicBezTo>
                <a:cubicBezTo>
                  <a:pt x="2525184" y="207323"/>
                  <a:pt x="2514812" y="217695"/>
                  <a:pt x="2502018" y="217695"/>
                </a:cubicBezTo>
                <a:cubicBezTo>
                  <a:pt x="2489224" y="217695"/>
                  <a:pt x="2478852" y="207323"/>
                  <a:pt x="2478852" y="194529"/>
                </a:cubicBezTo>
                <a:cubicBezTo>
                  <a:pt x="2478852" y="181735"/>
                  <a:pt x="2489224" y="171363"/>
                  <a:pt x="2502018" y="171363"/>
                </a:cubicBezTo>
                <a:close/>
                <a:moveTo>
                  <a:pt x="2679117" y="171363"/>
                </a:moveTo>
                <a:cubicBezTo>
                  <a:pt x="2691911" y="171363"/>
                  <a:pt x="2702283" y="181735"/>
                  <a:pt x="2702283" y="194529"/>
                </a:cubicBezTo>
                <a:cubicBezTo>
                  <a:pt x="2702283" y="207323"/>
                  <a:pt x="2691911" y="217695"/>
                  <a:pt x="2679117" y="217695"/>
                </a:cubicBezTo>
                <a:cubicBezTo>
                  <a:pt x="2666323" y="217695"/>
                  <a:pt x="2655951" y="207323"/>
                  <a:pt x="2655951" y="194529"/>
                </a:cubicBezTo>
                <a:cubicBezTo>
                  <a:pt x="2655951" y="181735"/>
                  <a:pt x="2666323" y="171363"/>
                  <a:pt x="2679117" y="171363"/>
                </a:cubicBezTo>
                <a:close/>
                <a:moveTo>
                  <a:pt x="2856216" y="171363"/>
                </a:moveTo>
                <a:cubicBezTo>
                  <a:pt x="2869010" y="171363"/>
                  <a:pt x="2879382" y="181735"/>
                  <a:pt x="2879382" y="194529"/>
                </a:cubicBezTo>
                <a:cubicBezTo>
                  <a:pt x="2879382" y="207323"/>
                  <a:pt x="2869010" y="217695"/>
                  <a:pt x="2856216" y="217695"/>
                </a:cubicBezTo>
                <a:cubicBezTo>
                  <a:pt x="2843422" y="217695"/>
                  <a:pt x="2833050" y="207323"/>
                  <a:pt x="2833050" y="194529"/>
                </a:cubicBezTo>
                <a:cubicBezTo>
                  <a:pt x="2833050" y="181735"/>
                  <a:pt x="2843422" y="171363"/>
                  <a:pt x="2856216" y="171363"/>
                </a:cubicBezTo>
                <a:close/>
                <a:moveTo>
                  <a:pt x="3033314" y="171363"/>
                </a:moveTo>
                <a:cubicBezTo>
                  <a:pt x="3046108" y="171363"/>
                  <a:pt x="3056480" y="181735"/>
                  <a:pt x="3056480" y="194529"/>
                </a:cubicBezTo>
                <a:cubicBezTo>
                  <a:pt x="3056480" y="207323"/>
                  <a:pt x="3046108" y="217695"/>
                  <a:pt x="3033314" y="217695"/>
                </a:cubicBezTo>
                <a:cubicBezTo>
                  <a:pt x="3020520" y="217695"/>
                  <a:pt x="3010148" y="207323"/>
                  <a:pt x="3010148" y="194529"/>
                </a:cubicBezTo>
                <a:cubicBezTo>
                  <a:pt x="3010148" y="181735"/>
                  <a:pt x="3020520" y="171363"/>
                  <a:pt x="3033314" y="171363"/>
                </a:cubicBezTo>
                <a:close/>
                <a:moveTo>
                  <a:pt x="3210413" y="171363"/>
                </a:moveTo>
                <a:cubicBezTo>
                  <a:pt x="3223207" y="171363"/>
                  <a:pt x="3233579" y="181735"/>
                  <a:pt x="3233579" y="194529"/>
                </a:cubicBezTo>
                <a:cubicBezTo>
                  <a:pt x="3233579" y="207323"/>
                  <a:pt x="3223207" y="217695"/>
                  <a:pt x="3210413" y="217695"/>
                </a:cubicBezTo>
                <a:cubicBezTo>
                  <a:pt x="3197619" y="217695"/>
                  <a:pt x="3187247" y="207323"/>
                  <a:pt x="3187247" y="194529"/>
                </a:cubicBezTo>
                <a:cubicBezTo>
                  <a:pt x="3187247" y="181735"/>
                  <a:pt x="3197619" y="171363"/>
                  <a:pt x="3210413" y="171363"/>
                </a:cubicBezTo>
                <a:close/>
                <a:moveTo>
                  <a:pt x="3387508" y="171363"/>
                </a:moveTo>
                <a:cubicBezTo>
                  <a:pt x="3400302" y="171363"/>
                  <a:pt x="3410674" y="181735"/>
                  <a:pt x="3410674" y="194529"/>
                </a:cubicBezTo>
                <a:cubicBezTo>
                  <a:pt x="3410674" y="207323"/>
                  <a:pt x="3400302" y="217695"/>
                  <a:pt x="3387508" y="217695"/>
                </a:cubicBezTo>
                <a:cubicBezTo>
                  <a:pt x="3374714" y="217695"/>
                  <a:pt x="3364342" y="207323"/>
                  <a:pt x="3364342" y="194529"/>
                </a:cubicBezTo>
                <a:cubicBezTo>
                  <a:pt x="3364342" y="181735"/>
                  <a:pt x="3374714" y="171363"/>
                  <a:pt x="3387508" y="171363"/>
                </a:cubicBezTo>
                <a:close/>
                <a:moveTo>
                  <a:pt x="27306" y="5"/>
                </a:moveTo>
                <a:cubicBezTo>
                  <a:pt x="40100" y="5"/>
                  <a:pt x="50472" y="10377"/>
                  <a:pt x="50472" y="23171"/>
                </a:cubicBezTo>
                <a:cubicBezTo>
                  <a:pt x="50472" y="35965"/>
                  <a:pt x="40100" y="46337"/>
                  <a:pt x="27306" y="46337"/>
                </a:cubicBezTo>
                <a:cubicBezTo>
                  <a:pt x="14512" y="46337"/>
                  <a:pt x="4140" y="35965"/>
                  <a:pt x="4140" y="23171"/>
                </a:cubicBezTo>
                <a:cubicBezTo>
                  <a:pt x="4140" y="10377"/>
                  <a:pt x="14512" y="5"/>
                  <a:pt x="27306" y="5"/>
                </a:cubicBezTo>
                <a:close/>
                <a:moveTo>
                  <a:pt x="204404" y="5"/>
                </a:moveTo>
                <a:cubicBezTo>
                  <a:pt x="217198" y="5"/>
                  <a:pt x="227570" y="10377"/>
                  <a:pt x="227570" y="23171"/>
                </a:cubicBezTo>
                <a:cubicBezTo>
                  <a:pt x="227570" y="35965"/>
                  <a:pt x="217198" y="46337"/>
                  <a:pt x="204404" y="46337"/>
                </a:cubicBezTo>
                <a:cubicBezTo>
                  <a:pt x="191610" y="46337"/>
                  <a:pt x="181238" y="35965"/>
                  <a:pt x="181238" y="23171"/>
                </a:cubicBezTo>
                <a:cubicBezTo>
                  <a:pt x="181238" y="10377"/>
                  <a:pt x="191610" y="5"/>
                  <a:pt x="204404" y="5"/>
                </a:cubicBezTo>
                <a:close/>
                <a:moveTo>
                  <a:pt x="381506" y="5"/>
                </a:moveTo>
                <a:cubicBezTo>
                  <a:pt x="394301" y="5"/>
                  <a:pt x="404671" y="10377"/>
                  <a:pt x="404671" y="23171"/>
                </a:cubicBezTo>
                <a:cubicBezTo>
                  <a:pt x="404671" y="35965"/>
                  <a:pt x="394301" y="46337"/>
                  <a:pt x="381506" y="46337"/>
                </a:cubicBezTo>
                <a:cubicBezTo>
                  <a:pt x="368712" y="46337"/>
                  <a:pt x="358339" y="35965"/>
                  <a:pt x="358339" y="23171"/>
                </a:cubicBezTo>
                <a:cubicBezTo>
                  <a:pt x="358339" y="10377"/>
                  <a:pt x="368712" y="5"/>
                  <a:pt x="381506" y="5"/>
                </a:cubicBezTo>
                <a:close/>
                <a:moveTo>
                  <a:pt x="558603" y="5"/>
                </a:moveTo>
                <a:cubicBezTo>
                  <a:pt x="571397" y="5"/>
                  <a:pt x="581770" y="10377"/>
                  <a:pt x="581770" y="23171"/>
                </a:cubicBezTo>
                <a:cubicBezTo>
                  <a:pt x="581770" y="35965"/>
                  <a:pt x="571397" y="46337"/>
                  <a:pt x="558603" y="46337"/>
                </a:cubicBezTo>
                <a:cubicBezTo>
                  <a:pt x="545809" y="46337"/>
                  <a:pt x="535438" y="35965"/>
                  <a:pt x="535438" y="23171"/>
                </a:cubicBezTo>
                <a:cubicBezTo>
                  <a:pt x="535438" y="10377"/>
                  <a:pt x="545809" y="5"/>
                  <a:pt x="558603" y="5"/>
                </a:cubicBezTo>
                <a:close/>
                <a:moveTo>
                  <a:pt x="735706" y="5"/>
                </a:moveTo>
                <a:cubicBezTo>
                  <a:pt x="748500" y="5"/>
                  <a:pt x="758872" y="10377"/>
                  <a:pt x="758872" y="23171"/>
                </a:cubicBezTo>
                <a:cubicBezTo>
                  <a:pt x="758872" y="35965"/>
                  <a:pt x="748500" y="46337"/>
                  <a:pt x="735706" y="46337"/>
                </a:cubicBezTo>
                <a:cubicBezTo>
                  <a:pt x="722912" y="46337"/>
                  <a:pt x="712539" y="35965"/>
                  <a:pt x="712539" y="23171"/>
                </a:cubicBezTo>
                <a:cubicBezTo>
                  <a:pt x="712539" y="10377"/>
                  <a:pt x="722912" y="5"/>
                  <a:pt x="735706" y="5"/>
                </a:cubicBezTo>
                <a:close/>
                <a:moveTo>
                  <a:pt x="912804" y="5"/>
                </a:moveTo>
                <a:cubicBezTo>
                  <a:pt x="925595" y="5"/>
                  <a:pt x="935967" y="10377"/>
                  <a:pt x="935967" y="23171"/>
                </a:cubicBezTo>
                <a:cubicBezTo>
                  <a:pt x="935967" y="35965"/>
                  <a:pt x="925595" y="46337"/>
                  <a:pt x="912804" y="46337"/>
                </a:cubicBezTo>
                <a:cubicBezTo>
                  <a:pt x="900003" y="46337"/>
                  <a:pt x="889637" y="35965"/>
                  <a:pt x="889637" y="23171"/>
                </a:cubicBezTo>
                <a:cubicBezTo>
                  <a:pt x="889637" y="10377"/>
                  <a:pt x="900003" y="5"/>
                  <a:pt x="912804" y="5"/>
                </a:cubicBezTo>
                <a:close/>
                <a:moveTo>
                  <a:pt x="1089905" y="5"/>
                </a:moveTo>
                <a:cubicBezTo>
                  <a:pt x="1102702" y="5"/>
                  <a:pt x="1113073" y="10377"/>
                  <a:pt x="1113073" y="23171"/>
                </a:cubicBezTo>
                <a:cubicBezTo>
                  <a:pt x="1113073" y="35965"/>
                  <a:pt x="1102702" y="46337"/>
                  <a:pt x="1089905" y="46337"/>
                </a:cubicBezTo>
                <a:cubicBezTo>
                  <a:pt x="1077108" y="46337"/>
                  <a:pt x="1066735" y="35965"/>
                  <a:pt x="1066735" y="23171"/>
                </a:cubicBezTo>
                <a:cubicBezTo>
                  <a:pt x="1066735" y="10377"/>
                  <a:pt x="1077108" y="5"/>
                  <a:pt x="1089905" y="5"/>
                </a:cubicBezTo>
                <a:close/>
                <a:moveTo>
                  <a:pt x="1266997" y="5"/>
                </a:moveTo>
                <a:cubicBezTo>
                  <a:pt x="1279791" y="5"/>
                  <a:pt x="1290163" y="10377"/>
                  <a:pt x="1290163" y="23171"/>
                </a:cubicBezTo>
                <a:cubicBezTo>
                  <a:pt x="1290163" y="35965"/>
                  <a:pt x="1279791" y="46337"/>
                  <a:pt x="1266997" y="46337"/>
                </a:cubicBezTo>
                <a:cubicBezTo>
                  <a:pt x="1254201" y="46337"/>
                  <a:pt x="1243831" y="35965"/>
                  <a:pt x="1243831" y="23171"/>
                </a:cubicBezTo>
                <a:cubicBezTo>
                  <a:pt x="1243831" y="10377"/>
                  <a:pt x="1254201" y="5"/>
                  <a:pt x="1266997" y="5"/>
                </a:cubicBezTo>
                <a:close/>
                <a:moveTo>
                  <a:pt x="1444095" y="5"/>
                </a:moveTo>
                <a:cubicBezTo>
                  <a:pt x="1456890" y="5"/>
                  <a:pt x="1467259" y="10377"/>
                  <a:pt x="1467259" y="23171"/>
                </a:cubicBezTo>
                <a:cubicBezTo>
                  <a:pt x="1467259" y="35965"/>
                  <a:pt x="1456890" y="46337"/>
                  <a:pt x="1444095" y="46337"/>
                </a:cubicBezTo>
                <a:cubicBezTo>
                  <a:pt x="1431303" y="46337"/>
                  <a:pt x="1420930" y="35965"/>
                  <a:pt x="1420930" y="23171"/>
                </a:cubicBezTo>
                <a:cubicBezTo>
                  <a:pt x="1420930" y="10377"/>
                  <a:pt x="1431303" y="5"/>
                  <a:pt x="1444095" y="5"/>
                </a:cubicBezTo>
                <a:close/>
                <a:moveTo>
                  <a:pt x="1621182" y="5"/>
                </a:moveTo>
                <a:cubicBezTo>
                  <a:pt x="1633981" y="5"/>
                  <a:pt x="1644355" y="10377"/>
                  <a:pt x="1644355" y="23171"/>
                </a:cubicBezTo>
                <a:cubicBezTo>
                  <a:pt x="1644355" y="35965"/>
                  <a:pt x="1633981" y="46337"/>
                  <a:pt x="1621182" y="46337"/>
                </a:cubicBezTo>
                <a:cubicBezTo>
                  <a:pt x="1608385" y="46337"/>
                  <a:pt x="1598010" y="35965"/>
                  <a:pt x="1598010" y="23171"/>
                </a:cubicBezTo>
                <a:cubicBezTo>
                  <a:pt x="1598010" y="10377"/>
                  <a:pt x="1608385" y="5"/>
                  <a:pt x="1621182" y="5"/>
                </a:cubicBezTo>
                <a:close/>
                <a:moveTo>
                  <a:pt x="1795687" y="1"/>
                </a:moveTo>
                <a:cubicBezTo>
                  <a:pt x="1808481" y="1"/>
                  <a:pt x="1818853" y="10372"/>
                  <a:pt x="1818853" y="23166"/>
                </a:cubicBezTo>
                <a:cubicBezTo>
                  <a:pt x="1818853" y="35960"/>
                  <a:pt x="1808481" y="46332"/>
                  <a:pt x="1795687" y="46332"/>
                </a:cubicBezTo>
                <a:cubicBezTo>
                  <a:pt x="1782893" y="46332"/>
                  <a:pt x="1772521" y="35960"/>
                  <a:pt x="1772521" y="23166"/>
                </a:cubicBezTo>
                <a:cubicBezTo>
                  <a:pt x="1772521" y="10372"/>
                  <a:pt x="1782893" y="1"/>
                  <a:pt x="1795687" y="1"/>
                </a:cubicBezTo>
                <a:close/>
                <a:moveTo>
                  <a:pt x="1972786" y="1"/>
                </a:moveTo>
                <a:cubicBezTo>
                  <a:pt x="1985580" y="1"/>
                  <a:pt x="1995952" y="10372"/>
                  <a:pt x="1995952" y="23166"/>
                </a:cubicBezTo>
                <a:cubicBezTo>
                  <a:pt x="1995952" y="35960"/>
                  <a:pt x="1985580" y="46332"/>
                  <a:pt x="1972786" y="46332"/>
                </a:cubicBezTo>
                <a:cubicBezTo>
                  <a:pt x="1959992" y="46332"/>
                  <a:pt x="1949620" y="35960"/>
                  <a:pt x="1949620" y="23166"/>
                </a:cubicBezTo>
                <a:cubicBezTo>
                  <a:pt x="1949620" y="10372"/>
                  <a:pt x="1959992" y="1"/>
                  <a:pt x="1972786" y="1"/>
                </a:cubicBezTo>
                <a:close/>
                <a:moveTo>
                  <a:pt x="2149884" y="0"/>
                </a:moveTo>
                <a:cubicBezTo>
                  <a:pt x="2162678" y="0"/>
                  <a:pt x="2173050" y="10372"/>
                  <a:pt x="2173050" y="23166"/>
                </a:cubicBezTo>
                <a:cubicBezTo>
                  <a:pt x="2173050" y="35960"/>
                  <a:pt x="2162678" y="46332"/>
                  <a:pt x="2149884" y="46332"/>
                </a:cubicBezTo>
                <a:cubicBezTo>
                  <a:pt x="2137090" y="46332"/>
                  <a:pt x="2126718" y="35960"/>
                  <a:pt x="2126718" y="23166"/>
                </a:cubicBezTo>
                <a:cubicBezTo>
                  <a:pt x="2126718" y="10372"/>
                  <a:pt x="2137090" y="0"/>
                  <a:pt x="2149884" y="0"/>
                </a:cubicBezTo>
                <a:close/>
                <a:moveTo>
                  <a:pt x="2326983" y="0"/>
                </a:moveTo>
                <a:cubicBezTo>
                  <a:pt x="2339777" y="0"/>
                  <a:pt x="2350149" y="10372"/>
                  <a:pt x="2350149" y="23166"/>
                </a:cubicBezTo>
                <a:cubicBezTo>
                  <a:pt x="2350149" y="35960"/>
                  <a:pt x="2339777" y="46332"/>
                  <a:pt x="2326983" y="46332"/>
                </a:cubicBezTo>
                <a:cubicBezTo>
                  <a:pt x="2314189" y="46332"/>
                  <a:pt x="2303817" y="35960"/>
                  <a:pt x="2303817" y="23166"/>
                </a:cubicBezTo>
                <a:cubicBezTo>
                  <a:pt x="2303817" y="10372"/>
                  <a:pt x="2314189" y="0"/>
                  <a:pt x="2326983" y="0"/>
                </a:cubicBezTo>
                <a:close/>
                <a:moveTo>
                  <a:pt x="2504082" y="0"/>
                </a:moveTo>
                <a:cubicBezTo>
                  <a:pt x="2516876" y="0"/>
                  <a:pt x="2527248" y="10372"/>
                  <a:pt x="2527248" y="23166"/>
                </a:cubicBezTo>
                <a:cubicBezTo>
                  <a:pt x="2527248" y="35960"/>
                  <a:pt x="2516876" y="46332"/>
                  <a:pt x="2504082" y="46332"/>
                </a:cubicBezTo>
                <a:cubicBezTo>
                  <a:pt x="2491288" y="46332"/>
                  <a:pt x="2480916" y="35960"/>
                  <a:pt x="2480916" y="23166"/>
                </a:cubicBezTo>
                <a:cubicBezTo>
                  <a:pt x="2480916" y="10372"/>
                  <a:pt x="2491288" y="0"/>
                  <a:pt x="2504082" y="0"/>
                </a:cubicBezTo>
                <a:close/>
                <a:moveTo>
                  <a:pt x="2681181" y="0"/>
                </a:moveTo>
                <a:cubicBezTo>
                  <a:pt x="2693975" y="0"/>
                  <a:pt x="2704347" y="10372"/>
                  <a:pt x="2704347" y="23166"/>
                </a:cubicBezTo>
                <a:cubicBezTo>
                  <a:pt x="2704347" y="35960"/>
                  <a:pt x="2693975" y="46332"/>
                  <a:pt x="2681181" y="46332"/>
                </a:cubicBezTo>
                <a:cubicBezTo>
                  <a:pt x="2668387" y="46332"/>
                  <a:pt x="2658015" y="35960"/>
                  <a:pt x="2658015" y="23166"/>
                </a:cubicBezTo>
                <a:cubicBezTo>
                  <a:pt x="2658015" y="10372"/>
                  <a:pt x="2668387" y="0"/>
                  <a:pt x="2681181" y="0"/>
                </a:cubicBezTo>
                <a:close/>
                <a:moveTo>
                  <a:pt x="2858280" y="0"/>
                </a:moveTo>
                <a:cubicBezTo>
                  <a:pt x="2871074" y="0"/>
                  <a:pt x="2881446" y="10372"/>
                  <a:pt x="2881446" y="23166"/>
                </a:cubicBezTo>
                <a:cubicBezTo>
                  <a:pt x="2881446" y="35960"/>
                  <a:pt x="2871074" y="46332"/>
                  <a:pt x="2858280" y="46332"/>
                </a:cubicBezTo>
                <a:cubicBezTo>
                  <a:pt x="2845486" y="46332"/>
                  <a:pt x="2835114" y="35960"/>
                  <a:pt x="2835114" y="23166"/>
                </a:cubicBezTo>
                <a:cubicBezTo>
                  <a:pt x="2835114" y="10372"/>
                  <a:pt x="2845486" y="0"/>
                  <a:pt x="2858280" y="0"/>
                </a:cubicBezTo>
                <a:close/>
                <a:moveTo>
                  <a:pt x="3035379" y="0"/>
                </a:moveTo>
                <a:cubicBezTo>
                  <a:pt x="3048173" y="0"/>
                  <a:pt x="3058545" y="10372"/>
                  <a:pt x="3058545" y="23166"/>
                </a:cubicBezTo>
                <a:cubicBezTo>
                  <a:pt x="3058545" y="35960"/>
                  <a:pt x="3048173" y="46332"/>
                  <a:pt x="3035379" y="46332"/>
                </a:cubicBezTo>
                <a:cubicBezTo>
                  <a:pt x="3022585" y="46332"/>
                  <a:pt x="3012213" y="35960"/>
                  <a:pt x="3012213" y="23166"/>
                </a:cubicBezTo>
                <a:cubicBezTo>
                  <a:pt x="3012213" y="10372"/>
                  <a:pt x="3022585" y="0"/>
                  <a:pt x="3035379" y="0"/>
                </a:cubicBezTo>
                <a:close/>
                <a:moveTo>
                  <a:pt x="3212478" y="0"/>
                </a:moveTo>
                <a:cubicBezTo>
                  <a:pt x="3225272" y="0"/>
                  <a:pt x="3235644" y="10372"/>
                  <a:pt x="3235644" y="23166"/>
                </a:cubicBezTo>
                <a:cubicBezTo>
                  <a:pt x="3235644" y="35960"/>
                  <a:pt x="3225272" y="46332"/>
                  <a:pt x="3212478" y="46332"/>
                </a:cubicBezTo>
                <a:cubicBezTo>
                  <a:pt x="3199684" y="46332"/>
                  <a:pt x="3189312" y="35960"/>
                  <a:pt x="3189312" y="23166"/>
                </a:cubicBezTo>
                <a:cubicBezTo>
                  <a:pt x="3189312" y="10372"/>
                  <a:pt x="3199684" y="0"/>
                  <a:pt x="3212478" y="0"/>
                </a:cubicBezTo>
                <a:close/>
                <a:moveTo>
                  <a:pt x="3389573" y="0"/>
                </a:moveTo>
                <a:cubicBezTo>
                  <a:pt x="3402367" y="0"/>
                  <a:pt x="3412739" y="10372"/>
                  <a:pt x="3412739" y="23166"/>
                </a:cubicBezTo>
                <a:cubicBezTo>
                  <a:pt x="3412739" y="35960"/>
                  <a:pt x="3402367" y="46332"/>
                  <a:pt x="3389573" y="46332"/>
                </a:cubicBezTo>
                <a:cubicBezTo>
                  <a:pt x="3376779" y="46332"/>
                  <a:pt x="3366407" y="35960"/>
                  <a:pt x="3366407" y="23166"/>
                </a:cubicBezTo>
                <a:cubicBezTo>
                  <a:pt x="3366407" y="10372"/>
                  <a:pt x="3376779" y="0"/>
                  <a:pt x="3389573" y="0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" name="Google Shape;659;p35"/>
          <p:cNvSpPr/>
          <p:nvPr/>
        </p:nvSpPr>
        <p:spPr>
          <a:xfrm>
            <a:off x="8345350" y="5899353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p36"/>
          <p:cNvSpPr/>
          <p:nvPr/>
        </p:nvSpPr>
        <p:spPr>
          <a:xfrm rot="4896639">
            <a:off x="6513499" y="919777"/>
            <a:ext cx="4683712" cy="4730418"/>
          </a:xfrm>
          <a:custGeom>
            <a:rect b="b" l="l" r="r" t="t"/>
            <a:pathLst>
              <a:path extrusionOk="0" h="242163" w="239772">
                <a:moveTo>
                  <a:pt x="138352" y="10135"/>
                </a:moveTo>
                <a:cubicBezTo>
                  <a:pt x="98698" y="23940"/>
                  <a:pt x="-7187" y="74245"/>
                  <a:pt x="386" y="112707"/>
                </a:cubicBezTo>
                <a:cubicBezTo>
                  <a:pt x="7959" y="151169"/>
                  <a:pt x="144134" y="254710"/>
                  <a:pt x="183788" y="240905"/>
                </a:cubicBezTo>
                <a:cubicBezTo>
                  <a:pt x="223442" y="227101"/>
                  <a:pt x="245885" y="68342"/>
                  <a:pt x="238312" y="29880"/>
                </a:cubicBezTo>
                <a:cubicBezTo>
                  <a:pt x="230739" y="-8582"/>
                  <a:pt x="178006" y="-3669"/>
                  <a:pt x="138352" y="1013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</p:sp>
      <p:grpSp>
        <p:nvGrpSpPr>
          <p:cNvPr id="665" name="Google Shape;665;p36"/>
          <p:cNvGrpSpPr/>
          <p:nvPr/>
        </p:nvGrpSpPr>
        <p:grpSpPr>
          <a:xfrm>
            <a:off x="7464947" y="987203"/>
            <a:ext cx="3357720" cy="4918548"/>
            <a:chOff x="6953045" y="1252870"/>
            <a:chExt cx="3186600" cy="4559700"/>
          </a:xfrm>
        </p:grpSpPr>
        <p:sp>
          <p:nvSpPr>
            <p:cNvPr id="666" name="Google Shape;666;p36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6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6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69" name="Google Shape;669;p36"/>
          <p:cNvSpPr txBox="1"/>
          <p:nvPr>
            <p:ph type="title"/>
          </p:nvPr>
        </p:nvSpPr>
        <p:spPr>
          <a:xfrm>
            <a:off x="415600" y="974375"/>
            <a:ext cx="9880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70" name="Google Shape;670;p36"/>
          <p:cNvSpPr txBox="1"/>
          <p:nvPr>
            <p:ph idx="1" type="body"/>
          </p:nvPr>
        </p:nvSpPr>
        <p:spPr>
          <a:xfrm>
            <a:off x="415600" y="3453975"/>
            <a:ext cx="5664900" cy="207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sp>
        <p:nvSpPr>
          <p:cNvPr id="671" name="Google Shape;671;p36"/>
          <p:cNvSpPr txBox="1"/>
          <p:nvPr>
            <p:ph idx="2" type="subTitle"/>
          </p:nvPr>
        </p:nvSpPr>
        <p:spPr>
          <a:xfrm>
            <a:off x="415600" y="2437550"/>
            <a:ext cx="5664900" cy="971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Add some text here.</a:t>
            </a:r>
            <a:endParaRPr sz="4200"/>
          </a:p>
        </p:txBody>
      </p:sp>
      <p:sp>
        <p:nvSpPr>
          <p:cNvPr id="672" name="Google Shape;672;p36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6" name="Shape 6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" name="Google Shape;677;p37"/>
          <p:cNvSpPr txBox="1"/>
          <p:nvPr>
            <p:ph type="title"/>
          </p:nvPr>
        </p:nvSpPr>
        <p:spPr>
          <a:xfrm>
            <a:off x="415604" y="1123500"/>
            <a:ext cx="113610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  <p:sp>
        <p:nvSpPr>
          <p:cNvPr id="678" name="Google Shape;678;p37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p38"/>
          <p:cNvSpPr txBox="1"/>
          <p:nvPr>
            <p:ph type="title"/>
          </p:nvPr>
        </p:nvSpPr>
        <p:spPr>
          <a:xfrm>
            <a:off x="415600" y="593375"/>
            <a:ext cx="3160200" cy="1839300"/>
          </a:xfrm>
          <a:prstGeom prst="rect">
            <a:avLst/>
          </a:prstGeom>
          <a:solidFill>
            <a:schemeClr val="accent3"/>
          </a:solidFill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Editable Icons.</a:t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684" name="Google Shape;684;p38"/>
          <p:cNvGrpSpPr/>
          <p:nvPr/>
        </p:nvGrpSpPr>
        <p:grpSpPr>
          <a:xfrm>
            <a:off x="5374662" y="1066697"/>
            <a:ext cx="405160" cy="265644"/>
            <a:chOff x="4797800" y="1994125"/>
            <a:chExt cx="306475" cy="186025"/>
          </a:xfrm>
        </p:grpSpPr>
        <p:sp>
          <p:nvSpPr>
            <p:cNvPr id="685" name="Google Shape;685;p38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7" name="Google Shape;687;p38"/>
          <p:cNvSpPr/>
          <p:nvPr/>
        </p:nvSpPr>
        <p:spPr>
          <a:xfrm>
            <a:off x="4817456" y="108350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38"/>
          <p:cNvSpPr/>
          <p:nvPr/>
        </p:nvSpPr>
        <p:spPr>
          <a:xfrm>
            <a:off x="4402368" y="99613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38"/>
          <p:cNvSpPr/>
          <p:nvPr/>
        </p:nvSpPr>
        <p:spPr>
          <a:xfrm>
            <a:off x="5929400" y="106724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38"/>
          <p:cNvSpPr/>
          <p:nvPr/>
        </p:nvSpPr>
        <p:spPr>
          <a:xfrm>
            <a:off x="6432903" y="102234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38"/>
          <p:cNvSpPr/>
          <p:nvPr/>
        </p:nvSpPr>
        <p:spPr>
          <a:xfrm>
            <a:off x="7422217" y="105762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2" name="Google Shape;692;p38"/>
          <p:cNvGrpSpPr/>
          <p:nvPr/>
        </p:nvGrpSpPr>
        <p:grpSpPr>
          <a:xfrm>
            <a:off x="7967948" y="1070847"/>
            <a:ext cx="352082" cy="266286"/>
            <a:chOff x="4250025" y="2848800"/>
            <a:chExt cx="266325" cy="186475"/>
          </a:xfrm>
        </p:grpSpPr>
        <p:sp>
          <p:nvSpPr>
            <p:cNvPr id="693" name="Google Shape;693;p38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38"/>
          <p:cNvGrpSpPr/>
          <p:nvPr/>
        </p:nvGrpSpPr>
        <p:grpSpPr>
          <a:xfrm>
            <a:off x="8565296" y="1033255"/>
            <a:ext cx="343224" cy="342077"/>
            <a:chOff x="4707700" y="2822475"/>
            <a:chExt cx="259625" cy="239550"/>
          </a:xfrm>
        </p:grpSpPr>
        <p:sp>
          <p:nvSpPr>
            <p:cNvPr id="696" name="Google Shape;696;p38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9" name="Google Shape;699;p38"/>
          <p:cNvSpPr/>
          <p:nvPr/>
        </p:nvSpPr>
        <p:spPr>
          <a:xfrm>
            <a:off x="9039251" y="103723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38"/>
          <p:cNvSpPr/>
          <p:nvPr/>
        </p:nvSpPr>
        <p:spPr>
          <a:xfrm>
            <a:off x="9562744" y="107165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1" name="Google Shape;701;p38"/>
          <p:cNvGrpSpPr/>
          <p:nvPr/>
        </p:nvGrpSpPr>
        <p:grpSpPr>
          <a:xfrm>
            <a:off x="10200463" y="995020"/>
            <a:ext cx="351487" cy="417904"/>
            <a:chOff x="6425500" y="2795700"/>
            <a:chExt cx="265875" cy="292650"/>
          </a:xfrm>
        </p:grpSpPr>
        <p:sp>
          <p:nvSpPr>
            <p:cNvPr id="702" name="Google Shape;702;p38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4" name="Google Shape;704;p38"/>
          <p:cNvSpPr/>
          <p:nvPr/>
        </p:nvSpPr>
        <p:spPr>
          <a:xfrm>
            <a:off x="10698147" y="102928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5" name="Google Shape;705;p38"/>
          <p:cNvGrpSpPr/>
          <p:nvPr/>
        </p:nvGrpSpPr>
        <p:grpSpPr>
          <a:xfrm>
            <a:off x="11278504" y="1052294"/>
            <a:ext cx="350297" cy="304271"/>
            <a:chOff x="5549875" y="2418425"/>
            <a:chExt cx="264975" cy="213075"/>
          </a:xfrm>
        </p:grpSpPr>
        <p:sp>
          <p:nvSpPr>
            <p:cNvPr id="706" name="Google Shape;706;p38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8" name="Google Shape;708;p38"/>
          <p:cNvSpPr/>
          <p:nvPr/>
        </p:nvSpPr>
        <p:spPr>
          <a:xfrm>
            <a:off x="4424472" y="169029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9" name="Google Shape;709;p38"/>
          <p:cNvGrpSpPr/>
          <p:nvPr/>
        </p:nvGrpSpPr>
        <p:grpSpPr>
          <a:xfrm>
            <a:off x="5374589" y="1727466"/>
            <a:ext cx="299598" cy="322978"/>
            <a:chOff x="3739275" y="2525850"/>
            <a:chExt cx="226625" cy="226175"/>
          </a:xfrm>
        </p:grpSpPr>
        <p:sp>
          <p:nvSpPr>
            <p:cNvPr id="710" name="Google Shape;710;p3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38"/>
          <p:cNvGrpSpPr/>
          <p:nvPr/>
        </p:nvGrpSpPr>
        <p:grpSpPr>
          <a:xfrm>
            <a:off x="4847775" y="1699424"/>
            <a:ext cx="272464" cy="379063"/>
            <a:chOff x="4518575" y="2506200"/>
            <a:chExt cx="206100" cy="265450"/>
          </a:xfrm>
        </p:grpSpPr>
        <p:sp>
          <p:nvSpPr>
            <p:cNvPr id="715" name="Google Shape;715;p38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" name="Google Shape;724;p38"/>
          <p:cNvGrpSpPr/>
          <p:nvPr/>
        </p:nvGrpSpPr>
        <p:grpSpPr>
          <a:xfrm>
            <a:off x="5928972" y="1727743"/>
            <a:ext cx="299631" cy="322978"/>
            <a:chOff x="4164375" y="1677425"/>
            <a:chExt cx="226650" cy="226175"/>
          </a:xfrm>
        </p:grpSpPr>
        <p:sp>
          <p:nvSpPr>
            <p:cNvPr id="725" name="Google Shape;725;p38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8"/>
          <p:cNvGrpSpPr/>
          <p:nvPr/>
        </p:nvGrpSpPr>
        <p:grpSpPr>
          <a:xfrm>
            <a:off x="6982938" y="1718512"/>
            <a:ext cx="299003" cy="322978"/>
            <a:chOff x="5226025" y="1677425"/>
            <a:chExt cx="226175" cy="226175"/>
          </a:xfrm>
        </p:grpSpPr>
        <p:sp>
          <p:nvSpPr>
            <p:cNvPr id="731" name="Google Shape;731;p38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38"/>
          <p:cNvGrpSpPr/>
          <p:nvPr/>
        </p:nvGrpSpPr>
        <p:grpSpPr>
          <a:xfrm>
            <a:off x="6456322" y="1718648"/>
            <a:ext cx="299003" cy="322978"/>
            <a:chOff x="4835275" y="1198350"/>
            <a:chExt cx="226175" cy="226175"/>
          </a:xfrm>
        </p:grpSpPr>
        <p:sp>
          <p:nvSpPr>
            <p:cNvPr id="734" name="Google Shape;734;p38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38"/>
          <p:cNvGrpSpPr/>
          <p:nvPr/>
        </p:nvGrpSpPr>
        <p:grpSpPr>
          <a:xfrm>
            <a:off x="8143150" y="1701782"/>
            <a:ext cx="347356" cy="375243"/>
            <a:chOff x="968775" y="1180050"/>
            <a:chExt cx="262750" cy="262775"/>
          </a:xfrm>
        </p:grpSpPr>
        <p:sp>
          <p:nvSpPr>
            <p:cNvPr id="737" name="Google Shape;737;p38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" name="Google Shape;740;p38"/>
          <p:cNvGrpSpPr/>
          <p:nvPr/>
        </p:nvGrpSpPr>
        <p:grpSpPr>
          <a:xfrm>
            <a:off x="7508052" y="1772039"/>
            <a:ext cx="386288" cy="234692"/>
            <a:chOff x="1678900" y="1231350"/>
            <a:chExt cx="292200" cy="164350"/>
          </a:xfrm>
        </p:grpSpPr>
        <p:sp>
          <p:nvSpPr>
            <p:cNvPr id="741" name="Google Shape;741;p38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4" name="Google Shape;744;p38"/>
          <p:cNvSpPr/>
          <p:nvPr/>
        </p:nvSpPr>
        <p:spPr>
          <a:xfrm>
            <a:off x="8827032" y="169031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5" name="Google Shape;745;p38"/>
          <p:cNvGrpSpPr/>
          <p:nvPr/>
        </p:nvGrpSpPr>
        <p:grpSpPr>
          <a:xfrm>
            <a:off x="9271286" y="1695086"/>
            <a:ext cx="322006" cy="369995"/>
            <a:chOff x="2405550" y="1181850"/>
            <a:chExt cx="243575" cy="259100"/>
          </a:xfrm>
        </p:grpSpPr>
        <p:sp>
          <p:nvSpPr>
            <p:cNvPr id="746" name="Google Shape;746;p38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2" name="Google Shape;752;p38"/>
          <p:cNvSpPr/>
          <p:nvPr/>
        </p:nvSpPr>
        <p:spPr>
          <a:xfrm>
            <a:off x="9879421" y="171925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3" name="Google Shape;753;p38"/>
          <p:cNvGrpSpPr/>
          <p:nvPr/>
        </p:nvGrpSpPr>
        <p:grpSpPr>
          <a:xfrm>
            <a:off x="10304474" y="1692783"/>
            <a:ext cx="286610" cy="374600"/>
            <a:chOff x="3086700" y="1180050"/>
            <a:chExt cx="216800" cy="262325"/>
          </a:xfrm>
        </p:grpSpPr>
        <p:sp>
          <p:nvSpPr>
            <p:cNvPr id="754" name="Google Shape;754;p38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38"/>
          <p:cNvGrpSpPr/>
          <p:nvPr/>
        </p:nvGrpSpPr>
        <p:grpSpPr>
          <a:xfrm>
            <a:off x="10811068" y="1680360"/>
            <a:ext cx="228243" cy="399447"/>
            <a:chOff x="3741075" y="1171575"/>
            <a:chExt cx="172650" cy="279725"/>
          </a:xfrm>
        </p:grpSpPr>
        <p:sp>
          <p:nvSpPr>
            <p:cNvPr id="757" name="Google Shape;757;p38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1" name="Google Shape;761;p38"/>
          <p:cNvSpPr/>
          <p:nvPr/>
        </p:nvSpPr>
        <p:spPr>
          <a:xfrm>
            <a:off x="11269466" y="169343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2" name="Google Shape;762;p38"/>
          <p:cNvGrpSpPr/>
          <p:nvPr/>
        </p:nvGrpSpPr>
        <p:grpSpPr>
          <a:xfrm>
            <a:off x="4332570" y="2459883"/>
            <a:ext cx="351520" cy="265679"/>
            <a:chOff x="952700" y="1101100"/>
            <a:chExt cx="265900" cy="186050"/>
          </a:xfrm>
        </p:grpSpPr>
        <p:sp>
          <p:nvSpPr>
            <p:cNvPr id="763" name="Google Shape;763;p38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6" name="Google Shape;766;p38"/>
          <p:cNvSpPr/>
          <p:nvPr/>
        </p:nvSpPr>
        <p:spPr>
          <a:xfrm>
            <a:off x="4859037" y="237285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p38"/>
          <p:cNvSpPr/>
          <p:nvPr/>
        </p:nvSpPr>
        <p:spPr>
          <a:xfrm>
            <a:off x="5280898" y="240156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38"/>
          <p:cNvSpPr/>
          <p:nvPr/>
        </p:nvSpPr>
        <p:spPr>
          <a:xfrm>
            <a:off x="5852514" y="240163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38"/>
          <p:cNvSpPr/>
          <p:nvPr/>
        </p:nvSpPr>
        <p:spPr>
          <a:xfrm>
            <a:off x="6461880" y="244159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0" name="Google Shape;770;p38"/>
          <p:cNvGrpSpPr/>
          <p:nvPr/>
        </p:nvGrpSpPr>
        <p:grpSpPr>
          <a:xfrm>
            <a:off x="7023846" y="2437467"/>
            <a:ext cx="317875" cy="360570"/>
            <a:chOff x="5583325" y="1073450"/>
            <a:chExt cx="240450" cy="252500"/>
          </a:xfrm>
        </p:grpSpPr>
        <p:sp>
          <p:nvSpPr>
            <p:cNvPr id="771" name="Google Shape;771;p38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" name="Google Shape;775;p38"/>
          <p:cNvGrpSpPr/>
          <p:nvPr/>
        </p:nvGrpSpPr>
        <p:grpSpPr>
          <a:xfrm>
            <a:off x="7507704" y="2426528"/>
            <a:ext cx="386850" cy="308983"/>
            <a:chOff x="1502275" y="3638775"/>
            <a:chExt cx="292625" cy="216375"/>
          </a:xfrm>
        </p:grpSpPr>
        <p:sp>
          <p:nvSpPr>
            <p:cNvPr id="776" name="Google Shape;776;p38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38"/>
          <p:cNvGrpSpPr/>
          <p:nvPr/>
        </p:nvGrpSpPr>
        <p:grpSpPr>
          <a:xfrm>
            <a:off x="8062743" y="2368342"/>
            <a:ext cx="354428" cy="379669"/>
            <a:chOff x="3171000" y="4021950"/>
            <a:chExt cx="268100" cy="265875"/>
          </a:xfrm>
        </p:grpSpPr>
        <p:sp>
          <p:nvSpPr>
            <p:cNvPr id="782" name="Google Shape;782;p38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4" name="Google Shape;784;p38"/>
          <p:cNvSpPr/>
          <p:nvPr/>
        </p:nvSpPr>
        <p:spPr>
          <a:xfrm>
            <a:off x="8583507" y="240463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38"/>
          <p:cNvSpPr/>
          <p:nvPr/>
        </p:nvSpPr>
        <p:spPr>
          <a:xfrm>
            <a:off x="9137893" y="238835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6" name="Google Shape;786;p38"/>
          <p:cNvGrpSpPr/>
          <p:nvPr/>
        </p:nvGrpSpPr>
        <p:grpSpPr>
          <a:xfrm>
            <a:off x="9652023" y="2422451"/>
            <a:ext cx="334400" cy="361213"/>
            <a:chOff x="5684575" y="4038000"/>
            <a:chExt cx="252950" cy="252950"/>
          </a:xfrm>
        </p:grpSpPr>
        <p:sp>
          <p:nvSpPr>
            <p:cNvPr id="787" name="Google Shape;787;p38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8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3" name="Google Shape;793;p38"/>
          <p:cNvGrpSpPr/>
          <p:nvPr/>
        </p:nvGrpSpPr>
        <p:grpSpPr>
          <a:xfrm>
            <a:off x="10245604" y="2378942"/>
            <a:ext cx="247115" cy="418511"/>
            <a:chOff x="1982675" y="3599525"/>
            <a:chExt cx="186925" cy="293075"/>
          </a:xfrm>
        </p:grpSpPr>
        <p:sp>
          <p:nvSpPr>
            <p:cNvPr id="794" name="Google Shape;794;p38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" name="Google Shape;799;p38"/>
          <p:cNvGrpSpPr/>
          <p:nvPr/>
        </p:nvGrpSpPr>
        <p:grpSpPr>
          <a:xfrm>
            <a:off x="10751612" y="2378941"/>
            <a:ext cx="178106" cy="417904"/>
            <a:chOff x="2397075" y="3602200"/>
            <a:chExt cx="134725" cy="292650"/>
          </a:xfrm>
        </p:grpSpPr>
        <p:sp>
          <p:nvSpPr>
            <p:cNvPr id="800" name="Google Shape;800;p38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" name="Google Shape;805;p38"/>
          <p:cNvGrpSpPr/>
          <p:nvPr/>
        </p:nvGrpSpPr>
        <p:grpSpPr>
          <a:xfrm>
            <a:off x="4385744" y="3095939"/>
            <a:ext cx="246520" cy="401982"/>
            <a:chOff x="2717350" y="3603525"/>
            <a:chExt cx="186475" cy="281500"/>
          </a:xfrm>
        </p:grpSpPr>
        <p:sp>
          <p:nvSpPr>
            <p:cNvPr id="806" name="Google Shape;806;p38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0" name="Google Shape;810;p38"/>
          <p:cNvSpPr/>
          <p:nvPr/>
        </p:nvSpPr>
        <p:spPr>
          <a:xfrm>
            <a:off x="11187559" y="240488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1" name="Google Shape;811;p38"/>
          <p:cNvGrpSpPr/>
          <p:nvPr/>
        </p:nvGrpSpPr>
        <p:grpSpPr>
          <a:xfrm>
            <a:off x="4828667" y="3106773"/>
            <a:ext cx="332053" cy="380312"/>
            <a:chOff x="3927075" y="3612900"/>
            <a:chExt cx="251175" cy="266325"/>
          </a:xfrm>
        </p:grpSpPr>
        <p:sp>
          <p:nvSpPr>
            <p:cNvPr id="812" name="Google Shape;812;p38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" name="Google Shape;814;p38"/>
          <p:cNvGrpSpPr/>
          <p:nvPr/>
        </p:nvGrpSpPr>
        <p:grpSpPr>
          <a:xfrm>
            <a:off x="5356772" y="3169205"/>
            <a:ext cx="336152" cy="363747"/>
            <a:chOff x="4324975" y="3617800"/>
            <a:chExt cx="254275" cy="254725"/>
          </a:xfrm>
        </p:grpSpPr>
        <p:sp>
          <p:nvSpPr>
            <p:cNvPr id="815" name="Google Shape;815;p38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38"/>
          <p:cNvGrpSpPr/>
          <p:nvPr/>
        </p:nvGrpSpPr>
        <p:grpSpPr>
          <a:xfrm>
            <a:off x="5890430" y="3237999"/>
            <a:ext cx="399872" cy="228087"/>
            <a:chOff x="4728650" y="3665975"/>
            <a:chExt cx="302475" cy="159725"/>
          </a:xfrm>
        </p:grpSpPr>
        <p:sp>
          <p:nvSpPr>
            <p:cNvPr id="819" name="Google Shape;819;p38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" name="Google Shape;821;p38"/>
          <p:cNvGrpSpPr/>
          <p:nvPr/>
        </p:nvGrpSpPr>
        <p:grpSpPr>
          <a:xfrm>
            <a:off x="6417097" y="3193122"/>
            <a:ext cx="382719" cy="296239"/>
            <a:chOff x="5164925" y="3642775"/>
            <a:chExt cx="289500" cy="207450"/>
          </a:xfrm>
        </p:grpSpPr>
        <p:sp>
          <p:nvSpPr>
            <p:cNvPr id="822" name="Google Shape;822;p38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7" name="Google Shape;827;p38"/>
          <p:cNvSpPr/>
          <p:nvPr/>
        </p:nvSpPr>
        <p:spPr>
          <a:xfrm>
            <a:off x="7017868" y="310303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38"/>
          <p:cNvSpPr/>
          <p:nvPr/>
        </p:nvSpPr>
        <p:spPr>
          <a:xfrm>
            <a:off x="7521686" y="313646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38"/>
          <p:cNvSpPr/>
          <p:nvPr/>
        </p:nvSpPr>
        <p:spPr>
          <a:xfrm>
            <a:off x="7998906" y="312520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38"/>
          <p:cNvSpPr/>
          <p:nvPr/>
        </p:nvSpPr>
        <p:spPr>
          <a:xfrm>
            <a:off x="8579906" y="304796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38"/>
          <p:cNvSpPr/>
          <p:nvPr/>
        </p:nvSpPr>
        <p:spPr>
          <a:xfrm>
            <a:off x="9089258" y="304766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38"/>
          <p:cNvSpPr/>
          <p:nvPr/>
        </p:nvSpPr>
        <p:spPr>
          <a:xfrm>
            <a:off x="9598610" y="303975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38"/>
          <p:cNvSpPr/>
          <p:nvPr/>
        </p:nvSpPr>
        <p:spPr>
          <a:xfrm>
            <a:off x="10212601" y="309890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4" name="Google Shape;834;p38"/>
          <p:cNvGrpSpPr/>
          <p:nvPr/>
        </p:nvGrpSpPr>
        <p:grpSpPr>
          <a:xfrm>
            <a:off x="10737712" y="3103381"/>
            <a:ext cx="327294" cy="350538"/>
            <a:chOff x="5717150" y="2098500"/>
            <a:chExt cx="247575" cy="245475"/>
          </a:xfrm>
        </p:grpSpPr>
        <p:sp>
          <p:nvSpPr>
            <p:cNvPr id="835" name="Google Shape;835;p38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8" name="Google Shape;838;p38"/>
          <p:cNvSpPr/>
          <p:nvPr/>
        </p:nvSpPr>
        <p:spPr>
          <a:xfrm>
            <a:off x="11287308" y="303332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38"/>
          <p:cNvSpPr/>
          <p:nvPr/>
        </p:nvSpPr>
        <p:spPr>
          <a:xfrm>
            <a:off x="4323385" y="387005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0" name="Google Shape;840;p38"/>
          <p:cNvSpPr/>
          <p:nvPr/>
        </p:nvSpPr>
        <p:spPr>
          <a:xfrm>
            <a:off x="4843673" y="384998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1" name="Google Shape;841;p38"/>
          <p:cNvGrpSpPr/>
          <p:nvPr/>
        </p:nvGrpSpPr>
        <p:grpSpPr>
          <a:xfrm>
            <a:off x="5315202" y="3774760"/>
            <a:ext cx="352082" cy="332546"/>
            <a:chOff x="6435300" y="2742175"/>
            <a:chExt cx="266325" cy="232875"/>
          </a:xfrm>
        </p:grpSpPr>
        <p:sp>
          <p:nvSpPr>
            <p:cNvPr id="842" name="Google Shape;842;p38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4" name="Google Shape;844;p38"/>
          <p:cNvGrpSpPr/>
          <p:nvPr/>
        </p:nvGrpSpPr>
        <p:grpSpPr>
          <a:xfrm>
            <a:off x="6362140" y="3857698"/>
            <a:ext cx="333805" cy="360570"/>
            <a:chOff x="674800" y="2146225"/>
            <a:chExt cx="252500" cy="252500"/>
          </a:xfrm>
        </p:grpSpPr>
        <p:sp>
          <p:nvSpPr>
            <p:cNvPr id="845" name="Google Shape;845;p38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38"/>
          <p:cNvGrpSpPr/>
          <p:nvPr/>
        </p:nvGrpSpPr>
        <p:grpSpPr>
          <a:xfrm>
            <a:off x="6889191" y="3869731"/>
            <a:ext cx="333805" cy="360570"/>
            <a:chOff x="2164225" y="2146225"/>
            <a:chExt cx="252500" cy="252500"/>
          </a:xfrm>
        </p:grpSpPr>
        <p:sp>
          <p:nvSpPr>
            <p:cNvPr id="850" name="Google Shape;850;p38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8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38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4" name="Google Shape;854;p38"/>
          <p:cNvGrpSpPr/>
          <p:nvPr/>
        </p:nvGrpSpPr>
        <p:grpSpPr>
          <a:xfrm>
            <a:off x="5835101" y="3869526"/>
            <a:ext cx="334400" cy="361213"/>
            <a:chOff x="689975" y="1737200"/>
            <a:chExt cx="252950" cy="252950"/>
          </a:xfrm>
        </p:grpSpPr>
        <p:sp>
          <p:nvSpPr>
            <p:cNvPr id="855" name="Google Shape;855;p38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8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8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38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38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8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1" name="Google Shape;861;p38"/>
          <p:cNvGrpSpPr/>
          <p:nvPr/>
        </p:nvGrpSpPr>
        <p:grpSpPr>
          <a:xfrm>
            <a:off x="7415962" y="3858920"/>
            <a:ext cx="334400" cy="360570"/>
            <a:chOff x="2961350" y="1740750"/>
            <a:chExt cx="252950" cy="252500"/>
          </a:xfrm>
        </p:grpSpPr>
        <p:sp>
          <p:nvSpPr>
            <p:cNvPr id="862" name="Google Shape;862;p38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8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38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38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8" name="Google Shape;868;p38"/>
          <p:cNvSpPr/>
          <p:nvPr/>
        </p:nvSpPr>
        <p:spPr>
          <a:xfrm>
            <a:off x="7973630" y="388956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869" name="Google Shape;869;p38"/>
          <p:cNvGrpSpPr/>
          <p:nvPr/>
        </p:nvGrpSpPr>
        <p:grpSpPr>
          <a:xfrm>
            <a:off x="8499996" y="3804678"/>
            <a:ext cx="271902" cy="394342"/>
            <a:chOff x="4026550" y="3640100"/>
            <a:chExt cx="205675" cy="276150"/>
          </a:xfrm>
        </p:grpSpPr>
        <p:sp>
          <p:nvSpPr>
            <p:cNvPr id="870" name="Google Shape;870;p38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8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8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6" name="Google Shape;876;p38"/>
          <p:cNvSpPr/>
          <p:nvPr/>
        </p:nvSpPr>
        <p:spPr>
          <a:xfrm>
            <a:off x="8993804" y="387401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7" name="Google Shape;877;p38"/>
          <p:cNvGrpSpPr/>
          <p:nvPr/>
        </p:nvGrpSpPr>
        <p:grpSpPr>
          <a:xfrm>
            <a:off x="9536588" y="3908607"/>
            <a:ext cx="351487" cy="308841"/>
            <a:chOff x="853250" y="4006875"/>
            <a:chExt cx="265875" cy="216275"/>
          </a:xfrm>
        </p:grpSpPr>
        <p:sp>
          <p:nvSpPr>
            <p:cNvPr id="878" name="Google Shape;878;p38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0" name="Google Shape;880;p38"/>
          <p:cNvGrpSpPr/>
          <p:nvPr/>
        </p:nvGrpSpPr>
        <p:grpSpPr>
          <a:xfrm>
            <a:off x="10714155" y="3872550"/>
            <a:ext cx="245925" cy="380955"/>
            <a:chOff x="1978675" y="3981800"/>
            <a:chExt cx="186025" cy="266775"/>
          </a:xfrm>
        </p:grpSpPr>
        <p:sp>
          <p:nvSpPr>
            <p:cNvPr id="881" name="Google Shape;881;p38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8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3" name="Google Shape;883;p38"/>
          <p:cNvSpPr/>
          <p:nvPr/>
        </p:nvSpPr>
        <p:spPr>
          <a:xfrm>
            <a:off x="10111167" y="389531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4" name="Google Shape;884;p38"/>
          <p:cNvGrpSpPr/>
          <p:nvPr/>
        </p:nvGrpSpPr>
        <p:grpSpPr>
          <a:xfrm>
            <a:off x="11243889" y="3882444"/>
            <a:ext cx="333805" cy="361213"/>
            <a:chOff x="480325" y="3970200"/>
            <a:chExt cx="252500" cy="252950"/>
          </a:xfrm>
        </p:grpSpPr>
        <p:sp>
          <p:nvSpPr>
            <p:cNvPr id="885" name="Google Shape;885;p38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38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8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0" name="Google Shape;890;p38"/>
          <p:cNvSpPr/>
          <p:nvPr/>
        </p:nvSpPr>
        <p:spPr>
          <a:xfrm>
            <a:off x="4411256" y="452267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1" name="Google Shape;891;p38"/>
          <p:cNvGrpSpPr/>
          <p:nvPr/>
        </p:nvGrpSpPr>
        <p:grpSpPr>
          <a:xfrm>
            <a:off x="4819646" y="4500079"/>
            <a:ext cx="334400" cy="360570"/>
            <a:chOff x="5745250" y="4378350"/>
            <a:chExt cx="252950" cy="252500"/>
          </a:xfrm>
        </p:grpSpPr>
        <p:sp>
          <p:nvSpPr>
            <p:cNvPr id="892" name="Google Shape;892;p38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38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4" name="Google Shape;894;p38"/>
          <p:cNvGrpSpPr/>
          <p:nvPr/>
        </p:nvGrpSpPr>
        <p:grpSpPr>
          <a:xfrm>
            <a:off x="5329145" y="4504541"/>
            <a:ext cx="334400" cy="361213"/>
            <a:chOff x="6130650" y="4381475"/>
            <a:chExt cx="252950" cy="252950"/>
          </a:xfrm>
        </p:grpSpPr>
        <p:sp>
          <p:nvSpPr>
            <p:cNvPr id="895" name="Google Shape;895;p38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38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7" name="Google Shape;897;p38"/>
          <p:cNvSpPr/>
          <p:nvPr/>
        </p:nvSpPr>
        <p:spPr>
          <a:xfrm>
            <a:off x="5836159" y="452049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8" name="Google Shape;898;p38"/>
          <p:cNvGrpSpPr/>
          <p:nvPr/>
        </p:nvGrpSpPr>
        <p:grpSpPr>
          <a:xfrm>
            <a:off x="6336949" y="4528952"/>
            <a:ext cx="352082" cy="314053"/>
            <a:chOff x="6919750" y="1464650"/>
            <a:chExt cx="266325" cy="219925"/>
          </a:xfrm>
        </p:grpSpPr>
        <p:sp>
          <p:nvSpPr>
            <p:cNvPr id="899" name="Google Shape;899;p38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1" name="Google Shape;901;p38"/>
          <p:cNvGrpSpPr/>
          <p:nvPr/>
        </p:nvGrpSpPr>
        <p:grpSpPr>
          <a:xfrm>
            <a:off x="6863137" y="4503260"/>
            <a:ext cx="366855" cy="356107"/>
            <a:chOff x="4759875" y="1027050"/>
            <a:chExt cx="277500" cy="249375"/>
          </a:xfrm>
        </p:grpSpPr>
        <p:sp>
          <p:nvSpPr>
            <p:cNvPr id="902" name="Google Shape;902;p38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38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8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8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38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7" name="Google Shape;907;p38"/>
          <p:cNvGrpSpPr/>
          <p:nvPr/>
        </p:nvGrpSpPr>
        <p:grpSpPr>
          <a:xfrm>
            <a:off x="7404417" y="4486469"/>
            <a:ext cx="372738" cy="359499"/>
            <a:chOff x="3357900" y="1057675"/>
            <a:chExt cx="281950" cy="251750"/>
          </a:xfrm>
        </p:grpSpPr>
        <p:sp>
          <p:nvSpPr>
            <p:cNvPr id="908" name="Google Shape;908;p38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8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38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1" name="Google Shape;911;p38"/>
          <p:cNvGrpSpPr/>
          <p:nvPr/>
        </p:nvGrpSpPr>
        <p:grpSpPr>
          <a:xfrm>
            <a:off x="7967589" y="4470761"/>
            <a:ext cx="191095" cy="421082"/>
            <a:chOff x="3783900" y="1046675"/>
            <a:chExt cx="144550" cy="294875"/>
          </a:xfrm>
        </p:grpSpPr>
        <p:sp>
          <p:nvSpPr>
            <p:cNvPr id="912" name="Google Shape;912;p38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8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4" name="Google Shape;914;p38"/>
          <p:cNvSpPr/>
          <p:nvPr/>
        </p:nvSpPr>
        <p:spPr>
          <a:xfrm>
            <a:off x="8492613" y="449623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5" name="Google Shape;915;p38"/>
          <p:cNvGrpSpPr/>
          <p:nvPr/>
        </p:nvGrpSpPr>
        <p:grpSpPr>
          <a:xfrm>
            <a:off x="8866854" y="4216562"/>
            <a:ext cx="552596" cy="706467"/>
            <a:chOff x="238550" y="1487175"/>
            <a:chExt cx="418000" cy="494725"/>
          </a:xfrm>
        </p:grpSpPr>
        <p:sp>
          <p:nvSpPr>
            <p:cNvPr id="916" name="Google Shape;916;p38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38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38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8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38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5" name="Google Shape;925;p38"/>
          <p:cNvSpPr/>
          <p:nvPr/>
        </p:nvSpPr>
        <p:spPr>
          <a:xfrm>
            <a:off x="9536246" y="463648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6" name="Google Shape;926;p38"/>
          <p:cNvSpPr/>
          <p:nvPr/>
        </p:nvSpPr>
        <p:spPr>
          <a:xfrm>
            <a:off x="10027706" y="454300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7" name="Google Shape;927;p38"/>
          <p:cNvGrpSpPr/>
          <p:nvPr/>
        </p:nvGrpSpPr>
        <p:grpSpPr>
          <a:xfrm>
            <a:off x="10619247" y="4558675"/>
            <a:ext cx="364707" cy="381097"/>
            <a:chOff x="6010925" y="3998175"/>
            <a:chExt cx="275875" cy="266875"/>
          </a:xfrm>
        </p:grpSpPr>
        <p:sp>
          <p:nvSpPr>
            <p:cNvPr id="928" name="Google Shape;928;p38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38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38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8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3" name="Google Shape;933;p38"/>
          <p:cNvGrpSpPr/>
          <p:nvPr/>
        </p:nvGrpSpPr>
        <p:grpSpPr>
          <a:xfrm>
            <a:off x="11221444" y="4578420"/>
            <a:ext cx="352082" cy="322978"/>
            <a:chOff x="6866650" y="1038650"/>
            <a:chExt cx="266325" cy="226175"/>
          </a:xfrm>
        </p:grpSpPr>
        <p:sp>
          <p:nvSpPr>
            <p:cNvPr id="934" name="Google Shape;934;p38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38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38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7" name="Google Shape;937;p38"/>
          <p:cNvGrpSpPr/>
          <p:nvPr/>
        </p:nvGrpSpPr>
        <p:grpSpPr>
          <a:xfrm>
            <a:off x="6958972" y="1054323"/>
            <a:ext cx="272497" cy="379669"/>
            <a:chOff x="2033075" y="2942475"/>
            <a:chExt cx="206125" cy="265875"/>
          </a:xfrm>
        </p:grpSpPr>
        <p:sp>
          <p:nvSpPr>
            <p:cNvPr id="938" name="Google Shape;938;p38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38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38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38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4" name="Google Shape;944;p38"/>
          <p:cNvSpPr/>
          <p:nvPr/>
        </p:nvSpPr>
        <p:spPr>
          <a:xfrm>
            <a:off x="4323401" y="518250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5" name="Google Shape;945;p38"/>
          <p:cNvGrpSpPr/>
          <p:nvPr/>
        </p:nvGrpSpPr>
        <p:grpSpPr>
          <a:xfrm>
            <a:off x="4820696" y="5220123"/>
            <a:ext cx="325576" cy="379669"/>
            <a:chOff x="3081775" y="1061400"/>
            <a:chExt cx="246275" cy="265875"/>
          </a:xfrm>
        </p:grpSpPr>
        <p:sp>
          <p:nvSpPr>
            <p:cNvPr id="946" name="Google Shape;946;p38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9" name="Google Shape;949;p38"/>
          <p:cNvGrpSpPr/>
          <p:nvPr/>
        </p:nvGrpSpPr>
        <p:grpSpPr>
          <a:xfrm>
            <a:off x="5360405" y="5264189"/>
            <a:ext cx="369202" cy="341435"/>
            <a:chOff x="2847150" y="1805000"/>
            <a:chExt cx="279275" cy="239100"/>
          </a:xfrm>
        </p:grpSpPr>
        <p:sp>
          <p:nvSpPr>
            <p:cNvPr id="950" name="Google Shape;950;p38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52" name="Google Shape;952;p38"/>
          <p:cNvSpPr/>
          <p:nvPr/>
        </p:nvSpPr>
        <p:spPr>
          <a:xfrm>
            <a:off x="5942715" y="531647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3" name="Google Shape;953;p38"/>
          <p:cNvGrpSpPr/>
          <p:nvPr/>
        </p:nvGrpSpPr>
        <p:grpSpPr>
          <a:xfrm>
            <a:off x="6546207" y="5205849"/>
            <a:ext cx="352082" cy="380312"/>
            <a:chOff x="6435300" y="1095300"/>
            <a:chExt cx="266325" cy="266325"/>
          </a:xfrm>
        </p:grpSpPr>
        <p:sp>
          <p:nvSpPr>
            <p:cNvPr id="954" name="Google Shape;954;p38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57" name="Google Shape;957;p38"/>
          <p:cNvSpPr/>
          <p:nvPr/>
        </p:nvSpPr>
        <p:spPr>
          <a:xfrm>
            <a:off x="7110035" y="522079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38"/>
          <p:cNvSpPr/>
          <p:nvPr/>
        </p:nvSpPr>
        <p:spPr>
          <a:xfrm>
            <a:off x="7570784" y="519114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9" name="Google Shape;959;p38"/>
          <p:cNvGrpSpPr/>
          <p:nvPr/>
        </p:nvGrpSpPr>
        <p:grpSpPr>
          <a:xfrm>
            <a:off x="8099266" y="5200681"/>
            <a:ext cx="301350" cy="380312"/>
            <a:chOff x="4506525" y="1060950"/>
            <a:chExt cx="227950" cy="266325"/>
          </a:xfrm>
        </p:grpSpPr>
        <p:sp>
          <p:nvSpPr>
            <p:cNvPr id="960" name="Google Shape;960;p38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7" name="Google Shape;967;p38"/>
          <p:cNvSpPr/>
          <p:nvPr/>
        </p:nvSpPr>
        <p:spPr>
          <a:xfrm>
            <a:off x="8558298" y="532992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38"/>
          <p:cNvSpPr/>
          <p:nvPr/>
        </p:nvSpPr>
        <p:spPr>
          <a:xfrm>
            <a:off x="9555013" y="528210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9" name="Google Shape;969;p38"/>
          <p:cNvGrpSpPr/>
          <p:nvPr/>
        </p:nvGrpSpPr>
        <p:grpSpPr>
          <a:xfrm>
            <a:off x="9104886" y="5282039"/>
            <a:ext cx="251246" cy="373279"/>
            <a:chOff x="867500" y="3647700"/>
            <a:chExt cx="190050" cy="261400"/>
          </a:xfrm>
        </p:grpSpPr>
        <p:sp>
          <p:nvSpPr>
            <p:cNvPr id="970" name="Google Shape;970;p38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8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5" name="Google Shape;975;p38"/>
          <p:cNvSpPr/>
          <p:nvPr/>
        </p:nvSpPr>
        <p:spPr>
          <a:xfrm>
            <a:off x="10061457" y="524738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6" name="Google Shape;976;p38"/>
          <p:cNvSpPr/>
          <p:nvPr/>
        </p:nvSpPr>
        <p:spPr>
          <a:xfrm>
            <a:off x="10663262" y="524606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7" name="Google Shape;977;p38"/>
          <p:cNvGrpSpPr/>
          <p:nvPr/>
        </p:nvGrpSpPr>
        <p:grpSpPr>
          <a:xfrm>
            <a:off x="11247168" y="5235260"/>
            <a:ext cx="299598" cy="417262"/>
            <a:chOff x="3707175" y="1322350"/>
            <a:chExt cx="226625" cy="292200"/>
          </a:xfrm>
        </p:grpSpPr>
        <p:sp>
          <p:nvSpPr>
            <p:cNvPr id="978" name="Google Shape;978;p38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0" name="Google Shape;980;p38"/>
          <p:cNvSpPr txBox="1"/>
          <p:nvPr>
            <p:ph idx="1" type="subTitle"/>
          </p:nvPr>
        </p:nvSpPr>
        <p:spPr>
          <a:xfrm>
            <a:off x="415600" y="3178600"/>
            <a:ext cx="3160200" cy="1169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Hind Madurai and </a:t>
            </a:r>
            <a:r>
              <a:rPr lang="en">
                <a:latin typeface="Archivo Medium"/>
                <a:ea typeface="Archivo Medium"/>
                <a:cs typeface="Archivo Medium"/>
                <a:sym typeface="Archivo Medium"/>
              </a:rPr>
              <a:t>Archivo</a:t>
            </a:r>
            <a:endParaRPr>
              <a:latin typeface="Archivo Medium"/>
              <a:ea typeface="Archivo Medium"/>
              <a:cs typeface="Archivo Medium"/>
              <a:sym typeface="Archivo Medium"/>
            </a:endParaRPr>
          </a:p>
        </p:txBody>
      </p:sp>
      <p:sp>
        <p:nvSpPr>
          <p:cNvPr id="981" name="Google Shape;981;p38"/>
          <p:cNvSpPr/>
          <p:nvPr/>
        </p:nvSpPr>
        <p:spPr>
          <a:xfrm>
            <a:off x="588800" y="6063228"/>
            <a:ext cx="3271372" cy="328699"/>
          </a:xfrm>
          <a:custGeom>
            <a:rect b="b" l="l" r="r" t="t"/>
            <a:pathLst>
              <a:path extrusionOk="0" h="22771" w="175127">
                <a:moveTo>
                  <a:pt x="0" y="22771"/>
                </a:moveTo>
                <a:cubicBezTo>
                  <a:pt x="2272" y="18985"/>
                  <a:pt x="8071" y="424"/>
                  <a:pt x="13631" y="53"/>
                </a:cubicBezTo>
                <a:cubicBezTo>
                  <a:pt x="19191" y="-318"/>
                  <a:pt x="27192" y="20373"/>
                  <a:pt x="33358" y="20546"/>
                </a:cubicBezTo>
                <a:cubicBezTo>
                  <a:pt x="39524" y="20719"/>
                  <a:pt x="44840" y="1019"/>
                  <a:pt x="50628" y="1092"/>
                </a:cubicBezTo>
                <a:cubicBezTo>
                  <a:pt x="56417" y="1165"/>
                  <a:pt x="62269" y="20983"/>
                  <a:pt x="68089" y="20983"/>
                </a:cubicBezTo>
                <a:cubicBezTo>
                  <a:pt x="73909" y="20983"/>
                  <a:pt x="79508" y="1201"/>
                  <a:pt x="85549" y="1092"/>
                </a:cubicBezTo>
                <a:cubicBezTo>
                  <a:pt x="91590" y="983"/>
                  <a:pt x="98232" y="20401"/>
                  <a:pt x="104337" y="20328"/>
                </a:cubicBezTo>
                <a:cubicBezTo>
                  <a:pt x="110442" y="20255"/>
                  <a:pt x="116262" y="692"/>
                  <a:pt x="122177" y="655"/>
                </a:cubicBezTo>
                <a:cubicBezTo>
                  <a:pt x="128092" y="619"/>
                  <a:pt x="134102" y="20218"/>
                  <a:pt x="139827" y="20109"/>
                </a:cubicBezTo>
                <a:cubicBezTo>
                  <a:pt x="145552" y="20000"/>
                  <a:pt x="150645" y="-36"/>
                  <a:pt x="156528" y="0"/>
                </a:cubicBezTo>
                <a:cubicBezTo>
                  <a:pt x="162411" y="37"/>
                  <a:pt x="172027" y="16940"/>
                  <a:pt x="175127" y="20328"/>
                </a:cubicBezTo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5" name="Shape 9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6" name="Google Shape;986;p39"/>
          <p:cNvSpPr txBox="1"/>
          <p:nvPr>
            <p:ph idx="1" type="body"/>
          </p:nvPr>
        </p:nvSpPr>
        <p:spPr>
          <a:xfrm>
            <a:off x="415600" y="3215100"/>
            <a:ext cx="6630900" cy="121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Template: </a:t>
            </a:r>
            <a:r>
              <a:rPr lang="en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Images: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39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  <p:sp>
        <p:nvSpPr>
          <p:cNvPr id="988" name="Google Shape;988;p39"/>
          <p:cNvSpPr txBox="1"/>
          <p:nvPr>
            <p:ph idx="2" type="subTitle"/>
          </p:nvPr>
        </p:nvSpPr>
        <p:spPr>
          <a:xfrm>
            <a:off x="473591" y="2202250"/>
            <a:ext cx="6005400" cy="84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Special thanks to: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2" name="Shape 9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3" name="Google Shape;993;p40"/>
          <p:cNvSpPr txBox="1"/>
          <p:nvPr>
            <p:ph idx="1" type="body"/>
          </p:nvPr>
        </p:nvSpPr>
        <p:spPr>
          <a:xfrm>
            <a:off x="415600" y="1737600"/>
            <a:ext cx="11360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have to keep the Credits slide or mention SlidesMania and any other resources used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You are not allowed to:</a:t>
            </a:r>
            <a:endParaRPr/>
          </a:p>
          <a:p>
            <a:pPr indent="-355600" lvl="0" marL="457200" rtl="0" algn="l">
              <a:spcBef>
                <a:spcPts val="2100"/>
              </a:spcBef>
              <a:spcAft>
                <a:spcPts val="0"/>
              </a:spcAft>
              <a:buSzPts val="2000"/>
              <a:buChar char="●"/>
            </a:pPr>
            <a:r>
              <a:rPr lang="en"/>
              <a:t>Sublicense, sell or rent any of SlidesMania’s templates or modified versions of them.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●"/>
            </a:pPr>
            <a:r>
              <a:rPr lang="en"/>
              <a:t>Distribute SlidesMania’s presentation templates unless it has been expressly authorized by us.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●"/>
            </a:pPr>
            <a:r>
              <a:rPr lang="en"/>
              <a:t>Include SlidesMania’s content in an online or offline database or file.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●"/>
            </a:pPr>
            <a:r>
              <a:rPr lang="en"/>
              <a:t>Offer SlidesMania’s templates (or modified versions of them) for download.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●"/>
            </a:pPr>
            <a:r>
              <a:rPr lang="en"/>
              <a:t>Acquire the copyright of any of SlidesMania’s presentation templates.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40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8" name="Shape 99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434343"/>
      </a:lt2>
      <a:accent1>
        <a:srgbClr val="4E1F19"/>
      </a:accent1>
      <a:accent2>
        <a:srgbClr val="F38375"/>
      </a:accent2>
      <a:accent3>
        <a:srgbClr val="F7A399"/>
      </a:accent3>
      <a:accent4>
        <a:srgbClr val="FBC3BC"/>
      </a:accent4>
      <a:accent5>
        <a:srgbClr val="FFE3E0"/>
      </a:accent5>
      <a:accent6>
        <a:srgbClr val="D95A4A"/>
      </a:accent6>
      <a:hlink>
        <a:srgbClr val="8D372C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