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5" r:id="rId3"/>
    <p:sldId id="257" r:id="rId4"/>
    <p:sldId id="265" r:id="rId5"/>
    <p:sldId id="298" r:id="rId6"/>
    <p:sldId id="286" r:id="rId7"/>
    <p:sldId id="260" r:id="rId8"/>
    <p:sldId id="261" r:id="rId9"/>
    <p:sldId id="296" r:id="rId10"/>
    <p:sldId id="277" r:id="rId11"/>
    <p:sldId id="278" r:id="rId12"/>
    <p:sldId id="288" r:id="rId13"/>
    <p:sldId id="289" r:id="rId14"/>
    <p:sldId id="297" r:id="rId15"/>
    <p:sldId id="291" r:id="rId16"/>
    <p:sldId id="292" r:id="rId17"/>
    <p:sldId id="293" r:id="rId18"/>
    <p:sldId id="294" r:id="rId19"/>
    <p:sldId id="299"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34BFF0"/>
    <a:srgbClr val="AE78D6"/>
    <a:srgbClr val="FF5E80"/>
    <a:srgbClr val="EB2264"/>
    <a:srgbClr val="21D7CD"/>
    <a:srgbClr val="42DF9A"/>
    <a:srgbClr val="86EABF"/>
    <a:srgbClr val="131F2B"/>
    <a:srgbClr val="F9C422"/>
    <a:srgbClr val="1F3543"/>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6544" autoAdjust="0"/>
    <p:restoredTop sz="94660"/>
  </p:normalViewPr>
  <p:slideViewPr>
    <p:cSldViewPr snapToGrid="0">
      <p:cViewPr>
        <p:scale>
          <a:sx n="50" d="100"/>
          <a:sy n="50" d="100"/>
        </p:scale>
        <p:origin x="642" y="354"/>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473318389873E-3"/>
          <c:y val="0.11192988309652563"/>
          <c:w val="0.99442819016840711"/>
          <c:h val="0.8879237936530141"/>
        </c:manualLayout>
      </c:layout>
      <c:barChart>
        <c:barDir val="bar"/>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8A80BC"/>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0FBE-4A65-85B7-388DED8096EA}"/>
              </c:ext>
            </c:extLst>
          </c:dPt>
          <c:dPt>
            <c:idx val="1"/>
            <c:invertIfNegative val="0"/>
            <c:bubble3D val="0"/>
            <c:spPr>
              <a:solidFill>
                <a:srgbClr val="42DF9A"/>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0FBE-4A65-85B7-388DED8096EA}"/>
              </c:ext>
            </c:extLst>
          </c:dPt>
          <c:dPt>
            <c:idx val="2"/>
            <c:invertIfNegative val="0"/>
            <c:bubble3D val="0"/>
            <c:spPr>
              <a:solidFill>
                <a:srgbClr val="29264E"/>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5-0FBE-4A65-85B7-388DED8096EA}"/>
              </c:ext>
            </c:extLst>
          </c:dPt>
          <c:dPt>
            <c:idx val="3"/>
            <c:invertIfNegative val="0"/>
            <c:bubble3D val="0"/>
            <c:spPr>
              <a:solidFill>
                <a:srgbClr val="FF5E8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7-0FBE-4A65-85B7-388DED8096EA}"/>
              </c:ext>
            </c:extLst>
          </c:dPt>
          <c:dLbls>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0FBE-4A65-85B7-388DED8096EA}"/>
            </c:ext>
          </c:extLst>
        </c:ser>
        <c:dLbls>
          <c:dLblPos val="outEnd"/>
          <c:showLegendKey val="0"/>
          <c:showVal val="1"/>
          <c:showCatName val="0"/>
          <c:showSerName val="0"/>
          <c:showPercent val="0"/>
          <c:showBubbleSize val="0"/>
        </c:dLbls>
        <c:gapWidth val="100"/>
        <c:axId val="594356376"/>
        <c:axId val="594349488"/>
      </c:barChart>
      <c:catAx>
        <c:axId val="594356376"/>
        <c:scaling>
          <c:orientation val="minMax"/>
        </c:scaling>
        <c:delete val="1"/>
        <c:axPos val="l"/>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b"/>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473318389873E-3"/>
          <c:y val="0.11192988309652563"/>
          <c:w val="0.99442819016840711"/>
          <c:h val="0.8879237936530141"/>
        </c:manualLayout>
      </c:layout>
      <c:doughnutChart>
        <c:varyColors val="1"/>
        <c:ser>
          <c:idx val="0"/>
          <c:order val="0"/>
          <c:tx>
            <c:strRef>
              <c:f>Sheet1!$B$1</c:f>
              <c:strCache>
                <c:ptCount val="1"/>
                <c:pt idx="0">
                  <c:v>Sales</c:v>
                </c:pt>
              </c:strCache>
            </c:strRef>
          </c:tx>
          <c:dPt>
            <c:idx val="0"/>
            <c:bubble3D val="0"/>
            <c:spPr>
              <a:solidFill>
                <a:srgbClr val="8A80BC"/>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AAC5-4A32-B5D4-6DA5E93F3F38}"/>
              </c:ext>
            </c:extLst>
          </c:dPt>
          <c:dPt>
            <c:idx val="1"/>
            <c:bubble3D val="0"/>
            <c:spPr>
              <a:solidFill>
                <a:srgbClr val="FF5E8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AAC5-4A32-B5D4-6DA5E93F3F38}"/>
              </c:ext>
            </c:extLst>
          </c:dPt>
          <c:dPt>
            <c:idx val="2"/>
            <c:bubble3D val="0"/>
            <c:spPr>
              <a:solidFill>
                <a:srgbClr val="42DF9A"/>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5-AAC5-4A32-B5D4-6DA5E93F3F38}"/>
              </c:ext>
            </c:extLst>
          </c:dPt>
          <c:dPt>
            <c:idx val="3"/>
            <c:bubble3D val="0"/>
            <c:spPr>
              <a:solidFill>
                <a:srgbClr val="29264E"/>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7-AAC5-4A32-B5D4-6DA5E93F3F38}"/>
              </c:ext>
            </c:extLst>
          </c:dPt>
          <c:dLbls>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bg1"/>
                    </a:solidFill>
                    <a:latin typeface="+mn-lt"/>
                    <a:ea typeface="+mn-ea"/>
                    <a:cs typeface="+mn-cs"/>
                  </a:defRPr>
                </a:pPr>
                <a:endParaRPr lang="en-US"/>
              </a:p>
            </c:txPr>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AAC5-4A32-B5D4-6DA5E93F3F38}"/>
            </c:ext>
          </c:extLst>
        </c:ser>
        <c:dLbls>
          <c:showLegendKey val="0"/>
          <c:showVal val="0"/>
          <c:showCatName val="0"/>
          <c:showSerName val="0"/>
          <c:showPercent val="0"/>
          <c:showBubbleSize val="0"/>
          <c:showLeaderLines val="1"/>
        </c:dLbls>
        <c:firstSliceAng val="0"/>
        <c:holeSize val="50"/>
      </c:doughnut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charts/style2.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accent1_2">
  <dgm:title val=""/>
  <dgm:desc val=""/>
  <dgm:catLst>
    <dgm:cat type="accent1" pri="11200"/>
  </dgm:catLst>
  <dgm:styleLbl name="node0">
    <dgm:fillClrLst meth="repeat">
      <a:schemeClr val="accent1"/>
    </dgm:fillClrLst>
    <dgm:linClrLst meth="repeat">
      <a:schemeClr val="lt1"/>
    </dgm:linClrLst>
    <dgm:effectClrLst/>
    <dgm:txLinClrLst/>
    <dgm:txFillClrLst/>
    <dgm:txEffectClrLst/>
  </dgm:styleLbl>
  <dgm:styleLbl name="alignNode1">
    <dgm:fillClrLst meth="repeat">
      <a:schemeClr val="accent1"/>
    </dgm:fillClrLst>
    <dgm:linClrLst meth="repeat">
      <a:schemeClr val="accent1"/>
    </dgm:linClrLst>
    <dgm:effectClrLst/>
    <dgm:txLinClrLst/>
    <dgm:txFillClrLst/>
    <dgm:txEffectClrLst/>
  </dgm:styleLbl>
  <dgm:styleLbl name="node1">
    <dgm:fillClrLst meth="repeat">
      <a:schemeClr val="accent1"/>
    </dgm:fillClrLst>
    <dgm:linClrLst meth="repeat">
      <a:schemeClr val="lt1"/>
    </dgm:linClrLst>
    <dgm:effectClrLst/>
    <dgm:txLinClrLst/>
    <dgm:txFillClrLst/>
    <dgm:txEffectClrLst/>
  </dgm:styleLbl>
  <dgm:styleLbl name="lnNode1">
    <dgm:fillClrLst meth="repeat">
      <a:schemeClr val="accent1"/>
    </dgm:fillClrLst>
    <dgm:linClrLst meth="repeat">
      <a:schemeClr val="lt1"/>
    </dgm:linClrLst>
    <dgm:effectClrLst/>
    <dgm:txLinClrLst/>
    <dgm:txFillClrLst/>
    <dgm:txEffectClrLst/>
  </dgm:styleLbl>
  <dgm:styleLbl name="vennNode1">
    <dgm:fillClrLst meth="repeat">
      <a:schemeClr val="accent1">
        <a:alpha val="50000"/>
      </a:schemeClr>
    </dgm:fillClrLst>
    <dgm:linClrLst meth="repeat">
      <a:schemeClr val="lt1"/>
    </dgm:linClrLst>
    <dgm:effectClrLst/>
    <dgm:txLinClrLst/>
    <dgm:txFillClrLst/>
    <dgm:txEffectClrLst/>
  </dgm:styleLbl>
  <dgm:styleLbl name="node2">
    <dgm:fillClrLst meth="repeat">
      <a:schemeClr val="accent1"/>
    </dgm:fillClrLst>
    <dgm:linClrLst meth="repeat">
      <a:schemeClr val="lt1"/>
    </dgm:linClrLst>
    <dgm:effectClrLst/>
    <dgm:txLinClrLst/>
    <dgm:txFillClrLst/>
    <dgm:txEffectClrLst/>
  </dgm:styleLbl>
  <dgm:styleLbl name="node3">
    <dgm:fillClrLst meth="repeat">
      <a:schemeClr val="accent1"/>
    </dgm:fillClrLst>
    <dgm:linClrLst meth="repeat">
      <a:schemeClr val="lt1"/>
    </dgm:linClrLst>
    <dgm:effectClrLst/>
    <dgm:txLinClrLst/>
    <dgm:txFillClrLst/>
    <dgm:txEffectClrLst/>
  </dgm:styleLbl>
  <dgm:styleLbl name="node4">
    <dgm:fillClrLst meth="repeat">
      <a:schemeClr val="accent1"/>
    </dgm:fillClrLst>
    <dgm:linClrLst meth="repeat">
      <a:schemeClr val="lt1"/>
    </dgm:linClrLst>
    <dgm:effectClrLst/>
    <dgm:txLinClrLst/>
    <dgm:txFillClrLst/>
    <dgm:txEffectClrLst/>
  </dgm:styleLbl>
  <dgm:styleLbl name="f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align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b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1">
        <a:tint val="60000"/>
      </a:schemeClr>
    </dgm:fillClrLst>
    <dgm:linClrLst meth="repeat">
      <a:schemeClr val="accent1">
        <a:tint val="60000"/>
      </a:schemeClr>
    </dgm:linClrLst>
    <dgm:effectClrLst/>
    <dgm:txLinClrLst/>
    <dgm:txFillClrLst/>
    <dgm:txEffectClrLst/>
  </dgm:styleLbl>
  <dgm:styleLbl name="fgSibTrans2D1">
    <dgm:fillClrLst meth="repeat">
      <a:schemeClr val="accent1">
        <a:tint val="60000"/>
      </a:schemeClr>
    </dgm:fillClrLst>
    <dgm:linClrLst meth="repeat">
      <a:schemeClr val="accent1">
        <a:tint val="60000"/>
      </a:schemeClr>
    </dgm:linClrLst>
    <dgm:effectClrLst/>
    <dgm:txLinClrLst/>
    <dgm:txFillClrLst/>
    <dgm:txEffectClrLst/>
  </dgm:styleLbl>
  <dgm:styleLbl name="bgSibTrans2D1">
    <dgm:fillClrLst meth="repeat">
      <a:schemeClr val="accent1">
        <a:tint val="60000"/>
      </a:schemeClr>
    </dgm:fillClrLst>
    <dgm:linClrLst meth="repeat">
      <a:schemeClr val="accent1">
        <a:tint val="60000"/>
      </a:schemeClr>
    </dgm:linClrLst>
    <dgm:effectClrLst/>
    <dgm:txLinClrLst/>
    <dgm:txFillClrLst/>
    <dgm:txEffectClrLst/>
  </dgm:styleLbl>
  <dgm:styleLbl name="sibTrans1D1">
    <dgm:fillClrLst meth="repeat">
      <a:schemeClr val="accent1"/>
    </dgm:fillClrLst>
    <dgm:linClrLst meth="repeat">
      <a:schemeClr val="accent1"/>
    </dgm:linClrLst>
    <dgm:effectClrLst/>
    <dgm:txLinClrLst/>
    <dgm:txFillClrLst meth="repeat">
      <a:schemeClr val="tx1"/>
    </dgm:txFillClrLst>
    <dgm:txEffectClrLst/>
  </dgm:styleLbl>
  <dgm:styleLbl name="callout">
    <dgm:fillClrLst meth="repeat">
      <a:schemeClr val="accent1"/>
    </dgm:fillClrLst>
    <dgm:linClrLst meth="repeat">
      <a:schemeClr val="accent1">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1"/>
    </dgm:fillClrLst>
    <dgm:linClrLst meth="repeat">
      <a:schemeClr val="lt1"/>
    </dgm:linClrLst>
    <dgm:effectClrLst/>
    <dgm:txLinClrLst/>
    <dgm:txFillClrLst/>
    <dgm:txEffectClrLst/>
  </dgm:styleLbl>
  <dgm:styleLbl name="asst2">
    <dgm:fillClrLst meth="repeat">
      <a:schemeClr val="accent1"/>
    </dgm:fillClrLst>
    <dgm:linClrLst meth="repeat">
      <a:schemeClr val="lt1"/>
    </dgm:linClrLst>
    <dgm:effectClrLst/>
    <dgm:txLinClrLst/>
    <dgm:txFillClrLst/>
    <dgm:txEffectClrLst/>
  </dgm:styleLbl>
  <dgm:styleLbl name="asst3">
    <dgm:fillClrLst meth="repeat">
      <a:schemeClr val="accent1"/>
    </dgm:fillClrLst>
    <dgm:linClrLst meth="repeat">
      <a:schemeClr val="lt1"/>
    </dgm:linClrLst>
    <dgm:effectClrLst/>
    <dgm:txLinClrLst/>
    <dgm:txFillClrLst/>
    <dgm:txEffectClrLst/>
  </dgm:styleLbl>
  <dgm:styleLbl name="asst4">
    <dgm:fillClrLst meth="repeat">
      <a:schemeClr val="accent1"/>
    </dgm:fillClrLst>
    <dgm:linClrLst meth="repeat">
      <a:schemeClr val="lt1"/>
    </dgm:linClrLst>
    <dgm:effectClrLst/>
    <dgm:txLinClrLst/>
    <dgm:txFillClrLst/>
    <dgm:txEffectClrLst/>
  </dgm:styleLbl>
  <dgm:styleLbl name="parChTrans2D1">
    <dgm:fillClrLst meth="repeat">
      <a:schemeClr val="accent1">
        <a:tint val="60000"/>
      </a:schemeClr>
    </dgm:fillClrLst>
    <dgm:linClrLst meth="repeat">
      <a:schemeClr val="accent1">
        <a:tint val="60000"/>
      </a:schemeClr>
    </dgm:linClrLst>
    <dgm:effectClrLst/>
    <dgm:txLinClrLst/>
    <dgm:txFillClrLst meth="repeat">
      <a:schemeClr val="lt1"/>
    </dgm:txFillClrLst>
    <dgm:txEffectClrLst/>
  </dgm:styleLbl>
  <dgm:styleLbl name="parChTrans2D2">
    <dgm:fillClrLst meth="repeat">
      <a:schemeClr val="accent1"/>
    </dgm:fillClrLst>
    <dgm:linClrLst meth="repeat">
      <a:schemeClr val="accent1"/>
    </dgm:linClrLst>
    <dgm:effectClrLst/>
    <dgm:txLinClrLst/>
    <dgm:txFillClrLst meth="repeat">
      <a:schemeClr val="lt1"/>
    </dgm:txFillClrLst>
    <dgm:txEffectClrLst/>
  </dgm:styleLbl>
  <dgm:styleLbl name="parChTrans2D3">
    <dgm:fillClrLst meth="repeat">
      <a:schemeClr val="accent1"/>
    </dgm:fillClrLst>
    <dgm:linClrLst meth="repeat">
      <a:schemeClr val="accent1"/>
    </dgm:linClrLst>
    <dgm:effectClrLst/>
    <dgm:txLinClrLst/>
    <dgm:txFillClrLst meth="repeat">
      <a:schemeClr val="lt1"/>
    </dgm:txFillClrLst>
    <dgm:txEffectClrLst/>
  </dgm:styleLbl>
  <dgm:styleLbl name="parChTrans2D4">
    <dgm:fillClrLst meth="repeat">
      <a:schemeClr val="accent1"/>
    </dgm:fillClrLst>
    <dgm:linClrLst meth="repeat">
      <a:schemeClr val="accent1"/>
    </dgm:linClrLst>
    <dgm:effectClrLst/>
    <dgm:txLinClrLst/>
    <dgm:txFillClrLst meth="repeat">
      <a:schemeClr val="lt1"/>
    </dgm:txFillClrLst>
    <dgm:txEffectClrLst/>
  </dgm:styleLbl>
  <dgm:styleLbl name="parChTrans1D1">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2">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3">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parChTrans1D4">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solidFgAcc1">
    <dgm:fillClrLst meth="repeat">
      <a:schemeClr val="lt1"/>
    </dgm:fillClrLst>
    <dgm:linClrLst meth="repeat">
      <a:schemeClr val="accent1"/>
    </dgm:linClrLst>
    <dgm:effectClrLst/>
    <dgm:txLinClrLst/>
    <dgm:txFillClrLst meth="repeat">
      <a:schemeClr val="dk1"/>
    </dgm:txFillClrLst>
    <dgm:txEffectClrLst/>
  </dgm:styleLbl>
  <dgm:styleLbl name="solidAlignAcc1">
    <dgm:fillClrLst meth="repeat">
      <a:schemeClr val="lt1"/>
    </dgm:fillClrLst>
    <dgm:linClrLst meth="repeat">
      <a:schemeClr val="accent1"/>
    </dgm:linClrLst>
    <dgm:effectClrLst/>
    <dgm:txLinClrLst/>
    <dgm:txFillClrLst meth="repeat">
      <a:schemeClr val="dk1"/>
    </dgm:txFillClrLst>
    <dgm:txEffectClrLst/>
  </dgm:styleLbl>
  <dgm:styleLbl name="solidBgAcc1">
    <dgm:fillClrLst meth="repeat">
      <a:schemeClr val="lt1"/>
    </dgm:fillClrLst>
    <dgm:linClrLst meth="repeat">
      <a:schemeClr val="accent1"/>
    </dgm:linClrLst>
    <dgm:effectClrLst/>
    <dgm:txLinClrLst/>
    <dgm:txFillClrLst meth="repeat">
      <a:schemeClr val="dk1"/>
    </dgm:txFillClrLst>
    <dgm:txEffectClrLst/>
  </dgm:styleLbl>
  <dgm:styleLbl name="f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align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b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bgShp">
    <dgm:fillClrLst meth="repeat">
      <a:schemeClr val="accent1">
        <a:tint val="40000"/>
      </a:schemeClr>
    </dgm:fillClrLst>
    <dgm:linClrLst meth="repeat">
      <a:schemeClr val="accent1"/>
    </dgm:linClrLst>
    <dgm:effectClrLst/>
    <dgm:txLinClrLst/>
    <dgm:txFillClrLst meth="repeat">
      <a:schemeClr val="dk1"/>
    </dgm:txFillClrLst>
    <dgm:txEffectClrLst/>
  </dgm:styleLbl>
  <dgm:styleLbl name="dkBgShp">
    <dgm:fillClrLst meth="repeat">
      <a:schemeClr val="accent1">
        <a:shade val="80000"/>
      </a:schemeClr>
    </dgm:fillClrLst>
    <dgm:linClrLst meth="repeat">
      <a:schemeClr val="accent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1"/>
    </dgm:linClrLst>
    <dgm:effectClrLst/>
    <dgm:txLinClrLst/>
    <dgm:txFillClrLst meth="repeat">
      <a:schemeClr val="lt1"/>
    </dgm:txFillClrLst>
    <dgm:txEffectClrLst/>
  </dgm:styleLbl>
  <dgm:styleLbl name="fgShp">
    <dgm:fillClrLst meth="repeat">
      <a:schemeClr val="accent1">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accent1_2" csCatId="accent1"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pt>
  </dgm:ptLst>
  <dgm:cxnLst>
    <dgm:cxn modelId="{BA70641C-061A-4E28-9B7D-0958B91ABD74}" type="presOf" srcId="{E44CDF4E-CCED-4C59-9767-C29E043EA7F9}" destId="{D04E09A1-4709-4DEE-A8B6-8ABF6A28492C}" srcOrd="0"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33445D33-1309-410D-8570-B00C7A4CA3EC}" srcId="{68FC957F-24FC-4F24-A8B5-39B039AC0627}" destId="{5E036342-9FAC-4D04-8B8B-8090EF1ED107}" srcOrd="2" destOrd="0" parTransId="{6EF24677-4199-4457-89DB-C05440C4C07C}" sibTransId="{AB076A16-4993-446B-844E-3CC3782974B6}"/>
    <dgm:cxn modelId="{EE68C738-4329-4717-B60D-F4C50F0C7B91}" srcId="{68FC957F-24FC-4F24-A8B5-39B039AC0627}" destId="{71FC0FCB-730D-4845-8992-8555F7514967}" srcOrd="3" destOrd="0" parTransId="{3A4F245E-9035-47CA-8436-0AF189ADECF1}" sibTransId="{64643476-6552-4A0B-9252-A5461B1B6208}"/>
    <dgm:cxn modelId="{217BF25D-6E37-4433-A9A8-2765DC4CE95D}" type="presOf" srcId="{71FC0FCB-730D-4845-8992-8555F7514967}" destId="{8C922F67-D52A-46F9-8387-F31AF72A52BB}" srcOrd="1" destOrd="0" presId="urn:microsoft.com/office/officeart/2011/layout/CircleProcess"/>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A3FEA9C0-1774-4FDC-9C5D-92C23790C5E1}" type="presOf" srcId="{93B8BBBA-839A-48A2-BEDD-96CBD596129D}" destId="{51F1EAF6-79FC-41E4-AA05-F05B806A75F6}"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9E91ACDB-8480-4290-8B51-F901020FC7D6}" srcId="{68FC957F-24FC-4F24-A8B5-39B039AC0627}" destId="{93B8BBBA-839A-48A2-BEDD-96CBD596129D}" srcOrd="0" destOrd="0" parTransId="{A4B39930-B846-45C7-B770-23795AE3C77E}" sibTransId="{7F9ADBC5-6191-4489-A1FD-EB9F43A6A890}"/>
    <dgm:cxn modelId="{2CF66FE2-A316-476C-ABA8-0D5D7525E1A0}" type="presOf" srcId="{71FC0FCB-730D-4845-8992-8555F7514967}" destId="{1089E960-967B-4641-A480-F8ADD30FD502}"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png"/><Relationship Id="rId1" Type="http://schemas.openxmlformats.org/officeDocument/2006/relationships/slideMaster" Target="../slideMasters/slideMaster1.xml"/><Relationship Id="rId5" Type="http://schemas.openxmlformats.org/officeDocument/2006/relationships/image" Target="../media/image4.png"/><Relationship Id="rId4" Type="http://schemas.openxmlformats.org/officeDocument/2006/relationships/image" Target="../media/image3.png"/></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3" Type="http://schemas.openxmlformats.org/officeDocument/2006/relationships/image" Target="../media/image8.png"/><Relationship Id="rId2" Type="http://schemas.openxmlformats.org/officeDocument/2006/relationships/image" Target="../media/image7.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8.png"/><Relationship Id="rId2" Type="http://schemas.openxmlformats.org/officeDocument/2006/relationships/image" Target="../media/image7.png"/><Relationship Id="rId1" Type="http://schemas.openxmlformats.org/officeDocument/2006/relationships/slideMaster" Target="../slideMasters/slideMaster1.xml"/><Relationship Id="rId5" Type="http://schemas.openxmlformats.org/officeDocument/2006/relationships/image" Target="../media/image10.png"/><Relationship Id="rId4" Type="http://schemas.openxmlformats.org/officeDocument/2006/relationships/image" Target="../media/image9.png"/></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11.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12.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70" name="Freeform 69"/>
          <p:cNvSpPr/>
          <p:nvPr userDrawn="1"/>
        </p:nvSpPr>
        <p:spPr>
          <a:xfrm>
            <a:off x="6489854" y="0"/>
            <a:ext cx="1236103" cy="6858000"/>
          </a:xfrm>
          <a:custGeom>
            <a:avLst/>
            <a:gdLst>
              <a:gd name="connsiteX0" fmla="*/ 0 w 1236103"/>
              <a:gd name="connsiteY0" fmla="*/ 0 h 6858000"/>
              <a:gd name="connsiteX1" fmla="*/ 20466 w 1236103"/>
              <a:gd name="connsiteY1" fmla="*/ 0 h 6858000"/>
              <a:gd name="connsiteX2" fmla="*/ 78785 w 1236103"/>
              <a:gd name="connsiteY2" fmla="*/ 73466 h 6858000"/>
              <a:gd name="connsiteX3" fmla="*/ 1236103 w 1236103"/>
              <a:gd name="connsiteY3" fmla="*/ 3523918 h 6858000"/>
              <a:gd name="connsiteX4" fmla="*/ 241201 w 1236103"/>
              <a:gd name="connsiteY4" fmla="*/ 6748269 h 6858000"/>
              <a:gd name="connsiteX5" fmla="*/ 162378 w 1236103"/>
              <a:gd name="connsiteY5" fmla="*/ 6858000 h 6858000"/>
              <a:gd name="connsiteX6" fmla="*/ 142640 w 1236103"/>
              <a:gd name="connsiteY6" fmla="*/ 6858000 h 6858000"/>
              <a:gd name="connsiteX7" fmla="*/ 227905 w 1236103"/>
              <a:gd name="connsiteY7" fmla="*/ 6739305 h 6858000"/>
              <a:gd name="connsiteX8" fmla="*/ 1220069 w 1236103"/>
              <a:gd name="connsiteY8" fmla="*/ 3523918 h 6858000"/>
              <a:gd name="connsiteX9" fmla="*/ 65936 w 1236103"/>
              <a:gd name="connsiteY9" fmla="*/ 83059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236103" h="6858000">
                <a:moveTo>
                  <a:pt x="0" y="0"/>
                </a:moveTo>
                <a:lnTo>
                  <a:pt x="20466" y="0"/>
                </a:lnTo>
                <a:lnTo>
                  <a:pt x="78785" y="73466"/>
                </a:lnTo>
                <a:cubicBezTo>
                  <a:pt x="805655" y="1035637"/>
                  <a:pt x="1236103" y="2230015"/>
                  <a:pt x="1236103" y="3523918"/>
                </a:cubicBezTo>
                <a:cubicBezTo>
                  <a:pt x="1236103" y="4718292"/>
                  <a:pt x="869331" y="5827860"/>
                  <a:pt x="241201" y="6748269"/>
                </a:cubicBezTo>
                <a:lnTo>
                  <a:pt x="162378" y="6858000"/>
                </a:lnTo>
                <a:lnTo>
                  <a:pt x="142640" y="6858000"/>
                </a:lnTo>
                <a:lnTo>
                  <a:pt x="227905" y="6739305"/>
                </a:lnTo>
                <a:cubicBezTo>
                  <a:pt x="854306" y="5821454"/>
                  <a:pt x="1220069" y="4714971"/>
                  <a:pt x="1220069" y="3523918"/>
                </a:cubicBezTo>
                <a:cubicBezTo>
                  <a:pt x="1220069" y="2233612"/>
                  <a:pt x="790805" y="1042555"/>
                  <a:pt x="65936" y="83059"/>
                </a:cubicBezTo>
                <a:close/>
              </a:path>
            </a:pathLst>
          </a:custGeom>
          <a:solidFill>
            <a:srgbClr val="FF5E80"/>
          </a:solidFill>
          <a:ln>
            <a:noFill/>
            <a:prstDash val="dash"/>
          </a:ln>
          <a:effectLst>
            <a:outerShdw blurRad="76200" sx="104000" sy="104000" algn="ctr" rotWithShape="0">
              <a:prstClr val="black">
                <a:alpha val="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4" name="Freeform 53"/>
          <p:cNvSpPr/>
          <p:nvPr userDrawn="1"/>
        </p:nvSpPr>
        <p:spPr>
          <a:xfrm>
            <a:off x="7725957" y="0"/>
            <a:ext cx="1236103" cy="6858000"/>
          </a:xfrm>
          <a:custGeom>
            <a:avLst/>
            <a:gdLst>
              <a:gd name="connsiteX0" fmla="*/ 0 w 1236103"/>
              <a:gd name="connsiteY0" fmla="*/ 0 h 6858000"/>
              <a:gd name="connsiteX1" fmla="*/ 20466 w 1236103"/>
              <a:gd name="connsiteY1" fmla="*/ 0 h 6858000"/>
              <a:gd name="connsiteX2" fmla="*/ 78785 w 1236103"/>
              <a:gd name="connsiteY2" fmla="*/ 73466 h 6858000"/>
              <a:gd name="connsiteX3" fmla="*/ 1236103 w 1236103"/>
              <a:gd name="connsiteY3" fmla="*/ 3523918 h 6858000"/>
              <a:gd name="connsiteX4" fmla="*/ 241201 w 1236103"/>
              <a:gd name="connsiteY4" fmla="*/ 6748269 h 6858000"/>
              <a:gd name="connsiteX5" fmla="*/ 162378 w 1236103"/>
              <a:gd name="connsiteY5" fmla="*/ 6858000 h 6858000"/>
              <a:gd name="connsiteX6" fmla="*/ 142640 w 1236103"/>
              <a:gd name="connsiteY6" fmla="*/ 6858000 h 6858000"/>
              <a:gd name="connsiteX7" fmla="*/ 227905 w 1236103"/>
              <a:gd name="connsiteY7" fmla="*/ 6739305 h 6858000"/>
              <a:gd name="connsiteX8" fmla="*/ 1220069 w 1236103"/>
              <a:gd name="connsiteY8" fmla="*/ 3523918 h 6858000"/>
              <a:gd name="connsiteX9" fmla="*/ 65936 w 1236103"/>
              <a:gd name="connsiteY9" fmla="*/ 83059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236103" h="6858000">
                <a:moveTo>
                  <a:pt x="0" y="0"/>
                </a:moveTo>
                <a:lnTo>
                  <a:pt x="20466" y="0"/>
                </a:lnTo>
                <a:lnTo>
                  <a:pt x="78785" y="73466"/>
                </a:lnTo>
                <a:cubicBezTo>
                  <a:pt x="805655" y="1035637"/>
                  <a:pt x="1236103" y="2230015"/>
                  <a:pt x="1236103" y="3523918"/>
                </a:cubicBezTo>
                <a:cubicBezTo>
                  <a:pt x="1236103" y="4718292"/>
                  <a:pt x="869331" y="5827860"/>
                  <a:pt x="241201" y="6748269"/>
                </a:cubicBezTo>
                <a:lnTo>
                  <a:pt x="162378" y="6858000"/>
                </a:lnTo>
                <a:lnTo>
                  <a:pt x="142640" y="6858000"/>
                </a:lnTo>
                <a:lnTo>
                  <a:pt x="227905" y="6739305"/>
                </a:lnTo>
                <a:cubicBezTo>
                  <a:pt x="854306" y="5821454"/>
                  <a:pt x="1220069" y="4714971"/>
                  <a:pt x="1220069" y="3523918"/>
                </a:cubicBezTo>
                <a:cubicBezTo>
                  <a:pt x="1220069" y="2233612"/>
                  <a:pt x="790805" y="1042555"/>
                  <a:pt x="65936" y="83059"/>
                </a:cubicBezTo>
                <a:close/>
              </a:path>
            </a:pathLst>
          </a:custGeom>
          <a:solidFill>
            <a:srgbClr val="AE78D6"/>
          </a:solidFill>
          <a:ln>
            <a:noFill/>
            <a:prstDash val="dash"/>
          </a:ln>
          <a:effectLst>
            <a:outerShdw blurRad="76200" sx="104000" sy="104000" algn="ctr" rotWithShape="0">
              <a:prstClr val="black">
                <a:alpha val="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8" name="Freeform 57"/>
          <p:cNvSpPr/>
          <p:nvPr userDrawn="1"/>
        </p:nvSpPr>
        <p:spPr>
          <a:xfrm>
            <a:off x="10264841" y="0"/>
            <a:ext cx="1054548" cy="6858000"/>
          </a:xfrm>
          <a:custGeom>
            <a:avLst/>
            <a:gdLst>
              <a:gd name="connsiteX0" fmla="*/ 0 w 1054548"/>
              <a:gd name="connsiteY0" fmla="*/ 0 h 6858000"/>
              <a:gd name="connsiteX1" fmla="*/ 22238 w 1054548"/>
              <a:gd name="connsiteY1" fmla="*/ 0 h 6858000"/>
              <a:gd name="connsiteX2" fmla="*/ 72383 w 1054548"/>
              <a:gd name="connsiteY2" fmla="*/ 77432 h 6858000"/>
              <a:gd name="connsiteX3" fmla="*/ 1054548 w 1054548"/>
              <a:gd name="connsiteY3" fmla="*/ 3559908 h 6858000"/>
              <a:gd name="connsiteX4" fmla="*/ 235737 w 1054548"/>
              <a:gd name="connsiteY4" fmla="*/ 6761139 h 6858000"/>
              <a:gd name="connsiteX5" fmla="*/ 179478 w 1054548"/>
              <a:gd name="connsiteY5" fmla="*/ 6858000 h 6858000"/>
              <a:gd name="connsiteX6" fmla="*/ 157891 w 1054548"/>
              <a:gd name="connsiteY6" fmla="*/ 6858000 h 6858000"/>
              <a:gd name="connsiteX7" fmla="*/ 219320 w 1054548"/>
              <a:gd name="connsiteY7" fmla="*/ 6752240 h 6858000"/>
              <a:gd name="connsiteX8" fmla="*/ 1035878 w 1054548"/>
              <a:gd name="connsiteY8" fmla="*/ 3559908 h 6858000"/>
              <a:gd name="connsiteX9" fmla="*/ 56416 w 1054548"/>
              <a:gd name="connsiteY9" fmla="*/ 87113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54548" h="6858000">
                <a:moveTo>
                  <a:pt x="0" y="0"/>
                </a:moveTo>
                <a:lnTo>
                  <a:pt x="22238" y="0"/>
                </a:lnTo>
                <a:lnTo>
                  <a:pt x="72383" y="77432"/>
                </a:lnTo>
                <a:cubicBezTo>
                  <a:pt x="695640" y="1092867"/>
                  <a:pt x="1054548" y="2284895"/>
                  <a:pt x="1054548" y="3559908"/>
                </a:cubicBezTo>
                <a:cubicBezTo>
                  <a:pt x="1054548" y="4719011"/>
                  <a:pt x="757930" y="5809531"/>
                  <a:pt x="235737" y="6761139"/>
                </a:cubicBezTo>
                <a:lnTo>
                  <a:pt x="179478" y="6858000"/>
                </a:lnTo>
                <a:lnTo>
                  <a:pt x="157891" y="6858000"/>
                </a:lnTo>
                <a:lnTo>
                  <a:pt x="219320" y="6752240"/>
                </a:lnTo>
                <a:cubicBezTo>
                  <a:pt x="740076" y="5803278"/>
                  <a:pt x="1035878" y="4715790"/>
                  <a:pt x="1035878" y="3559908"/>
                </a:cubicBezTo>
                <a:cubicBezTo>
                  <a:pt x="1035878" y="2288440"/>
                  <a:pt x="677958" y="1099725"/>
                  <a:pt x="56416" y="87113"/>
                </a:cubicBezTo>
                <a:close/>
              </a:path>
            </a:pathLst>
          </a:custGeom>
          <a:solidFill>
            <a:srgbClr val="34BFF0"/>
          </a:solidFill>
          <a:ln>
            <a:noFill/>
            <a:prstDash val="dash"/>
          </a:ln>
          <a:effectLst>
            <a:outerShdw blurRad="76200" sx="104000" sy="104000" algn="ctr" rotWithShape="0">
              <a:prstClr val="black">
                <a:alpha val="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6" name="Freeform 55"/>
          <p:cNvSpPr/>
          <p:nvPr userDrawn="1"/>
        </p:nvSpPr>
        <p:spPr>
          <a:xfrm>
            <a:off x="9071947" y="0"/>
            <a:ext cx="1074945" cy="6858000"/>
          </a:xfrm>
          <a:custGeom>
            <a:avLst/>
            <a:gdLst>
              <a:gd name="connsiteX0" fmla="*/ 36307 w 1074945"/>
              <a:gd name="connsiteY0" fmla="*/ 0 h 6858000"/>
              <a:gd name="connsiteX1" fmla="*/ 57000 w 1074945"/>
              <a:gd name="connsiteY1" fmla="*/ 0 h 6858000"/>
              <a:gd name="connsiteX2" fmla="*/ 161105 w 1074945"/>
              <a:gd name="connsiteY2" fmla="*/ 160756 h 6858000"/>
              <a:gd name="connsiteX3" fmla="*/ 1074945 w 1074945"/>
              <a:gd name="connsiteY3" fmla="*/ 3400969 h 6858000"/>
              <a:gd name="connsiteX4" fmla="*/ 161106 w 1074945"/>
              <a:gd name="connsiteY4" fmla="*/ 6641182 h 6858000"/>
              <a:gd name="connsiteX5" fmla="*/ 20695 w 1074945"/>
              <a:gd name="connsiteY5" fmla="*/ 6858000 h 6858000"/>
              <a:gd name="connsiteX6" fmla="*/ 0 w 1074945"/>
              <a:gd name="connsiteY6" fmla="*/ 6858000 h 6858000"/>
              <a:gd name="connsiteX7" fmla="*/ 146249 w 1074945"/>
              <a:gd name="connsiteY7" fmla="*/ 6632174 h 6858000"/>
              <a:gd name="connsiteX8" fmla="*/ 1057573 w 1074945"/>
              <a:gd name="connsiteY8" fmla="*/ 3400969 h 6858000"/>
              <a:gd name="connsiteX9" fmla="*/ 146248 w 1074945"/>
              <a:gd name="connsiteY9" fmla="*/ 169764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074945" h="6858000">
                <a:moveTo>
                  <a:pt x="36307" y="0"/>
                </a:moveTo>
                <a:lnTo>
                  <a:pt x="57000" y="0"/>
                </a:lnTo>
                <a:lnTo>
                  <a:pt x="161105" y="160756"/>
                </a:lnTo>
                <a:cubicBezTo>
                  <a:pt x="741005" y="1105551"/>
                  <a:pt x="1074945" y="2214654"/>
                  <a:pt x="1074945" y="3400969"/>
                </a:cubicBezTo>
                <a:cubicBezTo>
                  <a:pt x="1074945" y="4587286"/>
                  <a:pt x="741005" y="5696388"/>
                  <a:pt x="161106" y="6641182"/>
                </a:cubicBezTo>
                <a:lnTo>
                  <a:pt x="20695" y="6858000"/>
                </a:lnTo>
                <a:lnTo>
                  <a:pt x="0" y="6858000"/>
                </a:lnTo>
                <a:lnTo>
                  <a:pt x="146249" y="6632174"/>
                </a:lnTo>
                <a:cubicBezTo>
                  <a:pt x="724552" y="5690006"/>
                  <a:pt x="1057573" y="4583987"/>
                  <a:pt x="1057573" y="3400969"/>
                </a:cubicBezTo>
                <a:cubicBezTo>
                  <a:pt x="1057573" y="2217952"/>
                  <a:pt x="724552" y="1111932"/>
                  <a:pt x="146248" y="169764"/>
                </a:cubicBezTo>
                <a:close/>
              </a:path>
            </a:pathLst>
          </a:custGeom>
          <a:solidFill>
            <a:srgbClr val="FF5E80"/>
          </a:solidFill>
          <a:ln>
            <a:noFill/>
            <a:prstDash val="dash"/>
          </a:ln>
          <a:effectLst>
            <a:outerShdw blurRad="76200" sx="104000" sy="104000" algn="ctr" rotWithShape="0">
              <a:prstClr val="black">
                <a:alpha val="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5" name="Rounded Rectangle 64"/>
          <p:cNvSpPr/>
          <p:nvPr userDrawn="1"/>
        </p:nvSpPr>
        <p:spPr>
          <a:xfrm>
            <a:off x="5679793" y="2535934"/>
            <a:ext cx="6341793" cy="1504336"/>
          </a:xfrm>
          <a:prstGeom prst="roundRect">
            <a:avLst>
              <a:gd name="adj" fmla="val 50000"/>
            </a:avLst>
          </a:prstGeom>
          <a:solidFill>
            <a:srgbClr val="34BFF0">
              <a:alpha val="77000"/>
            </a:srgb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4" name="Rounded Rectangle 63"/>
          <p:cNvSpPr/>
          <p:nvPr userDrawn="1"/>
        </p:nvSpPr>
        <p:spPr>
          <a:xfrm>
            <a:off x="5679793" y="2874563"/>
            <a:ext cx="6341793" cy="1504336"/>
          </a:xfrm>
          <a:prstGeom prst="roundRect">
            <a:avLst>
              <a:gd name="adj" fmla="val 50000"/>
            </a:avLst>
          </a:prstGeom>
          <a:solidFill>
            <a:srgbClr val="42DF9A">
              <a:alpha val="5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Freeform 62"/>
          <p:cNvSpPr/>
          <p:nvPr userDrawn="1"/>
        </p:nvSpPr>
        <p:spPr>
          <a:xfrm>
            <a:off x="0" y="75112"/>
            <a:ext cx="6631213" cy="6782888"/>
          </a:xfrm>
          <a:custGeom>
            <a:avLst/>
            <a:gdLst>
              <a:gd name="connsiteX0" fmla="*/ 3144156 w 6631213"/>
              <a:gd name="connsiteY0" fmla="*/ 0 h 6782888"/>
              <a:gd name="connsiteX1" fmla="*/ 6631213 w 6631213"/>
              <a:gd name="connsiteY1" fmla="*/ 3458119 h 6782888"/>
              <a:gd name="connsiteX2" fmla="*/ 4181100 w 6631213"/>
              <a:gd name="connsiteY2" fmla="*/ 6760768 h 6782888"/>
              <a:gd name="connsiteX3" fmla="*/ 4094351 w 6631213"/>
              <a:gd name="connsiteY3" fmla="*/ 6782888 h 6782888"/>
              <a:gd name="connsiteX4" fmla="*/ 2182737 w 6631213"/>
              <a:gd name="connsiteY4" fmla="*/ 6782888 h 6782888"/>
              <a:gd name="connsiteX5" fmla="*/ 1965246 w 6631213"/>
              <a:gd name="connsiteY5" fmla="*/ 6713614 h 6782888"/>
              <a:gd name="connsiteX6" fmla="*/ 77968 w 6631213"/>
              <a:gd name="connsiteY6" fmla="*/ 5106464 h 6782888"/>
              <a:gd name="connsiteX7" fmla="*/ 0 w 6631213"/>
              <a:gd name="connsiteY7" fmla="*/ 4945956 h 6782888"/>
              <a:gd name="connsiteX8" fmla="*/ 0 w 6631213"/>
              <a:gd name="connsiteY8" fmla="*/ 1970283 h 6782888"/>
              <a:gd name="connsiteX9" fmla="*/ 77968 w 6631213"/>
              <a:gd name="connsiteY9" fmla="*/ 1809774 h 6782888"/>
              <a:gd name="connsiteX10" fmla="*/ 3144156 w 6631213"/>
              <a:gd name="connsiteY10" fmla="*/ 0 h 678288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6631213" h="6782888">
                <a:moveTo>
                  <a:pt x="3144156" y="0"/>
                </a:moveTo>
                <a:cubicBezTo>
                  <a:pt x="5070004" y="0"/>
                  <a:pt x="6631213" y="1548253"/>
                  <a:pt x="6631213" y="3458119"/>
                </a:cubicBezTo>
                <a:cubicBezTo>
                  <a:pt x="6631213" y="5009885"/>
                  <a:pt x="5600571" y="6322930"/>
                  <a:pt x="4181100" y="6760768"/>
                </a:cubicBezTo>
                <a:lnTo>
                  <a:pt x="4094351" y="6782888"/>
                </a:lnTo>
                <a:lnTo>
                  <a:pt x="2182737" y="6782888"/>
                </a:lnTo>
                <a:lnTo>
                  <a:pt x="1965246" y="6713614"/>
                </a:lnTo>
                <a:cubicBezTo>
                  <a:pt x="1155144" y="6425061"/>
                  <a:pt x="483934" y="5847578"/>
                  <a:pt x="77968" y="5106464"/>
                </a:cubicBezTo>
                <a:lnTo>
                  <a:pt x="0" y="4945956"/>
                </a:lnTo>
                <a:lnTo>
                  <a:pt x="0" y="1970283"/>
                </a:lnTo>
                <a:lnTo>
                  <a:pt x="77968" y="1809774"/>
                </a:lnTo>
                <a:cubicBezTo>
                  <a:pt x="668464" y="731792"/>
                  <a:pt x="1820136" y="0"/>
                  <a:pt x="3144156" y="0"/>
                </a:cubicBezTo>
                <a:close/>
              </a:path>
            </a:pathLst>
          </a:custGeom>
          <a:solidFill>
            <a:schemeClr val="bg1"/>
          </a:solidFill>
          <a:ln>
            <a:noFill/>
          </a:ln>
          <a:effectLst>
            <a:innerShdw blurRad="139700">
              <a:prstClr val="black">
                <a:alpha val="58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6" name="Group 5"/>
          <p:cNvGrpSpPr/>
          <p:nvPr userDrawn="1"/>
        </p:nvGrpSpPr>
        <p:grpSpPr>
          <a:xfrm>
            <a:off x="395464" y="842803"/>
            <a:ext cx="5496989" cy="5441742"/>
            <a:chOff x="128675" y="0"/>
            <a:chExt cx="6797440" cy="6729123"/>
          </a:xfrm>
        </p:grpSpPr>
        <p:grpSp>
          <p:nvGrpSpPr>
            <p:cNvPr id="11" name="Group 10"/>
            <p:cNvGrpSpPr/>
            <p:nvPr userDrawn="1"/>
          </p:nvGrpSpPr>
          <p:grpSpPr>
            <a:xfrm>
              <a:off x="128675" y="0"/>
              <a:ext cx="6797440" cy="6729123"/>
              <a:chOff x="615041" y="359211"/>
              <a:chExt cx="2888343" cy="2859314"/>
            </a:xfrm>
          </p:grpSpPr>
          <p:sp>
            <p:nvSpPr>
              <p:cNvPr id="12" name="Oval 11"/>
              <p:cNvSpPr/>
              <p:nvPr userDrawn="1"/>
            </p:nvSpPr>
            <p:spPr>
              <a:xfrm>
                <a:off x="742971" y="488725"/>
                <a:ext cx="2623085" cy="2590290"/>
              </a:xfrm>
              <a:prstGeom prst="ellipse">
                <a:avLst/>
              </a:prstGeom>
              <a:solidFill>
                <a:schemeClr val="bg1"/>
              </a:solidFill>
              <a:ln>
                <a:noFill/>
              </a:ln>
              <a:effectLst>
                <a:innerShdw blurRad="139700">
                  <a:prstClr val="black">
                    <a:alpha val="58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Donut 12"/>
              <p:cNvSpPr/>
              <p:nvPr userDrawn="1"/>
            </p:nvSpPr>
            <p:spPr>
              <a:xfrm>
                <a:off x="615041" y="359211"/>
                <a:ext cx="2888343" cy="2859314"/>
              </a:xfrm>
              <a:prstGeom prst="donut">
                <a:avLst>
                  <a:gd name="adj" fmla="val 4895"/>
                </a:avLst>
              </a:prstGeom>
              <a:solidFill>
                <a:srgbClr val="FF5E80"/>
              </a:solidFill>
              <a:ln>
                <a:noFill/>
              </a:ln>
              <a:effectLst>
                <a:outerShdw blurRad="76200" sx="104000" sy="104000" algn="ctr" rotWithShape="0">
                  <a:prstClr val="black">
                    <a:alpha val="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8" name="Group 7"/>
            <p:cNvGrpSpPr/>
            <p:nvPr userDrawn="1"/>
          </p:nvGrpSpPr>
          <p:grpSpPr>
            <a:xfrm>
              <a:off x="1008175" y="890460"/>
              <a:ext cx="5076540" cy="5025519"/>
              <a:chOff x="615041" y="359211"/>
              <a:chExt cx="2888343" cy="2859314"/>
            </a:xfrm>
          </p:grpSpPr>
          <p:sp>
            <p:nvSpPr>
              <p:cNvPr id="9" name="Oval 8"/>
              <p:cNvSpPr/>
              <p:nvPr userDrawn="1"/>
            </p:nvSpPr>
            <p:spPr>
              <a:xfrm>
                <a:off x="824917" y="562074"/>
                <a:ext cx="2471910" cy="2441004"/>
              </a:xfrm>
              <a:prstGeom prst="ellipse">
                <a:avLst/>
              </a:prstGeom>
              <a:solidFill>
                <a:schemeClr val="bg1"/>
              </a:solidFill>
              <a:ln>
                <a:noFill/>
              </a:ln>
              <a:effectLst>
                <a:innerShdw blurRad="139700">
                  <a:prstClr val="black">
                    <a:alpha val="58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Oval 9"/>
              <p:cNvSpPr/>
              <p:nvPr userDrawn="1"/>
            </p:nvSpPr>
            <p:spPr>
              <a:xfrm>
                <a:off x="615041" y="359211"/>
                <a:ext cx="2888343" cy="2859314"/>
              </a:xfrm>
              <a:prstGeom prst="ellipse">
                <a:avLst/>
              </a:prstGeom>
              <a:solidFill>
                <a:srgbClr val="21D7CD"/>
              </a:solidFill>
              <a:ln>
                <a:noFill/>
              </a:ln>
              <a:effectLst>
                <a:outerShdw blurRad="76200" sx="104000" sy="104000" algn="ctr" rotWithShape="0">
                  <a:prstClr val="black">
                    <a:alpha val="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6650068" y="2993437"/>
            <a:ext cx="5185236" cy="907867"/>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effectLst>
                  <a:outerShdw blurRad="38100" dist="38100" dir="2700000" algn="tl">
                    <a:srgbClr val="000000">
                      <a:alpha val="43137"/>
                    </a:srgbClr>
                  </a:outerShdw>
                </a:effectLst>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20" name="Oval 19"/>
          <p:cNvSpPr/>
          <p:nvPr userDrawn="1"/>
        </p:nvSpPr>
        <p:spPr>
          <a:xfrm>
            <a:off x="18857" y="481864"/>
            <a:ext cx="6235429" cy="6172760"/>
          </a:xfrm>
          <a:prstGeom prst="ellipse">
            <a:avLst/>
          </a:prstGeom>
          <a:noFill/>
          <a:ln>
            <a:solidFill>
              <a:srgbClr val="42DF9A"/>
            </a:solidFill>
            <a:prstDash val="dash"/>
          </a:ln>
          <a:effectLst>
            <a:outerShdw blurRad="76200" sx="104000" sy="104000" algn="ctr" rotWithShape="0">
              <a:prstClr val="black">
                <a:alpha val="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2" name="Freeform 51"/>
          <p:cNvSpPr/>
          <p:nvPr userDrawn="1"/>
        </p:nvSpPr>
        <p:spPr>
          <a:xfrm>
            <a:off x="2" y="0"/>
            <a:ext cx="6836349" cy="6858000"/>
          </a:xfrm>
          <a:custGeom>
            <a:avLst/>
            <a:gdLst>
              <a:gd name="connsiteX0" fmla="*/ 0 w 6836349"/>
              <a:gd name="connsiteY0" fmla="*/ 4988807 h 6858000"/>
              <a:gd name="connsiteX1" fmla="*/ 96736 w 6836349"/>
              <a:gd name="connsiteY1" fmla="*/ 5180689 h 6858000"/>
              <a:gd name="connsiteX2" fmla="*/ 2273575 w 6836349"/>
              <a:gd name="connsiteY2" fmla="*/ 6853238 h 6858000"/>
              <a:gd name="connsiteX3" fmla="*/ 2294430 w 6836349"/>
              <a:gd name="connsiteY3" fmla="*/ 6858000 h 6858000"/>
              <a:gd name="connsiteX4" fmla="*/ 1623967 w 6836349"/>
              <a:gd name="connsiteY4" fmla="*/ 6858000 h 6858000"/>
              <a:gd name="connsiteX5" fmla="*/ 1540274 w 6836349"/>
              <a:gd name="connsiteY5" fmla="*/ 6820544 h 6858000"/>
              <a:gd name="connsiteX6" fmla="*/ 29569 w 6836349"/>
              <a:gd name="connsiteY6" fmla="*/ 5495152 h 6858000"/>
              <a:gd name="connsiteX7" fmla="*/ 0 w 6836349"/>
              <a:gd name="connsiteY7" fmla="*/ 5445805 h 6858000"/>
              <a:gd name="connsiteX8" fmla="*/ 2153885 w 6836349"/>
              <a:gd name="connsiteY8" fmla="*/ 0 h 6858000"/>
              <a:gd name="connsiteX9" fmla="*/ 4130014 w 6836349"/>
              <a:gd name="connsiteY9" fmla="*/ 0 h 6858000"/>
              <a:gd name="connsiteX10" fmla="*/ 4240551 w 6836349"/>
              <a:gd name="connsiteY10" fmla="*/ 31074 h 6858000"/>
              <a:gd name="connsiteX11" fmla="*/ 6836349 w 6836349"/>
              <a:gd name="connsiteY11" fmla="*/ 3523920 h 6858000"/>
              <a:gd name="connsiteX12" fmla="*/ 4743625 w 6836349"/>
              <a:gd name="connsiteY12" fmla="*/ 6820544 h 6858000"/>
              <a:gd name="connsiteX13" fmla="*/ 4659932 w 6836349"/>
              <a:gd name="connsiteY13" fmla="*/ 6858000 h 6858000"/>
              <a:gd name="connsiteX14" fmla="*/ 3989469 w 6836349"/>
              <a:gd name="connsiteY14" fmla="*/ 6858000 h 6858000"/>
              <a:gd name="connsiteX15" fmla="*/ 4010324 w 6836349"/>
              <a:gd name="connsiteY15" fmla="*/ 6853238 h 6858000"/>
              <a:gd name="connsiteX16" fmla="*/ 6616620 w 6836349"/>
              <a:gd name="connsiteY16" fmla="*/ 3523920 h 6858000"/>
              <a:gd name="connsiteX17" fmla="*/ 3141949 w 6836349"/>
              <a:gd name="connsiteY17" fmla="*/ 86379 h 6858000"/>
              <a:gd name="connsiteX18" fmla="*/ 86652 w 6836349"/>
              <a:gd name="connsiteY18" fmla="*/ 1885384 h 6858000"/>
              <a:gd name="connsiteX19" fmla="*/ 0 w 6836349"/>
              <a:gd name="connsiteY19" fmla="*/ 2063341 h 6858000"/>
              <a:gd name="connsiteX20" fmla="*/ 0 w 6836349"/>
              <a:gd name="connsiteY20" fmla="*/ 1601389 h 6858000"/>
              <a:gd name="connsiteX21" fmla="*/ 17611 w 6836349"/>
              <a:gd name="connsiteY21" fmla="*/ 1571277 h 6858000"/>
              <a:gd name="connsiteX22" fmla="*/ 2043348 w 6836349"/>
              <a:gd name="connsiteY22" fmla="*/ 31074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Lst>
            <a:rect l="l" t="t" r="r" b="b"/>
            <a:pathLst>
              <a:path w="6836349" h="6858000">
                <a:moveTo>
                  <a:pt x="0" y="4988807"/>
                </a:moveTo>
                <a:lnTo>
                  <a:pt x="96736" y="5180689"/>
                </a:lnTo>
                <a:cubicBezTo>
                  <a:pt x="552929" y="5999621"/>
                  <a:pt x="1336826" y="6614799"/>
                  <a:pt x="2273575" y="6853238"/>
                </a:cubicBezTo>
                <a:lnTo>
                  <a:pt x="2294430" y="6858000"/>
                </a:lnTo>
                <a:lnTo>
                  <a:pt x="1623967" y="6858000"/>
                </a:lnTo>
                <a:lnTo>
                  <a:pt x="1540274" y="6820544"/>
                </a:lnTo>
                <a:cubicBezTo>
                  <a:pt x="921151" y="6525218"/>
                  <a:pt x="397970" y="6064005"/>
                  <a:pt x="29569" y="5495152"/>
                </a:cubicBezTo>
                <a:lnTo>
                  <a:pt x="0" y="5445805"/>
                </a:lnTo>
                <a:close/>
                <a:moveTo>
                  <a:pt x="2153885" y="0"/>
                </a:moveTo>
                <a:lnTo>
                  <a:pt x="4130014" y="0"/>
                </a:lnTo>
                <a:lnTo>
                  <a:pt x="4240551" y="31074"/>
                </a:lnTo>
                <a:cubicBezTo>
                  <a:pt x="5744426" y="494126"/>
                  <a:pt x="6836349" y="1882789"/>
                  <a:pt x="6836349" y="3523920"/>
                </a:cubicBezTo>
                <a:cubicBezTo>
                  <a:pt x="6836349" y="4975691"/>
                  <a:pt x="5981870" y="6229892"/>
                  <a:pt x="4743625" y="6820544"/>
                </a:cubicBezTo>
                <a:lnTo>
                  <a:pt x="4659932" y="6858000"/>
                </a:lnTo>
                <a:lnTo>
                  <a:pt x="3989469" y="6858000"/>
                </a:lnTo>
                <a:lnTo>
                  <a:pt x="4010324" y="6853238"/>
                </a:lnTo>
                <a:cubicBezTo>
                  <a:pt x="5509122" y="6471735"/>
                  <a:pt x="6616620" y="5125781"/>
                  <a:pt x="6616620" y="3523920"/>
                </a:cubicBezTo>
                <a:cubicBezTo>
                  <a:pt x="6616620" y="1625419"/>
                  <a:pt x="5060957" y="86379"/>
                  <a:pt x="3141949" y="86379"/>
                </a:cubicBezTo>
                <a:cubicBezTo>
                  <a:pt x="1822631" y="86379"/>
                  <a:pt x="675050" y="813816"/>
                  <a:pt x="86652" y="1885384"/>
                </a:cubicBezTo>
                <a:lnTo>
                  <a:pt x="0" y="2063341"/>
                </a:lnTo>
                <a:lnTo>
                  <a:pt x="0" y="1601389"/>
                </a:lnTo>
                <a:lnTo>
                  <a:pt x="17611" y="1571277"/>
                </a:lnTo>
                <a:cubicBezTo>
                  <a:pt x="481833" y="844877"/>
                  <a:pt x="1197418" y="291541"/>
                  <a:pt x="2043348" y="31074"/>
                </a:cubicBezTo>
                <a:close/>
              </a:path>
            </a:pathLst>
          </a:custGeom>
          <a:solidFill>
            <a:srgbClr val="AE78D6"/>
          </a:solidFill>
          <a:ln>
            <a:noFill/>
            <a:prstDash val="dash"/>
          </a:ln>
          <a:effectLst>
            <a:outerShdw blurRad="76200" sx="104000" sy="104000" algn="ctr" rotWithShape="0">
              <a:prstClr val="black">
                <a:alpha val="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32" name="Freeform 31"/>
          <p:cNvSpPr/>
          <p:nvPr userDrawn="1"/>
        </p:nvSpPr>
        <p:spPr>
          <a:xfrm>
            <a:off x="2184004" y="0"/>
            <a:ext cx="7559603" cy="6881608"/>
          </a:xfrm>
          <a:custGeom>
            <a:avLst/>
            <a:gdLst>
              <a:gd name="connsiteX0" fmla="*/ 2052955 w 7576360"/>
              <a:gd name="connsiteY0" fmla="*/ 0 h 6896862"/>
              <a:gd name="connsiteX1" fmla="*/ 5523405 w 7576360"/>
              <a:gd name="connsiteY1" fmla="*/ 0 h 6896862"/>
              <a:gd name="connsiteX2" fmla="*/ 5593852 w 7576360"/>
              <a:gd name="connsiteY2" fmla="*/ 36195 h 6896862"/>
              <a:gd name="connsiteX3" fmla="*/ 7576360 w 7576360"/>
              <a:gd name="connsiteY3" fmla="*/ 3377711 h 6896862"/>
              <a:gd name="connsiteX4" fmla="*/ 5262711 w 7576360"/>
              <a:gd name="connsiteY4" fmla="*/ 6879252 h 6896862"/>
              <a:gd name="connsiteX5" fmla="*/ 5218187 w 7576360"/>
              <a:gd name="connsiteY5" fmla="*/ 6896862 h 6896862"/>
              <a:gd name="connsiteX6" fmla="*/ 2358174 w 7576360"/>
              <a:gd name="connsiteY6" fmla="*/ 6896862 h 6896862"/>
              <a:gd name="connsiteX7" fmla="*/ 2313650 w 7576360"/>
              <a:gd name="connsiteY7" fmla="*/ 6879252 h 6896862"/>
              <a:gd name="connsiteX8" fmla="*/ 0 w 7576360"/>
              <a:gd name="connsiteY8" fmla="*/ 3377711 h 6896862"/>
              <a:gd name="connsiteX9" fmla="*/ 1982509 w 7576360"/>
              <a:gd name="connsiteY9" fmla="*/ 36195 h 68968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7576360" h="6896862">
                <a:moveTo>
                  <a:pt x="2052955" y="0"/>
                </a:moveTo>
                <a:lnTo>
                  <a:pt x="5523405" y="0"/>
                </a:lnTo>
                <a:lnTo>
                  <a:pt x="5593852" y="36195"/>
                </a:lnTo>
                <a:cubicBezTo>
                  <a:pt x="6774723" y="679714"/>
                  <a:pt x="7576360" y="1934800"/>
                  <a:pt x="7576360" y="3377711"/>
                </a:cubicBezTo>
                <a:cubicBezTo>
                  <a:pt x="7576360" y="4951796"/>
                  <a:pt x="6622345" y="6302353"/>
                  <a:pt x="5262711" y="6879252"/>
                </a:cubicBezTo>
                <a:lnTo>
                  <a:pt x="5218187" y="6896862"/>
                </a:lnTo>
                <a:lnTo>
                  <a:pt x="2358174" y="6896862"/>
                </a:lnTo>
                <a:lnTo>
                  <a:pt x="2313650" y="6879252"/>
                </a:lnTo>
                <a:cubicBezTo>
                  <a:pt x="954015" y="6302353"/>
                  <a:pt x="0" y="4951796"/>
                  <a:pt x="0" y="3377711"/>
                </a:cubicBezTo>
                <a:cubicBezTo>
                  <a:pt x="0" y="1934800"/>
                  <a:pt x="801638" y="679714"/>
                  <a:pt x="1982509" y="36195"/>
                </a:cubicBezTo>
                <a:close/>
              </a:path>
            </a:pathLst>
          </a:custGeom>
          <a:solidFill>
            <a:srgbClr val="AE78D6"/>
          </a:solidFill>
          <a:ln>
            <a:noFill/>
            <a:prstDash val="dash"/>
          </a:ln>
          <a:effectLst>
            <a:outerShdw blurRad="76200" sx="104000" sy="104000" algn="ctr" rotWithShape="0">
              <a:prstClr val="black">
                <a:alpha val="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8" name="Donut 27"/>
          <p:cNvSpPr/>
          <p:nvPr userDrawn="1"/>
        </p:nvSpPr>
        <p:spPr>
          <a:xfrm>
            <a:off x="2586086" y="70720"/>
            <a:ext cx="6734096" cy="6755422"/>
          </a:xfrm>
          <a:prstGeom prst="donut">
            <a:avLst>
              <a:gd name="adj" fmla="val 2576"/>
            </a:avLst>
          </a:prstGeom>
          <a:solidFill>
            <a:schemeClr val="bg1"/>
          </a:solidFill>
          <a:ln>
            <a:noFill/>
            <a:prstDash val="dash"/>
          </a:ln>
          <a:effectLst>
            <a:outerShdw blurRad="76200" sx="104000" sy="104000" algn="ctr" rotWithShape="0">
              <a:prstClr val="black">
                <a:alpha val="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nvGrpSpPr>
          <p:cNvPr id="7" name="Group 6"/>
          <p:cNvGrpSpPr/>
          <p:nvPr userDrawn="1"/>
        </p:nvGrpSpPr>
        <p:grpSpPr>
          <a:xfrm>
            <a:off x="3581400" y="1120360"/>
            <a:ext cx="4819669" cy="4771230"/>
            <a:chOff x="615041" y="359211"/>
            <a:chExt cx="2888343" cy="2859314"/>
          </a:xfrm>
        </p:grpSpPr>
        <p:sp>
          <p:nvSpPr>
            <p:cNvPr id="8" name="Oval 7"/>
            <p:cNvSpPr/>
            <p:nvPr userDrawn="1"/>
          </p:nvSpPr>
          <p:spPr>
            <a:xfrm>
              <a:off x="853714" y="588473"/>
              <a:ext cx="2388165" cy="2409981"/>
            </a:xfrm>
            <a:prstGeom prst="ellipse">
              <a:avLst/>
            </a:prstGeom>
            <a:solidFill>
              <a:schemeClr val="bg1"/>
            </a:solidFill>
            <a:ln>
              <a:noFill/>
            </a:ln>
            <a:effectLst>
              <a:innerShdw blurRad="139700">
                <a:prstClr val="black">
                  <a:alpha val="58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9" name="Donut 8"/>
            <p:cNvSpPr/>
            <p:nvPr userDrawn="1"/>
          </p:nvSpPr>
          <p:spPr>
            <a:xfrm>
              <a:off x="615041" y="359211"/>
              <a:ext cx="2888343" cy="2859314"/>
            </a:xfrm>
            <a:prstGeom prst="donut">
              <a:avLst>
                <a:gd name="adj" fmla="val 8038"/>
              </a:avLst>
            </a:prstGeom>
            <a:solidFill>
              <a:srgbClr val="FF5E80"/>
            </a:solidFill>
            <a:ln>
              <a:noFill/>
            </a:ln>
            <a:effectLst>
              <a:outerShdw blurRad="76200" sx="104000" sy="104000" algn="ctr" rotWithShape="0">
                <a:prstClr val="black">
                  <a:alpha val="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solidFill>
                  <a:schemeClr val="tx1"/>
                </a:solidFill>
              </a:endParaRPr>
            </a:p>
          </p:txBody>
        </p:sp>
      </p:grpSp>
      <p:sp>
        <p:nvSpPr>
          <p:cNvPr id="22" name="Shape 22"/>
          <p:cNvSpPr txBox="1">
            <a:spLocks noGrp="1"/>
          </p:cNvSpPr>
          <p:nvPr userDrawn="1">
            <p:ph type="subTitle" idx="1"/>
          </p:nvPr>
        </p:nvSpPr>
        <p:spPr>
          <a:xfrm>
            <a:off x="4537839" y="3752018"/>
            <a:ext cx="2914650" cy="457410"/>
          </a:xfrm>
          <a:prstGeom prst="rect">
            <a:avLst/>
          </a:prstGeom>
        </p:spPr>
        <p:txBody>
          <a:bodyPr lIns="91425" tIns="91425" rIns="91425" bIns="91425" anchor="t" anchorCtr="0">
            <a:normAutofit/>
          </a:bodyPr>
          <a:lstStyle>
            <a:lvl1pPr lvl="0" algn="ctr" rtl="0">
              <a:spcBef>
                <a:spcPts val="0"/>
              </a:spcBef>
              <a:buClr>
                <a:srgbClr val="33CCFF"/>
              </a:buClr>
              <a:buSzPct val="100000"/>
              <a:buNone/>
              <a:defRPr sz="1800">
                <a:solidFill>
                  <a:srgbClr val="0070C0"/>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21" name="Shape 21"/>
          <p:cNvSpPr txBox="1">
            <a:spLocks noGrp="1"/>
          </p:cNvSpPr>
          <p:nvPr userDrawn="1">
            <p:ph type="ctrTitle"/>
          </p:nvPr>
        </p:nvSpPr>
        <p:spPr>
          <a:xfrm>
            <a:off x="4280665" y="2981520"/>
            <a:ext cx="3390899" cy="667971"/>
          </a:xfrm>
          <a:prstGeom prst="rect">
            <a:avLst/>
          </a:prstGeom>
        </p:spPr>
        <p:txBody>
          <a:bodyPr lIns="91425" tIns="91425" rIns="91425" bIns="91425" anchor="b" anchorCtr="0">
            <a:normAutofit/>
          </a:bodyPr>
          <a:lstStyle>
            <a:lvl1pPr lvl="0" algn="ctr" rtl="0">
              <a:spcBef>
                <a:spcPts val="0"/>
              </a:spcBef>
              <a:defRPr sz="3200"/>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7" name="Shape 22"/>
          <p:cNvSpPr txBox="1">
            <a:spLocks/>
          </p:cNvSpPr>
          <p:nvPr userDrawn="1"/>
        </p:nvSpPr>
        <p:spPr>
          <a:xfrm>
            <a:off x="5972185" y="2459893"/>
            <a:ext cx="2914650" cy="457410"/>
          </a:xfrm>
          <a:prstGeom prst="rect">
            <a:avLst/>
          </a:prstGeom>
        </p:spPr>
        <p:txBody>
          <a:bodyPr vert="horz" lIns="91425" tIns="91425" rIns="91425" bIns="91425" rtlCol="0" anchor="t" anchorCtr="0">
            <a:normAutofit/>
          </a:bodyPr>
          <a:lstStyle>
            <a:lvl1pPr marL="0" lvl="0" indent="0" algn="ctr" defTabSz="914400" rtl="0" eaLnBrk="1" latinLnBrk="0" hangingPunct="1">
              <a:lnSpc>
                <a:spcPct val="90000"/>
              </a:lnSpc>
              <a:spcBef>
                <a:spcPts val="0"/>
              </a:spcBef>
              <a:buClr>
                <a:srgbClr val="33CCFF"/>
              </a:buClr>
              <a:buSzPct val="100000"/>
              <a:buFont typeface="Arial" panose="020B0604020202020204" pitchFamily="34" charset="0"/>
              <a:buNone/>
              <a:defRPr sz="1800" kern="1200">
                <a:solidFill>
                  <a:srgbClr val="0070C0"/>
                </a:solidFill>
                <a:latin typeface="+mn-lt"/>
                <a:ea typeface="+mn-ea"/>
                <a:cs typeface="+mn-cs"/>
              </a:defRPr>
            </a:lvl1pPr>
            <a:lvl2pPr marL="457200" lvl="1" indent="0" algn="ctr" defTabSz="914400" rtl="0" eaLnBrk="1" latinLnBrk="0" hangingPunct="1">
              <a:lnSpc>
                <a:spcPct val="90000"/>
              </a:lnSpc>
              <a:spcBef>
                <a:spcPts val="0"/>
              </a:spcBef>
              <a:buClr>
                <a:srgbClr val="33CCFF"/>
              </a:buClr>
              <a:buSzPct val="100000"/>
              <a:buFont typeface="Arial" panose="020B0604020202020204" pitchFamily="34" charset="0"/>
              <a:buNone/>
              <a:defRPr sz="2400" kern="1200">
                <a:solidFill>
                  <a:srgbClr val="33CCFF"/>
                </a:solidFill>
                <a:latin typeface="+mn-lt"/>
                <a:ea typeface="+mn-ea"/>
                <a:cs typeface="+mn-cs"/>
              </a:defRPr>
            </a:lvl2pPr>
            <a:lvl3pPr marL="914400" lvl="2" indent="0" algn="ctr" defTabSz="914400" rtl="0" eaLnBrk="1" latinLnBrk="0" hangingPunct="1">
              <a:lnSpc>
                <a:spcPct val="90000"/>
              </a:lnSpc>
              <a:spcBef>
                <a:spcPts val="0"/>
              </a:spcBef>
              <a:buClr>
                <a:srgbClr val="33CCFF"/>
              </a:buClr>
              <a:buSzPct val="100000"/>
              <a:buFont typeface="Arial" panose="020B0604020202020204" pitchFamily="34" charset="0"/>
              <a:buNone/>
              <a:defRPr sz="2400" kern="1200">
                <a:solidFill>
                  <a:srgbClr val="33CCFF"/>
                </a:solidFill>
                <a:latin typeface="+mn-lt"/>
                <a:ea typeface="+mn-ea"/>
                <a:cs typeface="+mn-cs"/>
              </a:defRPr>
            </a:lvl3pPr>
            <a:lvl4pPr marL="1371600" lvl="3" indent="0" algn="ctr" defTabSz="914400" rtl="0" eaLnBrk="1" latinLnBrk="0" hangingPunct="1">
              <a:lnSpc>
                <a:spcPct val="90000"/>
              </a:lnSpc>
              <a:spcBef>
                <a:spcPts val="0"/>
              </a:spcBef>
              <a:buClr>
                <a:srgbClr val="33CCFF"/>
              </a:buClr>
              <a:buSzPct val="100000"/>
              <a:buFont typeface="Arial" panose="020B0604020202020204" pitchFamily="34" charset="0"/>
              <a:buNone/>
              <a:defRPr sz="2400" kern="1200">
                <a:solidFill>
                  <a:srgbClr val="33CCFF"/>
                </a:solidFill>
                <a:latin typeface="+mn-lt"/>
                <a:ea typeface="+mn-ea"/>
                <a:cs typeface="+mn-cs"/>
              </a:defRPr>
            </a:lvl4pPr>
            <a:lvl5pPr marL="1828800" lvl="4" indent="0" algn="ctr" defTabSz="914400" rtl="0" eaLnBrk="1" latinLnBrk="0" hangingPunct="1">
              <a:lnSpc>
                <a:spcPct val="90000"/>
              </a:lnSpc>
              <a:spcBef>
                <a:spcPts val="0"/>
              </a:spcBef>
              <a:buClr>
                <a:srgbClr val="33CCFF"/>
              </a:buClr>
              <a:buSzPct val="100000"/>
              <a:buFont typeface="Arial" panose="020B0604020202020204" pitchFamily="34" charset="0"/>
              <a:buNone/>
              <a:defRPr sz="2400" kern="1200">
                <a:solidFill>
                  <a:srgbClr val="33CCFF"/>
                </a:solidFill>
                <a:latin typeface="+mn-lt"/>
                <a:ea typeface="+mn-ea"/>
                <a:cs typeface="+mn-cs"/>
              </a:defRPr>
            </a:lvl5pPr>
            <a:lvl6pPr marL="2514600" lvl="5" indent="-228600" algn="ctr" defTabSz="914400" rtl="0" eaLnBrk="1" latinLnBrk="0" hangingPunct="1">
              <a:lnSpc>
                <a:spcPct val="90000"/>
              </a:lnSpc>
              <a:spcBef>
                <a:spcPts val="0"/>
              </a:spcBef>
              <a:buClr>
                <a:srgbClr val="33CCFF"/>
              </a:buClr>
              <a:buSzPct val="100000"/>
              <a:buFont typeface="Arial" panose="020B0604020202020204" pitchFamily="34" charset="0"/>
              <a:buNone/>
              <a:defRPr sz="2400" kern="1200">
                <a:solidFill>
                  <a:srgbClr val="33CCFF"/>
                </a:solidFill>
                <a:latin typeface="+mn-lt"/>
                <a:ea typeface="+mn-ea"/>
                <a:cs typeface="+mn-cs"/>
              </a:defRPr>
            </a:lvl6pPr>
            <a:lvl7pPr marL="2971800" lvl="6" indent="-228600" algn="ctr" defTabSz="914400" rtl="0" eaLnBrk="1" latinLnBrk="0" hangingPunct="1">
              <a:lnSpc>
                <a:spcPct val="90000"/>
              </a:lnSpc>
              <a:spcBef>
                <a:spcPts val="0"/>
              </a:spcBef>
              <a:buClr>
                <a:srgbClr val="33CCFF"/>
              </a:buClr>
              <a:buSzPct val="100000"/>
              <a:buFont typeface="Arial" panose="020B0604020202020204" pitchFamily="34" charset="0"/>
              <a:buNone/>
              <a:defRPr sz="2400" kern="1200">
                <a:solidFill>
                  <a:srgbClr val="33CCFF"/>
                </a:solidFill>
                <a:latin typeface="+mn-lt"/>
                <a:ea typeface="+mn-ea"/>
                <a:cs typeface="+mn-cs"/>
              </a:defRPr>
            </a:lvl7pPr>
            <a:lvl8pPr marL="3429000" lvl="7" indent="-228600" algn="ctr" defTabSz="914400" rtl="0" eaLnBrk="1" latinLnBrk="0" hangingPunct="1">
              <a:lnSpc>
                <a:spcPct val="90000"/>
              </a:lnSpc>
              <a:spcBef>
                <a:spcPts val="0"/>
              </a:spcBef>
              <a:buClr>
                <a:srgbClr val="33CCFF"/>
              </a:buClr>
              <a:buSzPct val="100000"/>
              <a:buFont typeface="Arial" panose="020B0604020202020204" pitchFamily="34" charset="0"/>
              <a:buNone/>
              <a:defRPr sz="2400" kern="1200">
                <a:solidFill>
                  <a:srgbClr val="33CCFF"/>
                </a:solidFill>
                <a:latin typeface="+mn-lt"/>
                <a:ea typeface="+mn-ea"/>
                <a:cs typeface="+mn-cs"/>
              </a:defRPr>
            </a:lvl8pPr>
            <a:lvl9pPr marL="3886200" lvl="8" indent="-228600" algn="ctr" defTabSz="914400" rtl="0" eaLnBrk="1" latinLnBrk="0" hangingPunct="1">
              <a:lnSpc>
                <a:spcPct val="90000"/>
              </a:lnSpc>
              <a:spcBef>
                <a:spcPts val="0"/>
              </a:spcBef>
              <a:buClr>
                <a:srgbClr val="33CCFF"/>
              </a:buClr>
              <a:buSzPct val="100000"/>
              <a:buFont typeface="Arial" panose="020B0604020202020204" pitchFamily="34" charset="0"/>
              <a:buNone/>
              <a:defRPr sz="2400" kern="1200">
                <a:solidFill>
                  <a:srgbClr val="33CCFF"/>
                </a:solidFill>
                <a:latin typeface="+mn-lt"/>
                <a:ea typeface="+mn-ea"/>
                <a:cs typeface="+mn-cs"/>
              </a:defRPr>
            </a:lvl9pPr>
          </a:lstStyle>
          <a:p>
            <a:endParaRPr lang="en-US" dirty="0"/>
          </a:p>
        </p:txBody>
      </p:sp>
      <p:sp>
        <p:nvSpPr>
          <p:cNvPr id="40" name="Freeform 39"/>
          <p:cNvSpPr/>
          <p:nvPr userDrawn="1"/>
        </p:nvSpPr>
        <p:spPr>
          <a:xfrm>
            <a:off x="1026785" y="-1"/>
            <a:ext cx="9833630" cy="6881609"/>
          </a:xfrm>
          <a:custGeom>
            <a:avLst/>
            <a:gdLst>
              <a:gd name="connsiteX0" fmla="*/ 7428257 w 9627890"/>
              <a:gd name="connsiteY0" fmla="*/ 0 h 6896859"/>
              <a:gd name="connsiteX1" fmla="*/ 8182133 w 9627890"/>
              <a:gd name="connsiteY1" fmla="*/ 0 h 6896859"/>
              <a:gd name="connsiteX2" fmla="*/ 8217918 w 9627890"/>
              <a:gd name="connsiteY2" fmla="*/ 34226 h 6896859"/>
              <a:gd name="connsiteX3" fmla="*/ 9627890 w 9627890"/>
              <a:gd name="connsiteY3" fmla="*/ 3448979 h 6896859"/>
              <a:gd name="connsiteX4" fmla="*/ 8217918 w 9627890"/>
              <a:gd name="connsiteY4" fmla="*/ 6863732 h 6896859"/>
              <a:gd name="connsiteX5" fmla="*/ 8183282 w 9627890"/>
              <a:gd name="connsiteY5" fmla="*/ 6896859 h 6896859"/>
              <a:gd name="connsiteX6" fmla="*/ 7429651 w 9627890"/>
              <a:gd name="connsiteY6" fmla="*/ 6896859 h 6896859"/>
              <a:gd name="connsiteX7" fmla="*/ 7561030 w 9627890"/>
              <a:gd name="connsiteY7" fmla="*/ 6793251 h 6896859"/>
              <a:gd name="connsiteX8" fmla="*/ 9132631 w 9627890"/>
              <a:gd name="connsiteY8" fmla="*/ 3448979 h 6896859"/>
              <a:gd name="connsiteX9" fmla="*/ 7561030 w 9627890"/>
              <a:gd name="connsiteY9" fmla="*/ 104707 h 6896859"/>
              <a:gd name="connsiteX10" fmla="*/ 1445758 w 9627890"/>
              <a:gd name="connsiteY10" fmla="*/ 0 h 6896859"/>
              <a:gd name="connsiteX11" fmla="*/ 2199633 w 9627890"/>
              <a:gd name="connsiteY11" fmla="*/ 0 h 6896859"/>
              <a:gd name="connsiteX12" fmla="*/ 2066860 w 9627890"/>
              <a:gd name="connsiteY12" fmla="*/ 104707 h 6896859"/>
              <a:gd name="connsiteX13" fmla="*/ 495259 w 9627890"/>
              <a:gd name="connsiteY13" fmla="*/ 3448979 h 6896859"/>
              <a:gd name="connsiteX14" fmla="*/ 2066860 w 9627890"/>
              <a:gd name="connsiteY14" fmla="*/ 6793251 h 6896859"/>
              <a:gd name="connsiteX15" fmla="*/ 2198239 w 9627890"/>
              <a:gd name="connsiteY15" fmla="*/ 6896859 h 6896859"/>
              <a:gd name="connsiteX16" fmla="*/ 1444608 w 9627890"/>
              <a:gd name="connsiteY16" fmla="*/ 6896859 h 6896859"/>
              <a:gd name="connsiteX17" fmla="*/ 1409972 w 9627890"/>
              <a:gd name="connsiteY17" fmla="*/ 6863732 h 6896859"/>
              <a:gd name="connsiteX18" fmla="*/ 0 w 9627890"/>
              <a:gd name="connsiteY18" fmla="*/ 3448979 h 6896859"/>
              <a:gd name="connsiteX19" fmla="*/ 1409972 w 9627890"/>
              <a:gd name="connsiteY19" fmla="*/ 34226 h 68968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9627890" h="6896859">
                <a:moveTo>
                  <a:pt x="7428257" y="0"/>
                </a:moveTo>
                <a:lnTo>
                  <a:pt x="8182133" y="0"/>
                </a:lnTo>
                <a:lnTo>
                  <a:pt x="8217918" y="34226"/>
                </a:lnTo>
                <a:cubicBezTo>
                  <a:pt x="9089071" y="908138"/>
                  <a:pt x="9627890" y="2115435"/>
                  <a:pt x="9627890" y="3448979"/>
                </a:cubicBezTo>
                <a:cubicBezTo>
                  <a:pt x="9627890" y="4782523"/>
                  <a:pt x="9089071" y="5989821"/>
                  <a:pt x="8217918" y="6863732"/>
                </a:cubicBezTo>
                <a:lnTo>
                  <a:pt x="8183282" y="6896859"/>
                </a:lnTo>
                <a:lnTo>
                  <a:pt x="7429651" y="6896859"/>
                </a:lnTo>
                <a:lnTo>
                  <a:pt x="7561030" y="6793251"/>
                </a:lnTo>
                <a:cubicBezTo>
                  <a:pt x="8520846" y="5998344"/>
                  <a:pt x="9132631" y="4795359"/>
                  <a:pt x="9132631" y="3448979"/>
                </a:cubicBezTo>
                <a:cubicBezTo>
                  <a:pt x="9132631" y="2102599"/>
                  <a:pt x="8520846" y="899614"/>
                  <a:pt x="7561030" y="104707"/>
                </a:cubicBezTo>
                <a:close/>
                <a:moveTo>
                  <a:pt x="1445758" y="0"/>
                </a:moveTo>
                <a:lnTo>
                  <a:pt x="2199633" y="0"/>
                </a:lnTo>
                <a:lnTo>
                  <a:pt x="2066860" y="104707"/>
                </a:lnTo>
                <a:cubicBezTo>
                  <a:pt x="1107044" y="899614"/>
                  <a:pt x="495259" y="2102599"/>
                  <a:pt x="495259" y="3448979"/>
                </a:cubicBezTo>
                <a:cubicBezTo>
                  <a:pt x="495259" y="4795359"/>
                  <a:pt x="1107044" y="5998344"/>
                  <a:pt x="2066860" y="6793251"/>
                </a:cubicBezTo>
                <a:lnTo>
                  <a:pt x="2198239" y="6896859"/>
                </a:lnTo>
                <a:lnTo>
                  <a:pt x="1444608" y="6896859"/>
                </a:lnTo>
                <a:lnTo>
                  <a:pt x="1409972" y="6863732"/>
                </a:lnTo>
                <a:cubicBezTo>
                  <a:pt x="538820" y="5989821"/>
                  <a:pt x="0" y="4782523"/>
                  <a:pt x="0" y="3448979"/>
                </a:cubicBezTo>
                <a:cubicBezTo>
                  <a:pt x="0" y="2115435"/>
                  <a:pt x="538819" y="908138"/>
                  <a:pt x="1409972" y="34226"/>
                </a:cubicBezTo>
                <a:close/>
              </a:path>
            </a:pathLst>
          </a:custGeom>
          <a:noFill/>
          <a:ln>
            <a:solidFill>
              <a:srgbClr val="42DF9A"/>
            </a:solidFill>
            <a:prstDash val="lgDash"/>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sp>
        <p:nvSpPr>
          <p:cNvPr id="34" name="Shape 34"/>
          <p:cNvSpPr txBox="1">
            <a:spLocks noGrp="1"/>
          </p:cNvSpPr>
          <p:nvPr>
            <p:ph type="body" idx="1"/>
          </p:nvPr>
        </p:nvSpPr>
        <p:spPr>
          <a:xfrm>
            <a:off x="2967600" y="2882399"/>
            <a:ext cx="6256800" cy="1093199"/>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pic>
        <p:nvPicPr>
          <p:cNvPr id="2" name="Picture 1"/>
          <p:cNvPicPr>
            <a:picLocks noChangeAspect="1"/>
          </p:cNvPicPr>
          <p:nvPr userDrawn="1"/>
        </p:nvPicPr>
        <p:blipFill rotWithShape="1">
          <a:blip r:embed="rId2"/>
          <a:srcRect l="49157" t="36092"/>
          <a:stretch/>
        </p:blipFill>
        <p:spPr>
          <a:xfrm>
            <a:off x="-29497" y="-29497"/>
            <a:ext cx="1778355" cy="2213612"/>
          </a:xfrm>
          <a:prstGeom prst="rect">
            <a:avLst/>
          </a:prstGeom>
        </p:spPr>
      </p:pic>
      <p:pic>
        <p:nvPicPr>
          <p:cNvPr id="29" name="Picture 28"/>
          <p:cNvPicPr>
            <a:picLocks noChangeAspect="1"/>
          </p:cNvPicPr>
          <p:nvPr userDrawn="1"/>
        </p:nvPicPr>
        <p:blipFill rotWithShape="1">
          <a:blip r:embed="rId3"/>
          <a:srcRect l="46627" b="30291"/>
          <a:stretch/>
        </p:blipFill>
        <p:spPr>
          <a:xfrm>
            <a:off x="-58994" y="4458190"/>
            <a:ext cx="1866845" cy="2414558"/>
          </a:xfrm>
          <a:prstGeom prst="rect">
            <a:avLst/>
          </a:prstGeom>
        </p:spPr>
      </p:pic>
      <p:pic>
        <p:nvPicPr>
          <p:cNvPr id="59" name="Picture 58"/>
          <p:cNvPicPr>
            <a:picLocks noChangeAspect="1"/>
          </p:cNvPicPr>
          <p:nvPr userDrawn="1"/>
        </p:nvPicPr>
        <p:blipFill rotWithShape="1">
          <a:blip r:embed="rId4"/>
          <a:srcRect t="39287" r="37911"/>
          <a:stretch/>
        </p:blipFill>
        <p:spPr>
          <a:xfrm>
            <a:off x="10020301" y="-1"/>
            <a:ext cx="2171700" cy="2102951"/>
          </a:xfrm>
          <a:prstGeom prst="rect">
            <a:avLst/>
          </a:prstGeom>
        </p:spPr>
      </p:pic>
      <p:pic>
        <p:nvPicPr>
          <p:cNvPr id="74" name="Picture 73"/>
          <p:cNvPicPr>
            <a:picLocks noChangeAspect="1"/>
          </p:cNvPicPr>
          <p:nvPr userDrawn="1"/>
        </p:nvPicPr>
        <p:blipFill rotWithShape="1">
          <a:blip r:embed="rId5"/>
          <a:srcRect r="37911" b="32907"/>
          <a:stretch/>
        </p:blipFill>
        <p:spPr>
          <a:xfrm>
            <a:off x="10020301" y="4548807"/>
            <a:ext cx="2171700" cy="2323941"/>
          </a:xfrm>
          <a:prstGeom prst="rect">
            <a:avLst/>
          </a:prstGeom>
        </p:spPr>
      </p:pic>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6153151" y="1078028"/>
            <a:ext cx="5487864"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153151" y="2061623"/>
            <a:ext cx="5487864"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2" name="Picture 1"/>
          <p:cNvPicPr>
            <a:picLocks noChangeAspect="1"/>
          </p:cNvPicPr>
          <p:nvPr userDrawn="1"/>
        </p:nvPicPr>
        <p:blipFill rotWithShape="1">
          <a:blip r:embed="rId2"/>
          <a:srcRect l="39791" t="10876" r="1" b="9757"/>
          <a:stretch/>
        </p:blipFill>
        <p:spPr>
          <a:xfrm>
            <a:off x="0" y="0"/>
            <a:ext cx="5266547" cy="6877050"/>
          </a:xfrm>
          <a:prstGeom prst="rect">
            <a:avLst/>
          </a:prstGeom>
        </p:spPr>
      </p:pic>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320792" y="1438644"/>
            <a:ext cx="497510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320792" y="2574639"/>
            <a:ext cx="4975107" cy="3521361"/>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2" name="Picture 1"/>
          <p:cNvPicPr>
            <a:picLocks noChangeAspect="1"/>
          </p:cNvPicPr>
          <p:nvPr userDrawn="1"/>
        </p:nvPicPr>
        <p:blipFill rotWithShape="1">
          <a:blip r:embed="rId2"/>
          <a:srcRect t="8291" r="29695" b="9203"/>
          <a:stretch/>
        </p:blipFill>
        <p:spPr>
          <a:xfrm>
            <a:off x="6255654" y="-19050"/>
            <a:ext cx="5936346" cy="6896100"/>
          </a:xfrm>
          <a:prstGeom prst="rect">
            <a:avLst/>
          </a:prstGeom>
        </p:spPr>
      </p:pic>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sp>
        <p:nvSpPr>
          <p:cNvPr id="63" name="Shape 63"/>
          <p:cNvSpPr txBox="1">
            <a:spLocks noGrp="1"/>
          </p:cNvSpPr>
          <p:nvPr>
            <p:ph type="body" idx="1"/>
          </p:nvPr>
        </p:nvSpPr>
        <p:spPr>
          <a:xfrm>
            <a:off x="2912831" y="2254950"/>
            <a:ext cx="2996198" cy="3383850"/>
          </a:xfrm>
          <a:prstGeom prst="rect">
            <a:avLst/>
          </a:prstGeom>
        </p:spPr>
        <p:txBody>
          <a:bodyPr lIns="91425" tIns="91425" rIns="91425" bIns="91425" anchor="t" anchorCtr="0">
            <a:normAutofit/>
          </a:bodyPr>
          <a:lstStyle>
            <a:lvl1pPr lvl="0">
              <a:spcBef>
                <a:spcPts val="0"/>
              </a:spcBef>
              <a:buSzPct val="100000"/>
              <a:defRPr sz="1800">
                <a:solidFill>
                  <a:schemeClr val="tx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6197312" y="2254950"/>
            <a:ext cx="2996198" cy="3383850"/>
          </a:xfrm>
          <a:prstGeom prst="rect">
            <a:avLst/>
          </a:prstGeom>
        </p:spPr>
        <p:txBody>
          <a:bodyPr lIns="91425" tIns="91425" rIns="91425" bIns="91425" anchor="t" anchorCtr="0">
            <a:normAutofit/>
          </a:bodyPr>
          <a:lstStyle>
            <a:lvl1pPr lvl="0">
              <a:spcBef>
                <a:spcPts val="0"/>
              </a:spcBef>
              <a:buSzPct val="100000"/>
              <a:defRPr sz="1800">
                <a:solidFill>
                  <a:schemeClr val="tx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2" name="Shape 62"/>
          <p:cNvSpPr txBox="1">
            <a:spLocks noGrp="1"/>
          </p:cNvSpPr>
          <p:nvPr>
            <p:ph type="title"/>
          </p:nvPr>
        </p:nvSpPr>
        <p:spPr>
          <a:xfrm>
            <a:off x="2924120" y="1440548"/>
            <a:ext cx="6307303" cy="625687"/>
          </a:xfrm>
          <a:prstGeom prst="rect">
            <a:avLst/>
          </a:prstGeom>
        </p:spPr>
        <p:txBody>
          <a:bodyPr lIns="91425" tIns="91425" rIns="91425" bIns="91425" anchor="b" anchorCtr="0">
            <a:normAutofit/>
          </a:bodyPr>
          <a:lstStyle>
            <a:lvl1pPr lvl="0" algn="ctr" rtl="0">
              <a:spcBef>
                <a:spcPts val="0"/>
              </a:spcBef>
              <a:defRPr sz="36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3" name="Picture 2"/>
          <p:cNvPicPr>
            <a:picLocks noChangeAspect="1"/>
          </p:cNvPicPr>
          <p:nvPr userDrawn="1"/>
        </p:nvPicPr>
        <p:blipFill rotWithShape="1">
          <a:blip r:embed="rId2"/>
          <a:srcRect t="7582" r="68156" b="9827"/>
          <a:stretch/>
        </p:blipFill>
        <p:spPr>
          <a:xfrm>
            <a:off x="9495287" y="-30480"/>
            <a:ext cx="2696713" cy="6903229"/>
          </a:xfrm>
          <a:prstGeom prst="rect">
            <a:avLst/>
          </a:prstGeom>
        </p:spPr>
      </p:pic>
      <p:pic>
        <p:nvPicPr>
          <p:cNvPr id="4" name="Picture 3"/>
          <p:cNvPicPr>
            <a:picLocks noChangeAspect="1"/>
          </p:cNvPicPr>
          <p:nvPr userDrawn="1"/>
        </p:nvPicPr>
        <p:blipFill rotWithShape="1">
          <a:blip r:embed="rId3"/>
          <a:srcRect t="7657" r="68605" b="9410"/>
          <a:stretch/>
        </p:blipFill>
        <p:spPr>
          <a:xfrm flipH="1">
            <a:off x="0" y="0"/>
            <a:ext cx="2648968" cy="6858000"/>
          </a:xfrm>
          <a:prstGeom prst="rect">
            <a:avLst/>
          </a:prstGeom>
        </p:spPr>
      </p:pic>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sp>
        <p:nvSpPr>
          <p:cNvPr id="80" name="Shape 80"/>
          <p:cNvSpPr txBox="1">
            <a:spLocks noGrp="1"/>
          </p:cNvSpPr>
          <p:nvPr>
            <p:ph type="body" idx="2"/>
          </p:nvPr>
        </p:nvSpPr>
        <p:spPr>
          <a:xfrm>
            <a:off x="5129353" y="2510957"/>
            <a:ext cx="2206989" cy="287112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1" name="Shape 81"/>
          <p:cNvSpPr txBox="1">
            <a:spLocks noGrp="1"/>
          </p:cNvSpPr>
          <p:nvPr>
            <p:ph type="body" idx="3"/>
          </p:nvPr>
        </p:nvSpPr>
        <p:spPr>
          <a:xfrm>
            <a:off x="8069700" y="2510957"/>
            <a:ext cx="2206989" cy="287112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8" name="Shape 78"/>
          <p:cNvSpPr txBox="1">
            <a:spLocks noGrp="1"/>
          </p:cNvSpPr>
          <p:nvPr>
            <p:ph type="title"/>
          </p:nvPr>
        </p:nvSpPr>
        <p:spPr>
          <a:xfrm>
            <a:off x="2189005" y="1494970"/>
            <a:ext cx="8087683" cy="685347"/>
          </a:xfrm>
          <a:prstGeom prst="rect">
            <a:avLst/>
          </a:prstGeom>
        </p:spPr>
        <p:txBody>
          <a:bodyPr lIns="91425" tIns="91425" rIns="91425" bIns="91425" anchor="b" anchorCtr="0">
            <a:normAutofit/>
          </a:bodyPr>
          <a:lstStyle>
            <a:lvl1pPr lvl="0" algn="ctr" rtl="0">
              <a:spcBef>
                <a:spcPts val="0"/>
              </a:spcBef>
              <a:defRPr sz="3600">
                <a:solidFill>
                  <a:srgbClr val="0070C0"/>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2189006" y="2510957"/>
            <a:ext cx="2206989" cy="287112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pic>
        <p:nvPicPr>
          <p:cNvPr id="13" name="Picture 12"/>
          <p:cNvPicPr>
            <a:picLocks noChangeAspect="1"/>
          </p:cNvPicPr>
          <p:nvPr userDrawn="1"/>
        </p:nvPicPr>
        <p:blipFill rotWithShape="1">
          <a:blip r:embed="rId2"/>
          <a:srcRect t="10366" r="78031" b="9968"/>
          <a:stretch/>
        </p:blipFill>
        <p:spPr>
          <a:xfrm rot="10800000">
            <a:off x="6873" y="114300"/>
            <a:ext cx="1860423" cy="6629400"/>
          </a:xfrm>
          <a:prstGeom prst="rect">
            <a:avLst/>
          </a:prstGeom>
        </p:spPr>
      </p:pic>
      <p:pic>
        <p:nvPicPr>
          <p:cNvPr id="14" name="Picture 13"/>
          <p:cNvPicPr>
            <a:picLocks noChangeAspect="1"/>
          </p:cNvPicPr>
          <p:nvPr userDrawn="1"/>
        </p:nvPicPr>
        <p:blipFill rotWithShape="1">
          <a:blip r:embed="rId3"/>
          <a:srcRect t="9271" r="78176" b="9639"/>
          <a:stretch/>
        </p:blipFill>
        <p:spPr>
          <a:xfrm>
            <a:off x="10350624" y="76200"/>
            <a:ext cx="1841376" cy="6705600"/>
          </a:xfrm>
          <a:prstGeom prst="rect">
            <a:avLst/>
          </a:prstGeom>
        </p:spPr>
      </p:pic>
      <p:pic>
        <p:nvPicPr>
          <p:cNvPr id="3" name="Picture 2"/>
          <p:cNvPicPr>
            <a:picLocks noChangeAspect="1"/>
          </p:cNvPicPr>
          <p:nvPr userDrawn="1"/>
        </p:nvPicPr>
        <p:blipFill rotWithShape="1">
          <a:blip r:embed="rId4"/>
          <a:srcRect t="72793"/>
          <a:stretch/>
        </p:blipFill>
        <p:spPr>
          <a:xfrm>
            <a:off x="3267805" y="-43412"/>
            <a:ext cx="5656391" cy="1524467"/>
          </a:xfrm>
          <a:prstGeom prst="rect">
            <a:avLst/>
          </a:prstGeom>
        </p:spPr>
      </p:pic>
      <p:pic>
        <p:nvPicPr>
          <p:cNvPr id="4" name="Picture 3"/>
          <p:cNvPicPr>
            <a:picLocks noChangeAspect="1"/>
          </p:cNvPicPr>
          <p:nvPr userDrawn="1"/>
        </p:nvPicPr>
        <p:blipFill rotWithShape="1">
          <a:blip r:embed="rId5"/>
          <a:srcRect l="11535" t="-2631" r="11262" b="82178"/>
          <a:stretch/>
        </p:blipFill>
        <p:spPr>
          <a:xfrm>
            <a:off x="2836607" y="5176683"/>
            <a:ext cx="6518787" cy="1710814"/>
          </a:xfrm>
          <a:prstGeom prst="rect">
            <a:avLst/>
          </a:prstGeom>
        </p:spPr>
      </p:pic>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38" name="Rectangle 37"/>
          <p:cNvSpPr/>
          <p:nvPr userDrawn="1"/>
        </p:nvSpPr>
        <p:spPr>
          <a:xfrm>
            <a:off x="0" y="0"/>
            <a:ext cx="12192000" cy="6858000"/>
          </a:xfrm>
          <a:prstGeom prst="rect">
            <a:avLst/>
          </a:prstGeom>
          <a:blipFill dpi="0" rotWithShape="1">
            <a:blip r:embed="rId2">
              <a:alphaModFix amt="38000"/>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Shape 95"/>
          <p:cNvSpPr txBox="1">
            <a:spLocks noGrp="1"/>
          </p:cNvSpPr>
          <p:nvPr>
            <p:ph type="title"/>
          </p:nvPr>
        </p:nvSpPr>
        <p:spPr>
          <a:xfrm>
            <a:off x="2218559" y="241608"/>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38" name="Rectangle 37"/>
          <p:cNvSpPr/>
          <p:nvPr userDrawn="1"/>
        </p:nvSpPr>
        <p:spPr>
          <a:xfrm>
            <a:off x="0" y="0"/>
            <a:ext cx="12192000" cy="6858000"/>
          </a:xfrm>
          <a:prstGeom prst="rect">
            <a:avLst/>
          </a:prstGeom>
          <a:blipFill>
            <a:blip r:embed="rId2">
              <a:alphaModFix amt="38000"/>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dirty="0"/>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sp>
        <p:nvSpPr>
          <p:cNvPr id="9" name="Rectangle 8"/>
          <p:cNvSpPr/>
          <p:nvPr userDrawn="1"/>
        </p:nvSpPr>
        <p:spPr>
          <a:xfrm>
            <a:off x="0" y="1497614"/>
            <a:ext cx="12192000" cy="3862772"/>
          </a:xfrm>
          <a:prstGeom prst="rect">
            <a:avLst/>
          </a:prstGeom>
          <a:solidFill>
            <a:srgbClr val="21D7C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 name="Group 1"/>
          <p:cNvGrpSpPr/>
          <p:nvPr userDrawn="1"/>
        </p:nvGrpSpPr>
        <p:grpSpPr>
          <a:xfrm>
            <a:off x="5688891" y="857250"/>
            <a:ext cx="5195719" cy="5143500"/>
            <a:chOff x="6428050" y="-555743"/>
            <a:chExt cx="7963063" cy="7883032"/>
          </a:xfrm>
        </p:grpSpPr>
        <p:grpSp>
          <p:nvGrpSpPr>
            <p:cNvPr id="3" name="Group 2"/>
            <p:cNvGrpSpPr/>
            <p:nvPr userDrawn="1"/>
          </p:nvGrpSpPr>
          <p:grpSpPr>
            <a:xfrm>
              <a:off x="6428050" y="-555743"/>
              <a:ext cx="7963063" cy="7883032"/>
              <a:chOff x="1146755" y="442128"/>
              <a:chExt cx="2888343" cy="2859314"/>
            </a:xfrm>
          </p:grpSpPr>
          <p:sp>
            <p:nvSpPr>
              <p:cNvPr id="7" name="Oval 6"/>
              <p:cNvSpPr/>
              <p:nvPr userDrawn="1"/>
            </p:nvSpPr>
            <p:spPr>
              <a:xfrm>
                <a:off x="1219645" y="526298"/>
                <a:ext cx="2729358" cy="2685720"/>
              </a:xfrm>
              <a:prstGeom prst="ellipse">
                <a:avLst/>
              </a:prstGeom>
              <a:solidFill>
                <a:schemeClr val="bg1"/>
              </a:solidFill>
              <a:ln>
                <a:noFill/>
              </a:ln>
              <a:effectLst>
                <a:innerShdw blurRad="139700">
                  <a:prstClr val="black">
                    <a:alpha val="58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8" name="Donut 7"/>
              <p:cNvSpPr/>
              <p:nvPr userDrawn="1"/>
            </p:nvSpPr>
            <p:spPr>
              <a:xfrm>
                <a:off x="1146755" y="442128"/>
                <a:ext cx="2888343" cy="2859314"/>
              </a:xfrm>
              <a:prstGeom prst="donut">
                <a:avLst>
                  <a:gd name="adj" fmla="val 3919"/>
                </a:avLst>
              </a:prstGeom>
              <a:solidFill>
                <a:srgbClr val="EB2264"/>
              </a:solidFill>
              <a:ln>
                <a:noFill/>
              </a:ln>
              <a:effectLst>
                <a:outerShdw blurRad="76200" sx="104000" sy="104000" algn="ctr" rotWithShape="0">
                  <a:prstClr val="black">
                    <a:alpha val="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solidFill>
                    <a:schemeClr val="tx1"/>
                  </a:solidFill>
                </a:endParaRPr>
              </a:p>
            </p:txBody>
          </p:sp>
        </p:grpSp>
        <p:grpSp>
          <p:nvGrpSpPr>
            <p:cNvPr id="4" name="Group 3"/>
            <p:cNvGrpSpPr/>
            <p:nvPr userDrawn="1"/>
          </p:nvGrpSpPr>
          <p:grpSpPr>
            <a:xfrm>
              <a:off x="7445323" y="484426"/>
              <a:ext cx="5873307" cy="5814279"/>
              <a:chOff x="282785" y="22093"/>
              <a:chExt cx="3519770" cy="3484395"/>
            </a:xfrm>
          </p:grpSpPr>
          <p:sp>
            <p:nvSpPr>
              <p:cNvPr id="5" name="Oval 4"/>
              <p:cNvSpPr/>
              <p:nvPr userDrawn="1"/>
            </p:nvSpPr>
            <p:spPr>
              <a:xfrm>
                <a:off x="502865" y="234261"/>
                <a:ext cx="3072437" cy="3052158"/>
              </a:xfrm>
              <a:prstGeom prst="ellipse">
                <a:avLst/>
              </a:prstGeom>
              <a:solidFill>
                <a:schemeClr val="bg1"/>
              </a:solidFill>
              <a:ln>
                <a:noFill/>
              </a:ln>
              <a:effectLst>
                <a:innerShdw blurRad="139700">
                  <a:prstClr val="black">
                    <a:alpha val="58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6" name="Donut 5"/>
              <p:cNvSpPr/>
              <p:nvPr userDrawn="1"/>
            </p:nvSpPr>
            <p:spPr>
              <a:xfrm>
                <a:off x="282785" y="22093"/>
                <a:ext cx="3519770" cy="3484395"/>
              </a:xfrm>
              <a:prstGeom prst="donut">
                <a:avLst>
                  <a:gd name="adj" fmla="val 6973"/>
                </a:avLst>
              </a:prstGeom>
              <a:solidFill>
                <a:srgbClr val="FFC000"/>
              </a:solidFill>
              <a:ln>
                <a:noFill/>
              </a:ln>
              <a:effectLst>
                <a:outerShdw blurRad="76200" sx="104000" sy="104000" algn="ctr" rotWithShape="0">
                  <a:prstClr val="black">
                    <a:alpha val="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solidFill>
                    <a:schemeClr val="tx1"/>
                  </a:solidFill>
                </a:endParaRPr>
              </a:p>
            </p:txBody>
          </p:sp>
        </p:grpSp>
      </p:gr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sp>
        <p:nvSpPr>
          <p:cNvPr id="2" name="Rectangle 1"/>
          <p:cNvSpPr/>
          <p:nvPr userDrawn="1"/>
        </p:nvSpPr>
        <p:spPr>
          <a:xfrm>
            <a:off x="0" y="1497614"/>
            <a:ext cx="12192000" cy="3862772"/>
          </a:xfrm>
          <a:prstGeom prst="rect">
            <a:avLst/>
          </a:prstGeom>
          <a:solidFill>
            <a:srgbClr val="FF5E80"/>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3" name="Group 2"/>
          <p:cNvGrpSpPr/>
          <p:nvPr userDrawn="1"/>
        </p:nvGrpSpPr>
        <p:grpSpPr>
          <a:xfrm>
            <a:off x="1326441" y="857250"/>
            <a:ext cx="5195719" cy="5143500"/>
            <a:chOff x="6428050" y="-555743"/>
            <a:chExt cx="7963063" cy="7883032"/>
          </a:xfrm>
        </p:grpSpPr>
        <p:grpSp>
          <p:nvGrpSpPr>
            <p:cNvPr id="4" name="Group 3"/>
            <p:cNvGrpSpPr/>
            <p:nvPr userDrawn="1"/>
          </p:nvGrpSpPr>
          <p:grpSpPr>
            <a:xfrm>
              <a:off x="6428050" y="-555743"/>
              <a:ext cx="7963063" cy="7883032"/>
              <a:chOff x="1146755" y="442128"/>
              <a:chExt cx="2888343" cy="2859314"/>
            </a:xfrm>
          </p:grpSpPr>
          <p:sp>
            <p:nvSpPr>
              <p:cNvPr id="8" name="Oval 7"/>
              <p:cNvSpPr/>
              <p:nvPr userDrawn="1"/>
            </p:nvSpPr>
            <p:spPr>
              <a:xfrm>
                <a:off x="1219645" y="526298"/>
                <a:ext cx="2729358" cy="2685720"/>
              </a:xfrm>
              <a:prstGeom prst="ellipse">
                <a:avLst/>
              </a:prstGeom>
              <a:solidFill>
                <a:schemeClr val="bg1"/>
              </a:solidFill>
              <a:ln>
                <a:noFill/>
              </a:ln>
              <a:effectLst>
                <a:innerShdw blurRad="139700">
                  <a:prstClr val="black">
                    <a:alpha val="58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9" name="Donut 8"/>
              <p:cNvSpPr/>
              <p:nvPr userDrawn="1"/>
            </p:nvSpPr>
            <p:spPr>
              <a:xfrm>
                <a:off x="1146755" y="442128"/>
                <a:ext cx="2888343" cy="2859314"/>
              </a:xfrm>
              <a:prstGeom prst="donut">
                <a:avLst>
                  <a:gd name="adj" fmla="val 3919"/>
                </a:avLst>
              </a:prstGeom>
              <a:solidFill>
                <a:srgbClr val="0070C0"/>
              </a:solidFill>
              <a:ln>
                <a:noFill/>
              </a:ln>
              <a:effectLst>
                <a:outerShdw blurRad="76200" sx="104000" sy="104000" algn="ctr" rotWithShape="0">
                  <a:prstClr val="black">
                    <a:alpha val="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solidFill>
                    <a:schemeClr val="tx1"/>
                  </a:solidFill>
                </a:endParaRPr>
              </a:p>
            </p:txBody>
          </p:sp>
        </p:grpSp>
        <p:grpSp>
          <p:nvGrpSpPr>
            <p:cNvPr id="5" name="Group 4"/>
            <p:cNvGrpSpPr/>
            <p:nvPr userDrawn="1"/>
          </p:nvGrpSpPr>
          <p:grpSpPr>
            <a:xfrm>
              <a:off x="7445323" y="484426"/>
              <a:ext cx="5873307" cy="5814279"/>
              <a:chOff x="282785" y="22093"/>
              <a:chExt cx="3519770" cy="3484395"/>
            </a:xfrm>
          </p:grpSpPr>
          <p:sp>
            <p:nvSpPr>
              <p:cNvPr id="6" name="Oval 5"/>
              <p:cNvSpPr/>
              <p:nvPr userDrawn="1"/>
            </p:nvSpPr>
            <p:spPr>
              <a:xfrm>
                <a:off x="502865" y="234261"/>
                <a:ext cx="3072437" cy="3052158"/>
              </a:xfrm>
              <a:prstGeom prst="ellipse">
                <a:avLst/>
              </a:prstGeom>
              <a:solidFill>
                <a:schemeClr val="bg1"/>
              </a:solidFill>
              <a:ln>
                <a:noFill/>
              </a:ln>
              <a:effectLst>
                <a:innerShdw blurRad="139700">
                  <a:prstClr val="black">
                    <a:alpha val="58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7" name="Donut 6"/>
              <p:cNvSpPr/>
              <p:nvPr userDrawn="1"/>
            </p:nvSpPr>
            <p:spPr>
              <a:xfrm>
                <a:off x="282785" y="22093"/>
                <a:ext cx="3519770" cy="3484395"/>
              </a:xfrm>
              <a:prstGeom prst="donut">
                <a:avLst>
                  <a:gd name="adj" fmla="val 6973"/>
                </a:avLst>
              </a:prstGeom>
              <a:solidFill>
                <a:srgbClr val="34BFF0"/>
              </a:solidFill>
              <a:ln>
                <a:noFill/>
              </a:ln>
              <a:effectLst>
                <a:outerShdw blurRad="76200" sx="104000" sy="104000" algn="ctr" rotWithShape="0">
                  <a:prstClr val="black">
                    <a:alpha val="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solidFill>
                    <a:schemeClr val="tx1"/>
                  </a:solidFill>
                </a:endParaRPr>
              </a:p>
            </p:txBody>
          </p:sp>
        </p:grpSp>
      </p:gr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2" name="Rectangle 1"/>
          <p:cNvSpPr/>
          <p:nvPr userDrawn="1"/>
        </p:nvSpPr>
        <p:spPr>
          <a:xfrm>
            <a:off x="0" y="1497614"/>
            <a:ext cx="12192000" cy="3862772"/>
          </a:xfrm>
          <a:prstGeom prst="rect">
            <a:avLst/>
          </a:prstGeom>
          <a:solidFill>
            <a:srgbClr val="AE78D6"/>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3" name="Group 2"/>
          <p:cNvGrpSpPr/>
          <p:nvPr userDrawn="1"/>
        </p:nvGrpSpPr>
        <p:grpSpPr>
          <a:xfrm>
            <a:off x="3498141" y="857250"/>
            <a:ext cx="5195719" cy="5143500"/>
            <a:chOff x="6428050" y="-555743"/>
            <a:chExt cx="7963063" cy="7883032"/>
          </a:xfrm>
        </p:grpSpPr>
        <p:grpSp>
          <p:nvGrpSpPr>
            <p:cNvPr id="4" name="Group 3"/>
            <p:cNvGrpSpPr/>
            <p:nvPr userDrawn="1"/>
          </p:nvGrpSpPr>
          <p:grpSpPr>
            <a:xfrm>
              <a:off x="6428050" y="-555743"/>
              <a:ext cx="7963063" cy="7883032"/>
              <a:chOff x="1146755" y="442128"/>
              <a:chExt cx="2888343" cy="2859314"/>
            </a:xfrm>
          </p:grpSpPr>
          <p:sp>
            <p:nvSpPr>
              <p:cNvPr id="8" name="Oval 7"/>
              <p:cNvSpPr/>
              <p:nvPr userDrawn="1"/>
            </p:nvSpPr>
            <p:spPr>
              <a:xfrm>
                <a:off x="1219645" y="526298"/>
                <a:ext cx="2729358" cy="2685720"/>
              </a:xfrm>
              <a:prstGeom prst="ellipse">
                <a:avLst/>
              </a:prstGeom>
              <a:solidFill>
                <a:schemeClr val="bg1"/>
              </a:solidFill>
              <a:ln>
                <a:noFill/>
              </a:ln>
              <a:effectLst>
                <a:innerShdw blurRad="139700">
                  <a:prstClr val="black">
                    <a:alpha val="58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9" name="Donut 8"/>
              <p:cNvSpPr/>
              <p:nvPr userDrawn="1"/>
            </p:nvSpPr>
            <p:spPr>
              <a:xfrm>
                <a:off x="1146755" y="442128"/>
                <a:ext cx="2888343" cy="2859314"/>
              </a:xfrm>
              <a:prstGeom prst="donut">
                <a:avLst>
                  <a:gd name="adj" fmla="val 3919"/>
                </a:avLst>
              </a:prstGeom>
              <a:solidFill>
                <a:srgbClr val="FF5E80"/>
              </a:solidFill>
              <a:ln>
                <a:noFill/>
              </a:ln>
              <a:effectLst>
                <a:outerShdw blurRad="76200" sx="104000" sy="104000" algn="ctr" rotWithShape="0">
                  <a:prstClr val="black">
                    <a:alpha val="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solidFill>
                    <a:schemeClr val="tx1"/>
                  </a:solidFill>
                </a:endParaRPr>
              </a:p>
            </p:txBody>
          </p:sp>
        </p:grpSp>
        <p:grpSp>
          <p:nvGrpSpPr>
            <p:cNvPr id="5" name="Group 4"/>
            <p:cNvGrpSpPr/>
            <p:nvPr userDrawn="1"/>
          </p:nvGrpSpPr>
          <p:grpSpPr>
            <a:xfrm>
              <a:off x="7445323" y="484426"/>
              <a:ext cx="5873307" cy="5814279"/>
              <a:chOff x="282785" y="22093"/>
              <a:chExt cx="3519770" cy="3484395"/>
            </a:xfrm>
          </p:grpSpPr>
          <p:sp>
            <p:nvSpPr>
              <p:cNvPr id="6" name="Oval 5"/>
              <p:cNvSpPr/>
              <p:nvPr userDrawn="1"/>
            </p:nvSpPr>
            <p:spPr>
              <a:xfrm>
                <a:off x="502865" y="234261"/>
                <a:ext cx="3072437" cy="3052158"/>
              </a:xfrm>
              <a:prstGeom prst="ellipse">
                <a:avLst/>
              </a:prstGeom>
              <a:solidFill>
                <a:schemeClr val="bg1"/>
              </a:solidFill>
              <a:ln>
                <a:noFill/>
              </a:ln>
              <a:effectLst>
                <a:innerShdw blurRad="139700">
                  <a:prstClr val="black">
                    <a:alpha val="58000"/>
                  </a:prstClr>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7" name="Donut 6"/>
              <p:cNvSpPr/>
              <p:nvPr userDrawn="1"/>
            </p:nvSpPr>
            <p:spPr>
              <a:xfrm>
                <a:off x="282785" y="22093"/>
                <a:ext cx="3519770" cy="3484395"/>
              </a:xfrm>
              <a:prstGeom prst="donut">
                <a:avLst>
                  <a:gd name="adj" fmla="val 6973"/>
                </a:avLst>
              </a:prstGeom>
              <a:solidFill>
                <a:srgbClr val="FFC000"/>
              </a:solidFill>
              <a:ln>
                <a:noFill/>
              </a:ln>
              <a:effectLst>
                <a:outerShdw blurRad="76200" sx="104000" sy="104000" algn="ctr" rotWithShape="0">
                  <a:prstClr val="black">
                    <a:alpha val="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solidFill>
                    <a:schemeClr val="tx1"/>
                  </a:solidFill>
                </a:endParaRPr>
              </a:p>
            </p:txBody>
          </p:sp>
        </p:grpSp>
      </p:gr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2/8/2018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image" Target="../media/image13.png"/><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14.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15.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16.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7.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18.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19.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ctrTitle"/>
          </p:nvPr>
        </p:nvSpPr>
        <p:spPr>
          <a:xfrm>
            <a:off x="6554817" y="2833404"/>
            <a:ext cx="5185236" cy="907867"/>
          </a:xfrm>
        </p:spPr>
        <p:txBody>
          <a:bodyPr>
            <a:noAutofit/>
          </a:bodyPr>
          <a:lstStyle/>
          <a:p>
            <a:r>
              <a:rPr lang="en-US" sz="7200" b="1" dirty="0"/>
              <a:t>RIPPLE</a:t>
            </a:r>
          </a:p>
        </p:txBody>
      </p:sp>
      <p:sp>
        <p:nvSpPr>
          <p:cNvPr id="3" name="Rectangle 2"/>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4" name="Rectangle 3">
            <a:extLst>
              <a:ext uri="{FF2B5EF4-FFF2-40B4-BE49-F238E27FC236}">
                <a16:creationId xmlns:a16="http://schemas.microsoft.com/office/drawing/2014/main" id="{83031EDF-1C34-49BB-A711-61952CB8A541}"/>
              </a:ext>
            </a:extLst>
          </p:cNvPr>
          <p:cNvSpPr/>
          <p:nvPr/>
        </p:nvSpPr>
        <p:spPr>
          <a:xfrm>
            <a:off x="7481074" y="3641719"/>
            <a:ext cx="3476529" cy="307777"/>
          </a:xfrm>
          <a:prstGeom prst="rect">
            <a:avLst/>
          </a:prstGeom>
        </p:spPr>
        <p:txBody>
          <a:bodyPr wrap="none">
            <a:spAutoFit/>
          </a:bodyPr>
          <a:lstStyle/>
          <a:p>
            <a:pPr algn="just"/>
            <a:r>
              <a:rPr lang="en-US" sz="1400" dirty="0">
                <a:solidFill>
                  <a:srgbClr val="EB2264"/>
                </a:solidFill>
              </a:rPr>
              <a:t>PowerPoint and Google Slides Template</a:t>
            </a:r>
          </a:p>
        </p:txBody>
      </p:sp>
      <p:pic>
        <p:nvPicPr>
          <p:cNvPr id="13" name="Picture 12"/>
          <p:cNvPicPr>
            <a:picLocks noChangeAspect="1"/>
          </p:cNvPicPr>
          <p:nvPr/>
        </p:nvPicPr>
        <p:blipFill rotWithShape="1">
          <a:blip r:embed="rId2"/>
          <a:srcRect l="31557" t="23732" r="22687" b="37558"/>
          <a:stretch/>
        </p:blipFill>
        <p:spPr>
          <a:xfrm>
            <a:off x="2142967" y="2371725"/>
            <a:ext cx="2228851" cy="2114550"/>
          </a:xfrm>
          <a:prstGeom prst="rect">
            <a:avLst/>
          </a:prstGeom>
        </p:spPr>
      </p:pic>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83">
            <a:extLst>
              <a:ext uri="{FF2B5EF4-FFF2-40B4-BE49-F238E27FC236}">
                <a16:creationId xmlns:a16="http://schemas.microsoft.com/office/drawing/2014/main" id="{95B8656C-FD63-4AAA-B206-7E1C765B7DC0}"/>
              </a:ext>
            </a:extLst>
          </p:cNvPr>
          <p:cNvSpPr txBox="1">
            <a:spLocks/>
          </p:cNvSpPr>
          <p:nvPr/>
        </p:nvSpPr>
        <p:spPr>
          <a:xfrm>
            <a:off x="760381" y="1844263"/>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3" name="Rectangle 2"/>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0" name="Shape 81">
            <a:extLst>
              <a:ext uri="{FF2B5EF4-FFF2-40B4-BE49-F238E27FC236}">
                <a16:creationId xmlns:a16="http://schemas.microsoft.com/office/drawing/2014/main" id="{6BCDD2DE-0664-4B9B-802D-68F4AD93E3C5}"/>
              </a:ext>
            </a:extLst>
          </p:cNvPr>
          <p:cNvSpPr txBox="1">
            <a:spLocks/>
          </p:cNvSpPr>
          <p:nvPr/>
        </p:nvSpPr>
        <p:spPr>
          <a:xfrm>
            <a:off x="361674" y="1844263"/>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rgbClr val="0070C0"/>
                </a:solidFill>
              </a:rPr>
              <a:t>INSTRUCTIONS FOR </a:t>
            </a:r>
            <a:r>
              <a:rPr lang="en" sz="3600" b="1" dirty="0">
                <a:solidFill>
                  <a:srgbClr val="EB2264"/>
                </a:solidFill>
                <a:effectLst>
                  <a:outerShdw blurRad="38100" dist="38100" dir="2700000" algn="tl">
                    <a:srgbClr val="000000">
                      <a:alpha val="43137"/>
                    </a:srgbClr>
                  </a:outerShdw>
                </a:effectLst>
              </a:rPr>
              <a:t>USE</a:t>
            </a:r>
          </a:p>
        </p:txBody>
      </p:sp>
      <p:sp>
        <p:nvSpPr>
          <p:cNvPr id="11" name="Shape 83">
            <a:extLst>
              <a:ext uri="{FF2B5EF4-FFF2-40B4-BE49-F238E27FC236}">
                <a16:creationId xmlns:a16="http://schemas.microsoft.com/office/drawing/2014/main" id="{95B8656C-FD63-4AAA-B206-7E1C765B7DC0}"/>
              </a:ext>
            </a:extLst>
          </p:cNvPr>
          <p:cNvSpPr txBox="1">
            <a:spLocks/>
          </p:cNvSpPr>
          <p:nvPr/>
        </p:nvSpPr>
        <p:spPr>
          <a:xfrm>
            <a:off x="724002" y="2513503"/>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12" name="Rectangle 11">
            <a:extLst>
              <a:ext uri="{FF2B5EF4-FFF2-40B4-BE49-F238E27FC236}">
                <a16:creationId xmlns:a16="http://schemas.microsoft.com/office/drawing/2014/main" id="{83031EDF-1C34-49BB-A711-61952CB8A541}"/>
              </a:ext>
            </a:extLst>
          </p:cNvPr>
          <p:cNvSpPr/>
          <p:nvPr/>
        </p:nvSpPr>
        <p:spPr>
          <a:xfrm>
            <a:off x="361673" y="4386403"/>
            <a:ext cx="3994363" cy="307777"/>
          </a:xfrm>
          <a:prstGeom prst="rect">
            <a:avLst/>
          </a:prstGeom>
        </p:spPr>
        <p:txBody>
          <a:bodyPr wrap="none">
            <a:spAutoFit/>
          </a:bodyPr>
          <a:lstStyle/>
          <a:p>
            <a:pPr algn="just"/>
            <a:r>
              <a:rPr lang="en-US" sz="1400" dirty="0">
                <a:solidFill>
                  <a:srgbClr val="7030A0"/>
                </a:solidFill>
              </a:rPr>
              <a:t>FONT:   </a:t>
            </a:r>
            <a:r>
              <a:rPr lang="en-US" sz="1400" dirty="0" err="1">
                <a:solidFill>
                  <a:srgbClr val="7030A0"/>
                </a:solidFill>
              </a:rPr>
              <a:t>Raleway</a:t>
            </a:r>
            <a:r>
              <a:rPr lang="en-US" sz="1400" dirty="0">
                <a:solidFill>
                  <a:srgbClr val="7030A0"/>
                </a:solidFill>
              </a:rPr>
              <a:t> &amp; </a:t>
            </a:r>
            <a:r>
              <a:rPr lang="en-US" sz="1400" dirty="0" err="1">
                <a:solidFill>
                  <a:srgbClr val="7030A0"/>
                </a:solidFill>
              </a:rPr>
              <a:t>Roboto</a:t>
            </a:r>
            <a:r>
              <a:rPr lang="en-US" sz="1400" dirty="0">
                <a:solidFill>
                  <a:srgbClr val="7030A0"/>
                </a:solidFill>
              </a:rPr>
              <a:t> (Free Google Fonts)</a:t>
            </a:r>
          </a:p>
        </p:txBody>
      </p:sp>
      <p:sp>
        <p:nvSpPr>
          <p:cNvPr id="13" name="Rectangle 12">
            <a:extLst>
              <a:ext uri="{FF2B5EF4-FFF2-40B4-BE49-F238E27FC236}">
                <a16:creationId xmlns:a16="http://schemas.microsoft.com/office/drawing/2014/main" id="{E0F5E55E-AFD7-47F6-83A4-64FBFB9C73FB}"/>
              </a:ext>
            </a:extLst>
          </p:cNvPr>
          <p:cNvSpPr/>
          <p:nvPr/>
        </p:nvSpPr>
        <p:spPr>
          <a:xfrm>
            <a:off x="361674" y="2510296"/>
            <a:ext cx="3078002" cy="1877437"/>
          </a:xfrm>
          <a:prstGeom prst="rect">
            <a:avLst/>
          </a:prstGeom>
        </p:spPr>
        <p:txBody>
          <a:bodyPr wrap="square">
            <a:spAutoFit/>
          </a:bodyPr>
          <a:lstStyle/>
          <a:p>
            <a:r>
              <a:rPr lang="en-US" sz="1400" dirty="0">
                <a:solidFill>
                  <a:srgbClr val="7030A0"/>
                </a:solidFill>
              </a:rPr>
              <a:t>DOWNLOAD AS POWERPOINT TEMPLATE</a:t>
            </a:r>
          </a:p>
          <a:p>
            <a:endParaRPr lang="en-US" sz="800" dirty="0"/>
          </a:p>
          <a:p>
            <a:r>
              <a:rPr lang="en-US" sz="1200" dirty="0"/>
              <a:t>Click on the button under the presentation preview that says "Download as Power Point template". You will get a .pptx file that you can edit in PowerPoint. Remember to download and install the fonts used in this presentation.</a:t>
            </a:r>
          </a:p>
          <a:p>
            <a:endParaRPr lang="en-US" sz="800" dirty="0"/>
          </a:p>
        </p:txBody>
      </p:sp>
      <p:sp>
        <p:nvSpPr>
          <p:cNvPr id="14" name="Rectangle 13">
            <a:extLst>
              <a:ext uri="{FF2B5EF4-FFF2-40B4-BE49-F238E27FC236}">
                <a16:creationId xmlns:a16="http://schemas.microsoft.com/office/drawing/2014/main" id="{354640A0-1D52-4378-B7F5-AEA08AA29279}"/>
              </a:ext>
            </a:extLst>
          </p:cNvPr>
          <p:cNvSpPr/>
          <p:nvPr/>
        </p:nvSpPr>
        <p:spPr>
          <a:xfrm>
            <a:off x="361673" y="4810720"/>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Tree>
    <p:extLst>
      <p:ext uri="{BB962C8B-B14F-4D97-AF65-F5344CB8AC3E}">
        <p14:creationId xmlns:p14="http://schemas.microsoft.com/office/powerpoint/2010/main" val="297249830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4025750" y="2434834"/>
            <a:ext cx="3897859" cy="1398399"/>
          </a:xfrm>
          <a:prstGeom prst="rect">
            <a:avLst/>
          </a:prstGeom>
        </p:spPr>
        <p:txBody>
          <a:bodyPr lIns="91425" tIns="91425" rIns="91425" bIns="91425" anchor="b" anchorCtr="0">
            <a:noAutofit/>
          </a:bodyPr>
          <a:lstStyle/>
          <a:p>
            <a:pPr lvl="0" rtl="0">
              <a:spcBef>
                <a:spcPts val="0"/>
              </a:spcBef>
              <a:buNone/>
            </a:pPr>
            <a:r>
              <a:rPr lang="en" dirty="0"/>
              <a:t>YOUR FIRST HEADLINE</a:t>
            </a:r>
          </a:p>
        </p:txBody>
      </p:sp>
      <p:sp>
        <p:nvSpPr>
          <p:cNvPr id="5" name="Shape 99"/>
          <p:cNvSpPr txBox="1">
            <a:spLocks noGrp="1"/>
          </p:cNvSpPr>
          <p:nvPr>
            <p:ph type="subTitle" idx="1"/>
          </p:nvPr>
        </p:nvSpPr>
        <p:spPr>
          <a:xfrm>
            <a:off x="4085035" y="3685750"/>
            <a:ext cx="3779290" cy="639951"/>
          </a:xfrm>
          <a:prstGeom prst="rect">
            <a:avLst/>
          </a:prstGeom>
        </p:spPr>
        <p:txBody>
          <a:bodyPr lIns="91425" tIns="91425" rIns="91425" bIns="91425" anchor="ctr" anchorCtr="0">
            <a:noAutofit/>
          </a:bodyPr>
          <a:lstStyle/>
          <a:p>
            <a:pPr lvl="0" rtl="0">
              <a:spcBef>
                <a:spcPts val="0"/>
              </a:spcBef>
              <a:buNone/>
            </a:pPr>
            <a:r>
              <a:rPr lang="en" sz="1600" dirty="0">
                <a:solidFill>
                  <a:schemeClr val="accent1">
                    <a:lumMod val="75000"/>
                  </a:schemeClr>
                </a:solidFill>
              </a:rPr>
              <a:t>First things first let’s start with the first set of slides</a:t>
            </a:r>
          </a:p>
        </p:txBody>
      </p:sp>
      <p:sp>
        <p:nvSpPr>
          <p:cNvPr id="6" name="Rectangle 5"/>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824059" y="3041093"/>
            <a:ext cx="6366900" cy="1292476"/>
          </a:xfrm>
        </p:spPr>
        <p:txBody>
          <a:bodyPr>
            <a:normAutofit fontScale="85000" lnSpcReduction="10000"/>
          </a:bodyPr>
          <a:lstStyle/>
          <a:p>
            <a:endParaRPr lang="en-US" b="0" dirty="0">
              <a:latin typeface="+mj-lt"/>
            </a:endParaRPr>
          </a:p>
          <a:p>
            <a:r>
              <a:rPr lang="en-US" b="0" dirty="0">
                <a:latin typeface="+mj-lt"/>
              </a:rPr>
              <a:t>A fine quotation is a diamond in the hand of a man of wit and a pebble in the hand of a fool. </a:t>
            </a:r>
            <a:r>
              <a:rPr lang="en-US" dirty="0"/>
              <a:t>A fine quotation is a diamond in the hand of a man of wit and a pebble in the hand of a fool. </a:t>
            </a:r>
          </a:p>
          <a:p>
            <a:endParaRPr lang="en-US" b="0" dirty="0">
              <a:latin typeface="+mj-lt"/>
            </a:endParaRPr>
          </a:p>
          <a:p>
            <a:endParaRPr lang="en-US" b="0" dirty="0">
              <a:latin typeface="+mj-lt"/>
            </a:endParaRPr>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duotone>
              <a:prstClr val="black"/>
              <a:schemeClr val="accent1">
                <a:tint val="45000"/>
                <a:satMod val="400000"/>
              </a:schemeClr>
            </a:duotone>
          </a:blip>
          <a:srcRect l="37102" t="22388" r="35344" b="54142"/>
          <a:stretch/>
        </p:blipFill>
        <p:spPr>
          <a:xfrm rot="10800000">
            <a:off x="5559834" y="1933269"/>
            <a:ext cx="895350" cy="971549"/>
          </a:xfrm>
          <a:prstGeom prst="rect">
            <a:avLst/>
          </a:prstGeom>
        </p:spPr>
      </p:pic>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740613" y="2536722"/>
            <a:ext cx="2677099" cy="1629932"/>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6600" dirty="0"/>
              <a:t>BIG </a:t>
            </a:r>
            <a:r>
              <a:rPr lang="en" sz="6600" b="1" dirty="0">
                <a:solidFill>
                  <a:srgbClr val="34BFF0"/>
                </a:solidFill>
                <a:effectLst>
                  <a:outerShdw blurRad="38100" dist="38100" dir="2700000" algn="tl">
                    <a:srgbClr val="000000">
                      <a:alpha val="43137"/>
                    </a:srgbClr>
                  </a:outerShdw>
                </a:effectLst>
              </a:rPr>
              <a:t>IDEA</a:t>
            </a:r>
          </a:p>
        </p:txBody>
      </p:sp>
      <p:sp>
        <p:nvSpPr>
          <p:cNvPr id="3" name="Rectangle 2">
            <a:extLst>
              <a:ext uri="{FF2B5EF4-FFF2-40B4-BE49-F238E27FC236}">
                <a16:creationId xmlns:a16="http://schemas.microsoft.com/office/drawing/2014/main" id="{42309D67-9494-45B4-939A-55DD01CAA2D7}"/>
              </a:ext>
            </a:extLst>
          </p:cNvPr>
          <p:cNvSpPr/>
          <p:nvPr/>
        </p:nvSpPr>
        <p:spPr>
          <a:xfrm>
            <a:off x="4740613" y="3959557"/>
            <a:ext cx="2795811" cy="646331"/>
          </a:xfrm>
          <a:prstGeom prst="rect">
            <a:avLst/>
          </a:prstGeom>
        </p:spPr>
        <p:txBody>
          <a:bodyPr wrap="square">
            <a:spAutoFit/>
          </a:bodyPr>
          <a:lstStyle/>
          <a:p>
            <a:pPr algn="ctr"/>
            <a:r>
              <a:rPr lang="en-US" sz="1200" dirty="0"/>
              <a:t>Grab the attention of your audience by using icons and impressive</a:t>
            </a:r>
          </a:p>
          <a:p>
            <a:pPr algn="ctr"/>
            <a:r>
              <a:rPr lang="en-US" sz="1200" dirty="0"/>
              <a:t>images</a:t>
            </a:r>
          </a:p>
        </p:txBody>
      </p:sp>
    </p:spTree>
    <p:extLst>
      <p:ext uri="{BB962C8B-B14F-4D97-AF65-F5344CB8AC3E}">
        <p14:creationId xmlns:p14="http://schemas.microsoft.com/office/powerpoint/2010/main" val="1280547808"/>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Rectangle 5"/>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7" name="Title 1">
            <a:extLst>
              <a:ext uri="{FF2B5EF4-FFF2-40B4-BE49-F238E27FC236}">
                <a16:creationId xmlns:a16="http://schemas.microsoft.com/office/drawing/2014/main" id="{ABFFCBEE-9541-4CF2-A73C-DE3CA3F61503}"/>
              </a:ext>
            </a:extLst>
          </p:cNvPr>
          <p:cNvSpPr>
            <a:spLocks noGrp="1"/>
          </p:cNvSpPr>
          <p:nvPr>
            <p:ph type="title"/>
          </p:nvPr>
        </p:nvSpPr>
        <p:spPr>
          <a:xfrm>
            <a:off x="5443859" y="1801094"/>
            <a:ext cx="6159486" cy="847999"/>
          </a:xfrm>
        </p:spPr>
        <p:txBody>
          <a:bodyPr>
            <a:normAutofit fontScale="90000"/>
          </a:bodyPr>
          <a:lstStyle/>
          <a:p>
            <a:r>
              <a:rPr lang="en-US" dirty="0">
                <a:solidFill>
                  <a:srgbClr val="0070C0"/>
                </a:solidFill>
              </a:rPr>
              <a:t>THIS IS </a:t>
            </a:r>
            <a:r>
              <a:rPr lang="en-US" b="1" dirty="0">
                <a:solidFill>
                  <a:srgbClr val="42DF9A"/>
                </a:solidFill>
                <a:effectLst>
                  <a:outerShdw blurRad="38100" dist="38100" dir="2700000" algn="tl">
                    <a:srgbClr val="000000">
                      <a:alpha val="43137"/>
                    </a:srgbClr>
                  </a:outerShdw>
                </a:effectLst>
              </a:rPr>
              <a:t>YOUR</a:t>
            </a:r>
            <a:r>
              <a:rPr lang="en-US" dirty="0">
                <a:solidFill>
                  <a:srgbClr val="0070C0"/>
                </a:solidFill>
              </a:rPr>
              <a:t> HEADING</a:t>
            </a:r>
          </a:p>
        </p:txBody>
      </p:sp>
      <p:sp>
        <p:nvSpPr>
          <p:cNvPr id="8"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5576595" y="2867774"/>
            <a:ext cx="5024268" cy="2400627"/>
          </a:xfrm>
          <a:prstGeom prst="rect">
            <a:avLst/>
          </a:prstGeom>
        </p:spPr>
        <p:txBody>
          <a:bodyPr wrap="square">
            <a:spAutoFit/>
          </a:bodyPr>
          <a:lstStyle/>
          <a:p>
            <a:pPr marL="0" indent="0" algn="just">
              <a:buNone/>
            </a:pPr>
            <a:r>
              <a:rPr lang="en-US" sz="1400" b="1" dirty="0">
                <a:solidFill>
                  <a:srgbClr val="8A80BC"/>
                </a:solidFill>
              </a:rPr>
              <a:t>Chris Hadfield</a:t>
            </a:r>
            <a:r>
              <a:rPr lang="en-US" sz="1400" dirty="0">
                <a:solidFill>
                  <a:srgbClr val="8A80BC"/>
                </a:solidFill>
              </a:rPr>
              <a:t>	</a:t>
            </a:r>
          </a:p>
          <a:p>
            <a:pPr marL="0" indent="0" algn="just">
              <a:buNone/>
            </a:pPr>
            <a:endParaRPr lang="en-US" sz="1400" dirty="0"/>
          </a:p>
          <a:p>
            <a:pPr marL="0" indent="0" algn="just">
              <a:buNone/>
            </a:pPr>
            <a:r>
              <a:rPr lang="en-US" sz="12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200" dirty="0"/>
          </a:p>
          <a:p>
            <a:pPr marL="0" indent="0" algn="just">
              <a:buNone/>
            </a:pPr>
            <a:r>
              <a:rPr lang="en-US" sz="12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Tree>
    <p:extLst>
      <p:ext uri="{BB962C8B-B14F-4D97-AF65-F5344CB8AC3E}">
        <p14:creationId xmlns:p14="http://schemas.microsoft.com/office/powerpoint/2010/main" val="1164402136"/>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7" name="Shape 165"/>
          <p:cNvSpPr txBox="1">
            <a:spLocks noGrp="1"/>
          </p:cNvSpPr>
          <p:nvPr>
            <p:ph type="title"/>
          </p:nvPr>
        </p:nvSpPr>
        <p:spPr>
          <a:xfrm>
            <a:off x="2791717" y="1394866"/>
            <a:ext cx="6481488" cy="1406396"/>
          </a:xfrm>
          <a:prstGeom prst="rect">
            <a:avLst/>
          </a:prstGeom>
        </p:spPr>
        <p:txBody>
          <a:bodyPr lIns="91425" tIns="91425" rIns="91425" bIns="91425" anchor="b" anchorCtr="0">
            <a:noAutofit/>
          </a:bodyPr>
          <a:lstStyle/>
          <a:p>
            <a:pPr lvl="0">
              <a:spcBef>
                <a:spcPts val="0"/>
              </a:spcBef>
              <a:buNone/>
            </a:pPr>
            <a:r>
              <a:rPr lang="en" sz="4000" dirty="0"/>
              <a:t>YOU CAN ALSO </a:t>
            </a:r>
            <a:r>
              <a:rPr lang="en" sz="4000" b="1" dirty="0">
                <a:solidFill>
                  <a:srgbClr val="00B0F0"/>
                </a:solidFill>
                <a:effectLst>
                  <a:outerShdw blurRad="38100" dist="38100" dir="2700000" algn="tl">
                    <a:srgbClr val="000000">
                      <a:alpha val="43137"/>
                    </a:srgbClr>
                  </a:outerShdw>
                </a:effectLst>
              </a:rPr>
              <a:t>SPLIT</a:t>
            </a:r>
            <a:r>
              <a:rPr lang="en" sz="4000" dirty="0"/>
              <a:t> YOUR CONTENT</a:t>
            </a:r>
          </a:p>
        </p:txBody>
      </p:sp>
      <p:sp>
        <p:nvSpPr>
          <p:cNvPr id="8" name="Rectangle 7">
            <a:extLst>
              <a:ext uri="{FF2B5EF4-FFF2-40B4-BE49-F238E27FC236}">
                <a16:creationId xmlns:a16="http://schemas.microsoft.com/office/drawing/2014/main" id="{D18FE4C6-3116-46FB-BDC6-3D6D419688D8}"/>
              </a:ext>
            </a:extLst>
          </p:cNvPr>
          <p:cNvSpPr/>
          <p:nvPr/>
        </p:nvSpPr>
        <p:spPr>
          <a:xfrm>
            <a:off x="2791717" y="3280464"/>
            <a:ext cx="3166682" cy="2000548"/>
          </a:xfrm>
          <a:prstGeom prst="rect">
            <a:avLst/>
          </a:prstGeom>
        </p:spPr>
        <p:txBody>
          <a:bodyPr wrap="square">
            <a:spAutoFit/>
          </a:bodyPr>
          <a:lstStyle/>
          <a:p>
            <a:pPr algn="just"/>
            <a:r>
              <a:rPr lang="en-US" sz="1400" b="1" dirty="0">
                <a:solidFill>
                  <a:srgbClr val="EB2264"/>
                </a:solidFill>
              </a:rPr>
              <a:t>Chris Hadfield</a:t>
            </a:r>
            <a:r>
              <a:rPr lang="en-US" sz="1400" dirty="0">
                <a:solidFill>
                  <a:srgbClr val="EB2264"/>
                </a:solidFill>
              </a:rPr>
              <a:t>	</a:t>
            </a:r>
          </a:p>
          <a:p>
            <a:pPr algn="just"/>
            <a:endParaRPr lang="en-US" sz="1400" dirty="0"/>
          </a:p>
          <a:p>
            <a:pPr algn="just"/>
            <a:r>
              <a:rPr lang="en-US" sz="12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9" name="Rectangle 8">
            <a:extLst>
              <a:ext uri="{FF2B5EF4-FFF2-40B4-BE49-F238E27FC236}">
                <a16:creationId xmlns:a16="http://schemas.microsoft.com/office/drawing/2014/main" id="{5E28E566-3E70-4F93-8CF8-5E466D650FF7}"/>
              </a:ext>
            </a:extLst>
          </p:cNvPr>
          <p:cNvSpPr/>
          <p:nvPr/>
        </p:nvSpPr>
        <p:spPr>
          <a:xfrm>
            <a:off x="6186349" y="3280464"/>
            <a:ext cx="3166682" cy="2185214"/>
          </a:xfrm>
          <a:prstGeom prst="rect">
            <a:avLst/>
          </a:prstGeom>
        </p:spPr>
        <p:txBody>
          <a:bodyPr wrap="square">
            <a:spAutoFit/>
          </a:bodyPr>
          <a:lstStyle/>
          <a:p>
            <a:pPr algn="just"/>
            <a:r>
              <a:rPr lang="en-US" sz="1400" b="1" dirty="0">
                <a:solidFill>
                  <a:srgbClr val="EB2264"/>
                </a:solidFill>
              </a:rPr>
              <a:t>Erin Cummings</a:t>
            </a:r>
          </a:p>
          <a:p>
            <a:pPr algn="just"/>
            <a:endParaRPr lang="en-US" sz="1400" b="1" dirty="0"/>
          </a:p>
          <a:p>
            <a:pPr algn="just"/>
            <a:r>
              <a:rPr lang="en-US" sz="12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br>
            <a:endParaRPr lang="en-US" sz="1200" dirty="0"/>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8" name="Shape 180"/>
          <p:cNvSpPr txBox="1">
            <a:spLocks noGrp="1"/>
          </p:cNvSpPr>
          <p:nvPr>
            <p:ph type="title"/>
          </p:nvPr>
        </p:nvSpPr>
        <p:spPr>
          <a:xfrm>
            <a:off x="2826579" y="1581964"/>
            <a:ext cx="6947915" cy="771892"/>
          </a:xfrm>
          <a:prstGeom prst="rect">
            <a:avLst/>
          </a:prstGeom>
        </p:spPr>
        <p:txBody>
          <a:bodyPr lIns="91425" tIns="91425" rIns="91425" bIns="91425" anchor="b" anchorCtr="0">
            <a:noAutofit/>
          </a:bodyPr>
          <a:lstStyle/>
          <a:p>
            <a:pPr lvl="0">
              <a:spcBef>
                <a:spcPts val="0"/>
              </a:spcBef>
              <a:buNone/>
            </a:pPr>
            <a:r>
              <a:rPr lang="en" sz="3600" dirty="0"/>
              <a:t>IN TWO OR </a:t>
            </a:r>
            <a:r>
              <a:rPr lang="en" sz="3600" b="1" dirty="0">
                <a:solidFill>
                  <a:srgbClr val="7030A0"/>
                </a:solidFill>
                <a:effectLst>
                  <a:outerShdw blurRad="38100" dist="38100" dir="2700000" algn="tl">
                    <a:srgbClr val="000000">
                      <a:alpha val="43137"/>
                    </a:srgbClr>
                  </a:outerShdw>
                </a:effectLst>
              </a:rPr>
              <a:t>THREE</a:t>
            </a:r>
            <a:r>
              <a:rPr lang="en" sz="3600" dirty="0"/>
              <a:t> COLUMNS</a:t>
            </a:r>
          </a:p>
        </p:txBody>
      </p:sp>
      <p:sp>
        <p:nvSpPr>
          <p:cNvPr id="9" name="Rectangle 8">
            <a:extLst>
              <a:ext uri="{FF2B5EF4-FFF2-40B4-BE49-F238E27FC236}">
                <a16:creationId xmlns:a16="http://schemas.microsoft.com/office/drawing/2014/main" id="{31FC0428-E6EC-4DBE-9530-F222B75A5F18}"/>
              </a:ext>
            </a:extLst>
          </p:cNvPr>
          <p:cNvSpPr/>
          <p:nvPr/>
        </p:nvSpPr>
        <p:spPr>
          <a:xfrm>
            <a:off x="2340504" y="3429000"/>
            <a:ext cx="2327392" cy="1631216"/>
          </a:xfrm>
          <a:prstGeom prst="rect">
            <a:avLst/>
          </a:prstGeom>
        </p:spPr>
        <p:txBody>
          <a:bodyPr wrap="square">
            <a:spAutoFit/>
          </a:bodyPr>
          <a:lstStyle/>
          <a:p>
            <a:pPr algn="ctr"/>
            <a:r>
              <a:rPr lang="en-US" sz="1400" b="1" dirty="0">
                <a:solidFill>
                  <a:srgbClr val="0070C0"/>
                </a:solidFill>
              </a:rPr>
              <a:t>Helen Keller </a:t>
            </a:r>
          </a:p>
          <a:p>
            <a:pPr algn="ctr"/>
            <a:r>
              <a:rPr lang="en-US" sz="1400" dirty="0"/>
              <a:t>	</a:t>
            </a:r>
          </a:p>
          <a:p>
            <a:pPr algn="ctr"/>
            <a:r>
              <a:rPr lang="en-US" sz="1200" dirty="0"/>
              <a:t>Character cannot be developed in ease and quiet. Only through experience of trial and suffering can the soul be strengthened, ambition inspired, and success achieved.</a:t>
            </a:r>
          </a:p>
        </p:txBody>
      </p:sp>
      <p:sp>
        <p:nvSpPr>
          <p:cNvPr id="10" name="Rectangle 9">
            <a:extLst>
              <a:ext uri="{FF2B5EF4-FFF2-40B4-BE49-F238E27FC236}">
                <a16:creationId xmlns:a16="http://schemas.microsoft.com/office/drawing/2014/main" id="{3BCB2097-C847-40BA-8D5E-74F20DE0B44A}"/>
              </a:ext>
            </a:extLst>
          </p:cNvPr>
          <p:cNvSpPr/>
          <p:nvPr/>
        </p:nvSpPr>
        <p:spPr>
          <a:xfrm>
            <a:off x="4935252" y="3410110"/>
            <a:ext cx="2327392" cy="1815882"/>
          </a:xfrm>
          <a:prstGeom prst="rect">
            <a:avLst/>
          </a:prstGeom>
        </p:spPr>
        <p:txBody>
          <a:bodyPr wrap="square">
            <a:spAutoFit/>
          </a:bodyPr>
          <a:lstStyle/>
          <a:p>
            <a:pPr algn="ctr"/>
            <a:r>
              <a:rPr lang="en-US" sz="1400" b="1" dirty="0">
                <a:solidFill>
                  <a:srgbClr val="0070C0"/>
                </a:solidFill>
              </a:rPr>
              <a:t>Mario Andretti</a:t>
            </a:r>
          </a:p>
          <a:p>
            <a:pPr algn="ctr"/>
            <a:endParaRPr lang="en-US" sz="1400" dirty="0">
              <a:solidFill>
                <a:srgbClr val="0070C0"/>
              </a:solidFill>
            </a:endParaRPr>
          </a:p>
          <a:p>
            <a:pPr algn="ctr"/>
            <a:r>
              <a:rPr lang="en-US" sz="1200" dirty="0"/>
              <a:t>Desire is the key to motivation, but it's determination and commitment to an unrelenting pursuit of your goal - a commitment to excellence - that will enable you to attain the success you seek. </a:t>
            </a:r>
          </a:p>
        </p:txBody>
      </p:sp>
      <p:sp>
        <p:nvSpPr>
          <p:cNvPr id="11" name="Rectangle 10">
            <a:extLst>
              <a:ext uri="{FF2B5EF4-FFF2-40B4-BE49-F238E27FC236}">
                <a16:creationId xmlns:a16="http://schemas.microsoft.com/office/drawing/2014/main" id="{4CB47B4E-BAAC-4198-8C46-7F4000C010E8}"/>
              </a:ext>
            </a:extLst>
          </p:cNvPr>
          <p:cNvSpPr/>
          <p:nvPr/>
        </p:nvSpPr>
        <p:spPr>
          <a:xfrm>
            <a:off x="7447102" y="3429000"/>
            <a:ext cx="2327392" cy="1815882"/>
          </a:xfrm>
          <a:prstGeom prst="rect">
            <a:avLst/>
          </a:prstGeom>
        </p:spPr>
        <p:txBody>
          <a:bodyPr wrap="square">
            <a:spAutoFit/>
          </a:bodyPr>
          <a:lstStyle/>
          <a:p>
            <a:pPr algn="ctr"/>
            <a:r>
              <a:rPr lang="en-US" sz="1400" b="1" dirty="0">
                <a:solidFill>
                  <a:srgbClr val="0070C0"/>
                </a:solidFill>
              </a:rPr>
              <a:t>Dwight. Eisenhower</a:t>
            </a:r>
          </a:p>
          <a:p>
            <a:pPr algn="ctr"/>
            <a:endParaRPr lang="en-US" sz="1400" b="1" dirty="0">
              <a:solidFill>
                <a:srgbClr val="0070C0"/>
              </a:solidFill>
            </a:endParaRPr>
          </a:p>
          <a:p>
            <a:pPr algn="ctr"/>
            <a:r>
              <a:rPr lang="en-US" sz="1200" dirty="0"/>
              <a:t>The supreme quality for leadership is unquestionably integrity. Without it, no real success is possible, no matter whether it is on a section gang, a football field, in an army, or in an office. </a:t>
            </a:r>
          </a:p>
        </p:txBody>
      </p:sp>
      <p:grpSp>
        <p:nvGrpSpPr>
          <p:cNvPr id="12" name="Shape 360"/>
          <p:cNvGrpSpPr/>
          <p:nvPr/>
        </p:nvGrpSpPr>
        <p:grpSpPr>
          <a:xfrm>
            <a:off x="3379960" y="2720256"/>
            <a:ext cx="453311" cy="398593"/>
            <a:chOff x="1928175" y="312600"/>
            <a:chExt cx="425000" cy="373700"/>
          </a:xfrm>
          <a:solidFill>
            <a:srgbClr val="AE78D6"/>
          </a:solidFill>
        </p:grpSpPr>
        <p:sp>
          <p:nvSpPr>
            <p:cNvPr id="14"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 name="Shape 365"/>
          <p:cNvGrpSpPr/>
          <p:nvPr/>
        </p:nvGrpSpPr>
        <p:grpSpPr>
          <a:xfrm>
            <a:off x="5838748" y="2699417"/>
            <a:ext cx="521040" cy="440270"/>
            <a:chOff x="3918650" y="293075"/>
            <a:chExt cx="488500" cy="412775"/>
          </a:xfrm>
          <a:solidFill>
            <a:srgbClr val="AE78D6"/>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Shape 374"/>
          <p:cNvSpPr/>
          <p:nvPr/>
        </p:nvSpPr>
        <p:spPr>
          <a:xfrm>
            <a:off x="8365264" y="2727506"/>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AE78D6"/>
          </a:solidFill>
          <a:ln>
            <a:noFill/>
          </a:ln>
        </p:spPr>
        <p:txBody>
          <a:bodyPr lIns="91425" tIns="91425" rIns="91425" bIns="91425" anchor="ctr" anchorCtr="0">
            <a:noAutofit/>
          </a:bodyPr>
          <a:lstStyle/>
          <a:p>
            <a:pPr lvl="0">
              <a:spcBef>
                <a:spcPts val="0"/>
              </a:spcBef>
              <a:buNone/>
            </a:pPr>
            <a:endParaRPr>
              <a:solidFill>
                <a:srgbClr val="434343"/>
              </a:solidFill>
            </a:endParaRP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itle 1">
            <a:extLst>
              <a:ext uri="{FF2B5EF4-FFF2-40B4-BE49-F238E27FC236}">
                <a16:creationId xmlns:a16="http://schemas.microsoft.com/office/drawing/2014/main" id="{9C98CEC8-2E60-4064-BDD4-9E2DF1BC342E}"/>
              </a:ext>
            </a:extLst>
          </p:cNvPr>
          <p:cNvSpPr txBox="1">
            <a:spLocks/>
          </p:cNvSpPr>
          <p:nvPr/>
        </p:nvSpPr>
        <p:spPr>
          <a:xfrm>
            <a:off x="7374193" y="183414"/>
            <a:ext cx="4648201"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r>
              <a:rPr lang="en-US" sz="3700" dirty="0">
                <a:solidFill>
                  <a:srgbClr val="0070C0"/>
                </a:solidFill>
              </a:rPr>
              <a:t>BIG PICTURE CREATES BIG IMPACT</a:t>
            </a:r>
            <a:br>
              <a:rPr lang="en-US" sz="2400" dirty="0">
                <a:solidFill>
                  <a:srgbClr val="0070C0"/>
                </a:solidFill>
              </a:rPr>
            </a:br>
            <a:r>
              <a:rPr lang="en-US" sz="1400" dirty="0">
                <a:solidFill>
                  <a:srgbClr val="0070C0"/>
                </a:solidFill>
              </a:rPr>
              <a:t>A Picture Is Worth A Thousand Words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5" name="Picture 4">
            <a:extLst>
              <a:ext uri="{FF2B5EF4-FFF2-40B4-BE49-F238E27FC236}">
                <a16:creationId xmlns:a16="http://schemas.microsoft.com/office/drawing/2014/main" id="{B9E3402A-C032-4B9D-AE67-D82EC385D45F}"/>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25579"/>
            <a:ext cx="12192000" cy="6832421"/>
          </a:xfrm>
          <a:prstGeom prst="rect">
            <a:avLst/>
          </a:prstGeom>
        </p:spPr>
      </p:pic>
    </p:spTree>
    <p:extLst>
      <p:ext uri="{BB962C8B-B14F-4D97-AF65-F5344CB8AC3E}">
        <p14:creationId xmlns:p14="http://schemas.microsoft.com/office/powerpoint/2010/main" val="3302808160"/>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63082" y="710222"/>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CHARTS TO EXPLAIN YOUR </a:t>
            </a:r>
            <a:r>
              <a:rPr lang="en" sz="3600" b="1" dirty="0">
                <a:solidFill>
                  <a:srgbClr val="FF5E80"/>
                </a:solidFill>
                <a:effectLst>
                  <a:outerShdw blurRad="38100" dist="38100" dir="2700000" algn="tl">
                    <a:srgbClr val="000000">
                      <a:alpha val="43137"/>
                    </a:srgbClr>
                  </a:outerShdw>
                </a:effectLst>
              </a:rPr>
              <a:t>IDEAS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graphicFrame>
        <p:nvGraphicFramePr>
          <p:cNvPr id="5" name="Chart 4">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2390375169"/>
              </p:ext>
            </p:extLst>
          </p:nvPr>
        </p:nvGraphicFramePr>
        <p:xfrm>
          <a:off x="1613089" y="2042502"/>
          <a:ext cx="4884188" cy="3176980"/>
        </p:xfrm>
        <a:graphic>
          <a:graphicData uri="http://schemas.openxmlformats.org/drawingml/2006/chart">
            <c:chart xmlns:c="http://schemas.openxmlformats.org/drawingml/2006/chart" xmlns:r="http://schemas.openxmlformats.org/officeDocument/2006/relationships" r:id="rId2"/>
          </a:graphicData>
        </a:graphic>
      </p:graphicFrame>
      <p:graphicFrame>
        <p:nvGraphicFramePr>
          <p:cNvPr id="7" name="Chart 6">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369375673"/>
              </p:ext>
            </p:extLst>
          </p:nvPr>
        </p:nvGraphicFramePr>
        <p:xfrm>
          <a:off x="6497276" y="2042502"/>
          <a:ext cx="4737759" cy="3400854"/>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327066" y="829241"/>
            <a:ext cx="7508375" cy="113125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a:t>
            </a:r>
            <a:r>
              <a:rPr lang="en-US" sz="3600" dirty="0"/>
              <a:t>TABLES</a:t>
            </a:r>
            <a:r>
              <a:rPr lang="en" sz="3600" dirty="0"/>
              <a:t> TO EXPLAIN YOUR </a:t>
            </a:r>
            <a:r>
              <a:rPr lang="en-US" sz="3600" b="1" dirty="0">
                <a:solidFill>
                  <a:srgbClr val="0070C0"/>
                </a:solidFill>
                <a:effectLst>
                  <a:outerShdw blurRad="38100" dist="38100" dir="2700000" algn="tl">
                    <a:srgbClr val="000000">
                      <a:alpha val="43137"/>
                    </a:srgbClr>
                  </a:outerShdw>
                </a:effectLst>
              </a:rPr>
              <a:t>DATA</a:t>
            </a:r>
            <a:endParaRPr lang="en" sz="3600" b="1" dirty="0">
              <a:solidFill>
                <a:srgbClr val="0070C0"/>
              </a:solidFill>
              <a:effectLst>
                <a:outerShdw blurRad="38100" dist="38100" dir="2700000" algn="tl">
                  <a:srgbClr val="000000">
                    <a:alpha val="43137"/>
                  </a:srgbClr>
                </a:outerShdw>
              </a:effectLst>
            </a:endParaRPr>
          </a:p>
        </p:txBody>
      </p:sp>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graphicFrame>
        <p:nvGraphicFramePr>
          <p:cNvPr id="6" name="Table 5">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670871935"/>
              </p:ext>
            </p:extLst>
          </p:nvPr>
        </p:nvGraphicFramePr>
        <p:xfrm>
          <a:off x="2614154" y="2158726"/>
          <a:ext cx="6934200" cy="3597310"/>
        </p:xfrm>
        <a:graphic>
          <a:graphicData uri="http://schemas.openxmlformats.org/drawingml/2006/table">
            <a:tbl>
              <a:tblPr firstRow="1" bandRow="1">
                <a:effectLst>
                  <a:outerShdw blurRad="50800" dist="38100" dir="2700000" algn="tl" rotWithShape="0">
                    <a:prstClr val="black">
                      <a:alpha val="40000"/>
                    </a:prstClr>
                  </a:outerShdw>
                </a:effectLst>
                <a:tableStyleId>{6E25E649-3F16-4E02-A733-19D2CDBF48F0}</a:tableStyleId>
              </a:tblPr>
              <a:tblGrid>
                <a:gridCol w="1733550">
                  <a:extLst>
                    <a:ext uri="{9D8B030D-6E8A-4147-A177-3AD203B41FA5}">
                      <a16:colId xmlns:a16="http://schemas.microsoft.com/office/drawing/2014/main" val="4287316403"/>
                    </a:ext>
                  </a:extLst>
                </a:gridCol>
                <a:gridCol w="1733550">
                  <a:extLst>
                    <a:ext uri="{9D8B030D-6E8A-4147-A177-3AD203B41FA5}">
                      <a16:colId xmlns:a16="http://schemas.microsoft.com/office/drawing/2014/main" val="1902235641"/>
                    </a:ext>
                  </a:extLst>
                </a:gridCol>
                <a:gridCol w="1733550">
                  <a:extLst>
                    <a:ext uri="{9D8B030D-6E8A-4147-A177-3AD203B41FA5}">
                      <a16:colId xmlns:a16="http://schemas.microsoft.com/office/drawing/2014/main" val="3162900589"/>
                    </a:ext>
                  </a:extLst>
                </a:gridCol>
                <a:gridCol w="1733550">
                  <a:extLst>
                    <a:ext uri="{9D8B030D-6E8A-4147-A177-3AD203B41FA5}">
                      <a16:colId xmlns:a16="http://schemas.microsoft.com/office/drawing/2014/main" val="2921416807"/>
                    </a:ext>
                  </a:extLst>
                </a:gridCol>
              </a:tblGrid>
              <a:tr h="333602">
                <a:tc>
                  <a:txBody>
                    <a:bodyPr/>
                    <a:lstStyle/>
                    <a:p>
                      <a:pPr algn="ctr"/>
                      <a:r>
                        <a:rPr lang="en-US" sz="1400" dirty="0"/>
                        <a:t>DATA</a:t>
                      </a:r>
                    </a:p>
                  </a:txBody>
                  <a:tcPr marL="72168" marR="72168" marT="36084" marB="36084">
                    <a:solidFill>
                      <a:srgbClr val="FF5E80"/>
                    </a:solidFill>
                  </a:tcPr>
                </a:tc>
                <a:tc>
                  <a:txBody>
                    <a:bodyPr/>
                    <a:lstStyle/>
                    <a:p>
                      <a:pPr algn="ctr"/>
                      <a:r>
                        <a:rPr lang="en-US" sz="1400" dirty="0"/>
                        <a:t>DATA</a:t>
                      </a:r>
                    </a:p>
                  </a:txBody>
                  <a:tcPr marL="72168" marR="72168" marT="36084" marB="36084">
                    <a:solidFill>
                      <a:srgbClr val="FF5E80"/>
                    </a:solidFill>
                  </a:tcPr>
                </a:tc>
                <a:tc>
                  <a:txBody>
                    <a:bodyPr/>
                    <a:lstStyle/>
                    <a:p>
                      <a:pPr algn="ctr"/>
                      <a:r>
                        <a:rPr lang="en-US" sz="1400" dirty="0"/>
                        <a:t>MORE DATA</a:t>
                      </a:r>
                    </a:p>
                  </a:txBody>
                  <a:tcPr marL="72168" marR="72168" marT="36084" marB="36084">
                    <a:solidFill>
                      <a:srgbClr val="FF5E80"/>
                    </a:solidFill>
                  </a:tcPr>
                </a:tc>
                <a:tc>
                  <a:txBody>
                    <a:bodyPr/>
                    <a:lstStyle/>
                    <a:p>
                      <a:pPr algn="ctr"/>
                      <a:r>
                        <a:rPr lang="en-US" sz="1400" dirty="0"/>
                        <a:t>LOTS OF DATA</a:t>
                      </a:r>
                    </a:p>
                  </a:txBody>
                  <a:tcPr marL="72168" marR="72168" marT="36084" marB="36084">
                    <a:solidFill>
                      <a:srgbClr val="FF5E80"/>
                    </a:solidFill>
                  </a:tcPr>
                </a:tc>
                <a:extLst>
                  <a:ext uri="{0D108BD9-81ED-4DB2-BD59-A6C34878D82A}">
                    <a16:rowId xmlns:a16="http://schemas.microsoft.com/office/drawing/2014/main" val="3132156098"/>
                  </a:ext>
                </a:extLst>
              </a:tr>
              <a:tr h="466244">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1140749153"/>
                  </a:ext>
                </a:extLst>
              </a:tr>
              <a:tr h="466244">
                <a:tc>
                  <a:txBody>
                    <a:bodyPr/>
                    <a:lstStyle/>
                    <a:p>
                      <a:endParaRPr lang="en-US" sz="1400" dirty="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2813096950"/>
                  </a:ext>
                </a:extLst>
              </a:tr>
              <a:tr h="466244">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dirty="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3324557131"/>
                  </a:ext>
                </a:extLst>
              </a:tr>
              <a:tr h="466244">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1120665361"/>
                  </a:ext>
                </a:extLst>
              </a:tr>
              <a:tr h="466244">
                <a:tc>
                  <a:txBody>
                    <a:bodyPr/>
                    <a:lstStyle/>
                    <a:p>
                      <a:endParaRPr lang="en-US" sz="1400"/>
                    </a:p>
                  </a:txBody>
                  <a:tcPr marL="72168" marR="72168" marT="36084" marB="36084"/>
                </a:tc>
                <a:tc>
                  <a:txBody>
                    <a:bodyPr/>
                    <a:lstStyle/>
                    <a:p>
                      <a:endParaRPr lang="en-US" sz="1400" dirty="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3810860564"/>
                  </a:ext>
                </a:extLst>
              </a:tr>
              <a:tr h="466244">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825413436"/>
                  </a:ext>
                </a:extLst>
              </a:tr>
              <a:tr h="466244">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dirty="0"/>
                    </a:p>
                  </a:txBody>
                  <a:tcPr marL="72168" marR="72168" marT="36084" marB="36084"/>
                </a:tc>
                <a:extLst>
                  <a:ext uri="{0D108BD9-81ED-4DB2-BD59-A6C34878D82A}">
                    <a16:rowId xmlns:a16="http://schemas.microsoft.com/office/drawing/2014/main" val="1927027449"/>
                  </a:ext>
                </a:extLst>
              </a:tr>
            </a:tbl>
          </a:graphicData>
        </a:graphic>
      </p:graphicFrame>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685473" y="281870"/>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 sz="3600" b="1" dirty="0">
                <a:solidFill>
                  <a:srgbClr val="0070C0"/>
                </a:solidFill>
                <a:effectLst>
                  <a:outerShdw blurRad="38100" dist="38100" dir="2700000" algn="tl">
                    <a:srgbClr val="000000">
                      <a:alpha val="43137"/>
                    </a:srgbClr>
                  </a:outerShdw>
                </a:effectLst>
              </a:rPr>
              <a:t>MAPS</a:t>
            </a:r>
          </a:p>
        </p:txBody>
      </p:sp>
      <p:sp>
        <p:nvSpPr>
          <p:cNvPr id="5" name="Shape 249">
            <a:extLst>
              <a:ext uri="{FF2B5EF4-FFF2-40B4-BE49-F238E27FC236}">
                <a16:creationId xmlns:a16="http://schemas.microsoft.com/office/drawing/2014/main" id="{44357103-9277-4716-AE8A-A83FDDBE1545}"/>
              </a:ext>
            </a:extLst>
          </p:cNvPr>
          <p:cNvSpPr/>
          <p:nvPr/>
        </p:nvSpPr>
        <p:spPr>
          <a:xfrm>
            <a:off x="1058058" y="1342102"/>
            <a:ext cx="10184727" cy="4852221"/>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1978624" y="2142679"/>
            <a:ext cx="1193626" cy="231811"/>
          </a:xfrm>
          <a:prstGeom prst="wedgeRectCallout">
            <a:avLst>
              <a:gd name="adj1" fmla="val -21428"/>
              <a:gd name="adj2" fmla="val 84287"/>
            </a:avLst>
          </a:prstGeom>
          <a:solidFill>
            <a:srgbClr val="F24745"/>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lgn="ctr">
              <a:spcBef>
                <a:spcPts val="0"/>
              </a:spcBef>
              <a:buNone/>
            </a:pPr>
            <a:r>
              <a:rPr lang="en" sz="1100" dirty="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124787" y="2633435"/>
            <a:ext cx="137254" cy="137254"/>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3006569" y="4396778"/>
            <a:ext cx="137254" cy="137254"/>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6296092" y="3665853"/>
            <a:ext cx="137254" cy="137254"/>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5552100"/>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bg>
      <p:bgPr>
        <a:gradFill>
          <a:gsLst>
            <a:gs pos="100000">
              <a:schemeClr val="bg1">
                <a:lumMod val="85000"/>
              </a:schemeClr>
            </a:gs>
            <a:gs pos="19000">
              <a:schemeClr val="bg1"/>
            </a:gs>
          </a:gsLst>
          <a:lin ang="2700000" scaled="1"/>
        </a:gradFill>
        <a:effectLst/>
      </p:bgPr>
    </p:bg>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3552033497"/>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rgbClr val="3E7B97"/>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rgbClr val="D5463C"/>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1026836-1B80-4B1F-BA97-B22E1A8F863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rgbClr val="25939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accent4"/>
                </a:solidFill>
                <a:latin typeface="Roboto" pitchFamily="2" charset="0"/>
                <a:ea typeface="Roboto" pitchFamily="2" charset="0"/>
                <a:cs typeface="Lato" panose="020F0502020204030203" pitchFamily="34" charset="0"/>
              </a:rPr>
              <a:t>OUR PROCESS IS SIMPLE</a:t>
            </a:r>
          </a:p>
        </p:txBody>
      </p:sp>
      <p:sp>
        <p:nvSpPr>
          <p:cNvPr id="40"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7030A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7030A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rgbClr val="7030A0"/>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rgbClr val="7030A0"/>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33106414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chemeClr val="bg1">
                <a:lumMod val="85000"/>
              </a:schemeClr>
            </a:gs>
            <a:gs pos="19000">
              <a:schemeClr val="bg1"/>
            </a:gs>
          </a:gsLst>
          <a:lin ang="2700000" scaled="1"/>
          <a:tileRect/>
        </a:gradFill>
        <a:effectLst/>
      </p:bgPr>
    </p:bg>
    <p:spTree>
      <p:nvGrpSpPr>
        <p:cNvPr id="1" name=""/>
        <p:cNvGrpSpPr/>
        <p:nvPr/>
      </p:nvGrpSpPr>
      <p:grpSpPr>
        <a:xfrm>
          <a:off x="0" y="0"/>
          <a:ext cx="0" cy="0"/>
          <a:chOff x="0" y="0"/>
          <a:chExt cx="0" cy="0"/>
        </a:xfrm>
      </p:grpSpPr>
      <p:cxnSp>
        <p:nvCxnSpPr>
          <p:cNvPr id="43" name="Straight Connector 42"/>
          <p:cNvCxnSpPr/>
          <p:nvPr/>
        </p:nvCxnSpPr>
        <p:spPr>
          <a:xfrm>
            <a:off x="9391352" y="1239365"/>
            <a:ext cx="1531869" cy="0"/>
          </a:xfrm>
          <a:prstGeom prst="line">
            <a:avLst/>
          </a:prstGeom>
          <a:ln w="38100">
            <a:solidFill>
              <a:srgbClr val="0070C0"/>
            </a:solidFill>
            <a:prstDash val="dash"/>
          </a:ln>
        </p:spPr>
        <p:style>
          <a:lnRef idx="1">
            <a:schemeClr val="accent1"/>
          </a:lnRef>
          <a:fillRef idx="0">
            <a:schemeClr val="accent1"/>
          </a:fillRef>
          <a:effectRef idx="0">
            <a:schemeClr val="accent1"/>
          </a:effectRef>
          <a:fontRef idx="minor">
            <a:schemeClr val="tx1"/>
          </a:fontRef>
        </p:style>
      </p:cxnSp>
      <p:cxnSp>
        <p:nvCxnSpPr>
          <p:cNvPr id="34" name="Straight Connector 33"/>
          <p:cNvCxnSpPr/>
          <p:nvPr/>
        </p:nvCxnSpPr>
        <p:spPr>
          <a:xfrm flipH="1">
            <a:off x="10843988" y="1056805"/>
            <a:ext cx="28433" cy="4553442"/>
          </a:xfrm>
          <a:prstGeom prst="line">
            <a:avLst/>
          </a:prstGeom>
          <a:ln w="38100">
            <a:solidFill>
              <a:srgbClr val="0070C0"/>
            </a:solidFill>
            <a:prstDash val="dash"/>
          </a:ln>
        </p:spPr>
        <p:style>
          <a:lnRef idx="1">
            <a:schemeClr val="accent1"/>
          </a:lnRef>
          <a:fillRef idx="0">
            <a:schemeClr val="accent1"/>
          </a:fillRef>
          <a:effectRef idx="0">
            <a:schemeClr val="accent1"/>
          </a:effectRef>
          <a:fontRef idx="minor">
            <a:schemeClr val="tx1"/>
          </a:fontRef>
        </p:style>
      </p:cxnSp>
      <p:cxnSp>
        <p:nvCxnSpPr>
          <p:cNvPr id="29" name="Straight Connector 28"/>
          <p:cNvCxnSpPr/>
          <p:nvPr/>
        </p:nvCxnSpPr>
        <p:spPr>
          <a:xfrm>
            <a:off x="8633384" y="5716481"/>
            <a:ext cx="2195856" cy="13711"/>
          </a:xfrm>
          <a:prstGeom prst="line">
            <a:avLst/>
          </a:prstGeom>
          <a:ln w="38100">
            <a:solidFill>
              <a:srgbClr val="0070C0"/>
            </a:solidFill>
            <a:prstDash val="dash"/>
          </a:ln>
        </p:spPr>
        <p:style>
          <a:lnRef idx="1">
            <a:schemeClr val="accent1"/>
          </a:lnRef>
          <a:fillRef idx="0">
            <a:schemeClr val="accent1"/>
          </a:fillRef>
          <a:effectRef idx="0">
            <a:schemeClr val="accent1"/>
          </a:effectRef>
          <a:fontRef idx="minor">
            <a:schemeClr val="tx1"/>
          </a:fontRef>
        </p:style>
      </p:cxnSp>
      <p:cxnSp>
        <p:nvCxnSpPr>
          <p:cNvPr id="28" name="Straight Connector 27"/>
          <p:cNvCxnSpPr/>
          <p:nvPr/>
        </p:nvCxnSpPr>
        <p:spPr>
          <a:xfrm rot="5400000">
            <a:off x="7455383" y="4479395"/>
            <a:ext cx="2400487" cy="14989"/>
          </a:xfrm>
          <a:prstGeom prst="line">
            <a:avLst/>
          </a:prstGeom>
          <a:ln w="38100">
            <a:solidFill>
              <a:srgbClr val="7030A0"/>
            </a:solidFill>
            <a:prstDash val="dash"/>
          </a:ln>
        </p:spPr>
        <p:style>
          <a:lnRef idx="1">
            <a:schemeClr val="accent1"/>
          </a:lnRef>
          <a:fillRef idx="0">
            <a:schemeClr val="accent1"/>
          </a:fillRef>
          <a:effectRef idx="0">
            <a:schemeClr val="accent1"/>
          </a:effectRef>
          <a:fontRef idx="minor">
            <a:schemeClr val="tx1"/>
          </a:fontRef>
        </p:style>
      </p:cxnSp>
      <p:cxnSp>
        <p:nvCxnSpPr>
          <p:cNvPr id="24" name="Straight Connector 23"/>
          <p:cNvCxnSpPr/>
          <p:nvPr/>
        </p:nvCxnSpPr>
        <p:spPr>
          <a:xfrm>
            <a:off x="6188821" y="3278921"/>
            <a:ext cx="2474300" cy="15450"/>
          </a:xfrm>
          <a:prstGeom prst="line">
            <a:avLst/>
          </a:prstGeom>
          <a:ln w="38100">
            <a:solidFill>
              <a:srgbClr val="7030A0"/>
            </a:solidFill>
            <a:prstDash val="dash"/>
          </a:ln>
        </p:spPr>
        <p:style>
          <a:lnRef idx="1">
            <a:schemeClr val="accent1"/>
          </a:lnRef>
          <a:fillRef idx="0">
            <a:schemeClr val="accent1"/>
          </a:fillRef>
          <a:effectRef idx="0">
            <a:schemeClr val="accent1"/>
          </a:effectRef>
          <a:fontRef idx="minor">
            <a:schemeClr val="tx1"/>
          </a:fontRef>
        </p:style>
      </p:cxnSp>
      <p:cxnSp>
        <p:nvCxnSpPr>
          <p:cNvPr id="22" name="Straight Connector 21"/>
          <p:cNvCxnSpPr/>
          <p:nvPr/>
        </p:nvCxnSpPr>
        <p:spPr>
          <a:xfrm flipH="1">
            <a:off x="6333353" y="3380047"/>
            <a:ext cx="9541" cy="1528183"/>
          </a:xfrm>
          <a:prstGeom prst="line">
            <a:avLst/>
          </a:prstGeom>
          <a:ln w="38100">
            <a:solidFill>
              <a:srgbClr val="00B050"/>
            </a:solidFill>
            <a:prstDash val="dash"/>
          </a:ln>
        </p:spPr>
        <p:style>
          <a:lnRef idx="1">
            <a:schemeClr val="accent1"/>
          </a:lnRef>
          <a:fillRef idx="0">
            <a:schemeClr val="accent1"/>
          </a:fillRef>
          <a:effectRef idx="0">
            <a:schemeClr val="accent1"/>
          </a:effectRef>
          <a:fontRef idx="minor">
            <a:schemeClr val="tx1"/>
          </a:fontRef>
        </p:style>
      </p:cxnSp>
      <p:cxnSp>
        <p:nvCxnSpPr>
          <p:cNvPr id="20" name="Straight Connector 19"/>
          <p:cNvCxnSpPr/>
          <p:nvPr/>
        </p:nvCxnSpPr>
        <p:spPr>
          <a:xfrm>
            <a:off x="3329877" y="4957205"/>
            <a:ext cx="3042996" cy="19001"/>
          </a:xfrm>
          <a:prstGeom prst="line">
            <a:avLst/>
          </a:prstGeom>
          <a:ln w="38100">
            <a:solidFill>
              <a:srgbClr val="00B050"/>
            </a:solidFill>
            <a:prstDash val="dash"/>
          </a:ln>
        </p:spPr>
        <p:style>
          <a:lnRef idx="1">
            <a:schemeClr val="accent1"/>
          </a:lnRef>
          <a:fillRef idx="0">
            <a:schemeClr val="accent1"/>
          </a:fillRef>
          <a:effectRef idx="0">
            <a:schemeClr val="accent1"/>
          </a:effectRef>
          <a:fontRef idx="minor">
            <a:schemeClr val="tx1"/>
          </a:fontRef>
        </p:style>
      </p:cxnSp>
      <p:cxnSp>
        <p:nvCxnSpPr>
          <p:cNvPr id="19" name="Straight Connector 18"/>
          <p:cNvCxnSpPr/>
          <p:nvPr/>
        </p:nvCxnSpPr>
        <p:spPr>
          <a:xfrm rot="5400000">
            <a:off x="2107149" y="3353299"/>
            <a:ext cx="2400487" cy="14989"/>
          </a:xfrm>
          <a:prstGeom prst="line">
            <a:avLst/>
          </a:prstGeom>
          <a:ln w="38100">
            <a:solidFill>
              <a:srgbClr val="00B0F0"/>
            </a:solidFill>
            <a:prstDash val="dash"/>
          </a:ln>
        </p:spPr>
        <p:style>
          <a:lnRef idx="1">
            <a:schemeClr val="accent1"/>
          </a:lnRef>
          <a:fillRef idx="0">
            <a:schemeClr val="accent1"/>
          </a:fillRef>
          <a:effectRef idx="0">
            <a:schemeClr val="accent1"/>
          </a:effectRef>
          <a:fontRef idx="minor">
            <a:schemeClr val="tx1"/>
          </a:fontRef>
        </p:style>
      </p:cxnSp>
      <p:cxnSp>
        <p:nvCxnSpPr>
          <p:cNvPr id="18" name="Straight Connector 17"/>
          <p:cNvCxnSpPr/>
          <p:nvPr/>
        </p:nvCxnSpPr>
        <p:spPr>
          <a:xfrm>
            <a:off x="914400" y="1778083"/>
            <a:ext cx="2400487" cy="14989"/>
          </a:xfrm>
          <a:prstGeom prst="line">
            <a:avLst/>
          </a:prstGeom>
          <a:ln w="38100">
            <a:solidFill>
              <a:srgbClr val="FFC000"/>
            </a:solidFill>
            <a:prstDash val="dash"/>
          </a:ln>
        </p:spPr>
        <p:style>
          <a:lnRef idx="1">
            <a:schemeClr val="accent1"/>
          </a:lnRef>
          <a:fillRef idx="0">
            <a:schemeClr val="accent1"/>
          </a:fillRef>
          <a:effectRef idx="0">
            <a:schemeClr val="accent1"/>
          </a:effectRef>
          <a:fontRef idx="minor">
            <a:schemeClr val="tx1"/>
          </a:fontRef>
        </p:style>
      </p:cxnSp>
      <p:grpSp>
        <p:nvGrpSpPr>
          <p:cNvPr id="4" name="Group 3"/>
          <p:cNvGrpSpPr/>
          <p:nvPr/>
        </p:nvGrpSpPr>
        <p:grpSpPr>
          <a:xfrm>
            <a:off x="2637457" y="1115642"/>
            <a:ext cx="1354861" cy="1354861"/>
            <a:chOff x="1438244" y="995722"/>
            <a:chExt cx="1396958" cy="1396958"/>
          </a:xfrm>
        </p:grpSpPr>
        <p:sp>
          <p:nvSpPr>
            <p:cNvPr id="3" name="Oval 2"/>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Oval 1"/>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 name="Group 4"/>
          <p:cNvGrpSpPr/>
          <p:nvPr/>
        </p:nvGrpSpPr>
        <p:grpSpPr>
          <a:xfrm>
            <a:off x="2637457" y="4251084"/>
            <a:ext cx="1354861" cy="1354861"/>
            <a:chOff x="1438244" y="995722"/>
            <a:chExt cx="1396958" cy="1396958"/>
          </a:xfrm>
        </p:grpSpPr>
        <p:sp>
          <p:nvSpPr>
            <p:cNvPr id="6" name="Oval 5"/>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7" name="Oval 6"/>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8" name="Group 7"/>
          <p:cNvGrpSpPr/>
          <p:nvPr/>
        </p:nvGrpSpPr>
        <p:grpSpPr>
          <a:xfrm>
            <a:off x="5665464" y="2609216"/>
            <a:ext cx="1354861" cy="1354861"/>
            <a:chOff x="1438244" y="995722"/>
            <a:chExt cx="1396958" cy="1396958"/>
          </a:xfrm>
        </p:grpSpPr>
        <p:sp>
          <p:nvSpPr>
            <p:cNvPr id="9" name="Oval 8"/>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0" name="Oval 9"/>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1" name="Group 10"/>
          <p:cNvGrpSpPr/>
          <p:nvPr/>
        </p:nvGrpSpPr>
        <p:grpSpPr>
          <a:xfrm>
            <a:off x="10180001" y="561935"/>
            <a:ext cx="1354861" cy="1354861"/>
            <a:chOff x="1438244" y="995722"/>
            <a:chExt cx="1396958" cy="1396958"/>
          </a:xfrm>
        </p:grpSpPr>
        <p:sp>
          <p:nvSpPr>
            <p:cNvPr id="12" name="Oval 11"/>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3" name="Oval 12"/>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4" name="Group 13"/>
          <p:cNvGrpSpPr/>
          <p:nvPr/>
        </p:nvGrpSpPr>
        <p:grpSpPr>
          <a:xfrm>
            <a:off x="7985691" y="5033446"/>
            <a:ext cx="1354861" cy="1354861"/>
            <a:chOff x="1438244" y="995722"/>
            <a:chExt cx="1396958" cy="1396958"/>
          </a:xfrm>
        </p:grpSpPr>
        <p:sp>
          <p:nvSpPr>
            <p:cNvPr id="15" name="Oval 14"/>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6" name="Oval 15"/>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37" name="TextBox 36">
            <a:extLst>
              <a:ext uri="{FF2B5EF4-FFF2-40B4-BE49-F238E27FC236}">
                <a16:creationId xmlns:a16="http://schemas.microsoft.com/office/drawing/2014/main" id="{51672FBC-FE7B-4068-9E8F-C74AA444EAE5}"/>
              </a:ext>
            </a:extLst>
          </p:cNvPr>
          <p:cNvSpPr txBox="1"/>
          <p:nvPr/>
        </p:nvSpPr>
        <p:spPr>
          <a:xfrm>
            <a:off x="234886" y="4417893"/>
            <a:ext cx="2363076" cy="1231106"/>
          </a:xfrm>
          <a:prstGeom prst="rect">
            <a:avLst/>
          </a:prstGeom>
          <a:noFill/>
        </p:spPr>
        <p:txBody>
          <a:bodyPr wrap="square" rtlCol="0">
            <a:spAutoFit/>
          </a:bodyPr>
          <a:lstStyle/>
          <a:p>
            <a:r>
              <a:rPr lang="en-US" b="1" dirty="0">
                <a:solidFill>
                  <a:srgbClr val="00B0F0"/>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0" name="Freeform 39"/>
          <p:cNvSpPr/>
          <p:nvPr/>
        </p:nvSpPr>
        <p:spPr>
          <a:xfrm>
            <a:off x="511571" y="1602349"/>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rgbClr val="FFC0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TextBox 40">
            <a:extLst>
              <a:ext uri="{FF2B5EF4-FFF2-40B4-BE49-F238E27FC236}">
                <a16:creationId xmlns:a16="http://schemas.microsoft.com/office/drawing/2014/main" id="{51672FBC-FE7B-4068-9E8F-C74AA444EAE5}"/>
              </a:ext>
            </a:extLst>
          </p:cNvPr>
          <p:cNvSpPr txBox="1"/>
          <p:nvPr/>
        </p:nvSpPr>
        <p:spPr>
          <a:xfrm>
            <a:off x="206529" y="2102420"/>
            <a:ext cx="2363076" cy="1231106"/>
          </a:xfrm>
          <a:prstGeom prst="rect">
            <a:avLst/>
          </a:prstGeom>
          <a:noFill/>
        </p:spPr>
        <p:txBody>
          <a:bodyPr wrap="square" rtlCol="0">
            <a:spAutoFit/>
          </a:bodyPr>
          <a:lstStyle/>
          <a:p>
            <a:r>
              <a:rPr lang="en-US" b="1" dirty="0">
                <a:solidFill>
                  <a:srgbClr val="FFC000"/>
                </a:solidFill>
                <a:latin typeface="Roboto" pitchFamily="2" charset="0"/>
                <a:ea typeface="Roboto" pitchFamily="2" charset="0"/>
                <a:cs typeface="Lato" panose="020F0502020204030203" pitchFamily="34" charset="0"/>
              </a:rPr>
              <a:t>2014</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2" name="TextBox 41">
            <a:extLst>
              <a:ext uri="{FF2B5EF4-FFF2-40B4-BE49-F238E27FC236}">
                <a16:creationId xmlns:a16="http://schemas.microsoft.com/office/drawing/2014/main" id="{51672FBC-FE7B-4068-9E8F-C74AA444EAE5}"/>
              </a:ext>
            </a:extLst>
          </p:cNvPr>
          <p:cNvSpPr txBox="1"/>
          <p:nvPr/>
        </p:nvSpPr>
        <p:spPr>
          <a:xfrm>
            <a:off x="3431559" y="2826842"/>
            <a:ext cx="2363076" cy="1231106"/>
          </a:xfrm>
          <a:prstGeom prst="rect">
            <a:avLst/>
          </a:prstGeom>
          <a:noFill/>
        </p:spPr>
        <p:txBody>
          <a:bodyPr wrap="square" rtlCol="0">
            <a:spAutoFit/>
          </a:bodyPr>
          <a:lstStyle/>
          <a:p>
            <a:r>
              <a:rPr lang="en-US" b="1" dirty="0">
                <a:solidFill>
                  <a:srgbClr val="00B050"/>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6" name="Oval 45"/>
          <p:cNvSpPr/>
          <p:nvPr/>
        </p:nvSpPr>
        <p:spPr>
          <a:xfrm>
            <a:off x="9138899" y="1146476"/>
            <a:ext cx="211178" cy="211178"/>
          </a:xfrm>
          <a:prstGeom prst="ellipse">
            <a:avLst/>
          </a:prstGeom>
          <a:solidFill>
            <a:srgbClr val="0070C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47" name="TextBox 46">
            <a:extLst>
              <a:ext uri="{FF2B5EF4-FFF2-40B4-BE49-F238E27FC236}">
                <a16:creationId xmlns:a16="http://schemas.microsoft.com/office/drawing/2014/main" id="{51672FBC-FE7B-4068-9E8F-C74AA444EAE5}"/>
              </a:ext>
            </a:extLst>
          </p:cNvPr>
          <p:cNvSpPr txBox="1"/>
          <p:nvPr/>
        </p:nvSpPr>
        <p:spPr>
          <a:xfrm>
            <a:off x="5669211" y="5259910"/>
            <a:ext cx="2363076" cy="1231106"/>
          </a:xfrm>
          <a:prstGeom prst="rect">
            <a:avLst/>
          </a:prstGeom>
          <a:noFill/>
        </p:spPr>
        <p:txBody>
          <a:bodyPr wrap="square" rtlCol="0">
            <a:spAutoFit/>
          </a:bodyPr>
          <a:lstStyle/>
          <a:p>
            <a:r>
              <a:rPr lang="en-US" b="1" dirty="0">
                <a:solidFill>
                  <a:srgbClr val="7030A0"/>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8" name="TextBox 47">
            <a:extLst>
              <a:ext uri="{FF2B5EF4-FFF2-40B4-BE49-F238E27FC236}">
                <a16:creationId xmlns:a16="http://schemas.microsoft.com/office/drawing/2014/main" id="{51672FBC-FE7B-4068-9E8F-C74AA444EAE5}"/>
              </a:ext>
            </a:extLst>
          </p:cNvPr>
          <p:cNvSpPr txBox="1"/>
          <p:nvPr/>
        </p:nvSpPr>
        <p:spPr>
          <a:xfrm>
            <a:off x="6798926" y="649325"/>
            <a:ext cx="2363076" cy="1231106"/>
          </a:xfrm>
          <a:prstGeom prst="rect">
            <a:avLst/>
          </a:prstGeom>
          <a:noFill/>
        </p:spPr>
        <p:txBody>
          <a:bodyPr wrap="square" rtlCol="0">
            <a:spAutoFit/>
          </a:bodyPr>
          <a:lstStyle/>
          <a:p>
            <a:r>
              <a:rPr lang="en-US" b="1" dirty="0">
                <a:solidFill>
                  <a:srgbClr val="002060"/>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grpSp>
        <p:nvGrpSpPr>
          <p:cNvPr id="49" name="Shape 453"/>
          <p:cNvGrpSpPr/>
          <p:nvPr/>
        </p:nvGrpSpPr>
        <p:grpSpPr>
          <a:xfrm>
            <a:off x="10628829" y="1008491"/>
            <a:ext cx="457203" cy="487148"/>
            <a:chOff x="5970800" y="1619250"/>
            <a:chExt cx="428650" cy="456725"/>
          </a:xfrm>
          <a:solidFill>
            <a:srgbClr val="0070C0"/>
          </a:solidFill>
        </p:grpSpPr>
        <p:sp>
          <p:nvSpPr>
            <p:cNvPr id="50"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5" name="Shape 482"/>
          <p:cNvSpPr/>
          <p:nvPr/>
        </p:nvSpPr>
        <p:spPr>
          <a:xfrm>
            <a:off x="3111707" y="1581897"/>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FFC0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56" name="Shape 486"/>
          <p:cNvGrpSpPr/>
          <p:nvPr/>
        </p:nvGrpSpPr>
        <p:grpSpPr>
          <a:xfrm>
            <a:off x="3177688" y="4708441"/>
            <a:ext cx="274865" cy="448083"/>
            <a:chOff x="6730350" y="2315900"/>
            <a:chExt cx="257700" cy="420100"/>
          </a:xfrm>
          <a:solidFill>
            <a:srgbClr val="00B0F0"/>
          </a:solidFill>
        </p:grpSpPr>
        <p:sp>
          <p:nvSpPr>
            <p:cNvPr id="57"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2" name="Shape 538"/>
          <p:cNvGrpSpPr/>
          <p:nvPr/>
        </p:nvGrpSpPr>
        <p:grpSpPr>
          <a:xfrm>
            <a:off x="8467853" y="5517707"/>
            <a:ext cx="483228" cy="354301"/>
            <a:chOff x="4610450" y="3703750"/>
            <a:chExt cx="453050" cy="332175"/>
          </a:xfrm>
          <a:solidFill>
            <a:srgbClr val="7030A0"/>
          </a:solidFill>
        </p:grpSpPr>
        <p:sp>
          <p:nvSpPr>
            <p:cNvPr id="6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5" name="Shape 551"/>
          <p:cNvGrpSpPr/>
          <p:nvPr/>
        </p:nvGrpSpPr>
        <p:grpSpPr>
          <a:xfrm>
            <a:off x="6096938" y="3057607"/>
            <a:ext cx="472829" cy="472856"/>
            <a:chOff x="570875" y="4322250"/>
            <a:chExt cx="443300" cy="443325"/>
          </a:xfrm>
          <a:solidFill>
            <a:srgbClr val="00B050"/>
          </a:solidFill>
        </p:grpSpPr>
        <p:sp>
          <p:nvSpPr>
            <p:cNvPr id="6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Group 76"/>
          <p:cNvGrpSpPr/>
          <p:nvPr/>
        </p:nvGrpSpPr>
        <p:grpSpPr>
          <a:xfrm>
            <a:off x="97641" y="227546"/>
            <a:ext cx="4214508" cy="667948"/>
            <a:chOff x="3475236" y="408168"/>
            <a:chExt cx="4214508" cy="680308"/>
          </a:xfrm>
        </p:grpSpPr>
        <p:sp>
          <p:nvSpPr>
            <p:cNvPr id="75" name="Rectangle 74">
              <a:extLst>
                <a:ext uri="{FF2B5EF4-FFF2-40B4-BE49-F238E27FC236}">
                  <a16:creationId xmlns:a16="http://schemas.microsoft.com/office/drawing/2014/main" id="{EFF49A3A-275B-4E2D-9586-12C6492F041A}"/>
                </a:ext>
              </a:extLst>
            </p:cNvPr>
            <p:cNvSpPr/>
            <p:nvPr/>
          </p:nvSpPr>
          <p:spPr>
            <a:xfrm>
              <a:off x="3475236" y="408168"/>
              <a:ext cx="4214508" cy="440167"/>
            </a:xfrm>
            <a:prstGeom prst="rect">
              <a:avLst/>
            </a:prstGeom>
            <a:noFill/>
          </p:spPr>
          <p:txBody>
            <a:bodyPr wrap="square" lIns="91440" tIns="45720" rIns="91440" bIns="45720">
              <a:spAutoFit/>
            </a:bodyPr>
            <a:lstStyle/>
            <a:p>
              <a:pPr algn="r">
                <a:lnSpc>
                  <a:spcPts val="2600"/>
                </a:lnSpc>
              </a:pPr>
              <a:r>
                <a:rPr lang="en-US" sz="2800" cap="none" spc="0" dirty="0">
                  <a:ln w="0"/>
                  <a:solidFill>
                    <a:srgbClr val="7030A0"/>
                  </a:solidFill>
                  <a:latin typeface="Roboto" pitchFamily="2" charset="0"/>
                  <a:ea typeface="Roboto" pitchFamily="2" charset="0"/>
                  <a:cs typeface="Lato" panose="020F0502020204030203" pitchFamily="34" charset="0"/>
                </a:rPr>
                <a:t>TIMELINE INFOGRAPHIC</a:t>
              </a:r>
            </a:p>
          </p:txBody>
        </p:sp>
        <p:sp>
          <p:nvSpPr>
            <p:cNvPr id="76" name="Rectangle 75">
              <a:extLst>
                <a:ext uri="{FF2B5EF4-FFF2-40B4-BE49-F238E27FC236}">
                  <a16:creationId xmlns:a16="http://schemas.microsoft.com/office/drawing/2014/main" id="{EFF49A3A-275B-4E2D-9586-12C6492F041A}"/>
                </a:ext>
              </a:extLst>
            </p:cNvPr>
            <p:cNvSpPr/>
            <p:nvPr/>
          </p:nvSpPr>
          <p:spPr>
            <a:xfrm>
              <a:off x="3627919" y="654840"/>
              <a:ext cx="2945948" cy="433636"/>
            </a:xfrm>
            <a:prstGeom prst="rect">
              <a:avLst/>
            </a:prstGeom>
            <a:noFill/>
          </p:spPr>
          <p:txBody>
            <a:bodyPr wrap="square" lIns="91440" tIns="45720" rIns="91440" bIns="45720">
              <a:spAutoFit/>
            </a:bodyPr>
            <a:lstStyle/>
            <a:p>
              <a:pPr>
                <a:lnSpc>
                  <a:spcPts val="2600"/>
                </a:lnSpc>
              </a:pPr>
              <a:r>
                <a:rPr lang="en-US" sz="1400" dirty="0">
                  <a:ln w="0"/>
                  <a:solidFill>
                    <a:srgbClr val="00B050"/>
                  </a:solidFill>
                  <a:latin typeface="Roboto" pitchFamily="2" charset="0"/>
                  <a:ea typeface="Roboto" pitchFamily="2" charset="0"/>
                  <a:cs typeface="Lato" panose="020F0502020204030203" pitchFamily="34" charset="0"/>
                </a:rPr>
                <a:t>Your Journey Starts Here</a:t>
              </a:r>
            </a:p>
          </p:txBody>
        </p:sp>
      </p:grpSp>
      <p:sp>
        <p:nvSpPr>
          <p:cNvPr id="70" name="Rectangle 6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421734389"/>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2" name="Picture 11"/>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7109200" y="1283110"/>
            <a:ext cx="2397779" cy="4144296"/>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4" name="Shape 394">
            <a:extLst>
              <a:ext uri="{FF2B5EF4-FFF2-40B4-BE49-F238E27FC236}">
                <a16:creationId xmlns:a16="http://schemas.microsoft.com/office/drawing/2014/main" id="{03D3B36F-C915-4569-B539-CCC4CA4E4B8D}"/>
              </a:ext>
            </a:extLst>
          </p:cNvPr>
          <p:cNvSpPr/>
          <p:nvPr/>
        </p:nvSpPr>
        <p:spPr>
          <a:xfrm>
            <a:off x="7049107" y="893422"/>
            <a:ext cx="2522596" cy="506180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0" name="Shape 395">
            <a:extLst>
              <a:ext uri="{FF2B5EF4-FFF2-40B4-BE49-F238E27FC236}">
                <a16:creationId xmlns:a16="http://schemas.microsoft.com/office/drawing/2014/main" id="{945A2B87-35FA-443E-9349-8FCB6F13AEBA}"/>
              </a:ext>
            </a:extLst>
          </p:cNvPr>
          <p:cNvSpPr txBox="1">
            <a:spLocks/>
          </p:cNvSpPr>
          <p:nvPr/>
        </p:nvSpPr>
        <p:spPr>
          <a:xfrm>
            <a:off x="1187572" y="2131160"/>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b="1" dirty="0">
                <a:solidFill>
                  <a:srgbClr val="EB2264"/>
                </a:solidFill>
                <a:effectLst>
                  <a:outerShdw blurRad="38100" dist="38100" dir="2700000" algn="tl">
                    <a:srgbClr val="000000">
                      <a:alpha val="43137"/>
                    </a:srgbClr>
                  </a:outerShdw>
                </a:effectLst>
                <a:sym typeface="Muli"/>
              </a:rPr>
              <a:t>	ANDROID </a:t>
            </a:r>
            <a:r>
              <a:rPr lang="en-US" dirty="0">
                <a:solidFill>
                  <a:srgbClr val="EB2264"/>
                </a:solidFill>
                <a:sym typeface="Muli"/>
              </a:rPr>
              <a:t>MOCKUP</a:t>
            </a:r>
          </a:p>
          <a:p>
            <a:endParaRPr lang="en-US" dirty="0">
              <a:solidFill>
                <a:srgbClr val="EB2264"/>
              </a:solidFill>
              <a:sym typeface="Muli"/>
            </a:endParaRPr>
          </a:p>
          <a:p>
            <a:endParaRPr lang="en-US" dirty="0">
              <a:solidFill>
                <a:srgbClr val="EB2264"/>
              </a:solidFill>
              <a:sym typeface="Muli"/>
            </a:endParaRPr>
          </a:p>
        </p:txBody>
      </p:sp>
      <p:sp>
        <p:nvSpPr>
          <p:cNvPr id="11" name="Shape 496">
            <a:extLst>
              <a:ext uri="{FF2B5EF4-FFF2-40B4-BE49-F238E27FC236}">
                <a16:creationId xmlns:a16="http://schemas.microsoft.com/office/drawing/2014/main" id="{F5383A91-EE0B-41C4-B0A9-9D30283F4F4C}"/>
              </a:ext>
            </a:extLst>
          </p:cNvPr>
          <p:cNvSpPr/>
          <p:nvPr/>
        </p:nvSpPr>
        <p:spPr>
          <a:xfrm>
            <a:off x="882004" y="2988789"/>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EB2264"/>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496">
            <a:extLst>
              <a:ext uri="{FF2B5EF4-FFF2-40B4-BE49-F238E27FC236}">
                <a16:creationId xmlns:a16="http://schemas.microsoft.com/office/drawing/2014/main" id="{928BDF1D-9AAE-4C50-8793-EED7388D140E}"/>
              </a:ext>
            </a:extLst>
          </p:cNvPr>
          <p:cNvSpPr/>
          <p:nvPr/>
        </p:nvSpPr>
        <p:spPr>
          <a:xfrm>
            <a:off x="882003" y="3948388"/>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EB2264"/>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7" name="Rectangle 16">
            <a:extLst>
              <a:ext uri="{FF2B5EF4-FFF2-40B4-BE49-F238E27FC236}">
                <a16:creationId xmlns:a16="http://schemas.microsoft.com/office/drawing/2014/main" id="{74AF34DA-266C-492E-A7CD-23347953F19D}"/>
              </a:ext>
            </a:extLst>
          </p:cNvPr>
          <p:cNvSpPr/>
          <p:nvPr/>
        </p:nvSpPr>
        <p:spPr>
          <a:xfrm>
            <a:off x="1386826" y="2847477"/>
            <a:ext cx="3876505"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8" name="Rectangle 17">
            <a:extLst>
              <a:ext uri="{FF2B5EF4-FFF2-40B4-BE49-F238E27FC236}">
                <a16:creationId xmlns:a16="http://schemas.microsoft.com/office/drawing/2014/main" id="{09A8A4CF-F10A-4A0B-9F3F-B47C3DFDCF09}"/>
              </a:ext>
            </a:extLst>
          </p:cNvPr>
          <p:cNvSpPr/>
          <p:nvPr/>
        </p:nvSpPr>
        <p:spPr>
          <a:xfrm>
            <a:off x="1386826" y="3807076"/>
            <a:ext cx="3913276"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684576164"/>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Group 2"/>
          <p:cNvGrpSpPr/>
          <p:nvPr/>
        </p:nvGrpSpPr>
        <p:grpSpPr>
          <a:xfrm>
            <a:off x="2655438" y="853440"/>
            <a:ext cx="2456594" cy="5169723"/>
            <a:chOff x="2670678" y="912617"/>
            <a:chExt cx="2362546" cy="4971806"/>
          </a:xfrm>
        </p:grpSpPr>
        <p:pic>
          <p:nvPicPr>
            <p:cNvPr id="9" name="Picture 8"/>
            <p:cNvPicPr>
              <a:picLocks noChangeAspect="1"/>
            </p:cNvPicPr>
            <p:nvPr/>
          </p:nvPicPr>
          <p:blipFill rotWithShape="1">
            <a:blip r:embed="rId2">
              <a:extLst>
                <a:ext uri="{28A0092B-C50C-407E-A947-70E740481C1C}">
                  <a14:useLocalDpi xmlns:a14="http://schemas.microsoft.com/office/drawing/2010/main" val="0"/>
                </a:ext>
              </a:extLst>
            </a:blip>
            <a:srcRect l="55916" t="2400" r="13079" b="890"/>
            <a:stretch/>
          </p:blipFill>
          <p:spPr>
            <a:xfrm>
              <a:off x="2850179" y="1453599"/>
              <a:ext cx="2032170" cy="3875007"/>
            </a:xfrm>
            <a:prstGeom prst="roundRect">
              <a:avLst>
                <a:gd name="adj" fmla="val 0"/>
              </a:avLst>
            </a:prstGeom>
          </p:spPr>
        </p:pic>
        <p:sp>
          <p:nvSpPr>
            <p:cNvPr id="12" name="Shape 401">
              <a:extLst>
                <a:ext uri="{FF2B5EF4-FFF2-40B4-BE49-F238E27FC236}">
                  <a16:creationId xmlns:a16="http://schemas.microsoft.com/office/drawing/2014/main" id="{85F65B61-6A22-4ADE-B0F7-14DF715996CA}"/>
                </a:ext>
              </a:extLst>
            </p:cNvPr>
            <p:cNvSpPr/>
            <p:nvPr/>
          </p:nvSpPr>
          <p:spPr>
            <a:xfrm>
              <a:off x="2670678" y="912617"/>
              <a:ext cx="2362546" cy="4971806"/>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gr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3" name="Shape 496">
            <a:extLst>
              <a:ext uri="{FF2B5EF4-FFF2-40B4-BE49-F238E27FC236}">
                <a16:creationId xmlns:a16="http://schemas.microsoft.com/office/drawing/2014/main" id="{2917E0F2-C85E-488C-B664-9D9F976B62CE}"/>
              </a:ext>
            </a:extLst>
          </p:cNvPr>
          <p:cNvSpPr/>
          <p:nvPr/>
        </p:nvSpPr>
        <p:spPr>
          <a:xfrm>
            <a:off x="6756413" y="2750600"/>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21D7CD"/>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6" name="Shape 496">
            <a:extLst>
              <a:ext uri="{FF2B5EF4-FFF2-40B4-BE49-F238E27FC236}">
                <a16:creationId xmlns:a16="http://schemas.microsoft.com/office/drawing/2014/main" id="{ECFD5349-07B5-4B12-A311-6E30C180776E}"/>
              </a:ext>
            </a:extLst>
          </p:cNvPr>
          <p:cNvSpPr/>
          <p:nvPr/>
        </p:nvSpPr>
        <p:spPr>
          <a:xfrm>
            <a:off x="6756487" y="3714848"/>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21D7CD"/>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7" name="Rectangle 16">
            <a:extLst>
              <a:ext uri="{FF2B5EF4-FFF2-40B4-BE49-F238E27FC236}">
                <a16:creationId xmlns:a16="http://schemas.microsoft.com/office/drawing/2014/main" id="{0E639A28-869E-4FCC-9C6D-56F71E0540BD}"/>
              </a:ext>
            </a:extLst>
          </p:cNvPr>
          <p:cNvSpPr/>
          <p:nvPr/>
        </p:nvSpPr>
        <p:spPr>
          <a:xfrm>
            <a:off x="7392873" y="2021046"/>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rgbClr val="34BFF0"/>
                </a:solidFill>
                <a:effectLst>
                  <a:outerShdw blurRad="38100" dist="38100" dir="2700000" algn="tl">
                    <a:srgbClr val="000000">
                      <a:alpha val="43137"/>
                    </a:srgbClr>
                  </a:outerShdw>
                </a:effectLst>
                <a:latin typeface="+mj-lt"/>
                <a:ea typeface="Muli"/>
                <a:cs typeface="Muli"/>
                <a:sym typeface="Muli"/>
              </a:rPr>
              <a:t>iPhone</a:t>
            </a:r>
            <a:r>
              <a:rPr lang="en-US" sz="3000" dirty="0">
                <a:solidFill>
                  <a:srgbClr val="34BFF0"/>
                </a:solidFill>
                <a:latin typeface="+mj-lt"/>
                <a:ea typeface="Muli"/>
                <a:cs typeface="Muli"/>
                <a:sym typeface="Muli"/>
              </a:rPr>
              <a:t> MOCK</a:t>
            </a:r>
          </a:p>
        </p:txBody>
      </p:sp>
      <p:sp>
        <p:nvSpPr>
          <p:cNvPr id="18" name="Rectangle 17">
            <a:extLst>
              <a:ext uri="{FF2B5EF4-FFF2-40B4-BE49-F238E27FC236}">
                <a16:creationId xmlns:a16="http://schemas.microsoft.com/office/drawing/2014/main" id="{74AF34DA-266C-492E-A7CD-23347953F19D}"/>
              </a:ext>
            </a:extLst>
          </p:cNvPr>
          <p:cNvSpPr/>
          <p:nvPr/>
        </p:nvSpPr>
        <p:spPr>
          <a:xfrm>
            <a:off x="7392873" y="2657479"/>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9" name="Rectangle 18">
            <a:extLst>
              <a:ext uri="{FF2B5EF4-FFF2-40B4-BE49-F238E27FC236}">
                <a16:creationId xmlns:a16="http://schemas.microsoft.com/office/drawing/2014/main" id="{09A8A4CF-F10A-4A0B-9F3F-B47C3DFDCF09}"/>
              </a:ext>
            </a:extLst>
          </p:cNvPr>
          <p:cNvSpPr/>
          <p:nvPr/>
        </p:nvSpPr>
        <p:spPr>
          <a:xfrm>
            <a:off x="7392873" y="3617078"/>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113669530"/>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Group 2"/>
          <p:cNvGrpSpPr/>
          <p:nvPr/>
        </p:nvGrpSpPr>
        <p:grpSpPr>
          <a:xfrm>
            <a:off x="6077282" y="1709646"/>
            <a:ext cx="4477754" cy="3682548"/>
            <a:chOff x="6089746" y="1660633"/>
            <a:chExt cx="4477754" cy="3485982"/>
          </a:xfrm>
        </p:grpSpPr>
        <p:pic>
          <p:nvPicPr>
            <p:cNvPr id="17" name="Picture 16"/>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229779" y="1799857"/>
              <a:ext cx="4204867" cy="2682024"/>
            </a:xfrm>
            <a:prstGeom prst="rect">
              <a:avLst/>
            </a:prstGeom>
          </p:spPr>
        </p:pic>
        <p:sp>
          <p:nvSpPr>
            <p:cNvPr id="20" name="Shape 415">
              <a:extLst>
                <a:ext uri="{FF2B5EF4-FFF2-40B4-BE49-F238E27FC236}">
                  <a16:creationId xmlns:a16="http://schemas.microsoft.com/office/drawing/2014/main" id="{A2298EC5-59AA-40DF-85C7-573D342EBB87}"/>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grpSp>
      <p:sp>
        <p:nvSpPr>
          <p:cNvPr id="18" name="Rectangle 17"/>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9" name="Shape 395">
            <a:extLst>
              <a:ext uri="{FF2B5EF4-FFF2-40B4-BE49-F238E27FC236}">
                <a16:creationId xmlns:a16="http://schemas.microsoft.com/office/drawing/2014/main" id="{019F2BB6-7F9A-4C74-9FB8-FB3619158308}"/>
              </a:ext>
            </a:extLst>
          </p:cNvPr>
          <p:cNvSpPr txBox="1">
            <a:spLocks/>
          </p:cNvSpPr>
          <p:nvPr/>
        </p:nvSpPr>
        <p:spPr>
          <a:xfrm>
            <a:off x="843845" y="2025357"/>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000" b="1" dirty="0">
                <a:solidFill>
                  <a:srgbClr val="EB2264"/>
                </a:solidFill>
                <a:effectLst>
                  <a:outerShdw blurRad="38100" dist="38100" dir="2700000" algn="tl">
                    <a:srgbClr val="000000">
                      <a:alpha val="43137"/>
                    </a:srgbClr>
                  </a:outerShdw>
                </a:effectLst>
                <a:latin typeface="+mj-lt"/>
                <a:ea typeface="Muli"/>
                <a:cs typeface="Muli"/>
                <a:sym typeface="Muli"/>
              </a:rPr>
              <a:t>WEBSITE </a:t>
            </a:r>
            <a:r>
              <a:rPr lang="en-US" sz="3000" dirty="0">
                <a:solidFill>
                  <a:srgbClr val="EB2264"/>
                </a:solidFill>
                <a:latin typeface="+mj-lt"/>
                <a:ea typeface="Muli"/>
                <a:cs typeface="Muli"/>
                <a:sym typeface="Muli"/>
              </a:rPr>
              <a:t>MOCKUP</a:t>
            </a:r>
          </a:p>
          <a:p>
            <a:pPr>
              <a:spcBef>
                <a:spcPts val="0"/>
              </a:spcBef>
              <a:buFont typeface="Arial" panose="020B0604020202020204" pitchFamily="34" charset="0"/>
              <a:buNone/>
            </a:pPr>
            <a:endParaRPr lang="en-US" sz="3000" dirty="0">
              <a:solidFill>
                <a:srgbClr val="EB2264"/>
              </a:solidFill>
              <a:ea typeface="Muli"/>
              <a:cs typeface="Muli"/>
              <a:sym typeface="Muli"/>
            </a:endParaRPr>
          </a:p>
          <a:p>
            <a:pPr algn="just">
              <a:spcBef>
                <a:spcPts val="0"/>
              </a:spcBef>
              <a:buFont typeface="Arial" panose="020B0604020202020204" pitchFamily="34" charset="0"/>
              <a:buNone/>
            </a:pPr>
            <a:r>
              <a:rPr lang="en-US" sz="3000" dirty="0">
                <a:solidFill>
                  <a:srgbClr val="EB2264"/>
                </a:solidFill>
                <a:ea typeface="Muli"/>
                <a:cs typeface="Muli"/>
                <a:sym typeface="Muli"/>
              </a:rPr>
              <a:t>    </a:t>
            </a:r>
          </a:p>
          <a:p>
            <a:pPr>
              <a:spcBef>
                <a:spcPts val="0"/>
              </a:spcBef>
              <a:buFont typeface="Arial" panose="020B0604020202020204" pitchFamily="34" charset="0"/>
              <a:buNone/>
            </a:pPr>
            <a:endParaRPr lang="en-US" sz="3000" dirty="0">
              <a:solidFill>
                <a:srgbClr val="EB2264"/>
              </a:solidFill>
              <a:ea typeface="Muli"/>
              <a:cs typeface="Muli"/>
              <a:sym typeface="Muli"/>
            </a:endParaRPr>
          </a:p>
        </p:txBody>
      </p:sp>
      <p:grpSp>
        <p:nvGrpSpPr>
          <p:cNvPr id="23" name="Shape 497">
            <a:extLst>
              <a:ext uri="{FF2B5EF4-FFF2-40B4-BE49-F238E27FC236}">
                <a16:creationId xmlns:a16="http://schemas.microsoft.com/office/drawing/2014/main" id="{FE0CBDAF-5FC6-4151-80CF-2748DC4844F9}"/>
              </a:ext>
            </a:extLst>
          </p:cNvPr>
          <p:cNvGrpSpPr/>
          <p:nvPr/>
        </p:nvGrpSpPr>
        <p:grpSpPr>
          <a:xfrm>
            <a:off x="355342" y="2805360"/>
            <a:ext cx="493682" cy="475442"/>
            <a:chOff x="2583325" y="2972875"/>
            <a:chExt cx="462850" cy="445750"/>
          </a:xfrm>
          <a:solidFill>
            <a:srgbClr val="EB2264"/>
          </a:solidFill>
        </p:grpSpPr>
        <p:sp>
          <p:nvSpPr>
            <p:cNvPr id="24"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25"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26" name="Shape 497">
            <a:extLst>
              <a:ext uri="{FF2B5EF4-FFF2-40B4-BE49-F238E27FC236}">
                <a16:creationId xmlns:a16="http://schemas.microsoft.com/office/drawing/2014/main" id="{40C5F6B1-15C6-4302-AC55-38CC2BE46DE5}"/>
              </a:ext>
            </a:extLst>
          </p:cNvPr>
          <p:cNvGrpSpPr/>
          <p:nvPr/>
        </p:nvGrpSpPr>
        <p:grpSpPr>
          <a:xfrm>
            <a:off x="350163" y="3703644"/>
            <a:ext cx="493682" cy="475442"/>
            <a:chOff x="2583325" y="2972875"/>
            <a:chExt cx="462850" cy="445750"/>
          </a:xfrm>
          <a:solidFill>
            <a:srgbClr val="EB2264"/>
          </a:solidFill>
        </p:grpSpPr>
        <p:sp>
          <p:nvSpPr>
            <p:cNvPr id="27"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28"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sp>
        <p:nvSpPr>
          <p:cNvPr id="29" name="Rectangle 28">
            <a:extLst>
              <a:ext uri="{FF2B5EF4-FFF2-40B4-BE49-F238E27FC236}">
                <a16:creationId xmlns:a16="http://schemas.microsoft.com/office/drawing/2014/main" id="{74AF34DA-266C-492E-A7CD-23347953F19D}"/>
              </a:ext>
            </a:extLst>
          </p:cNvPr>
          <p:cNvSpPr/>
          <p:nvPr/>
        </p:nvSpPr>
        <p:spPr>
          <a:xfrm>
            <a:off x="983878" y="2613068"/>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30" name="Rectangle 29">
            <a:extLst>
              <a:ext uri="{FF2B5EF4-FFF2-40B4-BE49-F238E27FC236}">
                <a16:creationId xmlns:a16="http://schemas.microsoft.com/office/drawing/2014/main" id="{09A8A4CF-F10A-4A0B-9F3F-B47C3DFDCF09}"/>
              </a:ext>
            </a:extLst>
          </p:cNvPr>
          <p:cNvSpPr/>
          <p:nvPr/>
        </p:nvSpPr>
        <p:spPr>
          <a:xfrm>
            <a:off x="983878" y="3572667"/>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642154943"/>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Group 1"/>
          <p:cNvGrpSpPr/>
          <p:nvPr/>
        </p:nvGrpSpPr>
        <p:grpSpPr>
          <a:xfrm>
            <a:off x="2345963" y="1270267"/>
            <a:ext cx="3109492" cy="4397607"/>
            <a:chOff x="1791103" y="639048"/>
            <a:chExt cx="3884506" cy="5493672"/>
          </a:xfrm>
        </p:grpSpPr>
        <p:pic>
          <p:nvPicPr>
            <p:cNvPr id="9" name="Picture 8"/>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1973943" y="1123931"/>
              <a:ext cx="3452937" cy="4784784"/>
            </a:xfrm>
            <a:prstGeom prst="rect">
              <a:avLst/>
            </a:prstGeom>
          </p:spPr>
        </p:pic>
        <p:sp>
          <p:nvSpPr>
            <p:cNvPr id="13" name="Shape 408">
              <a:extLst>
                <a:ext uri="{FF2B5EF4-FFF2-40B4-BE49-F238E27FC236}">
                  <a16:creationId xmlns:a16="http://schemas.microsoft.com/office/drawing/2014/main" id="{BD7FF2A7-FFA6-4CA8-8801-C0C750500F42}"/>
                </a:ext>
              </a:extLst>
            </p:cNvPr>
            <p:cNvSpPr/>
            <p:nvPr/>
          </p:nvSpPr>
          <p:spPr>
            <a:xfrm>
              <a:off x="1791103" y="639048"/>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1" name="Rectangle 10">
            <a:extLst>
              <a:ext uri="{FF2B5EF4-FFF2-40B4-BE49-F238E27FC236}">
                <a16:creationId xmlns:a16="http://schemas.microsoft.com/office/drawing/2014/main" id="{FC1E0BFC-97E8-4BD4-8F73-D85E270EA749}"/>
              </a:ext>
            </a:extLst>
          </p:cNvPr>
          <p:cNvSpPr/>
          <p:nvPr/>
        </p:nvSpPr>
        <p:spPr>
          <a:xfrm>
            <a:off x="7283395" y="1949606"/>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rgbClr val="21D7CD"/>
                </a:solidFill>
                <a:effectLst>
                  <a:outerShdw blurRad="38100" dist="38100" dir="2700000" algn="tl">
                    <a:srgbClr val="000000">
                      <a:alpha val="43137"/>
                    </a:srgbClr>
                  </a:outerShdw>
                </a:effectLst>
                <a:latin typeface="+mj-lt"/>
                <a:ea typeface="Muli"/>
                <a:cs typeface="Muli"/>
                <a:sym typeface="Muli"/>
              </a:rPr>
              <a:t>TABLET</a:t>
            </a:r>
            <a:r>
              <a:rPr lang="en-US" sz="3000" dirty="0">
                <a:solidFill>
                  <a:srgbClr val="21D7CD"/>
                </a:solidFill>
                <a:latin typeface="+mj-lt"/>
                <a:ea typeface="Muli"/>
                <a:cs typeface="Muli"/>
                <a:sym typeface="Muli"/>
              </a:rPr>
              <a:t> MOCK</a:t>
            </a:r>
          </a:p>
        </p:txBody>
      </p:sp>
      <p:sp>
        <p:nvSpPr>
          <p:cNvPr id="12" name="Rectangle 11">
            <a:extLst>
              <a:ext uri="{FF2B5EF4-FFF2-40B4-BE49-F238E27FC236}">
                <a16:creationId xmlns:a16="http://schemas.microsoft.com/office/drawing/2014/main" id="{74AF34DA-266C-492E-A7CD-23347953F19D}"/>
              </a:ext>
            </a:extLst>
          </p:cNvPr>
          <p:cNvSpPr/>
          <p:nvPr/>
        </p:nvSpPr>
        <p:spPr>
          <a:xfrm>
            <a:off x="7329021" y="2614402"/>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4" name="Rectangle 13">
            <a:extLst>
              <a:ext uri="{FF2B5EF4-FFF2-40B4-BE49-F238E27FC236}">
                <a16:creationId xmlns:a16="http://schemas.microsoft.com/office/drawing/2014/main" id="{09A8A4CF-F10A-4A0B-9F3F-B47C3DFDCF09}"/>
              </a:ext>
            </a:extLst>
          </p:cNvPr>
          <p:cNvSpPr/>
          <p:nvPr/>
        </p:nvSpPr>
        <p:spPr>
          <a:xfrm>
            <a:off x="7329021" y="3574001"/>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5" name="Shape 495">
            <a:extLst>
              <a:ext uri="{FF2B5EF4-FFF2-40B4-BE49-F238E27FC236}">
                <a16:creationId xmlns:a16="http://schemas.microsoft.com/office/drawing/2014/main" id="{27C8B803-2376-4CEA-86C5-B20191A6429B}"/>
              </a:ext>
            </a:extLst>
          </p:cNvPr>
          <p:cNvSpPr/>
          <p:nvPr/>
        </p:nvSpPr>
        <p:spPr>
          <a:xfrm>
            <a:off x="6603569" y="2729157"/>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21D7CD"/>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6" name="Shape 495">
            <a:extLst>
              <a:ext uri="{FF2B5EF4-FFF2-40B4-BE49-F238E27FC236}">
                <a16:creationId xmlns:a16="http://schemas.microsoft.com/office/drawing/2014/main" id="{C6F24455-A388-47B1-BFF1-4F91509EA4DF}"/>
              </a:ext>
            </a:extLst>
          </p:cNvPr>
          <p:cNvSpPr/>
          <p:nvPr/>
        </p:nvSpPr>
        <p:spPr>
          <a:xfrm>
            <a:off x="6603569" y="3717784"/>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21D7CD"/>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Tree>
    <p:extLst>
      <p:ext uri="{BB962C8B-B14F-4D97-AF65-F5344CB8AC3E}">
        <p14:creationId xmlns:p14="http://schemas.microsoft.com/office/powerpoint/2010/main" val="2789138251"/>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rgbClr val="34BFF0"/>
        </a:solidFill>
        <a:effectLst/>
      </p:bgPr>
    </p:bg>
    <p:spTree>
      <p:nvGrpSpPr>
        <p:cNvPr id="1" name=""/>
        <p:cNvGrpSpPr/>
        <p:nvPr/>
      </p:nvGrpSpPr>
      <p:grpSpPr>
        <a:xfrm>
          <a:off x="0" y="0"/>
          <a:ext cx="0" cy="0"/>
          <a:chOff x="0" y="0"/>
          <a:chExt cx="0" cy="0"/>
        </a:xfrm>
      </p:grpSpPr>
      <p:grpSp>
        <p:nvGrpSpPr>
          <p:cNvPr id="2" name="Shape 350"/>
          <p:cNvGrpSpPr/>
          <p:nvPr/>
        </p:nvGrpSpPr>
        <p:grpSpPr>
          <a:xfrm>
            <a:off x="4572584" y="409303"/>
            <a:ext cx="442856" cy="560078"/>
            <a:chOff x="584925" y="238125"/>
            <a:chExt cx="415200" cy="525100"/>
          </a:xfrm>
          <a:solidFill>
            <a:schemeClr val="bg1"/>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p:cNvGrpSpPr/>
          <p:nvPr/>
        </p:nvGrpSpPr>
        <p:grpSpPr>
          <a:xfrm>
            <a:off x="5275909" y="490686"/>
            <a:ext cx="474134" cy="394699"/>
            <a:chOff x="1244325" y="314425"/>
            <a:chExt cx="444525" cy="370050"/>
          </a:xfrm>
          <a:solidFill>
            <a:schemeClr val="bg1"/>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p:cNvGrpSpPr/>
          <p:nvPr/>
        </p:nvGrpSpPr>
        <p:grpSpPr>
          <a:xfrm>
            <a:off x="6005312" y="488738"/>
            <a:ext cx="453311" cy="398593"/>
            <a:chOff x="1928175" y="312600"/>
            <a:chExt cx="425000" cy="373700"/>
          </a:xfrm>
          <a:solidFill>
            <a:schemeClr val="bg1"/>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8128377" y="467913"/>
            <a:ext cx="521040" cy="440270"/>
            <a:chOff x="3918650" y="293075"/>
            <a:chExt cx="488500" cy="412775"/>
          </a:xfrm>
          <a:solidFill>
            <a:schemeClr val="bg1"/>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p:cNvGrpSpPr/>
          <p:nvPr/>
        </p:nvGrpSpPr>
        <p:grpSpPr>
          <a:xfrm>
            <a:off x="8893592" y="434688"/>
            <a:ext cx="428564" cy="506693"/>
            <a:chOff x="4636075" y="261925"/>
            <a:chExt cx="401800" cy="475050"/>
          </a:xfrm>
          <a:solidFill>
            <a:schemeClr val="bg1"/>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p:cNvGrpSpPr/>
          <p:nvPr/>
        </p:nvGrpSpPr>
        <p:grpSpPr>
          <a:xfrm>
            <a:off x="10330906" y="477032"/>
            <a:ext cx="429845" cy="421365"/>
            <a:chOff x="5983625" y="301625"/>
            <a:chExt cx="403000" cy="395050"/>
          </a:xfrm>
          <a:solidFill>
            <a:schemeClr val="bg1"/>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p:cNvGrpSpPr/>
          <p:nvPr/>
        </p:nvGrpSpPr>
        <p:grpSpPr>
          <a:xfrm>
            <a:off x="11053136" y="473753"/>
            <a:ext cx="423338" cy="422697"/>
            <a:chOff x="6660750" y="298550"/>
            <a:chExt cx="396900" cy="396300"/>
          </a:xfrm>
          <a:solidFill>
            <a:schemeClr val="bg1"/>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p:cNvGrpSpPr/>
          <p:nvPr/>
        </p:nvGrpSpPr>
        <p:grpSpPr>
          <a:xfrm>
            <a:off x="4572584" y="1139346"/>
            <a:ext cx="442856" cy="535999"/>
            <a:chOff x="584925" y="922575"/>
            <a:chExt cx="415200" cy="502525"/>
          </a:xfrm>
          <a:solidFill>
            <a:schemeClr val="bg1"/>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p:cNvGrpSpPr/>
          <p:nvPr/>
        </p:nvGrpSpPr>
        <p:grpSpPr>
          <a:xfrm>
            <a:off x="5278521" y="1126973"/>
            <a:ext cx="468936" cy="558797"/>
            <a:chOff x="1246775" y="910975"/>
            <a:chExt cx="439650" cy="523900"/>
          </a:xfrm>
          <a:solidFill>
            <a:schemeClr val="bg1"/>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p:cNvGrpSpPr/>
          <p:nvPr/>
        </p:nvGrpSpPr>
        <p:grpSpPr>
          <a:xfrm>
            <a:off x="6003365" y="1216836"/>
            <a:ext cx="457203" cy="380354"/>
            <a:chOff x="1926350" y="995225"/>
            <a:chExt cx="428650" cy="356600"/>
          </a:xfrm>
          <a:solidFill>
            <a:schemeClr val="bg1"/>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p:cNvGrpSpPr/>
          <p:nvPr/>
        </p:nvGrpSpPr>
        <p:grpSpPr>
          <a:xfrm>
            <a:off x="9604116" y="1188197"/>
            <a:ext cx="445470" cy="446110"/>
            <a:chOff x="5302225" y="968375"/>
            <a:chExt cx="417650" cy="418250"/>
          </a:xfrm>
          <a:solidFill>
            <a:schemeClr val="bg1"/>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p:cNvGrpSpPr/>
          <p:nvPr/>
        </p:nvGrpSpPr>
        <p:grpSpPr>
          <a:xfrm>
            <a:off x="10269682" y="1138039"/>
            <a:ext cx="552291" cy="537946"/>
            <a:chOff x="5926225" y="921350"/>
            <a:chExt cx="517800" cy="504350"/>
          </a:xfrm>
          <a:solidFill>
            <a:schemeClr val="bg1"/>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p:cNvGrpSpPr/>
          <p:nvPr/>
        </p:nvGrpSpPr>
        <p:grpSpPr>
          <a:xfrm>
            <a:off x="11006898" y="1148466"/>
            <a:ext cx="515813" cy="517121"/>
            <a:chOff x="6617400" y="931125"/>
            <a:chExt cx="483600" cy="484825"/>
          </a:xfrm>
          <a:solidFill>
            <a:schemeClr val="bg1"/>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p:cNvGrpSpPr/>
          <p:nvPr/>
        </p:nvGrpSpPr>
        <p:grpSpPr>
          <a:xfrm>
            <a:off x="4545226" y="1951438"/>
            <a:ext cx="497574" cy="349102"/>
            <a:chOff x="559275" y="1683950"/>
            <a:chExt cx="466500" cy="327300"/>
          </a:xfrm>
          <a:solidFill>
            <a:schemeClr val="bg1"/>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p:cNvGrpSpPr/>
          <p:nvPr/>
        </p:nvGrpSpPr>
        <p:grpSpPr>
          <a:xfrm>
            <a:off x="5264204" y="1882429"/>
            <a:ext cx="497574" cy="487148"/>
            <a:chOff x="1233350" y="1619250"/>
            <a:chExt cx="466500" cy="456725"/>
          </a:xfrm>
          <a:solidFill>
            <a:schemeClr val="bg1"/>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p:cNvGrpSpPr/>
          <p:nvPr/>
        </p:nvGrpSpPr>
        <p:grpSpPr>
          <a:xfrm>
            <a:off x="5998805" y="1892827"/>
            <a:ext cx="466322" cy="466322"/>
            <a:chOff x="1922075" y="1629000"/>
            <a:chExt cx="437200" cy="437200"/>
          </a:xfrm>
          <a:solidFill>
            <a:schemeClr val="bg1"/>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p:cNvGrpSpPr/>
          <p:nvPr/>
        </p:nvGrpSpPr>
        <p:grpSpPr>
          <a:xfrm>
            <a:off x="6715837" y="1890882"/>
            <a:ext cx="470214" cy="470215"/>
            <a:chOff x="2594325" y="1627175"/>
            <a:chExt cx="440850" cy="440850"/>
          </a:xfrm>
          <a:solidFill>
            <a:schemeClr val="bg1"/>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p:cNvGrpSpPr/>
          <p:nvPr/>
        </p:nvGrpSpPr>
        <p:grpSpPr>
          <a:xfrm>
            <a:off x="8198081" y="1855709"/>
            <a:ext cx="381633" cy="540558"/>
            <a:chOff x="3984000" y="1594200"/>
            <a:chExt cx="357800" cy="506800"/>
          </a:xfrm>
          <a:solidFill>
            <a:schemeClr val="bg1"/>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p:cNvGrpSpPr/>
          <p:nvPr/>
        </p:nvGrpSpPr>
        <p:grpSpPr>
          <a:xfrm>
            <a:off x="8856475" y="1971623"/>
            <a:ext cx="502800" cy="308731"/>
            <a:chOff x="4601275" y="1702875"/>
            <a:chExt cx="471400" cy="289450"/>
          </a:xfrm>
          <a:solidFill>
            <a:schemeClr val="bg1"/>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p:cNvGrpSpPr/>
          <p:nvPr/>
        </p:nvGrpSpPr>
        <p:grpSpPr>
          <a:xfrm>
            <a:off x="9599556" y="1896080"/>
            <a:ext cx="454589" cy="459816"/>
            <a:chOff x="5297950" y="1632050"/>
            <a:chExt cx="426200" cy="431100"/>
          </a:xfrm>
          <a:solidFill>
            <a:schemeClr val="bg1"/>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p:cNvGrpSpPr/>
          <p:nvPr/>
        </p:nvGrpSpPr>
        <p:grpSpPr>
          <a:xfrm>
            <a:off x="10317227" y="1882429"/>
            <a:ext cx="457203" cy="487148"/>
            <a:chOff x="5970800" y="1619250"/>
            <a:chExt cx="428650" cy="456725"/>
          </a:xfrm>
          <a:solidFill>
            <a:schemeClr val="bg1"/>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p:cNvGrpSpPr/>
          <p:nvPr/>
        </p:nvGrpSpPr>
        <p:grpSpPr>
          <a:xfrm>
            <a:off x="11015377" y="1876562"/>
            <a:ext cx="512533" cy="467601"/>
            <a:chOff x="6625350" y="1613750"/>
            <a:chExt cx="480525" cy="438400"/>
          </a:xfrm>
          <a:solidFill>
            <a:schemeClr val="bg1"/>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p:cNvGrpSpPr/>
          <p:nvPr/>
        </p:nvGrpSpPr>
        <p:grpSpPr>
          <a:xfrm>
            <a:off x="4600583" y="2637216"/>
            <a:ext cx="386860" cy="415525"/>
            <a:chOff x="611175" y="2326900"/>
            <a:chExt cx="362700" cy="389575"/>
          </a:xfrm>
          <a:solidFill>
            <a:schemeClr val="bg1"/>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p:cNvGrpSpPr/>
          <p:nvPr/>
        </p:nvGrpSpPr>
        <p:grpSpPr>
          <a:xfrm>
            <a:off x="7561153" y="2570793"/>
            <a:ext cx="217535" cy="543171"/>
            <a:chOff x="3386850" y="2264625"/>
            <a:chExt cx="203950" cy="509250"/>
          </a:xfrm>
          <a:solidFill>
            <a:schemeClr val="bg1"/>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p:cNvGrpSpPr/>
          <p:nvPr/>
        </p:nvGrpSpPr>
        <p:grpSpPr>
          <a:xfrm>
            <a:off x="9018652" y="2639830"/>
            <a:ext cx="178443" cy="405099"/>
            <a:chOff x="4753325" y="2329350"/>
            <a:chExt cx="167300" cy="379800"/>
          </a:xfrm>
          <a:solidFill>
            <a:schemeClr val="bg1"/>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p:cNvGrpSpPr/>
          <p:nvPr/>
        </p:nvGrpSpPr>
        <p:grpSpPr>
          <a:xfrm>
            <a:off x="8296395" y="2573379"/>
            <a:ext cx="185002" cy="537971"/>
            <a:chOff x="4076175" y="2267050"/>
            <a:chExt cx="173450" cy="504375"/>
          </a:xfrm>
          <a:solidFill>
            <a:schemeClr val="bg1"/>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p:cNvGrpSpPr/>
          <p:nvPr/>
        </p:nvGrpSpPr>
        <p:grpSpPr>
          <a:xfrm>
            <a:off x="10321786" y="2637857"/>
            <a:ext cx="448083" cy="414219"/>
            <a:chOff x="5975075" y="2327500"/>
            <a:chExt cx="420100" cy="388350"/>
          </a:xfrm>
          <a:solidFill>
            <a:schemeClr val="bg1"/>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p:cNvGrpSpPr/>
          <p:nvPr/>
        </p:nvGrpSpPr>
        <p:grpSpPr>
          <a:xfrm>
            <a:off x="11127371" y="2625483"/>
            <a:ext cx="274865" cy="448083"/>
            <a:chOff x="6730350" y="2315900"/>
            <a:chExt cx="257700" cy="420100"/>
          </a:xfrm>
          <a:solidFill>
            <a:schemeClr val="bg1"/>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p:cNvGrpSpPr/>
          <p:nvPr/>
        </p:nvGrpSpPr>
        <p:grpSpPr>
          <a:xfrm>
            <a:off x="4724310" y="3309955"/>
            <a:ext cx="139405" cy="508001"/>
            <a:chOff x="727175" y="2957625"/>
            <a:chExt cx="130700" cy="476275"/>
          </a:xfrm>
          <a:solidFill>
            <a:schemeClr val="bg1"/>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p:cNvGrpSpPr/>
          <p:nvPr/>
        </p:nvGrpSpPr>
        <p:grpSpPr>
          <a:xfrm>
            <a:off x="6704104" y="3326221"/>
            <a:ext cx="493682" cy="475442"/>
            <a:chOff x="2583325" y="2972875"/>
            <a:chExt cx="462850" cy="445750"/>
          </a:xfrm>
          <a:solidFill>
            <a:schemeClr val="bg1"/>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p:cNvGrpSpPr/>
          <p:nvPr/>
        </p:nvGrpSpPr>
        <p:grpSpPr>
          <a:xfrm>
            <a:off x="7406147" y="3397231"/>
            <a:ext cx="527546" cy="333449"/>
            <a:chOff x="3241525" y="3039450"/>
            <a:chExt cx="494600" cy="312625"/>
          </a:xfrm>
          <a:solidFill>
            <a:schemeClr val="bg1"/>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p:cNvGrpSpPr/>
          <p:nvPr/>
        </p:nvGrpSpPr>
        <p:grpSpPr>
          <a:xfrm>
            <a:off x="9553958" y="3362059"/>
            <a:ext cx="545785" cy="403792"/>
            <a:chOff x="5255200" y="3006475"/>
            <a:chExt cx="511700" cy="378575"/>
          </a:xfrm>
          <a:solidFill>
            <a:schemeClr val="bg1"/>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p:cNvGrpSpPr/>
          <p:nvPr/>
        </p:nvGrpSpPr>
        <p:grpSpPr>
          <a:xfrm>
            <a:off x="8168108" y="3338620"/>
            <a:ext cx="441578" cy="450669"/>
            <a:chOff x="3955900" y="2984500"/>
            <a:chExt cx="414000" cy="422525"/>
          </a:xfrm>
          <a:solidFill>
            <a:schemeClr val="bg1"/>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p:cNvGrpSpPr/>
          <p:nvPr/>
        </p:nvGrpSpPr>
        <p:grpSpPr>
          <a:xfrm>
            <a:off x="11096120" y="3332088"/>
            <a:ext cx="337369" cy="479361"/>
            <a:chOff x="6701050" y="2978375"/>
            <a:chExt cx="316300" cy="449425"/>
          </a:xfrm>
          <a:solidFill>
            <a:schemeClr val="bg1"/>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p:cNvGrpSpPr/>
          <p:nvPr/>
        </p:nvGrpSpPr>
        <p:grpSpPr>
          <a:xfrm>
            <a:off x="5272657" y="4121408"/>
            <a:ext cx="480668" cy="323050"/>
            <a:chOff x="1241275" y="3718400"/>
            <a:chExt cx="450650" cy="302875"/>
          </a:xfrm>
          <a:solidFill>
            <a:schemeClr val="bg1"/>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p:cNvGrpSpPr/>
          <p:nvPr/>
        </p:nvGrpSpPr>
        <p:grpSpPr>
          <a:xfrm>
            <a:off x="5998164" y="4096663"/>
            <a:ext cx="467601" cy="373180"/>
            <a:chOff x="1921475" y="3695200"/>
            <a:chExt cx="438400" cy="349875"/>
          </a:xfrm>
          <a:solidFill>
            <a:schemeClr val="bg1"/>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p:cNvGrpSpPr/>
          <p:nvPr/>
        </p:nvGrpSpPr>
        <p:grpSpPr>
          <a:xfrm>
            <a:off x="6721703" y="4090797"/>
            <a:ext cx="458482" cy="384274"/>
            <a:chOff x="2599825" y="3689700"/>
            <a:chExt cx="429850" cy="360275"/>
          </a:xfrm>
          <a:solidFill>
            <a:schemeClr val="bg1"/>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p:cNvGrpSpPr/>
          <p:nvPr/>
        </p:nvGrpSpPr>
        <p:grpSpPr>
          <a:xfrm>
            <a:off x="7462811" y="4051065"/>
            <a:ext cx="414219" cy="432458"/>
            <a:chOff x="3294650" y="3652450"/>
            <a:chExt cx="388350" cy="405450"/>
          </a:xfrm>
          <a:solidFill>
            <a:schemeClr val="bg1"/>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p:cNvGrpSpPr/>
          <p:nvPr/>
        </p:nvGrpSpPr>
        <p:grpSpPr>
          <a:xfrm>
            <a:off x="8147283" y="4105782"/>
            <a:ext cx="483228" cy="354301"/>
            <a:chOff x="3936375" y="3703750"/>
            <a:chExt cx="453050" cy="332175"/>
          </a:xfrm>
          <a:solidFill>
            <a:schemeClr val="bg1"/>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p:cNvGrpSpPr/>
          <p:nvPr/>
        </p:nvGrpSpPr>
        <p:grpSpPr>
          <a:xfrm>
            <a:off x="8866260" y="4105782"/>
            <a:ext cx="483228" cy="354301"/>
            <a:chOff x="4610450" y="3703750"/>
            <a:chExt cx="453050" cy="332175"/>
          </a:xfrm>
          <a:solidFill>
            <a:schemeClr val="bg1"/>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p:cNvGrpSpPr/>
          <p:nvPr/>
        </p:nvGrpSpPr>
        <p:grpSpPr>
          <a:xfrm>
            <a:off x="9602170" y="4069971"/>
            <a:ext cx="449363" cy="425925"/>
            <a:chOff x="5300400" y="3670175"/>
            <a:chExt cx="421300" cy="399325"/>
          </a:xfrm>
          <a:solidFill>
            <a:schemeClr val="bg1"/>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p:cNvGrpSpPr/>
          <p:nvPr/>
        </p:nvGrpSpPr>
        <p:grpSpPr>
          <a:xfrm>
            <a:off x="11046629" y="4064743"/>
            <a:ext cx="436350" cy="436377"/>
            <a:chOff x="6654650" y="3665275"/>
            <a:chExt cx="409100" cy="409125"/>
          </a:xfrm>
          <a:solidFill>
            <a:schemeClr val="bg1"/>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p:cNvGrpSpPr/>
          <p:nvPr/>
        </p:nvGrpSpPr>
        <p:grpSpPr>
          <a:xfrm>
            <a:off x="4557599" y="4765481"/>
            <a:ext cx="472829" cy="472856"/>
            <a:chOff x="570875" y="4322250"/>
            <a:chExt cx="443300" cy="443325"/>
          </a:xfrm>
          <a:solidFill>
            <a:schemeClr val="bg1"/>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p:cNvGrpSpPr/>
          <p:nvPr/>
        </p:nvGrpSpPr>
        <p:grpSpPr>
          <a:xfrm>
            <a:off x="6060029" y="4730337"/>
            <a:ext cx="343876" cy="543144"/>
            <a:chOff x="1979475" y="4289300"/>
            <a:chExt cx="322400" cy="509225"/>
          </a:xfrm>
          <a:solidFill>
            <a:schemeClr val="bg1"/>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p:cNvGrpSpPr/>
          <p:nvPr/>
        </p:nvGrpSpPr>
        <p:grpSpPr>
          <a:xfrm>
            <a:off x="6748393" y="4737483"/>
            <a:ext cx="405739" cy="528852"/>
            <a:chOff x="2624850" y="4296000"/>
            <a:chExt cx="380400" cy="495825"/>
          </a:xfrm>
          <a:solidFill>
            <a:schemeClr val="bg1"/>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p:cNvGrpSpPr/>
          <p:nvPr/>
        </p:nvGrpSpPr>
        <p:grpSpPr>
          <a:xfrm>
            <a:off x="9576117" y="4789587"/>
            <a:ext cx="501468" cy="424644"/>
            <a:chOff x="5275975" y="4344850"/>
            <a:chExt cx="470150" cy="398125"/>
          </a:xfrm>
          <a:solidFill>
            <a:schemeClr val="bg1"/>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p:cNvGrpSpPr/>
          <p:nvPr/>
        </p:nvGrpSpPr>
        <p:grpSpPr>
          <a:xfrm>
            <a:off x="11033590" y="4755083"/>
            <a:ext cx="462428" cy="493655"/>
            <a:chOff x="6642425" y="4312500"/>
            <a:chExt cx="433550" cy="462825"/>
          </a:xfrm>
          <a:solidFill>
            <a:schemeClr val="bg1"/>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p:cNvGrpSpPr/>
          <p:nvPr/>
        </p:nvGrpSpPr>
        <p:grpSpPr>
          <a:xfrm>
            <a:off x="5275909" y="5487739"/>
            <a:ext cx="474134" cy="466322"/>
            <a:chOff x="1244325" y="4999400"/>
            <a:chExt cx="444525" cy="437200"/>
          </a:xfrm>
          <a:solidFill>
            <a:schemeClr val="bg1"/>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p:cNvGrpSpPr/>
          <p:nvPr/>
        </p:nvGrpSpPr>
        <p:grpSpPr>
          <a:xfrm>
            <a:off x="6037230" y="5472753"/>
            <a:ext cx="389474" cy="496268"/>
            <a:chOff x="1958100" y="4985350"/>
            <a:chExt cx="365150" cy="465275"/>
          </a:xfrm>
          <a:solidFill>
            <a:schemeClr val="bg1"/>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p:cNvGrpSpPr/>
          <p:nvPr/>
        </p:nvGrpSpPr>
        <p:grpSpPr>
          <a:xfrm>
            <a:off x="6727543" y="5491631"/>
            <a:ext cx="446803" cy="459150"/>
            <a:chOff x="2605300" y="5003050"/>
            <a:chExt cx="418900" cy="430475"/>
          </a:xfrm>
          <a:solidFill>
            <a:schemeClr val="bg1"/>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p:cNvGrpSpPr/>
          <p:nvPr/>
        </p:nvGrpSpPr>
        <p:grpSpPr>
          <a:xfrm>
            <a:off x="7402894" y="5501418"/>
            <a:ext cx="534053" cy="438963"/>
            <a:chOff x="3238475" y="5012225"/>
            <a:chExt cx="500700" cy="411550"/>
          </a:xfrm>
          <a:solidFill>
            <a:schemeClr val="bg1"/>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p:cNvGrpSpPr/>
          <p:nvPr/>
        </p:nvGrpSpPr>
        <p:grpSpPr>
          <a:xfrm>
            <a:off x="8814796" y="5454515"/>
            <a:ext cx="586155" cy="532746"/>
            <a:chOff x="4562200" y="4968250"/>
            <a:chExt cx="549550" cy="499475"/>
          </a:xfrm>
          <a:solidFill>
            <a:schemeClr val="bg1"/>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p:cNvGrpSpPr/>
          <p:nvPr/>
        </p:nvGrpSpPr>
        <p:grpSpPr>
          <a:xfrm>
            <a:off x="8185708" y="5484486"/>
            <a:ext cx="406378" cy="472162"/>
            <a:chOff x="3972400" y="4996350"/>
            <a:chExt cx="381000" cy="442675"/>
          </a:xfrm>
          <a:solidFill>
            <a:schemeClr val="bg1"/>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p:cNvGrpSpPr/>
          <p:nvPr/>
        </p:nvGrpSpPr>
        <p:grpSpPr>
          <a:xfrm>
            <a:off x="9538999" y="5444755"/>
            <a:ext cx="575730" cy="552264"/>
            <a:chOff x="5241175" y="4959100"/>
            <a:chExt cx="539775" cy="517775"/>
          </a:xfrm>
          <a:solidFill>
            <a:schemeClr val="bg1"/>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p:cNvGrpSpPr/>
          <p:nvPr/>
        </p:nvGrpSpPr>
        <p:grpSpPr>
          <a:xfrm>
            <a:off x="11079187" y="5526804"/>
            <a:ext cx="369288" cy="424644"/>
            <a:chOff x="6685175" y="5036025"/>
            <a:chExt cx="346225" cy="398125"/>
          </a:xfrm>
          <a:solidFill>
            <a:schemeClr val="bg1"/>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4"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5" name="Rectangle 274">
            <a:extLst>
              <a:ext uri="{FF2B5EF4-FFF2-40B4-BE49-F238E27FC236}">
                <a16:creationId xmlns:a16="http://schemas.microsoft.com/office/drawing/2014/main" id="{D44C8436-A5B3-4464-96A5-57E339DDFA32}"/>
              </a:ext>
            </a:extLst>
          </p:cNvPr>
          <p:cNvSpPr/>
          <p:nvPr/>
        </p:nvSpPr>
        <p:spPr>
          <a:xfrm>
            <a:off x="253824" y="6150667"/>
            <a:ext cx="11779787" cy="584775"/>
          </a:xfrm>
          <a:prstGeom prst="rect">
            <a:avLst/>
          </a:prstGeom>
        </p:spPr>
        <p:txBody>
          <a:bodyPr wrap="square">
            <a:spAutoFit/>
          </a:bodyPr>
          <a:lstStyle/>
          <a:p>
            <a:pPr algn="ctr"/>
            <a:r>
              <a:rPr lang="en-US" sz="1600" dirty="0">
                <a:solidFill>
                  <a:schemeClr val="bg1"/>
                </a:solidFill>
              </a:rPr>
              <a:t>Special thanks and credits  to: publicdomainvectors.org   |   Unsplash.com  |  Pixabay.com |  Pexels.com  Slidescarnival.com  </a:t>
            </a:r>
          </a:p>
          <a:p>
            <a:pPr algn="ctr"/>
            <a:r>
              <a:rPr lang="en-US" sz="1600" dirty="0">
                <a:solidFill>
                  <a:schemeClr val="bg1"/>
                </a:solidFill>
              </a:rPr>
              <a:t>Without these wonderful websites it would have been impossible to make these presentation templates for you guys.</a:t>
            </a:r>
          </a:p>
        </p:txBody>
      </p:sp>
      <p:sp>
        <p:nvSpPr>
          <p:cNvPr id="276" name="Rectangle 275"/>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825417471"/>
      </p:ext>
    </p:extLst>
  </p:cSld>
  <p:clrMapOvr>
    <a:masterClrMapping/>
  </p:clrMapOvr>
</p:sld>
</file>

<file path=ppt/theme/theme1.xml><?xml version="1.0" encoding="utf-8"?>
<a:theme xmlns:a="http://schemas.openxmlformats.org/drawingml/2006/main" name="Office Theme">
  <a:themeElements>
    <a:clrScheme name="Slipstream">
      <a:dk1>
        <a:sysClr val="windowText" lastClr="000000"/>
      </a:dk1>
      <a:lt1>
        <a:sysClr val="window" lastClr="FFFFFF"/>
      </a:lt1>
      <a:dk2>
        <a:srgbClr val="212745"/>
      </a:dk2>
      <a:lt2>
        <a:srgbClr val="B4DCFA"/>
      </a:lt2>
      <a:accent1>
        <a:srgbClr val="4E67C8"/>
      </a:accent1>
      <a:accent2>
        <a:srgbClr val="5ECCF3"/>
      </a:accent2>
      <a:accent3>
        <a:srgbClr val="A7EA52"/>
      </a:accent3>
      <a:accent4>
        <a:srgbClr val="5DCEAF"/>
      </a:accent4>
      <a:accent5>
        <a:srgbClr val="FF8021"/>
      </a:accent5>
      <a:accent6>
        <a:srgbClr val="F14124"/>
      </a:accent6>
      <a:hlink>
        <a:srgbClr val="56C7AA"/>
      </a:hlink>
      <a:folHlink>
        <a:srgbClr val="59A8D1"/>
      </a:folHlink>
    </a:clrScheme>
    <a:fontScheme name="Custom 5">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1062</TotalTime>
  <Words>1053</Words>
  <Application>Microsoft Office PowerPoint</Application>
  <PresentationFormat>Widescreen</PresentationFormat>
  <Paragraphs>117</Paragraphs>
  <Slides>19</Slides>
  <Notes>0</Notes>
  <HiddenSlides>0</HiddenSlides>
  <MMClips>0</MMClips>
  <ScaleCrop>false</ScaleCrop>
  <HeadingPairs>
    <vt:vector size="6" baseType="variant">
      <vt:variant>
        <vt:lpstr>Fonts Used</vt:lpstr>
      </vt:variant>
      <vt:variant>
        <vt:i4>8</vt:i4>
      </vt:variant>
      <vt:variant>
        <vt:lpstr>Theme</vt:lpstr>
      </vt:variant>
      <vt:variant>
        <vt:i4>1</vt:i4>
      </vt:variant>
      <vt:variant>
        <vt:lpstr>Slide Titles</vt:lpstr>
      </vt:variant>
      <vt:variant>
        <vt:i4>19</vt:i4>
      </vt:variant>
    </vt:vector>
  </HeadingPairs>
  <TitlesOfParts>
    <vt:vector size="28" baseType="lpstr">
      <vt:lpstr>Arial</vt:lpstr>
      <vt:lpstr>Bitter</vt:lpstr>
      <vt:lpstr>Dosis</vt:lpstr>
      <vt:lpstr>Lato</vt:lpstr>
      <vt:lpstr>Muli</vt:lpstr>
      <vt:lpstr>Raleway</vt:lpstr>
      <vt:lpstr>Roboto</vt:lpstr>
      <vt:lpstr>Roboto Cn</vt:lpstr>
      <vt:lpstr>Office Theme</vt:lpstr>
      <vt:lpstr>RIPPLE</vt:lpstr>
      <vt:lpstr>PowerPoint Presentation</vt:lpstr>
      <vt:lpstr>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cp:lastModifiedBy>
  <cp:revision>138</cp:revision>
  <dcterms:created xsi:type="dcterms:W3CDTF">2017-08-02T20:41:11Z</dcterms:created>
  <dcterms:modified xsi:type="dcterms:W3CDTF">2018-02-07T20:04:43Z</dcterms:modified>
</cp:coreProperties>
</file>