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</p:sldIdLst>
  <p:sldSz cx="18288000" cy="10287000"/>
  <p:notesSz cx="6858000" cy="9144000"/>
  <p:embeddedFontLst>
    <p:embeddedFont>
      <p:font typeface="TT Chocolates" charset="1" panose="02000503020000020003"/>
      <p:regular r:id="rId26"/>
    </p:embeddedFont>
    <p:embeddedFont>
      <p:font typeface="TT Chocolates Bold" charset="1" panose="02000803020000020003"/>
      <p:regular r:id="rId27"/>
    </p:embeddedFont>
    <p:embeddedFont>
      <p:font typeface="TAN Nimbus" charset="1" panose="00000000000000000000"/>
      <p:regular r:id="rId28"/>
    </p:embeddedFont>
    <p:embeddedFont>
      <p:font typeface="Aileron Bold" charset="1" panose="00000800000000000000"/>
      <p:regular r:id="rId29"/>
    </p:embeddedFont>
    <p:embeddedFont>
      <p:font typeface="Aileron" charset="1" panose="00000500000000000000"/>
      <p:regular r:id="rId30"/>
    </p:embeddedFont>
    <p:embeddedFont>
      <p:font typeface="Aileron Ultra-Bold" charset="1" panose="00000A00000000000000"/>
      <p:regular r:id="rId31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slides/slide6.xml" Type="http://schemas.openxmlformats.org/officeDocument/2006/relationships/slide"/><Relationship Id="rId12" Target="slides/slide7.xml" Type="http://schemas.openxmlformats.org/officeDocument/2006/relationships/slide"/><Relationship Id="rId13" Target="slides/slide8.xml" Type="http://schemas.openxmlformats.org/officeDocument/2006/relationships/slide"/><Relationship Id="rId14" Target="slides/slide9.xml" Type="http://schemas.openxmlformats.org/officeDocument/2006/relationships/slide"/><Relationship Id="rId15" Target="slides/slide10.xml" Type="http://schemas.openxmlformats.org/officeDocument/2006/relationships/slide"/><Relationship Id="rId16" Target="slides/slide11.xml" Type="http://schemas.openxmlformats.org/officeDocument/2006/relationships/slide"/><Relationship Id="rId17" Target="slides/slide12.xml" Type="http://schemas.openxmlformats.org/officeDocument/2006/relationships/slide"/><Relationship Id="rId18" Target="slides/slide13.xml" Type="http://schemas.openxmlformats.org/officeDocument/2006/relationships/slide"/><Relationship Id="rId19" Target="slides/slide14.xml" Type="http://schemas.openxmlformats.org/officeDocument/2006/relationships/slide"/><Relationship Id="rId2" Target="presProps.xml" Type="http://schemas.openxmlformats.org/officeDocument/2006/relationships/presProps"/><Relationship Id="rId20" Target="slides/slide15.xml" Type="http://schemas.openxmlformats.org/officeDocument/2006/relationships/slide"/><Relationship Id="rId21" Target="slides/slide16.xml" Type="http://schemas.openxmlformats.org/officeDocument/2006/relationships/slide"/><Relationship Id="rId22" Target="slides/slide17.xml" Type="http://schemas.openxmlformats.org/officeDocument/2006/relationships/slide"/><Relationship Id="rId23" Target="slides/slide18.xml" Type="http://schemas.openxmlformats.org/officeDocument/2006/relationships/slide"/><Relationship Id="rId24" Target="slides/slide19.xml" Type="http://schemas.openxmlformats.org/officeDocument/2006/relationships/slide"/><Relationship Id="rId25" Target="slides/slide20.xml" Type="http://schemas.openxmlformats.org/officeDocument/2006/relationships/slide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28" Target="fonts/font28.fntdata" Type="http://schemas.openxmlformats.org/officeDocument/2006/relationships/font"/><Relationship Id="rId29" Target="fonts/font29.fntdata" Type="http://schemas.openxmlformats.org/officeDocument/2006/relationships/font"/><Relationship Id="rId3" Target="viewProps.xml" Type="http://schemas.openxmlformats.org/officeDocument/2006/relationships/viewProps"/><Relationship Id="rId30" Target="fonts/font30.fntdata" Type="http://schemas.openxmlformats.org/officeDocument/2006/relationships/font"/><Relationship Id="rId31" Target="fonts/font31.fntdata" Type="http://schemas.openxmlformats.org/officeDocument/2006/relationships/font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.png" Type="http://schemas.openxmlformats.org/officeDocument/2006/relationships/image"/><Relationship Id="rId3" Target="../media/image8.svg" Type="http://schemas.openxmlformats.org/officeDocument/2006/relationships/image"/><Relationship Id="rId4" Target="../media/image9.png" Type="http://schemas.openxmlformats.org/officeDocument/2006/relationships/image"/><Relationship Id="rId5" Target="../media/image10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3.jpeg" Type="http://schemas.openxmlformats.org/officeDocument/2006/relationships/image"/><Relationship Id="rId3" Target="../media/image14.png" Type="http://schemas.openxmlformats.org/officeDocument/2006/relationships/image"/><Relationship Id="rId4" Target="../media/image15.sv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6.png" Type="http://schemas.openxmlformats.org/officeDocument/2006/relationships/image"/><Relationship Id="rId3" Target="../media/image17.svg" Type="http://schemas.openxmlformats.org/officeDocument/2006/relationships/image"/><Relationship Id="rId4" Target="../media/image18.png" Type="http://schemas.openxmlformats.org/officeDocument/2006/relationships/image"/><Relationship Id="rId5" Target="../media/image19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8.png" Type="http://schemas.openxmlformats.org/officeDocument/2006/relationships/image"/><Relationship Id="rId11" Target="../media/image29.svg" Type="http://schemas.openxmlformats.org/officeDocument/2006/relationships/image"/><Relationship Id="rId12" Target="../media/image30.png" Type="http://schemas.openxmlformats.org/officeDocument/2006/relationships/image"/><Relationship Id="rId13" Target="../media/image31.svg" Type="http://schemas.openxmlformats.org/officeDocument/2006/relationships/image"/><Relationship Id="rId2" Target="../media/image20.png" Type="http://schemas.openxmlformats.org/officeDocument/2006/relationships/image"/><Relationship Id="rId3" Target="../media/image21.svg" Type="http://schemas.openxmlformats.org/officeDocument/2006/relationships/image"/><Relationship Id="rId4" Target="../media/image22.png" Type="http://schemas.openxmlformats.org/officeDocument/2006/relationships/image"/><Relationship Id="rId5" Target="../media/image23.svg" Type="http://schemas.openxmlformats.org/officeDocument/2006/relationships/image"/><Relationship Id="rId6" Target="../media/image24.png" Type="http://schemas.openxmlformats.org/officeDocument/2006/relationships/image"/><Relationship Id="rId7" Target="../media/image25.svg" Type="http://schemas.openxmlformats.org/officeDocument/2006/relationships/image"/><Relationship Id="rId8" Target="../media/image26.png" Type="http://schemas.openxmlformats.org/officeDocument/2006/relationships/image"/><Relationship Id="rId9" Target="../media/image27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2.jpeg" Type="http://schemas.openxmlformats.org/officeDocument/2006/relationships/image"/><Relationship Id="rId3" Target="../media/image33.jpeg" Type="http://schemas.openxmlformats.org/officeDocument/2006/relationships/image"/><Relationship Id="rId4" Target="../media/image34.png" Type="http://schemas.openxmlformats.org/officeDocument/2006/relationships/image"/><Relationship Id="rId5" Target="../media/image35.svg" Type="http://schemas.openxmlformats.org/officeDocument/2006/relationships/image"/><Relationship Id="rId6" Target="../media/image36.png" Type="http://schemas.openxmlformats.org/officeDocument/2006/relationships/image"/><Relationship Id="rId7" Target="../media/image37.sv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8.png" Type="http://schemas.openxmlformats.org/officeDocument/2006/relationships/image"/><Relationship Id="rId3" Target="../media/image39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0.png" Type="http://schemas.openxmlformats.org/officeDocument/2006/relationships/image"/><Relationship Id="rId3" Target="../media/image41.svg" Type="http://schemas.openxmlformats.org/officeDocument/2006/relationships/image"/><Relationship Id="rId4" Target="../media/image42.png" Type="http://schemas.openxmlformats.org/officeDocument/2006/relationships/image"/><Relationship Id="rId5" Target="../media/image43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4.png" Type="http://schemas.openxmlformats.org/officeDocument/2006/relationships/image"/><Relationship Id="rId3" Target="../media/image45.svg" Type="http://schemas.openxmlformats.org/officeDocument/2006/relationships/image"/><Relationship Id="rId4" Target="../media/image46.png" Type="http://schemas.openxmlformats.org/officeDocument/2006/relationships/image"/><Relationship Id="rId5" Target="../media/image47.sv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8.jpeg" Type="http://schemas.openxmlformats.org/officeDocument/2006/relationships/image"/><Relationship Id="rId3" Target="../media/image49.png" Type="http://schemas.openxmlformats.org/officeDocument/2006/relationships/image"/><Relationship Id="rId4" Target="../media/image50.sv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1.png" Type="http://schemas.openxmlformats.org/officeDocument/2006/relationships/image"/><Relationship Id="rId3" Target="../media/image52.svg" Type="http://schemas.openxmlformats.org/officeDocument/2006/relationships/image"/><Relationship Id="rId4" Target="../media/image53.png" Type="http://schemas.openxmlformats.org/officeDocument/2006/relationships/image"/><Relationship Id="rId5" Target="../media/image54.svg" Type="http://schemas.openxmlformats.org/officeDocument/2006/relationships/image"/><Relationship Id="rId6" Target="../media/image55.png" Type="http://schemas.openxmlformats.org/officeDocument/2006/relationships/image"/><Relationship Id="rId7" Target="../media/image56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7.png" Type="http://schemas.openxmlformats.org/officeDocument/2006/relationships/image"/><Relationship Id="rId3" Target="../media/image58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67.svg" Type="http://schemas.openxmlformats.org/officeDocument/2006/relationships/image"/><Relationship Id="rId2" Target="../media/image59.jpeg" Type="http://schemas.openxmlformats.org/officeDocument/2006/relationships/image"/><Relationship Id="rId3" Target="../media/image60.png" Type="http://schemas.openxmlformats.org/officeDocument/2006/relationships/image"/><Relationship Id="rId4" Target="../media/image61.svg" Type="http://schemas.openxmlformats.org/officeDocument/2006/relationships/image"/><Relationship Id="rId5" Target="../media/image62.png" Type="http://schemas.openxmlformats.org/officeDocument/2006/relationships/image"/><Relationship Id="rId6" Target="../media/image63.svg" Type="http://schemas.openxmlformats.org/officeDocument/2006/relationships/image"/><Relationship Id="rId7" Target="../media/image64.png" Type="http://schemas.openxmlformats.org/officeDocument/2006/relationships/image"/><Relationship Id="rId8" Target="../media/image65.svg" Type="http://schemas.openxmlformats.org/officeDocument/2006/relationships/image"/><Relationship Id="rId9" Target="../media/image66.pn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68.png" Type="http://schemas.openxmlformats.org/officeDocument/2006/relationships/image"/><Relationship Id="rId3" Target="../media/image69.svg" Type="http://schemas.openxmlformats.org/officeDocument/2006/relationships/image"/><Relationship Id="rId4" Target="../media/image70.png" Type="http://schemas.openxmlformats.org/officeDocument/2006/relationships/image"/><Relationship Id="rId5" Target="../media/image71.svg" Type="http://schemas.openxmlformats.org/officeDocument/2006/relationships/image"/><Relationship Id="rId6" Target="../media/image72.png" Type="http://schemas.openxmlformats.org/officeDocument/2006/relationships/image"/><Relationship Id="rId7" Target="../media/image73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74.png" Type="http://schemas.openxmlformats.org/officeDocument/2006/relationships/image"/><Relationship Id="rId3" Target="../media/image75.svg" Type="http://schemas.openxmlformats.org/officeDocument/2006/relationships/image"/><Relationship Id="rId4" Target="../media/image76.png" Type="http://schemas.openxmlformats.org/officeDocument/2006/relationships/image"/><Relationship Id="rId5" Target="../media/image77.svg" Type="http://schemas.openxmlformats.org/officeDocument/2006/relationships/image"/><Relationship Id="rId6" Target="../media/image78.png" Type="http://schemas.openxmlformats.org/officeDocument/2006/relationships/image"/><Relationship Id="rId7" Target="../media/image79.sv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80.png" Type="http://schemas.openxmlformats.org/officeDocument/2006/relationships/image"/><Relationship Id="rId3" Target="../media/image81.png" Type="http://schemas.openxmlformats.org/officeDocument/2006/relationships/image"/><Relationship Id="rId4" Target="../media/image82.png" Type="http://schemas.openxmlformats.org/officeDocument/2006/relationships/image"/><Relationship Id="rId5" Target="../media/image83.png" Type="http://schemas.openxmlformats.org/officeDocument/2006/relationships/image"/><Relationship Id="rId6" Target="../media/image84.png" Type="http://schemas.openxmlformats.org/officeDocument/2006/relationships/image"/><Relationship Id="rId7" Target="../media/image85.png" Type="http://schemas.openxmlformats.org/officeDocument/2006/relationships/image"/><Relationship Id="rId8" Target="../media/image86.sv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.png" Type="http://schemas.openxmlformats.org/officeDocument/2006/relationships/image"/><Relationship Id="rId11" Target="../media/image2.svg" Type="http://schemas.openxmlformats.org/officeDocument/2006/relationships/image"/><Relationship Id="rId12" Target="../media/image40.png" Type="http://schemas.openxmlformats.org/officeDocument/2006/relationships/image"/><Relationship Id="rId13" Target="../media/image41.svg" Type="http://schemas.openxmlformats.org/officeDocument/2006/relationships/image"/><Relationship Id="rId14" Target="../media/image9.png" Type="http://schemas.openxmlformats.org/officeDocument/2006/relationships/image"/><Relationship Id="rId15" Target="../media/image10.svg" Type="http://schemas.openxmlformats.org/officeDocument/2006/relationships/image"/><Relationship Id="rId16" Target="../media/image20.png" Type="http://schemas.openxmlformats.org/officeDocument/2006/relationships/image"/><Relationship Id="rId17" Target="../media/image21.svg" Type="http://schemas.openxmlformats.org/officeDocument/2006/relationships/image"/><Relationship Id="rId18" Target="../media/image5.png" Type="http://schemas.openxmlformats.org/officeDocument/2006/relationships/image"/><Relationship Id="rId19" Target="../media/image6.svg" Type="http://schemas.openxmlformats.org/officeDocument/2006/relationships/image"/><Relationship Id="rId2" Target="../media/image36.png" Type="http://schemas.openxmlformats.org/officeDocument/2006/relationships/image"/><Relationship Id="rId20" Target="../media/image49.png" Type="http://schemas.openxmlformats.org/officeDocument/2006/relationships/image"/><Relationship Id="rId21" Target="../media/image50.svg" Type="http://schemas.openxmlformats.org/officeDocument/2006/relationships/image"/><Relationship Id="rId3" Target="../media/image37.svg" Type="http://schemas.openxmlformats.org/officeDocument/2006/relationships/image"/><Relationship Id="rId4" Target="../media/image76.png" Type="http://schemas.openxmlformats.org/officeDocument/2006/relationships/image"/><Relationship Id="rId5" Target="../media/image77.svg" Type="http://schemas.openxmlformats.org/officeDocument/2006/relationships/image"/><Relationship Id="rId6" Target="../media/image78.png" Type="http://schemas.openxmlformats.org/officeDocument/2006/relationships/image"/><Relationship Id="rId7" Target="../media/image79.svg" Type="http://schemas.openxmlformats.org/officeDocument/2006/relationships/image"/><Relationship Id="rId8" Target="../media/image46.png" Type="http://schemas.openxmlformats.org/officeDocument/2006/relationships/image"/><Relationship Id="rId9" Target="../media/image47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5.png" Type="http://schemas.openxmlformats.org/officeDocument/2006/relationships/image"/><Relationship Id="rId11" Target="../media/image86.svg" Type="http://schemas.openxmlformats.org/officeDocument/2006/relationships/image"/><Relationship Id="rId12" Target="../media/image7.png" Type="http://schemas.openxmlformats.org/officeDocument/2006/relationships/image"/><Relationship Id="rId13" Target="../media/image8.svg" Type="http://schemas.openxmlformats.org/officeDocument/2006/relationships/image"/><Relationship Id="rId14" Target="../media/image42.png" Type="http://schemas.openxmlformats.org/officeDocument/2006/relationships/image"/><Relationship Id="rId15" Target="../media/image43.svg" Type="http://schemas.openxmlformats.org/officeDocument/2006/relationships/image"/><Relationship Id="rId16" Target="../media/image51.png" Type="http://schemas.openxmlformats.org/officeDocument/2006/relationships/image"/><Relationship Id="rId17" Target="../media/image52.svg" Type="http://schemas.openxmlformats.org/officeDocument/2006/relationships/image"/><Relationship Id="rId18" Target="../media/image53.png" Type="http://schemas.openxmlformats.org/officeDocument/2006/relationships/image"/><Relationship Id="rId19" Target="../media/image54.svg" Type="http://schemas.openxmlformats.org/officeDocument/2006/relationships/image"/><Relationship Id="rId2" Target="../media/image16.png" Type="http://schemas.openxmlformats.org/officeDocument/2006/relationships/image"/><Relationship Id="rId20" Target="../media/image70.png" Type="http://schemas.openxmlformats.org/officeDocument/2006/relationships/image"/><Relationship Id="rId21" Target="../media/image71.svg" Type="http://schemas.openxmlformats.org/officeDocument/2006/relationships/image"/><Relationship Id="rId22" Target="../media/image68.png" Type="http://schemas.openxmlformats.org/officeDocument/2006/relationships/image"/><Relationship Id="rId23" Target="../media/image69.svg" Type="http://schemas.openxmlformats.org/officeDocument/2006/relationships/image"/><Relationship Id="rId24" Target="../media/image11.png" Type="http://schemas.openxmlformats.org/officeDocument/2006/relationships/image"/><Relationship Id="rId25" Target="../media/image12.svg" Type="http://schemas.openxmlformats.org/officeDocument/2006/relationships/image"/><Relationship Id="rId26" Target="../media/image38.png" Type="http://schemas.openxmlformats.org/officeDocument/2006/relationships/image"/><Relationship Id="rId27" Target="../media/image39.svg" Type="http://schemas.openxmlformats.org/officeDocument/2006/relationships/image"/><Relationship Id="rId28" Target="../media/image57.png" Type="http://schemas.openxmlformats.org/officeDocument/2006/relationships/image"/><Relationship Id="rId29" Target="../media/image58.svg" Type="http://schemas.openxmlformats.org/officeDocument/2006/relationships/image"/><Relationship Id="rId3" Target="../media/image17.svg" Type="http://schemas.openxmlformats.org/officeDocument/2006/relationships/image"/><Relationship Id="rId30" Target="../media/image66.png" Type="http://schemas.openxmlformats.org/officeDocument/2006/relationships/image"/><Relationship Id="rId31" Target="../media/image67.svg" Type="http://schemas.openxmlformats.org/officeDocument/2006/relationships/image"/><Relationship Id="rId32" Target="../media/image24.png" Type="http://schemas.openxmlformats.org/officeDocument/2006/relationships/image"/><Relationship Id="rId33" Target="../media/image25.svg" Type="http://schemas.openxmlformats.org/officeDocument/2006/relationships/image"/><Relationship Id="rId34" Target="../media/image18.png" Type="http://schemas.openxmlformats.org/officeDocument/2006/relationships/image"/><Relationship Id="rId35" Target="../media/image19.svg" Type="http://schemas.openxmlformats.org/officeDocument/2006/relationships/image"/><Relationship Id="rId36" Target="../media/image14.png" Type="http://schemas.openxmlformats.org/officeDocument/2006/relationships/image"/><Relationship Id="rId37" Target="../media/image15.svg" Type="http://schemas.openxmlformats.org/officeDocument/2006/relationships/image"/><Relationship Id="rId38" Target="../media/image3.png" Type="http://schemas.openxmlformats.org/officeDocument/2006/relationships/image"/><Relationship Id="rId39" Target="../media/image4.svg" Type="http://schemas.openxmlformats.org/officeDocument/2006/relationships/image"/><Relationship Id="rId4" Target="../media/image30.png" Type="http://schemas.openxmlformats.org/officeDocument/2006/relationships/image"/><Relationship Id="rId40" Target="../media/image87.png" Type="http://schemas.openxmlformats.org/officeDocument/2006/relationships/image"/><Relationship Id="rId41" Target="../media/image88.svg" Type="http://schemas.openxmlformats.org/officeDocument/2006/relationships/image"/><Relationship Id="rId42" Target="../media/image89.png" Type="http://schemas.openxmlformats.org/officeDocument/2006/relationships/image"/><Relationship Id="rId43" Target="../media/image90.svg" Type="http://schemas.openxmlformats.org/officeDocument/2006/relationships/image"/><Relationship Id="rId44" Target="../media/image91.png" Type="http://schemas.openxmlformats.org/officeDocument/2006/relationships/image"/><Relationship Id="rId45" Target="../media/image92.svg" Type="http://schemas.openxmlformats.org/officeDocument/2006/relationships/image"/><Relationship Id="rId46" Target="../media/image34.png" Type="http://schemas.openxmlformats.org/officeDocument/2006/relationships/image"/><Relationship Id="rId47" Target="../media/image35.svg" Type="http://schemas.openxmlformats.org/officeDocument/2006/relationships/image"/><Relationship Id="rId48" Target="../media/image74.png" Type="http://schemas.openxmlformats.org/officeDocument/2006/relationships/image"/><Relationship Id="rId49" Target="../media/image75.svg" Type="http://schemas.openxmlformats.org/officeDocument/2006/relationships/image"/><Relationship Id="rId5" Target="../media/image31.svg" Type="http://schemas.openxmlformats.org/officeDocument/2006/relationships/image"/><Relationship Id="rId6" Target="../media/image44.png" Type="http://schemas.openxmlformats.org/officeDocument/2006/relationships/image"/><Relationship Id="rId7" Target="../media/image45.svg" Type="http://schemas.openxmlformats.org/officeDocument/2006/relationships/image"/><Relationship Id="rId8" Target="../media/image55.png" Type="http://schemas.openxmlformats.org/officeDocument/2006/relationships/image"/><Relationship Id="rId9" Target="../media/image56.svg" Type="http://schemas.openxmlformats.org/officeDocument/2006/relationships/image"/></Relationships>
</file>

<file path=ppt/slides/_rels/slide2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93.png" Type="http://schemas.openxmlformats.org/officeDocument/2006/relationships/image"/><Relationship Id="rId3" Target="../media/image94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5757492" y="561195"/>
            <a:ext cx="6773017" cy="22283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44"/>
              </a:lnSpc>
              <a:spcBef>
                <a:spcPct val="0"/>
              </a:spcBef>
            </a:pPr>
            <a:r>
              <a:rPr lang="en-US" sz="3314">
                <a:solidFill>
                  <a:srgbClr val="000000"/>
                </a:solidFill>
                <a:latin typeface="TT Chocolates"/>
                <a:ea typeface="TT Chocolates"/>
                <a:cs typeface="TT Chocolates"/>
                <a:sym typeface="TT Chocolates"/>
              </a:rPr>
              <a:t>A Journey to Freedom and National Identity</a:t>
            </a:r>
          </a:p>
        </p:txBody>
      </p:sp>
      <p:sp>
        <p:nvSpPr>
          <p:cNvPr name="Freeform 3" id="3"/>
          <p:cNvSpPr/>
          <p:nvPr/>
        </p:nvSpPr>
        <p:spPr>
          <a:xfrm flipH="false" flipV="false" rot="0">
            <a:off x="5486400" y="1708404"/>
            <a:ext cx="7315200" cy="3511296"/>
          </a:xfrm>
          <a:custGeom>
            <a:avLst/>
            <a:gdLst/>
            <a:ahLst/>
            <a:cxnLst/>
            <a:rect r="r" b="b" t="t" l="l"/>
            <a:pathLst>
              <a:path h="3511296" w="7315200">
                <a:moveTo>
                  <a:pt x="0" y="0"/>
                </a:moveTo>
                <a:lnTo>
                  <a:pt x="7315200" y="0"/>
                </a:lnTo>
                <a:lnTo>
                  <a:pt x="7315200" y="3511296"/>
                </a:lnTo>
                <a:lnTo>
                  <a:pt x="0" y="351129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" id="4"/>
          <p:cNvSpPr/>
          <p:nvPr/>
        </p:nvSpPr>
        <p:spPr>
          <a:xfrm flipH="false" flipV="false" rot="-5400000">
            <a:off x="-4328681" y="4301836"/>
            <a:ext cx="10287000" cy="1683327"/>
          </a:xfrm>
          <a:custGeom>
            <a:avLst/>
            <a:gdLst/>
            <a:ahLst/>
            <a:cxnLst/>
            <a:rect r="r" b="b" t="t" l="l"/>
            <a:pathLst>
              <a:path h="1683327" w="10287000">
                <a:moveTo>
                  <a:pt x="0" y="0"/>
                </a:moveTo>
                <a:lnTo>
                  <a:pt x="10287000" y="0"/>
                </a:lnTo>
                <a:lnTo>
                  <a:pt x="10287000" y="1683328"/>
                </a:lnTo>
                <a:lnTo>
                  <a:pt x="0" y="168332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5" id="5"/>
          <p:cNvSpPr/>
          <p:nvPr/>
        </p:nvSpPr>
        <p:spPr>
          <a:xfrm flipH="false" flipV="false" rot="-5400000">
            <a:off x="12329681" y="4301836"/>
            <a:ext cx="10287000" cy="1683327"/>
          </a:xfrm>
          <a:custGeom>
            <a:avLst/>
            <a:gdLst/>
            <a:ahLst/>
            <a:cxnLst/>
            <a:rect r="r" b="b" t="t" l="l"/>
            <a:pathLst>
              <a:path h="1683327" w="10287000">
                <a:moveTo>
                  <a:pt x="0" y="0"/>
                </a:moveTo>
                <a:lnTo>
                  <a:pt x="10287000" y="0"/>
                </a:lnTo>
                <a:lnTo>
                  <a:pt x="10287000" y="1683328"/>
                </a:lnTo>
                <a:lnTo>
                  <a:pt x="0" y="168332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6" id="6"/>
          <p:cNvSpPr txBox="true"/>
          <p:nvPr/>
        </p:nvSpPr>
        <p:spPr>
          <a:xfrm rot="0">
            <a:off x="5039397" y="9091969"/>
            <a:ext cx="8209207" cy="5216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100"/>
              </a:lnSpc>
            </a:pPr>
            <a:r>
              <a:rPr lang="en-US" b="true" sz="3254" spc="55">
                <a:solidFill>
                  <a:srgbClr val="E61D27"/>
                </a:solidFill>
                <a:latin typeface="TT Chocolates Bold"/>
                <a:ea typeface="TT Chocolates Bold"/>
                <a:cs typeface="TT Chocolates Bold"/>
                <a:sym typeface="TT Chocolates Bold"/>
              </a:rPr>
              <a:t>HISTORY SUBJECT FOR HIGH SCHOOL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2184614" y="5756726"/>
            <a:ext cx="13918771" cy="26951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658"/>
              </a:lnSpc>
              <a:spcBef>
                <a:spcPct val="0"/>
              </a:spcBef>
            </a:pPr>
            <a:r>
              <a:rPr lang="en-US" sz="8956">
                <a:solidFill>
                  <a:srgbClr val="000000"/>
                </a:solidFill>
                <a:latin typeface="TAN Nimbus"/>
                <a:ea typeface="TAN Nimbus"/>
                <a:cs typeface="TAN Nimbus"/>
                <a:sym typeface="TAN Nimbus"/>
              </a:rPr>
              <a:t>Mexico</a:t>
            </a:r>
          </a:p>
          <a:p>
            <a:pPr algn="ctr">
              <a:lnSpc>
                <a:spcPts val="10658"/>
              </a:lnSpc>
              <a:spcBef>
                <a:spcPct val="0"/>
              </a:spcBef>
            </a:pPr>
            <a:r>
              <a:rPr lang="en-US" sz="8956">
                <a:solidFill>
                  <a:srgbClr val="000000"/>
                </a:solidFill>
                <a:latin typeface="TAN Nimbus"/>
                <a:ea typeface="TAN Nimbus"/>
                <a:cs typeface="TAN Nimbus"/>
                <a:sym typeface="TAN Nimbus"/>
              </a:rPr>
              <a:t>Independence Day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-1806960">
            <a:off x="2832993" y="1184514"/>
            <a:ext cx="2732526" cy="1500405"/>
          </a:xfrm>
          <a:custGeom>
            <a:avLst/>
            <a:gdLst/>
            <a:ahLst/>
            <a:cxnLst/>
            <a:rect r="r" b="b" t="t" l="l"/>
            <a:pathLst>
              <a:path h="1500405" w="2732526">
                <a:moveTo>
                  <a:pt x="0" y="0"/>
                </a:moveTo>
                <a:lnTo>
                  <a:pt x="2732527" y="0"/>
                </a:lnTo>
                <a:lnTo>
                  <a:pt x="2732527" y="1500405"/>
                </a:lnTo>
                <a:lnTo>
                  <a:pt x="0" y="150040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9" id="9"/>
          <p:cNvSpPr/>
          <p:nvPr/>
        </p:nvSpPr>
        <p:spPr>
          <a:xfrm flipH="true" flipV="false" rot="1809487">
            <a:off x="12722508" y="1183922"/>
            <a:ext cx="2732526" cy="1500405"/>
          </a:xfrm>
          <a:custGeom>
            <a:avLst/>
            <a:gdLst/>
            <a:ahLst/>
            <a:cxnLst/>
            <a:rect r="r" b="b" t="t" l="l"/>
            <a:pathLst>
              <a:path h="1500405" w="2732526">
                <a:moveTo>
                  <a:pt x="2732526" y="0"/>
                </a:moveTo>
                <a:lnTo>
                  <a:pt x="0" y="0"/>
                </a:lnTo>
                <a:lnTo>
                  <a:pt x="0" y="1500405"/>
                </a:lnTo>
                <a:lnTo>
                  <a:pt x="2732526" y="1500405"/>
                </a:lnTo>
                <a:lnTo>
                  <a:pt x="2732526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1811832" y="8722799"/>
            <a:ext cx="21911664" cy="4764348"/>
            <a:chOff x="0" y="0"/>
            <a:chExt cx="5770973" cy="12548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770973" cy="1254808"/>
            </a:xfrm>
            <a:custGeom>
              <a:avLst/>
              <a:gdLst/>
              <a:ahLst/>
              <a:cxnLst/>
              <a:rect r="r" b="b" t="t" l="l"/>
              <a:pathLst>
                <a:path h="1254808" w="5770973">
                  <a:moveTo>
                    <a:pt x="2885487" y="0"/>
                  </a:moveTo>
                  <a:cubicBezTo>
                    <a:pt x="1291876" y="0"/>
                    <a:pt x="0" y="280898"/>
                    <a:pt x="0" y="627404"/>
                  </a:cubicBezTo>
                  <a:cubicBezTo>
                    <a:pt x="0" y="973909"/>
                    <a:pt x="1291876" y="1254808"/>
                    <a:pt x="2885487" y="1254808"/>
                  </a:cubicBezTo>
                  <a:cubicBezTo>
                    <a:pt x="4479097" y="1254808"/>
                    <a:pt x="5770973" y="973909"/>
                    <a:pt x="5770973" y="627404"/>
                  </a:cubicBezTo>
                  <a:cubicBezTo>
                    <a:pt x="5770973" y="280898"/>
                    <a:pt x="4479097" y="0"/>
                    <a:pt x="2885487" y="0"/>
                  </a:cubicBezTo>
                  <a:close/>
                </a:path>
              </a:pathLst>
            </a:custGeom>
            <a:solidFill>
              <a:srgbClr val="EA9421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541029" y="108113"/>
              <a:ext cx="4688916" cy="1029056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14735434" y="4701009"/>
            <a:ext cx="4028675" cy="6403964"/>
          </a:xfrm>
          <a:custGeom>
            <a:avLst/>
            <a:gdLst/>
            <a:ahLst/>
            <a:cxnLst/>
            <a:rect r="r" b="b" t="t" l="l"/>
            <a:pathLst>
              <a:path h="6403964" w="4028675">
                <a:moveTo>
                  <a:pt x="0" y="0"/>
                </a:moveTo>
                <a:lnTo>
                  <a:pt x="4028675" y="0"/>
                </a:lnTo>
                <a:lnTo>
                  <a:pt x="4028675" y="6403964"/>
                </a:lnTo>
                <a:lnTo>
                  <a:pt x="0" y="640396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true" flipV="false" rot="0">
            <a:off x="-348807" y="4701009"/>
            <a:ext cx="4028675" cy="6403964"/>
          </a:xfrm>
          <a:custGeom>
            <a:avLst/>
            <a:gdLst/>
            <a:ahLst/>
            <a:cxnLst/>
            <a:rect r="r" b="b" t="t" l="l"/>
            <a:pathLst>
              <a:path h="6403964" w="4028675">
                <a:moveTo>
                  <a:pt x="4028676" y="0"/>
                </a:moveTo>
                <a:lnTo>
                  <a:pt x="0" y="0"/>
                </a:lnTo>
                <a:lnTo>
                  <a:pt x="0" y="6403964"/>
                </a:lnTo>
                <a:lnTo>
                  <a:pt x="4028676" y="6403964"/>
                </a:lnTo>
                <a:lnTo>
                  <a:pt x="4028676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13" id="13"/>
          <p:cNvSpPr txBox="true"/>
          <p:nvPr/>
        </p:nvSpPr>
        <p:spPr>
          <a:xfrm rot="0">
            <a:off x="7486391" y="4720059"/>
            <a:ext cx="3315217" cy="15369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174"/>
              </a:lnSpc>
              <a:spcBef>
                <a:spcPct val="0"/>
              </a:spcBef>
            </a:pPr>
            <a:r>
              <a:rPr lang="en-US" sz="10230" strike="noStrike" u="none">
                <a:solidFill>
                  <a:srgbClr val="D62900"/>
                </a:solidFill>
                <a:latin typeface="TAN Nimbus"/>
                <a:ea typeface="TAN Nimbus"/>
                <a:cs typeface="TAN Nimbus"/>
                <a:sym typeface="TAN Nimbus"/>
              </a:rPr>
              <a:t>02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3104374" y="4720059"/>
            <a:ext cx="3315217" cy="15369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174"/>
              </a:lnSpc>
              <a:spcBef>
                <a:spcPct val="0"/>
              </a:spcBef>
            </a:pPr>
            <a:r>
              <a:rPr lang="en-US" sz="10230" strike="noStrike" u="none">
                <a:solidFill>
                  <a:srgbClr val="D62900"/>
                </a:solidFill>
                <a:latin typeface="TAN Nimbus"/>
                <a:ea typeface="TAN Nimbus"/>
                <a:cs typeface="TAN Nimbus"/>
                <a:sym typeface="TAN Nimbus"/>
              </a:rPr>
              <a:t>01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3375950" y="6642794"/>
            <a:ext cx="2772066" cy="4994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27"/>
              </a:lnSpc>
              <a:spcBef>
                <a:spcPct val="0"/>
              </a:spcBef>
            </a:pPr>
            <a:r>
              <a:rPr lang="en-US" b="true" sz="3300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OVERVIEW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7838052" y="6642794"/>
            <a:ext cx="2611896" cy="4994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27"/>
              </a:lnSpc>
              <a:spcBef>
                <a:spcPct val="0"/>
              </a:spcBef>
            </a:pPr>
            <a:r>
              <a:rPr lang="en-US" b="true" sz="3300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KEY EVENTS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1868409" y="4720059"/>
            <a:ext cx="3315217" cy="15369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174"/>
              </a:lnSpc>
              <a:spcBef>
                <a:spcPct val="0"/>
              </a:spcBef>
            </a:pPr>
            <a:r>
              <a:rPr lang="en-US" sz="10230" strike="noStrike" u="none">
                <a:solidFill>
                  <a:srgbClr val="D62900"/>
                </a:solidFill>
                <a:latin typeface="TAN Nimbus"/>
                <a:ea typeface="TAN Nimbus"/>
                <a:cs typeface="TAN Nimbus"/>
                <a:sym typeface="TAN Nimbus"/>
              </a:rPr>
              <a:t>03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1657691" y="6642794"/>
            <a:ext cx="3736654" cy="4994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927"/>
              </a:lnSpc>
              <a:spcBef>
                <a:spcPct val="0"/>
              </a:spcBef>
            </a:pPr>
            <a:r>
              <a:rPr lang="en-US" b="true" sz="3300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CELEBRATIONS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98747" y="1627781"/>
            <a:ext cx="15490505" cy="149207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785"/>
              </a:lnSpc>
              <a:spcBef>
                <a:spcPct val="0"/>
              </a:spcBef>
            </a:pPr>
            <a:r>
              <a:rPr lang="en-US" sz="9903">
                <a:solidFill>
                  <a:srgbClr val="36493E"/>
                </a:solidFill>
                <a:latin typeface="TAN Nimbus"/>
                <a:ea typeface="TAN Nimbus"/>
                <a:cs typeface="TAN Nimbus"/>
                <a:sym typeface="TAN Nimbus"/>
              </a:rPr>
              <a:t>Table of Contents</a:t>
            </a:r>
          </a:p>
        </p:txBody>
      </p:sp>
      <p:sp>
        <p:nvSpPr>
          <p:cNvPr name="Freeform 20" id="20"/>
          <p:cNvSpPr/>
          <p:nvPr/>
        </p:nvSpPr>
        <p:spPr>
          <a:xfrm flipH="false" flipV="false" rot="0">
            <a:off x="-1094396" y="658379"/>
            <a:ext cx="2987448" cy="2808201"/>
          </a:xfrm>
          <a:custGeom>
            <a:avLst/>
            <a:gdLst/>
            <a:ahLst/>
            <a:cxnLst/>
            <a:rect r="r" b="b" t="t" l="l"/>
            <a:pathLst>
              <a:path h="2808201" w="2987448">
                <a:moveTo>
                  <a:pt x="0" y="0"/>
                </a:moveTo>
                <a:lnTo>
                  <a:pt x="2987449" y="0"/>
                </a:lnTo>
                <a:lnTo>
                  <a:pt x="2987449" y="2808201"/>
                </a:lnTo>
                <a:lnTo>
                  <a:pt x="0" y="280820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1" id="21"/>
          <p:cNvSpPr/>
          <p:nvPr/>
        </p:nvSpPr>
        <p:spPr>
          <a:xfrm flipH="false" flipV="false" rot="0">
            <a:off x="16589827" y="658379"/>
            <a:ext cx="2987448" cy="2808201"/>
          </a:xfrm>
          <a:custGeom>
            <a:avLst/>
            <a:gdLst/>
            <a:ahLst/>
            <a:cxnLst/>
            <a:rect r="r" b="b" t="t" l="l"/>
            <a:pathLst>
              <a:path h="2808201" w="2987448">
                <a:moveTo>
                  <a:pt x="0" y="0"/>
                </a:moveTo>
                <a:lnTo>
                  <a:pt x="2987448" y="0"/>
                </a:lnTo>
                <a:lnTo>
                  <a:pt x="2987448" y="2808201"/>
                </a:lnTo>
                <a:lnTo>
                  <a:pt x="0" y="280820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  <p:transition spd="slow">
    <p:push dir="l"/>
  </p:transition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70236" y="792148"/>
            <a:ext cx="17347529" cy="8702704"/>
            <a:chOff x="0" y="0"/>
            <a:chExt cx="812800" cy="40775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812800" cy="407756"/>
            </a:xfrm>
            <a:custGeom>
              <a:avLst/>
              <a:gdLst/>
              <a:ahLst/>
              <a:cxnLst/>
              <a:rect r="r" b="b" t="t" l="l"/>
              <a:pathLst>
                <a:path h="407756" w="812800">
                  <a:moveTo>
                    <a:pt x="812800" y="203878"/>
                  </a:moveTo>
                  <a:lnTo>
                    <a:pt x="609600" y="407756"/>
                  </a:lnTo>
                  <a:lnTo>
                    <a:pt x="203200" y="407756"/>
                  </a:lnTo>
                  <a:lnTo>
                    <a:pt x="0" y="203878"/>
                  </a:lnTo>
                  <a:lnTo>
                    <a:pt x="203200" y="0"/>
                  </a:lnTo>
                  <a:lnTo>
                    <a:pt x="609600" y="0"/>
                  </a:lnTo>
                  <a:lnTo>
                    <a:pt x="812800" y="203878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209550" cap="sq">
              <a:solidFill>
                <a:srgbClr val="EA9421"/>
              </a:solidFill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114300" y="-9525"/>
              <a:ext cx="584200" cy="41728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2700000">
            <a:off x="-965150" y="-20996"/>
            <a:ext cx="4882723" cy="2459117"/>
          </a:xfrm>
          <a:custGeom>
            <a:avLst/>
            <a:gdLst/>
            <a:ahLst/>
            <a:cxnLst/>
            <a:rect r="r" b="b" t="t" l="l"/>
            <a:pathLst>
              <a:path h="2459117" w="4882723">
                <a:moveTo>
                  <a:pt x="0" y="0"/>
                </a:moveTo>
                <a:lnTo>
                  <a:pt x="4882723" y="0"/>
                </a:lnTo>
                <a:lnTo>
                  <a:pt x="4882723" y="2459117"/>
                </a:lnTo>
                <a:lnTo>
                  <a:pt x="0" y="245911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false" flipV="false" rot="2700000">
            <a:off x="14370427" y="-20996"/>
            <a:ext cx="4882723" cy="2459117"/>
          </a:xfrm>
          <a:custGeom>
            <a:avLst/>
            <a:gdLst/>
            <a:ahLst/>
            <a:cxnLst/>
            <a:rect r="r" b="b" t="t" l="l"/>
            <a:pathLst>
              <a:path h="2459117" w="4882723">
                <a:moveTo>
                  <a:pt x="0" y="0"/>
                </a:moveTo>
                <a:lnTo>
                  <a:pt x="4882723" y="0"/>
                </a:lnTo>
                <a:lnTo>
                  <a:pt x="4882723" y="2459117"/>
                </a:lnTo>
                <a:lnTo>
                  <a:pt x="0" y="245911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7" id="7"/>
          <p:cNvSpPr/>
          <p:nvPr/>
        </p:nvSpPr>
        <p:spPr>
          <a:xfrm flipH="false" flipV="false" rot="8100000">
            <a:off x="14370427" y="7848879"/>
            <a:ext cx="4882723" cy="2459117"/>
          </a:xfrm>
          <a:custGeom>
            <a:avLst/>
            <a:gdLst/>
            <a:ahLst/>
            <a:cxnLst/>
            <a:rect r="r" b="b" t="t" l="l"/>
            <a:pathLst>
              <a:path h="2459117" w="4882723">
                <a:moveTo>
                  <a:pt x="0" y="0"/>
                </a:moveTo>
                <a:lnTo>
                  <a:pt x="4882723" y="0"/>
                </a:lnTo>
                <a:lnTo>
                  <a:pt x="4882723" y="2459117"/>
                </a:lnTo>
                <a:lnTo>
                  <a:pt x="0" y="245911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8" id="8"/>
          <p:cNvSpPr/>
          <p:nvPr/>
        </p:nvSpPr>
        <p:spPr>
          <a:xfrm flipH="false" flipV="false" rot="-8100000">
            <a:off x="-965150" y="7848879"/>
            <a:ext cx="4882723" cy="2459117"/>
          </a:xfrm>
          <a:custGeom>
            <a:avLst/>
            <a:gdLst/>
            <a:ahLst/>
            <a:cxnLst/>
            <a:rect r="r" b="b" t="t" l="l"/>
            <a:pathLst>
              <a:path h="2459117" w="4882723">
                <a:moveTo>
                  <a:pt x="0" y="0"/>
                </a:moveTo>
                <a:lnTo>
                  <a:pt x="4882723" y="0"/>
                </a:lnTo>
                <a:lnTo>
                  <a:pt x="4882723" y="2459117"/>
                </a:lnTo>
                <a:lnTo>
                  <a:pt x="0" y="245911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9" id="9"/>
          <p:cNvSpPr txBox="true"/>
          <p:nvPr/>
        </p:nvSpPr>
        <p:spPr>
          <a:xfrm rot="0">
            <a:off x="3834835" y="2108807"/>
            <a:ext cx="10618329" cy="34100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6846"/>
              </a:lnSpc>
              <a:spcBef>
                <a:spcPct val="0"/>
              </a:spcBef>
            </a:pPr>
            <a:r>
              <a:rPr lang="en-US" sz="22559" strike="noStrike" u="none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01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3675693" y="5935102"/>
            <a:ext cx="10936615" cy="17807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249"/>
              </a:lnSpc>
              <a:spcBef>
                <a:spcPct val="0"/>
              </a:spcBef>
            </a:pPr>
            <a:r>
              <a:rPr lang="en-US" sz="11309" spc="192" strike="noStrike" u="none">
                <a:solidFill>
                  <a:srgbClr val="E61D27"/>
                </a:solidFill>
                <a:latin typeface="TAN Nimbus"/>
                <a:ea typeface="TAN Nimbus"/>
                <a:cs typeface="TAN Nimbus"/>
                <a:sym typeface="TAN Nimbus"/>
              </a:rPr>
              <a:t>OVERVIEW</a:t>
            </a:r>
          </a:p>
        </p:txBody>
      </p:sp>
    </p:spTree>
  </p:cSld>
  <p:clrMapOvr>
    <a:masterClrMapping/>
  </p:clrMapOvr>
  <p:transition spd="slow">
    <p:push dir="l"/>
  </p:transition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631636" y="2243719"/>
            <a:ext cx="9024727" cy="5464190"/>
            <a:chOff x="0" y="0"/>
            <a:chExt cx="1398166" cy="84654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398166" cy="846546"/>
            </a:xfrm>
            <a:custGeom>
              <a:avLst/>
              <a:gdLst/>
              <a:ahLst/>
              <a:cxnLst/>
              <a:rect r="r" b="b" t="t" l="l"/>
              <a:pathLst>
                <a:path h="846546" w="1398166">
                  <a:moveTo>
                    <a:pt x="699083" y="0"/>
                  </a:moveTo>
                  <a:cubicBezTo>
                    <a:pt x="312990" y="0"/>
                    <a:pt x="0" y="189506"/>
                    <a:pt x="0" y="423273"/>
                  </a:cubicBezTo>
                  <a:cubicBezTo>
                    <a:pt x="0" y="657040"/>
                    <a:pt x="312990" y="846546"/>
                    <a:pt x="699083" y="846546"/>
                  </a:cubicBezTo>
                  <a:cubicBezTo>
                    <a:pt x="1085176" y="846546"/>
                    <a:pt x="1398166" y="657040"/>
                    <a:pt x="1398166" y="423273"/>
                  </a:cubicBezTo>
                  <a:cubicBezTo>
                    <a:pt x="1398166" y="189506"/>
                    <a:pt x="1085176" y="0"/>
                    <a:pt x="699083" y="0"/>
                  </a:cubicBezTo>
                  <a:close/>
                </a:path>
              </a:pathLst>
            </a:custGeom>
            <a:blipFill>
              <a:blip r:embed="rId2"/>
              <a:stretch>
                <a:fillRect l="0" t="-4338" r="-4372" b="-24949"/>
              </a:stretch>
            </a:blipFill>
          </p:spPr>
        </p:sp>
      </p:grpSp>
      <p:sp>
        <p:nvSpPr>
          <p:cNvPr name="TextBox 4" id="4"/>
          <p:cNvSpPr txBox="true"/>
          <p:nvPr/>
        </p:nvSpPr>
        <p:spPr>
          <a:xfrm rot="0">
            <a:off x="2538479" y="674829"/>
            <a:ext cx="13211043" cy="1375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60"/>
              </a:lnSpc>
              <a:spcBef>
                <a:spcPct val="0"/>
              </a:spcBef>
            </a:pPr>
            <a:r>
              <a:rPr lang="en-US" sz="9126" strike="noStrike" u="none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Introduction</a:t>
            </a:r>
          </a:p>
        </p:txBody>
      </p:sp>
      <p:sp>
        <p:nvSpPr>
          <p:cNvPr name="Freeform 5" id="5"/>
          <p:cNvSpPr/>
          <p:nvPr/>
        </p:nvSpPr>
        <p:spPr>
          <a:xfrm flipH="false" flipV="false" rot="0">
            <a:off x="-121415" y="0"/>
            <a:ext cx="2786842" cy="10287000"/>
          </a:xfrm>
          <a:custGeom>
            <a:avLst/>
            <a:gdLst/>
            <a:ahLst/>
            <a:cxnLst/>
            <a:rect r="r" b="b" t="t" l="l"/>
            <a:pathLst>
              <a:path h="10287000" w="2786842">
                <a:moveTo>
                  <a:pt x="0" y="0"/>
                </a:moveTo>
                <a:lnTo>
                  <a:pt x="2786842" y="0"/>
                </a:lnTo>
                <a:lnTo>
                  <a:pt x="2786842" y="10287000"/>
                </a:lnTo>
                <a:lnTo>
                  <a:pt x="0" y="1028700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5620467" y="0"/>
            <a:ext cx="2786842" cy="10287000"/>
          </a:xfrm>
          <a:custGeom>
            <a:avLst/>
            <a:gdLst/>
            <a:ahLst/>
            <a:cxnLst/>
            <a:rect r="r" b="b" t="t" l="l"/>
            <a:pathLst>
              <a:path h="10287000" w="2786842">
                <a:moveTo>
                  <a:pt x="0" y="0"/>
                </a:moveTo>
                <a:lnTo>
                  <a:pt x="2786841" y="0"/>
                </a:lnTo>
                <a:lnTo>
                  <a:pt x="2786841" y="10287000"/>
                </a:lnTo>
                <a:lnTo>
                  <a:pt x="0" y="1028700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7" id="7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13" id="13"/>
          <p:cNvSpPr txBox="true"/>
          <p:nvPr/>
        </p:nvSpPr>
        <p:spPr>
          <a:xfrm rot="0">
            <a:off x="4058183" y="8022234"/>
            <a:ext cx="10171633" cy="14123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</a:pPr>
            <a:r>
              <a:rPr lang="en-US" sz="2199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Mexico's fight for independence from Spain started on September 16, 1810, led by Miguel Hidalgo's 'Grito de Dolores.' Lasting over a decade due to social and economic inequalities, Mexico achieved independence on September 27, 1821.</a:t>
            </a:r>
          </a:p>
        </p:txBody>
      </p:sp>
    </p:spTree>
  </p:cSld>
  <p:clrMapOvr>
    <a:masterClrMapping/>
  </p:clrMapOvr>
  <p:transition spd="slow">
    <p:push dir="l"/>
  </p:transition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13229965" y="-374488"/>
            <a:ext cx="7315200" cy="2806377"/>
          </a:xfrm>
          <a:custGeom>
            <a:avLst/>
            <a:gdLst/>
            <a:ahLst/>
            <a:cxnLst/>
            <a:rect r="r" b="b" t="t" l="l"/>
            <a:pathLst>
              <a:path h="2806377" w="7315200">
                <a:moveTo>
                  <a:pt x="0" y="0"/>
                </a:moveTo>
                <a:lnTo>
                  <a:pt x="7315200" y="0"/>
                </a:lnTo>
                <a:lnTo>
                  <a:pt x="7315200" y="2806376"/>
                </a:lnTo>
                <a:lnTo>
                  <a:pt x="0" y="280637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" id="3"/>
          <p:cNvSpPr/>
          <p:nvPr/>
        </p:nvSpPr>
        <p:spPr>
          <a:xfrm flipH="true" flipV="false" rot="0">
            <a:off x="-2257165" y="-374488"/>
            <a:ext cx="7315200" cy="2806377"/>
          </a:xfrm>
          <a:custGeom>
            <a:avLst/>
            <a:gdLst/>
            <a:ahLst/>
            <a:cxnLst/>
            <a:rect r="r" b="b" t="t" l="l"/>
            <a:pathLst>
              <a:path h="2806377" w="7315200">
                <a:moveTo>
                  <a:pt x="7315200" y="0"/>
                </a:moveTo>
                <a:lnTo>
                  <a:pt x="0" y="0"/>
                </a:lnTo>
                <a:lnTo>
                  <a:pt x="0" y="2806376"/>
                </a:lnTo>
                <a:lnTo>
                  <a:pt x="7315200" y="2806376"/>
                </a:lnTo>
                <a:lnTo>
                  <a:pt x="731520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4" id="4"/>
          <p:cNvGrpSpPr/>
          <p:nvPr/>
        </p:nvGrpSpPr>
        <p:grpSpPr>
          <a:xfrm rot="0">
            <a:off x="2139723" y="5409896"/>
            <a:ext cx="3086100" cy="1207045"/>
            <a:chOff x="0" y="0"/>
            <a:chExt cx="812800" cy="317905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812800" cy="317905"/>
            </a:xfrm>
            <a:custGeom>
              <a:avLst/>
              <a:gdLst/>
              <a:ahLst/>
              <a:cxnLst/>
              <a:rect r="r" b="b" t="t" l="l"/>
              <a:pathLst>
                <a:path h="317905" w="812800">
                  <a:moveTo>
                    <a:pt x="42647" y="0"/>
                  </a:moveTo>
                  <a:lnTo>
                    <a:pt x="770153" y="0"/>
                  </a:lnTo>
                  <a:cubicBezTo>
                    <a:pt x="781464" y="0"/>
                    <a:pt x="792311" y="4493"/>
                    <a:pt x="800309" y="12491"/>
                  </a:cubicBezTo>
                  <a:cubicBezTo>
                    <a:pt x="808307" y="20489"/>
                    <a:pt x="812800" y="31336"/>
                    <a:pt x="812800" y="42647"/>
                  </a:cubicBezTo>
                  <a:lnTo>
                    <a:pt x="812800" y="275258"/>
                  </a:lnTo>
                  <a:cubicBezTo>
                    <a:pt x="812800" y="298811"/>
                    <a:pt x="793706" y="317905"/>
                    <a:pt x="770153" y="317905"/>
                  </a:cubicBezTo>
                  <a:lnTo>
                    <a:pt x="42647" y="317905"/>
                  </a:lnTo>
                  <a:cubicBezTo>
                    <a:pt x="31336" y="317905"/>
                    <a:pt x="20489" y="313412"/>
                    <a:pt x="12491" y="305414"/>
                  </a:cubicBezTo>
                  <a:cubicBezTo>
                    <a:pt x="4493" y="297416"/>
                    <a:pt x="0" y="286569"/>
                    <a:pt x="0" y="275258"/>
                  </a:cubicBezTo>
                  <a:lnTo>
                    <a:pt x="0" y="42647"/>
                  </a:lnTo>
                  <a:cubicBezTo>
                    <a:pt x="0" y="31336"/>
                    <a:pt x="4493" y="20489"/>
                    <a:pt x="12491" y="12491"/>
                  </a:cubicBezTo>
                  <a:cubicBezTo>
                    <a:pt x="20489" y="4493"/>
                    <a:pt x="31336" y="0"/>
                    <a:pt x="42647" y="0"/>
                  </a:cubicBezTo>
                  <a:close/>
                </a:path>
              </a:pathLst>
            </a:custGeom>
            <a:solidFill>
              <a:srgbClr val="F6BD38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0" y="-9525"/>
              <a:ext cx="812800" cy="32743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13255400" y="5409896"/>
            <a:ext cx="3086100" cy="1207045"/>
            <a:chOff x="0" y="0"/>
            <a:chExt cx="812800" cy="317905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812800" cy="317905"/>
            </a:xfrm>
            <a:custGeom>
              <a:avLst/>
              <a:gdLst/>
              <a:ahLst/>
              <a:cxnLst/>
              <a:rect r="r" b="b" t="t" l="l"/>
              <a:pathLst>
                <a:path h="317905" w="812800">
                  <a:moveTo>
                    <a:pt x="42647" y="0"/>
                  </a:moveTo>
                  <a:lnTo>
                    <a:pt x="770153" y="0"/>
                  </a:lnTo>
                  <a:cubicBezTo>
                    <a:pt x="781464" y="0"/>
                    <a:pt x="792311" y="4493"/>
                    <a:pt x="800309" y="12491"/>
                  </a:cubicBezTo>
                  <a:cubicBezTo>
                    <a:pt x="808307" y="20489"/>
                    <a:pt x="812800" y="31336"/>
                    <a:pt x="812800" y="42647"/>
                  </a:cubicBezTo>
                  <a:lnTo>
                    <a:pt x="812800" y="275258"/>
                  </a:lnTo>
                  <a:cubicBezTo>
                    <a:pt x="812800" y="298811"/>
                    <a:pt x="793706" y="317905"/>
                    <a:pt x="770153" y="317905"/>
                  </a:cubicBezTo>
                  <a:lnTo>
                    <a:pt x="42647" y="317905"/>
                  </a:lnTo>
                  <a:cubicBezTo>
                    <a:pt x="31336" y="317905"/>
                    <a:pt x="20489" y="313412"/>
                    <a:pt x="12491" y="305414"/>
                  </a:cubicBezTo>
                  <a:cubicBezTo>
                    <a:pt x="4493" y="297416"/>
                    <a:pt x="0" y="286569"/>
                    <a:pt x="0" y="275258"/>
                  </a:cubicBezTo>
                  <a:lnTo>
                    <a:pt x="0" y="42647"/>
                  </a:lnTo>
                  <a:cubicBezTo>
                    <a:pt x="0" y="31336"/>
                    <a:pt x="4493" y="20489"/>
                    <a:pt x="12491" y="12491"/>
                  </a:cubicBezTo>
                  <a:cubicBezTo>
                    <a:pt x="20489" y="4493"/>
                    <a:pt x="31336" y="0"/>
                    <a:pt x="42647" y="0"/>
                  </a:cubicBezTo>
                  <a:close/>
                </a:path>
              </a:pathLst>
            </a:custGeom>
            <a:solidFill>
              <a:srgbClr val="658E89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0" y="-9525"/>
              <a:ext cx="812800" cy="32743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7600950" y="5409896"/>
            <a:ext cx="3086100" cy="1207045"/>
            <a:chOff x="0" y="0"/>
            <a:chExt cx="812800" cy="317905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812800" cy="317905"/>
            </a:xfrm>
            <a:custGeom>
              <a:avLst/>
              <a:gdLst/>
              <a:ahLst/>
              <a:cxnLst/>
              <a:rect r="r" b="b" t="t" l="l"/>
              <a:pathLst>
                <a:path h="317905" w="812800">
                  <a:moveTo>
                    <a:pt x="42647" y="0"/>
                  </a:moveTo>
                  <a:lnTo>
                    <a:pt x="770153" y="0"/>
                  </a:lnTo>
                  <a:cubicBezTo>
                    <a:pt x="781464" y="0"/>
                    <a:pt x="792311" y="4493"/>
                    <a:pt x="800309" y="12491"/>
                  </a:cubicBezTo>
                  <a:cubicBezTo>
                    <a:pt x="808307" y="20489"/>
                    <a:pt x="812800" y="31336"/>
                    <a:pt x="812800" y="42647"/>
                  </a:cubicBezTo>
                  <a:lnTo>
                    <a:pt x="812800" y="275258"/>
                  </a:lnTo>
                  <a:cubicBezTo>
                    <a:pt x="812800" y="298811"/>
                    <a:pt x="793706" y="317905"/>
                    <a:pt x="770153" y="317905"/>
                  </a:cubicBezTo>
                  <a:lnTo>
                    <a:pt x="42647" y="317905"/>
                  </a:lnTo>
                  <a:cubicBezTo>
                    <a:pt x="31336" y="317905"/>
                    <a:pt x="20489" y="313412"/>
                    <a:pt x="12491" y="305414"/>
                  </a:cubicBezTo>
                  <a:cubicBezTo>
                    <a:pt x="4493" y="297416"/>
                    <a:pt x="0" y="286569"/>
                    <a:pt x="0" y="275258"/>
                  </a:cubicBezTo>
                  <a:lnTo>
                    <a:pt x="0" y="42647"/>
                  </a:lnTo>
                  <a:cubicBezTo>
                    <a:pt x="0" y="31336"/>
                    <a:pt x="4493" y="20489"/>
                    <a:pt x="12491" y="12491"/>
                  </a:cubicBezTo>
                  <a:cubicBezTo>
                    <a:pt x="20489" y="4493"/>
                    <a:pt x="31336" y="0"/>
                    <a:pt x="42647" y="0"/>
                  </a:cubicBezTo>
                  <a:close/>
                </a:path>
              </a:pathLst>
            </a:custGeom>
            <a:solidFill>
              <a:srgbClr val="F29EC1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9525"/>
              <a:ext cx="812800" cy="32743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6" id="16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17" id="17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8" id="18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19" id="19"/>
          <p:cNvSpPr/>
          <p:nvPr/>
        </p:nvSpPr>
        <p:spPr>
          <a:xfrm flipH="false" flipV="false" rot="0">
            <a:off x="5720968" y="5596364"/>
            <a:ext cx="1573793" cy="834111"/>
          </a:xfrm>
          <a:custGeom>
            <a:avLst/>
            <a:gdLst/>
            <a:ahLst/>
            <a:cxnLst/>
            <a:rect r="r" b="b" t="t" l="l"/>
            <a:pathLst>
              <a:path h="834111" w="1573793">
                <a:moveTo>
                  <a:pt x="0" y="0"/>
                </a:moveTo>
                <a:lnTo>
                  <a:pt x="1573794" y="0"/>
                </a:lnTo>
                <a:lnTo>
                  <a:pt x="1573794" y="834110"/>
                </a:lnTo>
                <a:lnTo>
                  <a:pt x="0" y="83411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0" id="20"/>
          <p:cNvSpPr/>
          <p:nvPr/>
        </p:nvSpPr>
        <p:spPr>
          <a:xfrm flipH="false" flipV="false" rot="0">
            <a:off x="11182350" y="5596364"/>
            <a:ext cx="1573793" cy="834111"/>
          </a:xfrm>
          <a:custGeom>
            <a:avLst/>
            <a:gdLst/>
            <a:ahLst/>
            <a:cxnLst/>
            <a:rect r="r" b="b" t="t" l="l"/>
            <a:pathLst>
              <a:path h="834111" w="1573793">
                <a:moveTo>
                  <a:pt x="0" y="0"/>
                </a:moveTo>
                <a:lnTo>
                  <a:pt x="1573793" y="0"/>
                </a:lnTo>
                <a:lnTo>
                  <a:pt x="1573793" y="834110"/>
                </a:lnTo>
                <a:lnTo>
                  <a:pt x="0" y="83411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21" id="21"/>
          <p:cNvSpPr txBox="true"/>
          <p:nvPr/>
        </p:nvSpPr>
        <p:spPr>
          <a:xfrm rot="0">
            <a:off x="2915486" y="1047750"/>
            <a:ext cx="12457028" cy="12872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240"/>
              </a:lnSpc>
              <a:spcBef>
                <a:spcPct val="0"/>
              </a:spcBef>
            </a:pPr>
            <a:r>
              <a:rPr lang="en-US" sz="8605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Key Events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644578" y="3152273"/>
            <a:ext cx="4076390" cy="74512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940"/>
              </a:lnSpc>
              <a:spcBef>
                <a:spcPct val="0"/>
              </a:spcBef>
            </a:pPr>
            <a:r>
              <a:rPr lang="en-US" b="true" sz="4715" strike="noStrike" u="none">
                <a:solidFill>
                  <a:srgbClr val="36493E"/>
                </a:solidFill>
                <a:latin typeface="TT Chocolates Bold"/>
                <a:ea typeface="TT Chocolates Bold"/>
                <a:cs typeface="TT Chocolates Bold"/>
                <a:sym typeface="TT Chocolates Bold"/>
              </a:rPr>
              <a:t>September 16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2953478" y="3152273"/>
            <a:ext cx="3689944" cy="74512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940"/>
              </a:lnSpc>
              <a:spcBef>
                <a:spcPct val="0"/>
              </a:spcBef>
            </a:pPr>
            <a:r>
              <a:rPr lang="en-US" b="true" sz="4715" strike="noStrike" u="none">
                <a:solidFill>
                  <a:srgbClr val="36493E"/>
                </a:solidFill>
                <a:latin typeface="TT Chocolates Bold"/>
                <a:ea typeface="TT Chocolates Bold"/>
                <a:cs typeface="TT Chocolates Bold"/>
                <a:sym typeface="TT Chocolates Bold"/>
              </a:rPr>
              <a:t>August 24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2729128" y="6885082"/>
            <a:ext cx="4138643" cy="23839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The treaty that officially recognizes Mexico's independence from Spain, ending the war and establishing the Mexican Empire.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2980201" y="5565656"/>
            <a:ext cx="1405144" cy="837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17"/>
              </a:lnSpc>
            </a:pPr>
            <a:r>
              <a:rPr lang="en-US" b="true" sz="2696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Grito de Dolores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3902947" y="5565656"/>
            <a:ext cx="1791005" cy="837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17"/>
              </a:lnSpc>
              <a:spcBef>
                <a:spcPct val="0"/>
              </a:spcBef>
            </a:pPr>
            <a:r>
              <a:rPr lang="en-US" b="true" sz="2696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Treaty of Córdoba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892350" y="6885082"/>
            <a:ext cx="3580847" cy="18981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Miguel Hidalgo y Costilla, a Catholic priest, issues the "Grito de Dolores," calling for the end of Spanish rule.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2745766" y="4129632"/>
            <a:ext cx="1874015" cy="8978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037"/>
              </a:lnSpc>
              <a:spcBef>
                <a:spcPct val="0"/>
              </a:spcBef>
            </a:pPr>
            <a:r>
              <a:rPr lang="en-US" sz="5914" strike="noStrike" u="none">
                <a:solidFill>
                  <a:srgbClr val="E61D27"/>
                </a:solidFill>
                <a:latin typeface="TAN Nimbus"/>
                <a:ea typeface="TAN Nimbus"/>
                <a:cs typeface="TAN Nimbus"/>
                <a:sym typeface="TAN Nimbus"/>
              </a:rPr>
              <a:t>1810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7041397" y="3152273"/>
            <a:ext cx="4205205" cy="74512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940"/>
              </a:lnSpc>
              <a:spcBef>
                <a:spcPct val="0"/>
              </a:spcBef>
            </a:pPr>
            <a:r>
              <a:rPr lang="en-US" b="true" sz="4715" strike="noStrike" u="none">
                <a:solidFill>
                  <a:srgbClr val="36493E"/>
                </a:solidFill>
                <a:latin typeface="TT Chocolates Bold"/>
                <a:ea typeface="TT Chocolates Bold"/>
                <a:cs typeface="TT Chocolates Bold"/>
                <a:sym typeface="TT Chocolates Bold"/>
              </a:rPr>
              <a:t>September 28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7919120" y="5565656"/>
            <a:ext cx="2449760" cy="837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17"/>
              </a:lnSpc>
              <a:spcBef>
                <a:spcPct val="0"/>
              </a:spcBef>
            </a:pPr>
            <a:r>
              <a:rPr lang="en-US" b="true" sz="2696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Battle of Guanajuato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7114362" y="6885082"/>
            <a:ext cx="4059275" cy="238391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One of the first major battles in the independence movement, where insurgent forces led by Hidalgo win a significant victory over Spanish troops.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8206993" y="4129632"/>
            <a:ext cx="1874015" cy="8978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037"/>
              </a:lnSpc>
              <a:spcBef>
                <a:spcPct val="0"/>
              </a:spcBef>
            </a:pPr>
            <a:r>
              <a:rPr lang="en-US" sz="5914" strike="noStrike" u="none">
                <a:solidFill>
                  <a:srgbClr val="E61D27"/>
                </a:solidFill>
                <a:latin typeface="TAN Nimbus"/>
                <a:ea typeface="TAN Nimbus"/>
                <a:cs typeface="TAN Nimbus"/>
                <a:sym typeface="TAN Nimbus"/>
              </a:rPr>
              <a:t>1810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13871211" y="4129632"/>
            <a:ext cx="1854478" cy="8978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037"/>
              </a:lnSpc>
              <a:spcBef>
                <a:spcPct val="0"/>
              </a:spcBef>
            </a:pPr>
            <a:r>
              <a:rPr lang="en-US" sz="5914">
                <a:solidFill>
                  <a:srgbClr val="E61D27"/>
                </a:solidFill>
                <a:latin typeface="TAN Nimbus"/>
                <a:ea typeface="TAN Nimbus"/>
                <a:cs typeface="TAN Nimbus"/>
                <a:sym typeface="TAN Nimbus"/>
              </a:rPr>
              <a:t>1821</a:t>
            </a:r>
          </a:p>
        </p:txBody>
      </p:sp>
    </p:spTree>
  </p:cSld>
  <p:clrMapOvr>
    <a:masterClrMapping/>
  </p:clrMapOvr>
  <p:transition spd="slow">
    <p:push dir="l"/>
  </p:transition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8" id="8"/>
          <p:cNvSpPr/>
          <p:nvPr/>
        </p:nvSpPr>
        <p:spPr>
          <a:xfrm flipH="false" flipV="false" rot="0">
            <a:off x="5340579" y="3261708"/>
            <a:ext cx="8061467" cy="5451601"/>
          </a:xfrm>
          <a:custGeom>
            <a:avLst/>
            <a:gdLst/>
            <a:ahLst/>
            <a:cxnLst/>
            <a:rect r="r" b="b" t="t" l="l"/>
            <a:pathLst>
              <a:path h="5451601" w="8061467">
                <a:moveTo>
                  <a:pt x="0" y="0"/>
                </a:moveTo>
                <a:lnTo>
                  <a:pt x="8061467" y="0"/>
                </a:lnTo>
                <a:lnTo>
                  <a:pt x="8061467" y="5451601"/>
                </a:lnTo>
                <a:lnTo>
                  <a:pt x="0" y="5451601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9" id="9"/>
          <p:cNvSpPr/>
          <p:nvPr/>
        </p:nvSpPr>
        <p:spPr>
          <a:xfrm flipH="false" flipV="false" rot="0">
            <a:off x="9371312" y="3849403"/>
            <a:ext cx="1089101" cy="1555858"/>
          </a:xfrm>
          <a:custGeom>
            <a:avLst/>
            <a:gdLst/>
            <a:ahLst/>
            <a:cxnLst/>
            <a:rect r="r" b="b" t="t" l="l"/>
            <a:pathLst>
              <a:path h="1555858" w="1089101">
                <a:moveTo>
                  <a:pt x="0" y="0"/>
                </a:moveTo>
                <a:lnTo>
                  <a:pt x="1089101" y="0"/>
                </a:lnTo>
                <a:lnTo>
                  <a:pt x="1089101" y="1555858"/>
                </a:lnTo>
                <a:lnTo>
                  <a:pt x="0" y="155585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0" id="10"/>
          <p:cNvSpPr/>
          <p:nvPr/>
        </p:nvSpPr>
        <p:spPr>
          <a:xfrm flipH="false" flipV="false" rot="0">
            <a:off x="7557897" y="4627332"/>
            <a:ext cx="1089101" cy="1555858"/>
          </a:xfrm>
          <a:custGeom>
            <a:avLst/>
            <a:gdLst/>
            <a:ahLst/>
            <a:cxnLst/>
            <a:rect r="r" b="b" t="t" l="l"/>
            <a:pathLst>
              <a:path h="1555858" w="1089101">
                <a:moveTo>
                  <a:pt x="0" y="0"/>
                </a:moveTo>
                <a:lnTo>
                  <a:pt x="1089101" y="0"/>
                </a:lnTo>
                <a:lnTo>
                  <a:pt x="1089101" y="1555858"/>
                </a:lnTo>
                <a:lnTo>
                  <a:pt x="0" y="155585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1" id="11"/>
          <p:cNvSpPr/>
          <p:nvPr/>
        </p:nvSpPr>
        <p:spPr>
          <a:xfrm flipH="false" flipV="false" rot="0">
            <a:off x="9371312" y="6183190"/>
            <a:ext cx="1089101" cy="1555858"/>
          </a:xfrm>
          <a:custGeom>
            <a:avLst/>
            <a:gdLst/>
            <a:ahLst/>
            <a:cxnLst/>
            <a:rect r="r" b="b" t="t" l="l"/>
            <a:pathLst>
              <a:path h="1555858" w="1089101">
                <a:moveTo>
                  <a:pt x="0" y="0"/>
                </a:moveTo>
                <a:lnTo>
                  <a:pt x="1089101" y="0"/>
                </a:lnTo>
                <a:lnTo>
                  <a:pt x="1089101" y="1555859"/>
                </a:lnTo>
                <a:lnTo>
                  <a:pt x="0" y="1555859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2" id="12"/>
          <p:cNvSpPr/>
          <p:nvPr/>
        </p:nvSpPr>
        <p:spPr>
          <a:xfrm flipH="false" flipV="false" rot="0">
            <a:off x="6651189" y="2812097"/>
            <a:ext cx="1089101" cy="1555858"/>
          </a:xfrm>
          <a:custGeom>
            <a:avLst/>
            <a:gdLst/>
            <a:ahLst/>
            <a:cxnLst/>
            <a:rect r="r" b="b" t="t" l="l"/>
            <a:pathLst>
              <a:path h="1555858" w="1089101">
                <a:moveTo>
                  <a:pt x="0" y="0"/>
                </a:moveTo>
                <a:lnTo>
                  <a:pt x="1089101" y="0"/>
                </a:lnTo>
                <a:lnTo>
                  <a:pt x="1089101" y="1555858"/>
                </a:lnTo>
                <a:lnTo>
                  <a:pt x="0" y="1555858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3" id="13"/>
          <p:cNvSpPr/>
          <p:nvPr/>
        </p:nvSpPr>
        <p:spPr>
          <a:xfrm flipH="false" flipV="false" rot="0">
            <a:off x="2602426" y="326170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4" id="14"/>
          <p:cNvSpPr/>
          <p:nvPr/>
        </p:nvSpPr>
        <p:spPr>
          <a:xfrm flipH="false" flipV="false" rot="0">
            <a:off x="14888822" y="326170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5" id="15"/>
          <p:cNvSpPr/>
          <p:nvPr/>
        </p:nvSpPr>
        <p:spPr>
          <a:xfrm flipH="false" flipV="false" rot="0">
            <a:off x="2602426" y="634486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6" id="16"/>
          <p:cNvSpPr/>
          <p:nvPr/>
        </p:nvSpPr>
        <p:spPr>
          <a:xfrm flipH="false" flipV="false" rot="0">
            <a:off x="14888822" y="6344868"/>
            <a:ext cx="675031" cy="964330"/>
          </a:xfrm>
          <a:custGeom>
            <a:avLst/>
            <a:gdLst/>
            <a:ahLst/>
            <a:cxnLst/>
            <a:rect r="r" b="b" t="t" l="l"/>
            <a:pathLst>
              <a:path h="964330" w="675031">
                <a:moveTo>
                  <a:pt x="0" y="0"/>
                </a:moveTo>
                <a:lnTo>
                  <a:pt x="675031" y="0"/>
                </a:lnTo>
                <a:lnTo>
                  <a:pt x="675031" y="964330"/>
                </a:lnTo>
                <a:lnTo>
                  <a:pt x="0" y="964330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7" id="17"/>
          <p:cNvSpPr/>
          <p:nvPr/>
        </p:nvSpPr>
        <p:spPr>
          <a:xfrm flipH="false" flipV="false" rot="998417">
            <a:off x="14224449" y="1191054"/>
            <a:ext cx="7315200" cy="2395285"/>
          </a:xfrm>
          <a:custGeom>
            <a:avLst/>
            <a:gdLst/>
            <a:ahLst/>
            <a:cxnLst/>
            <a:rect r="r" b="b" t="t" l="l"/>
            <a:pathLst>
              <a:path h="2395285" w="7315200">
                <a:moveTo>
                  <a:pt x="0" y="0"/>
                </a:moveTo>
                <a:lnTo>
                  <a:pt x="7315200" y="0"/>
                </a:lnTo>
                <a:lnTo>
                  <a:pt x="7315200" y="2395285"/>
                </a:lnTo>
                <a:lnTo>
                  <a:pt x="0" y="2395285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8" id="18"/>
          <p:cNvSpPr/>
          <p:nvPr/>
        </p:nvSpPr>
        <p:spPr>
          <a:xfrm flipH="false" flipV="false" rot="-883894">
            <a:off x="-3644837" y="890726"/>
            <a:ext cx="7315200" cy="2395285"/>
          </a:xfrm>
          <a:custGeom>
            <a:avLst/>
            <a:gdLst/>
            <a:ahLst/>
            <a:cxnLst/>
            <a:rect r="r" b="b" t="t" l="l"/>
            <a:pathLst>
              <a:path h="2395285" w="7315200">
                <a:moveTo>
                  <a:pt x="0" y="0"/>
                </a:moveTo>
                <a:lnTo>
                  <a:pt x="7315200" y="0"/>
                </a:lnTo>
                <a:lnTo>
                  <a:pt x="7315200" y="2395285"/>
                </a:lnTo>
                <a:lnTo>
                  <a:pt x="0" y="2395285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9" id="19"/>
          <p:cNvSpPr txBox="true"/>
          <p:nvPr/>
        </p:nvSpPr>
        <p:spPr>
          <a:xfrm rot="0">
            <a:off x="1028700" y="945931"/>
            <a:ext cx="16230600" cy="12865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240"/>
              </a:lnSpc>
              <a:spcBef>
                <a:spcPct val="0"/>
              </a:spcBef>
            </a:pPr>
            <a:r>
              <a:rPr lang="en-US" sz="8605" strike="noStrike" u="none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Key Locations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514771" y="4156574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Location 1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3801167" y="4156574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Location 2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514771" y="7239735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Location 3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3801167" y="7239735"/>
            <a:ext cx="2850341" cy="741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6323"/>
              </a:lnSpc>
              <a:spcBef>
                <a:spcPct val="0"/>
              </a:spcBef>
            </a:pPr>
            <a:r>
              <a:rPr lang="en-US" b="true" sz="3572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Location 4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906979" y="4923985"/>
            <a:ext cx="4065925" cy="9265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3193375" y="4981135"/>
            <a:ext cx="4065925" cy="7924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99"/>
              </a:lnSpc>
            </a:pPr>
            <a:r>
              <a:rPr lang="en-US" sz="2199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906979" y="8064296"/>
            <a:ext cx="4065925" cy="7924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99"/>
              </a:lnSpc>
            </a:pPr>
            <a:r>
              <a:rPr lang="en-US" sz="2199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3193375" y="8064296"/>
            <a:ext cx="4065925" cy="79248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299"/>
              </a:lnSpc>
            </a:pPr>
            <a:r>
              <a:rPr lang="en-US" sz="2199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</p:spTree>
  </p:cSld>
  <p:clrMapOvr>
    <a:masterClrMapping/>
  </p:clrMapOvr>
  <p:transition spd="slow">
    <p:push dir="l"/>
  </p:transition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2204771" y="2651193"/>
            <a:ext cx="6790794" cy="4795978"/>
            <a:chOff x="0" y="0"/>
            <a:chExt cx="1598919" cy="1129232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598919" cy="1129232"/>
            </a:xfrm>
            <a:custGeom>
              <a:avLst/>
              <a:gdLst/>
              <a:ahLst/>
              <a:cxnLst/>
              <a:rect r="r" b="b" t="t" l="l"/>
              <a:pathLst>
                <a:path h="1129232" w="1598919">
                  <a:moveTo>
                    <a:pt x="78664" y="0"/>
                  </a:moveTo>
                  <a:lnTo>
                    <a:pt x="1520255" y="0"/>
                  </a:lnTo>
                  <a:cubicBezTo>
                    <a:pt x="1563700" y="0"/>
                    <a:pt x="1598919" y="35219"/>
                    <a:pt x="1598919" y="78664"/>
                  </a:cubicBezTo>
                  <a:lnTo>
                    <a:pt x="1598919" y="1050568"/>
                  </a:lnTo>
                  <a:cubicBezTo>
                    <a:pt x="1598919" y="1071431"/>
                    <a:pt x="1590631" y="1091439"/>
                    <a:pt x="1575879" y="1106192"/>
                  </a:cubicBezTo>
                  <a:cubicBezTo>
                    <a:pt x="1561127" y="1120944"/>
                    <a:pt x="1541118" y="1129232"/>
                    <a:pt x="1520255" y="1129232"/>
                  </a:cubicBezTo>
                  <a:lnTo>
                    <a:pt x="78664" y="1129232"/>
                  </a:lnTo>
                  <a:cubicBezTo>
                    <a:pt x="57801" y="1129232"/>
                    <a:pt x="37793" y="1120944"/>
                    <a:pt x="23040" y="1106192"/>
                  </a:cubicBezTo>
                  <a:cubicBezTo>
                    <a:pt x="8288" y="1091439"/>
                    <a:pt x="0" y="1071431"/>
                    <a:pt x="0" y="1050568"/>
                  </a:cubicBezTo>
                  <a:lnTo>
                    <a:pt x="0" y="78664"/>
                  </a:lnTo>
                  <a:cubicBezTo>
                    <a:pt x="0" y="57801"/>
                    <a:pt x="8288" y="37793"/>
                    <a:pt x="23040" y="23040"/>
                  </a:cubicBezTo>
                  <a:cubicBezTo>
                    <a:pt x="37793" y="8288"/>
                    <a:pt x="57801" y="0"/>
                    <a:pt x="78664" y="0"/>
                  </a:cubicBezTo>
                  <a:close/>
                </a:path>
              </a:pathLst>
            </a:custGeom>
            <a:blipFill>
              <a:blip r:embed="rId2"/>
              <a:stretch>
                <a:fillRect l="-2968" t="0" r="-2968" b="0"/>
              </a:stretch>
            </a:blipFill>
          </p:spPr>
        </p:sp>
      </p:grpSp>
      <p:grpSp>
        <p:nvGrpSpPr>
          <p:cNvPr name="Group 4" id="4"/>
          <p:cNvGrpSpPr/>
          <p:nvPr/>
        </p:nvGrpSpPr>
        <p:grpSpPr>
          <a:xfrm rot="0">
            <a:off x="9292435" y="2651193"/>
            <a:ext cx="6790794" cy="4795978"/>
            <a:chOff x="0" y="0"/>
            <a:chExt cx="1598919" cy="1129232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1598919" cy="1129232"/>
            </a:xfrm>
            <a:custGeom>
              <a:avLst/>
              <a:gdLst/>
              <a:ahLst/>
              <a:cxnLst/>
              <a:rect r="r" b="b" t="t" l="l"/>
              <a:pathLst>
                <a:path h="1129232" w="1598919">
                  <a:moveTo>
                    <a:pt x="78664" y="0"/>
                  </a:moveTo>
                  <a:lnTo>
                    <a:pt x="1520255" y="0"/>
                  </a:lnTo>
                  <a:cubicBezTo>
                    <a:pt x="1563700" y="0"/>
                    <a:pt x="1598919" y="35219"/>
                    <a:pt x="1598919" y="78664"/>
                  </a:cubicBezTo>
                  <a:lnTo>
                    <a:pt x="1598919" y="1050568"/>
                  </a:lnTo>
                  <a:cubicBezTo>
                    <a:pt x="1598919" y="1071431"/>
                    <a:pt x="1590631" y="1091439"/>
                    <a:pt x="1575879" y="1106192"/>
                  </a:cubicBezTo>
                  <a:cubicBezTo>
                    <a:pt x="1561127" y="1120944"/>
                    <a:pt x="1541118" y="1129232"/>
                    <a:pt x="1520255" y="1129232"/>
                  </a:cubicBezTo>
                  <a:lnTo>
                    <a:pt x="78664" y="1129232"/>
                  </a:lnTo>
                  <a:cubicBezTo>
                    <a:pt x="57801" y="1129232"/>
                    <a:pt x="37793" y="1120944"/>
                    <a:pt x="23040" y="1106192"/>
                  </a:cubicBezTo>
                  <a:cubicBezTo>
                    <a:pt x="8288" y="1091439"/>
                    <a:pt x="0" y="1071431"/>
                    <a:pt x="0" y="1050568"/>
                  </a:cubicBezTo>
                  <a:lnTo>
                    <a:pt x="0" y="78664"/>
                  </a:lnTo>
                  <a:cubicBezTo>
                    <a:pt x="0" y="57801"/>
                    <a:pt x="8288" y="37793"/>
                    <a:pt x="23040" y="23040"/>
                  </a:cubicBezTo>
                  <a:cubicBezTo>
                    <a:pt x="37793" y="8288"/>
                    <a:pt x="57801" y="0"/>
                    <a:pt x="78664" y="0"/>
                  </a:cubicBezTo>
                  <a:close/>
                </a:path>
              </a:pathLst>
            </a:custGeom>
            <a:blipFill>
              <a:blip r:embed="rId3"/>
              <a:stretch>
                <a:fillRect l="0" t="-3097" r="0" b="-3097"/>
              </a:stretch>
            </a:blipFill>
          </p:spPr>
        </p:sp>
      </p:grpSp>
      <p:sp>
        <p:nvSpPr>
          <p:cNvPr name="Freeform 6" id="6"/>
          <p:cNvSpPr/>
          <p:nvPr/>
        </p:nvSpPr>
        <p:spPr>
          <a:xfrm flipH="false" flipV="false" rot="0">
            <a:off x="14338978" y="181122"/>
            <a:ext cx="5414211" cy="2415078"/>
          </a:xfrm>
          <a:custGeom>
            <a:avLst/>
            <a:gdLst/>
            <a:ahLst/>
            <a:cxnLst/>
            <a:rect r="r" b="b" t="t" l="l"/>
            <a:pathLst>
              <a:path h="2415078" w="5414211">
                <a:moveTo>
                  <a:pt x="0" y="0"/>
                </a:moveTo>
                <a:lnTo>
                  <a:pt x="5414210" y="0"/>
                </a:lnTo>
                <a:lnTo>
                  <a:pt x="5414210" y="2415078"/>
                </a:lnTo>
                <a:lnTo>
                  <a:pt x="0" y="241507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-70379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7" id="7"/>
          <p:cNvSpPr/>
          <p:nvPr/>
        </p:nvSpPr>
        <p:spPr>
          <a:xfrm flipH="false" flipV="false" rot="0">
            <a:off x="-1465188" y="181122"/>
            <a:ext cx="5414211" cy="2415078"/>
          </a:xfrm>
          <a:custGeom>
            <a:avLst/>
            <a:gdLst/>
            <a:ahLst/>
            <a:cxnLst/>
            <a:rect r="r" b="b" t="t" l="l"/>
            <a:pathLst>
              <a:path h="2415078" w="5414211">
                <a:moveTo>
                  <a:pt x="0" y="0"/>
                </a:moveTo>
                <a:lnTo>
                  <a:pt x="5414210" y="0"/>
                </a:lnTo>
                <a:lnTo>
                  <a:pt x="5414210" y="2415078"/>
                </a:lnTo>
                <a:lnTo>
                  <a:pt x="0" y="241507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-70379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8" id="8"/>
          <p:cNvSpPr/>
          <p:nvPr/>
        </p:nvSpPr>
        <p:spPr>
          <a:xfrm flipH="false" flipV="false" rot="0">
            <a:off x="-7159095" y="1028700"/>
            <a:ext cx="10074581" cy="8627505"/>
          </a:xfrm>
          <a:custGeom>
            <a:avLst/>
            <a:gdLst/>
            <a:ahLst/>
            <a:cxnLst/>
            <a:rect r="r" b="b" t="t" l="l"/>
            <a:pathLst>
              <a:path h="8627505" w="10074581">
                <a:moveTo>
                  <a:pt x="0" y="0"/>
                </a:moveTo>
                <a:lnTo>
                  <a:pt x="10074581" y="0"/>
                </a:lnTo>
                <a:lnTo>
                  <a:pt x="10074581" y="8627505"/>
                </a:lnTo>
                <a:lnTo>
                  <a:pt x="0" y="862750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5179577" y="1028700"/>
            <a:ext cx="10074581" cy="8627505"/>
          </a:xfrm>
          <a:custGeom>
            <a:avLst/>
            <a:gdLst/>
            <a:ahLst/>
            <a:cxnLst/>
            <a:rect r="r" b="b" t="t" l="l"/>
            <a:pathLst>
              <a:path h="8627505" w="10074581">
                <a:moveTo>
                  <a:pt x="0" y="0"/>
                </a:moveTo>
                <a:lnTo>
                  <a:pt x="10074581" y="0"/>
                </a:lnTo>
                <a:lnTo>
                  <a:pt x="10074581" y="8627505"/>
                </a:lnTo>
                <a:lnTo>
                  <a:pt x="0" y="8627505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0" id="10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3" id="13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14" id="14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5" id="15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16" id="16"/>
          <p:cNvSpPr txBox="true"/>
          <p:nvPr/>
        </p:nvSpPr>
        <p:spPr>
          <a:xfrm rot="0">
            <a:off x="2915486" y="851150"/>
            <a:ext cx="12457028" cy="12872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240"/>
              </a:lnSpc>
              <a:spcBef>
                <a:spcPct val="0"/>
              </a:spcBef>
            </a:pPr>
            <a:r>
              <a:rPr lang="en-US" sz="8605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Celebrations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2697042" y="7932946"/>
            <a:ext cx="5806252" cy="14123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9784706" y="7932946"/>
            <a:ext cx="5806252" cy="141236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</p:spTree>
  </p:cSld>
  <p:clrMapOvr>
    <a:masterClrMapping/>
  </p:clrMapOvr>
  <p:transition spd="slow">
    <p:push dir="l"/>
  </p:transition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70236" y="792148"/>
            <a:ext cx="17347529" cy="8702704"/>
            <a:chOff x="0" y="0"/>
            <a:chExt cx="812800" cy="40775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812800" cy="407756"/>
            </a:xfrm>
            <a:custGeom>
              <a:avLst/>
              <a:gdLst/>
              <a:ahLst/>
              <a:cxnLst/>
              <a:rect r="r" b="b" t="t" l="l"/>
              <a:pathLst>
                <a:path h="407756" w="812800">
                  <a:moveTo>
                    <a:pt x="812800" y="203878"/>
                  </a:moveTo>
                  <a:lnTo>
                    <a:pt x="609600" y="407756"/>
                  </a:lnTo>
                  <a:lnTo>
                    <a:pt x="203200" y="407756"/>
                  </a:lnTo>
                  <a:lnTo>
                    <a:pt x="0" y="203878"/>
                  </a:lnTo>
                  <a:lnTo>
                    <a:pt x="203200" y="0"/>
                  </a:lnTo>
                  <a:lnTo>
                    <a:pt x="609600" y="0"/>
                  </a:lnTo>
                  <a:lnTo>
                    <a:pt x="812800" y="203878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209550" cap="sq">
              <a:solidFill>
                <a:srgbClr val="6E9CCD"/>
              </a:solidFill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114300" y="-9525"/>
              <a:ext cx="584200" cy="41728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13968700" y="5739226"/>
            <a:ext cx="3755626" cy="3755626"/>
          </a:xfrm>
          <a:custGeom>
            <a:avLst/>
            <a:gdLst/>
            <a:ahLst/>
            <a:cxnLst/>
            <a:rect r="r" b="b" t="t" l="l"/>
            <a:pathLst>
              <a:path h="3755626" w="3755626">
                <a:moveTo>
                  <a:pt x="0" y="0"/>
                </a:moveTo>
                <a:lnTo>
                  <a:pt x="3755626" y="0"/>
                </a:lnTo>
                <a:lnTo>
                  <a:pt x="3755626" y="3755626"/>
                </a:lnTo>
                <a:lnTo>
                  <a:pt x="0" y="375562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false" flipV="false" rot="-5400000">
            <a:off x="13968700" y="792148"/>
            <a:ext cx="3755626" cy="3755626"/>
          </a:xfrm>
          <a:custGeom>
            <a:avLst/>
            <a:gdLst/>
            <a:ahLst/>
            <a:cxnLst/>
            <a:rect r="r" b="b" t="t" l="l"/>
            <a:pathLst>
              <a:path h="3755626" w="3755626">
                <a:moveTo>
                  <a:pt x="0" y="0"/>
                </a:moveTo>
                <a:lnTo>
                  <a:pt x="3755626" y="0"/>
                </a:lnTo>
                <a:lnTo>
                  <a:pt x="3755626" y="3755626"/>
                </a:lnTo>
                <a:lnTo>
                  <a:pt x="0" y="375562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7" id="7"/>
          <p:cNvSpPr/>
          <p:nvPr/>
        </p:nvSpPr>
        <p:spPr>
          <a:xfrm flipH="false" flipV="false" rot="-10800000">
            <a:off x="563674" y="792148"/>
            <a:ext cx="3755626" cy="3755626"/>
          </a:xfrm>
          <a:custGeom>
            <a:avLst/>
            <a:gdLst/>
            <a:ahLst/>
            <a:cxnLst/>
            <a:rect r="r" b="b" t="t" l="l"/>
            <a:pathLst>
              <a:path h="3755626" w="3755626">
                <a:moveTo>
                  <a:pt x="0" y="0"/>
                </a:moveTo>
                <a:lnTo>
                  <a:pt x="3755626" y="0"/>
                </a:lnTo>
                <a:lnTo>
                  <a:pt x="3755626" y="3755626"/>
                </a:lnTo>
                <a:lnTo>
                  <a:pt x="0" y="375562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8" id="8"/>
          <p:cNvSpPr/>
          <p:nvPr/>
        </p:nvSpPr>
        <p:spPr>
          <a:xfrm flipH="false" flipV="false" rot="5400000">
            <a:off x="563674" y="5739226"/>
            <a:ext cx="3755626" cy="3755626"/>
          </a:xfrm>
          <a:custGeom>
            <a:avLst/>
            <a:gdLst/>
            <a:ahLst/>
            <a:cxnLst/>
            <a:rect r="r" b="b" t="t" l="l"/>
            <a:pathLst>
              <a:path h="3755626" w="3755626">
                <a:moveTo>
                  <a:pt x="0" y="0"/>
                </a:moveTo>
                <a:lnTo>
                  <a:pt x="3755626" y="0"/>
                </a:lnTo>
                <a:lnTo>
                  <a:pt x="3755626" y="3755626"/>
                </a:lnTo>
                <a:lnTo>
                  <a:pt x="0" y="375562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9" id="9"/>
          <p:cNvSpPr txBox="true"/>
          <p:nvPr/>
        </p:nvSpPr>
        <p:spPr>
          <a:xfrm rot="0">
            <a:off x="3834835" y="2108807"/>
            <a:ext cx="10618329" cy="34100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6846"/>
              </a:lnSpc>
              <a:spcBef>
                <a:spcPct val="0"/>
              </a:spcBef>
            </a:pPr>
            <a:r>
              <a:rPr lang="en-US" sz="22559">
                <a:solidFill>
                  <a:srgbClr val="6E9CCD"/>
                </a:solidFill>
                <a:latin typeface="TAN Nimbus"/>
                <a:ea typeface="TAN Nimbus"/>
                <a:cs typeface="TAN Nimbus"/>
                <a:sym typeface="TAN Nimbus"/>
              </a:rPr>
              <a:t>02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243791" y="6030377"/>
            <a:ext cx="13800418" cy="1598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23"/>
              </a:lnSpc>
              <a:spcBef>
                <a:spcPct val="0"/>
              </a:spcBef>
            </a:pPr>
            <a:r>
              <a:rPr lang="en-US" sz="10177" spc="173">
                <a:solidFill>
                  <a:srgbClr val="E61D27"/>
                </a:solidFill>
                <a:latin typeface="TAN Nimbus"/>
                <a:ea typeface="TAN Nimbus"/>
                <a:cs typeface="TAN Nimbus"/>
                <a:sym typeface="TAN Nimbus"/>
              </a:rPr>
              <a:t>KEY EVENTS</a:t>
            </a:r>
          </a:p>
        </p:txBody>
      </p:sp>
    </p:spTree>
  </p:cSld>
  <p:clrMapOvr>
    <a:masterClrMapping/>
  </p:clrMapOvr>
  <p:transition spd="slow">
    <p:push dir="l"/>
  </p:transition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5305415" y="3656004"/>
            <a:ext cx="7677170" cy="3740876"/>
          </a:xfrm>
          <a:custGeom>
            <a:avLst/>
            <a:gdLst/>
            <a:ahLst/>
            <a:cxnLst/>
            <a:rect r="r" b="b" t="t" l="l"/>
            <a:pathLst>
              <a:path h="3740876" w="7677170">
                <a:moveTo>
                  <a:pt x="0" y="0"/>
                </a:moveTo>
                <a:lnTo>
                  <a:pt x="7677170" y="0"/>
                </a:lnTo>
                <a:lnTo>
                  <a:pt x="7677170" y="3740875"/>
                </a:lnTo>
                <a:lnTo>
                  <a:pt x="0" y="374087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5" id="5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6" id="6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9" id="9"/>
          <p:cNvGrpSpPr/>
          <p:nvPr/>
        </p:nvGrpSpPr>
        <p:grpSpPr>
          <a:xfrm rot="0">
            <a:off x="1820991" y="5793141"/>
            <a:ext cx="1630274" cy="1630274"/>
            <a:chOff x="0" y="0"/>
            <a:chExt cx="812800" cy="812800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FFFFF"/>
            </a:solidFill>
          </p:spPr>
        </p:sp>
        <p:sp>
          <p:nvSpPr>
            <p:cNvPr name="TextBox 11" id="11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2" id="12"/>
          <p:cNvGrpSpPr/>
          <p:nvPr/>
        </p:nvGrpSpPr>
        <p:grpSpPr>
          <a:xfrm rot="0">
            <a:off x="1820991" y="2596200"/>
            <a:ext cx="1630274" cy="1630274"/>
            <a:chOff x="0" y="0"/>
            <a:chExt cx="812800" cy="812800"/>
          </a:xfrm>
        </p:grpSpPr>
        <p:sp>
          <p:nvSpPr>
            <p:cNvPr name="Freeform 13" id="13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2C511C"/>
            </a:solidFill>
            <a:ln cap="sq">
              <a:noFill/>
              <a:prstDash val="solid"/>
              <a:miter/>
            </a:ln>
          </p:spPr>
        </p:sp>
        <p:sp>
          <p:nvSpPr>
            <p:cNvPr name="TextBox 14" id="14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440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5" id="15"/>
          <p:cNvGrpSpPr/>
          <p:nvPr/>
        </p:nvGrpSpPr>
        <p:grpSpPr>
          <a:xfrm rot="0">
            <a:off x="14838935" y="2596200"/>
            <a:ext cx="1630274" cy="1630274"/>
            <a:chOff x="0" y="0"/>
            <a:chExt cx="812800" cy="812800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62900"/>
            </a:solidFill>
            <a:ln cap="sq">
              <a:noFill/>
              <a:prstDash val="solid"/>
              <a:miter/>
            </a:ln>
          </p:spPr>
        </p:sp>
        <p:sp>
          <p:nvSpPr>
            <p:cNvPr name="TextBox 17" id="17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440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18" id="18"/>
          <p:cNvSpPr txBox="true"/>
          <p:nvPr/>
        </p:nvSpPr>
        <p:spPr>
          <a:xfrm rot="0">
            <a:off x="633592" y="7691230"/>
            <a:ext cx="4005073" cy="9265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651535" y="7691230"/>
            <a:ext cx="4005073" cy="9265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  <p:grpSp>
        <p:nvGrpSpPr>
          <p:cNvPr name="Group 20" id="20"/>
          <p:cNvGrpSpPr/>
          <p:nvPr/>
        </p:nvGrpSpPr>
        <p:grpSpPr>
          <a:xfrm rot="0">
            <a:off x="14838935" y="5793141"/>
            <a:ext cx="1630274" cy="1630274"/>
            <a:chOff x="0" y="0"/>
            <a:chExt cx="2173699" cy="2173699"/>
          </a:xfrm>
        </p:grpSpPr>
        <p:grpSp>
          <p:nvGrpSpPr>
            <p:cNvPr name="Group 21" id="21"/>
            <p:cNvGrpSpPr/>
            <p:nvPr/>
          </p:nvGrpSpPr>
          <p:grpSpPr>
            <a:xfrm rot="0">
              <a:off x="0" y="0"/>
              <a:ext cx="2173699" cy="2173699"/>
              <a:chOff x="0" y="0"/>
              <a:chExt cx="812800" cy="812800"/>
            </a:xfrm>
          </p:grpSpPr>
          <p:sp>
            <p:nvSpPr>
              <p:cNvPr name="Freeform 22" id="22"/>
              <p:cNvSpPr/>
              <p:nvPr/>
            </p:nvSpPr>
            <p:spPr>
              <a:xfrm flipH="false" flipV="false" rot="0">
                <a:off x="0" y="0"/>
                <a:ext cx="812800" cy="812800"/>
              </a:xfrm>
              <a:custGeom>
                <a:avLst/>
                <a:gdLst/>
                <a:ahLst/>
                <a:cxnLst/>
                <a:rect r="r" b="b" t="t" l="l"/>
                <a:pathLst>
                  <a:path h="812800" w="812800">
                    <a:moveTo>
                      <a:pt x="406400" y="0"/>
                    </a:moveTo>
                    <a:cubicBezTo>
                      <a:pt x="181951" y="0"/>
                      <a:pt x="0" y="181951"/>
                      <a:pt x="0" y="406400"/>
                    </a:cubicBezTo>
                    <a:cubicBezTo>
                      <a:pt x="0" y="630849"/>
                      <a:pt x="181951" y="812800"/>
                      <a:pt x="406400" y="812800"/>
                    </a:cubicBezTo>
                    <a:cubicBezTo>
                      <a:pt x="630849" y="812800"/>
                      <a:pt x="812800" y="630849"/>
                      <a:pt x="812800" y="406400"/>
                    </a:cubicBezTo>
                    <a:cubicBezTo>
                      <a:pt x="812800" y="181951"/>
                      <a:pt x="630849" y="0"/>
                      <a:pt x="406400" y="0"/>
                    </a:cubicBez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TextBox 23" id="23"/>
              <p:cNvSpPr txBox="true"/>
              <p:nvPr/>
            </p:nvSpPr>
            <p:spPr>
              <a:xfrm>
                <a:off x="76200" y="76200"/>
                <a:ext cx="660400" cy="660400"/>
              </a:xfrm>
              <a:prstGeom prst="rect">
                <a:avLst/>
              </a:prstGeom>
            </p:spPr>
            <p:txBody>
              <a:bodyPr anchor="ctr" rtlCol="false" tIns="50800" lIns="50800" bIns="50800" rIns="50800"/>
              <a:lstStyle/>
              <a:p>
                <a:pPr algn="ctr">
                  <a:lnSpc>
                    <a:spcPts val="2440"/>
                  </a:lnSpc>
                </a:pPr>
              </a:p>
            </p:txBody>
          </p:sp>
        </p:grpSp>
        <p:sp>
          <p:nvSpPr>
            <p:cNvPr name="Freeform 24" id="24"/>
            <p:cNvSpPr/>
            <p:nvPr/>
          </p:nvSpPr>
          <p:spPr>
            <a:xfrm flipH="false" flipV="false" rot="0">
              <a:off x="294775" y="451400"/>
              <a:ext cx="1584148" cy="1270898"/>
            </a:xfrm>
            <a:custGeom>
              <a:avLst/>
              <a:gdLst/>
              <a:ahLst/>
              <a:cxnLst/>
              <a:rect r="r" b="b" t="t" l="l"/>
              <a:pathLst>
                <a:path h="1270898" w="1584148">
                  <a:moveTo>
                    <a:pt x="0" y="0"/>
                  </a:moveTo>
                  <a:lnTo>
                    <a:pt x="1584148" y="0"/>
                  </a:lnTo>
                  <a:lnTo>
                    <a:pt x="1584148" y="1270899"/>
                  </a:lnTo>
                  <a:lnTo>
                    <a:pt x="0" y="127089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54804" t="-11706" r="-55086" b="-15775"/>
              </a:stretch>
            </a:blipFill>
          </p:spPr>
        </p:sp>
      </p:grpSp>
      <p:sp>
        <p:nvSpPr>
          <p:cNvPr name="Freeform 25" id="25"/>
          <p:cNvSpPr/>
          <p:nvPr/>
        </p:nvSpPr>
        <p:spPr>
          <a:xfrm flipH="false" flipV="false" rot="0">
            <a:off x="4150581" y="8616079"/>
            <a:ext cx="9986839" cy="1482622"/>
          </a:xfrm>
          <a:custGeom>
            <a:avLst/>
            <a:gdLst/>
            <a:ahLst/>
            <a:cxnLst/>
            <a:rect r="r" b="b" t="t" l="l"/>
            <a:pathLst>
              <a:path h="1482622" w="9986839">
                <a:moveTo>
                  <a:pt x="0" y="0"/>
                </a:moveTo>
                <a:lnTo>
                  <a:pt x="9986838" y="0"/>
                </a:lnTo>
                <a:lnTo>
                  <a:pt x="9986838" y="1482622"/>
                </a:lnTo>
                <a:lnTo>
                  <a:pt x="0" y="148262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-80554"/>
            </a:stretch>
          </a:blipFill>
        </p:spPr>
      </p:sp>
      <p:sp>
        <p:nvSpPr>
          <p:cNvPr name="TextBox 26" id="26"/>
          <p:cNvSpPr txBox="true"/>
          <p:nvPr/>
        </p:nvSpPr>
        <p:spPr>
          <a:xfrm rot="0">
            <a:off x="2915486" y="1047750"/>
            <a:ext cx="12457028" cy="128727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240"/>
              </a:lnSpc>
              <a:spcBef>
                <a:spcPct val="0"/>
              </a:spcBef>
            </a:pPr>
            <a:r>
              <a:rPr lang="en-US" sz="8605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Mexican Flag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633592" y="4406599"/>
            <a:ext cx="4005073" cy="9265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3651535" y="4406599"/>
            <a:ext cx="4005073" cy="9265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elit.</a:t>
            </a:r>
          </a:p>
        </p:txBody>
      </p:sp>
    </p:spTree>
  </p:cSld>
  <p:clrMapOvr>
    <a:masterClrMapping/>
  </p:clrMapOvr>
  <p:transition spd="slow">
    <p:push dir="l"/>
  </p:transition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273720" y="3690240"/>
            <a:ext cx="7247918" cy="5505409"/>
            <a:chOff x="0" y="0"/>
            <a:chExt cx="1908917" cy="1449984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908917" cy="1449984"/>
            </a:xfrm>
            <a:custGeom>
              <a:avLst/>
              <a:gdLst/>
              <a:ahLst/>
              <a:cxnLst/>
              <a:rect r="r" b="b" t="t" l="l"/>
              <a:pathLst>
                <a:path h="1449984" w="1908917">
                  <a:moveTo>
                    <a:pt x="44863" y="0"/>
                  </a:moveTo>
                  <a:lnTo>
                    <a:pt x="1864054" y="0"/>
                  </a:lnTo>
                  <a:cubicBezTo>
                    <a:pt x="1875952" y="0"/>
                    <a:pt x="1887363" y="4727"/>
                    <a:pt x="1895777" y="13140"/>
                  </a:cubicBezTo>
                  <a:cubicBezTo>
                    <a:pt x="1904190" y="21553"/>
                    <a:pt x="1908917" y="32964"/>
                    <a:pt x="1908917" y="44863"/>
                  </a:cubicBezTo>
                  <a:lnTo>
                    <a:pt x="1908917" y="1405122"/>
                  </a:lnTo>
                  <a:cubicBezTo>
                    <a:pt x="1908917" y="1417020"/>
                    <a:pt x="1904190" y="1428431"/>
                    <a:pt x="1895777" y="1436844"/>
                  </a:cubicBezTo>
                  <a:cubicBezTo>
                    <a:pt x="1887363" y="1445258"/>
                    <a:pt x="1875952" y="1449984"/>
                    <a:pt x="1864054" y="1449984"/>
                  </a:cubicBezTo>
                  <a:lnTo>
                    <a:pt x="44863" y="1449984"/>
                  </a:lnTo>
                  <a:cubicBezTo>
                    <a:pt x="32964" y="1449984"/>
                    <a:pt x="21553" y="1445258"/>
                    <a:pt x="13140" y="1436844"/>
                  </a:cubicBezTo>
                  <a:cubicBezTo>
                    <a:pt x="4727" y="1428431"/>
                    <a:pt x="0" y="1417020"/>
                    <a:pt x="0" y="1405122"/>
                  </a:cubicBezTo>
                  <a:lnTo>
                    <a:pt x="0" y="44863"/>
                  </a:lnTo>
                  <a:cubicBezTo>
                    <a:pt x="0" y="32964"/>
                    <a:pt x="4727" y="21553"/>
                    <a:pt x="13140" y="13140"/>
                  </a:cubicBezTo>
                  <a:cubicBezTo>
                    <a:pt x="21553" y="4727"/>
                    <a:pt x="32964" y="0"/>
                    <a:pt x="44863" y="0"/>
                  </a:cubicBezTo>
                  <a:close/>
                </a:path>
              </a:pathLst>
            </a:custGeom>
            <a:solidFill>
              <a:srgbClr val="9EB452"/>
            </a:solidFill>
            <a:ln cap="rnd">
              <a:noFill/>
              <a:prstDash val="solid"/>
              <a:round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9525"/>
              <a:ext cx="1908917" cy="145950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9766363" y="3823590"/>
            <a:ext cx="7247918" cy="5505409"/>
            <a:chOff x="0" y="0"/>
            <a:chExt cx="1908917" cy="1449984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1908917" cy="1449984"/>
            </a:xfrm>
            <a:custGeom>
              <a:avLst/>
              <a:gdLst/>
              <a:ahLst/>
              <a:cxnLst/>
              <a:rect r="r" b="b" t="t" l="l"/>
              <a:pathLst>
                <a:path h="1449984" w="1908917">
                  <a:moveTo>
                    <a:pt x="44863" y="0"/>
                  </a:moveTo>
                  <a:lnTo>
                    <a:pt x="1864054" y="0"/>
                  </a:lnTo>
                  <a:cubicBezTo>
                    <a:pt x="1875952" y="0"/>
                    <a:pt x="1887363" y="4727"/>
                    <a:pt x="1895777" y="13140"/>
                  </a:cubicBezTo>
                  <a:cubicBezTo>
                    <a:pt x="1904190" y="21553"/>
                    <a:pt x="1908917" y="32964"/>
                    <a:pt x="1908917" y="44863"/>
                  </a:cubicBezTo>
                  <a:lnTo>
                    <a:pt x="1908917" y="1405122"/>
                  </a:lnTo>
                  <a:cubicBezTo>
                    <a:pt x="1908917" y="1417020"/>
                    <a:pt x="1904190" y="1428431"/>
                    <a:pt x="1895777" y="1436844"/>
                  </a:cubicBezTo>
                  <a:cubicBezTo>
                    <a:pt x="1887363" y="1445258"/>
                    <a:pt x="1875952" y="1449984"/>
                    <a:pt x="1864054" y="1449984"/>
                  </a:cubicBezTo>
                  <a:lnTo>
                    <a:pt x="44863" y="1449984"/>
                  </a:lnTo>
                  <a:cubicBezTo>
                    <a:pt x="32964" y="1449984"/>
                    <a:pt x="21553" y="1445258"/>
                    <a:pt x="13140" y="1436844"/>
                  </a:cubicBezTo>
                  <a:cubicBezTo>
                    <a:pt x="4727" y="1428431"/>
                    <a:pt x="0" y="1417020"/>
                    <a:pt x="0" y="1405122"/>
                  </a:cubicBezTo>
                  <a:lnTo>
                    <a:pt x="0" y="44863"/>
                  </a:lnTo>
                  <a:cubicBezTo>
                    <a:pt x="0" y="32964"/>
                    <a:pt x="4727" y="21553"/>
                    <a:pt x="13140" y="13140"/>
                  </a:cubicBezTo>
                  <a:cubicBezTo>
                    <a:pt x="21553" y="4727"/>
                    <a:pt x="32964" y="0"/>
                    <a:pt x="44863" y="0"/>
                  </a:cubicBezTo>
                  <a:close/>
                </a:path>
              </a:pathLst>
            </a:custGeom>
            <a:solidFill>
              <a:srgbClr val="6E9CCD"/>
            </a:solidFill>
            <a:ln cap="rnd">
              <a:noFill/>
              <a:prstDash val="solid"/>
              <a:round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9525"/>
              <a:ext cx="1908917" cy="1459509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0">
            <a:off x="-4761430" y="193811"/>
            <a:ext cx="7315200" cy="3125585"/>
          </a:xfrm>
          <a:custGeom>
            <a:avLst/>
            <a:gdLst/>
            <a:ahLst/>
            <a:cxnLst/>
            <a:rect r="r" b="b" t="t" l="l"/>
            <a:pathLst>
              <a:path h="3125585" w="7315200">
                <a:moveTo>
                  <a:pt x="0" y="0"/>
                </a:moveTo>
                <a:lnTo>
                  <a:pt x="7315200" y="0"/>
                </a:lnTo>
                <a:lnTo>
                  <a:pt x="7315200" y="3125585"/>
                </a:lnTo>
                <a:lnTo>
                  <a:pt x="0" y="312558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5" id="15"/>
          <p:cNvSpPr/>
          <p:nvPr/>
        </p:nvSpPr>
        <p:spPr>
          <a:xfrm flipH="false" flipV="false" rot="1428255">
            <a:off x="16014868" y="365999"/>
            <a:ext cx="7315200" cy="3125585"/>
          </a:xfrm>
          <a:custGeom>
            <a:avLst/>
            <a:gdLst/>
            <a:ahLst/>
            <a:cxnLst/>
            <a:rect r="r" b="b" t="t" l="l"/>
            <a:pathLst>
              <a:path h="3125585" w="7315200">
                <a:moveTo>
                  <a:pt x="0" y="0"/>
                </a:moveTo>
                <a:lnTo>
                  <a:pt x="7315200" y="0"/>
                </a:lnTo>
                <a:lnTo>
                  <a:pt x="7315200" y="3125585"/>
                </a:lnTo>
                <a:lnTo>
                  <a:pt x="0" y="3125585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6" id="16"/>
          <p:cNvSpPr txBox="true"/>
          <p:nvPr/>
        </p:nvSpPr>
        <p:spPr>
          <a:xfrm rot="0">
            <a:off x="1932920" y="1031656"/>
            <a:ext cx="14422159" cy="10566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329"/>
              </a:lnSpc>
              <a:spcBef>
                <a:spcPct val="0"/>
              </a:spcBef>
            </a:pPr>
            <a:r>
              <a:rPr lang="en-US" sz="6999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 </a:t>
            </a:r>
            <a:r>
              <a:rPr lang="en-US" sz="6999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Comparative Overview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3764836" y="4147440"/>
            <a:ext cx="2265685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Aileron Ultra-Bold"/>
                <a:ea typeface="Aileron Ultra-Bold"/>
                <a:cs typeface="Aileron Ultra-Bold"/>
                <a:sym typeface="Aileron Ultra-Bold"/>
              </a:rPr>
              <a:t>Colonial Rule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2620136" y="4147440"/>
            <a:ext cx="1540371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Aileron Ultra-Bold"/>
                <a:ea typeface="Aileron Ultra-Bold"/>
                <a:cs typeface="Aileron Ultra-Bold"/>
                <a:sym typeface="Aileron Ultra-Bold"/>
              </a:rPr>
              <a:t>Republic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2909856" y="6187220"/>
            <a:ext cx="3975646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Aileron Ultra-Bold"/>
                <a:ea typeface="Aileron Ultra-Bold"/>
                <a:cs typeface="Aileron Ultra-Bold"/>
                <a:sym typeface="Aileron Ultra-Bold"/>
              </a:rPr>
              <a:t>Lack of Representation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2061547" y="6187220"/>
            <a:ext cx="2657549" cy="56756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815"/>
              </a:lnSpc>
              <a:spcBef>
                <a:spcPct val="0"/>
              </a:spcBef>
            </a:pPr>
            <a:r>
              <a:rPr lang="en-US" b="true" sz="2799">
                <a:solidFill>
                  <a:srgbClr val="000000"/>
                </a:solidFill>
                <a:latin typeface="Aileron Ultra-Bold"/>
                <a:ea typeface="Aileron Ultra-Bold"/>
                <a:cs typeface="Aileron Ultra-Bold"/>
                <a:sym typeface="Aileron Ultra-Bold"/>
              </a:rPr>
              <a:t>Representation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909856" y="4802206"/>
            <a:ext cx="3975646" cy="92659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93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Governed by Spanish viceroys appointed by the King of Spain.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1791128" y="4878406"/>
            <a:ext cx="3198388" cy="76327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079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Transitioned to a republic with elected officials.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3298485" y="6918186"/>
            <a:ext cx="3198388" cy="15443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079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Local population had little to no representation in the colonial government.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1791128" y="6918186"/>
            <a:ext cx="3198388" cy="154432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079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Greater representation and participation of Mexican citizens in governance.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2273132" y="2914653"/>
            <a:ext cx="5249094" cy="4803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06"/>
              </a:lnSpc>
              <a:spcBef>
                <a:spcPct val="0"/>
              </a:spcBef>
            </a:pPr>
            <a:r>
              <a:rPr lang="en-US" sz="3198" strike="noStrike" u="none">
                <a:solidFill>
                  <a:srgbClr val="6B8455"/>
                </a:solidFill>
                <a:latin typeface="TAN Nimbus"/>
                <a:ea typeface="TAN Nimbus"/>
                <a:cs typeface="TAN Nimbus"/>
                <a:sym typeface="TAN Nimbus"/>
              </a:rPr>
              <a:t>Before Independence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0945708" y="2914653"/>
            <a:ext cx="4889227" cy="48031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06"/>
              </a:lnSpc>
              <a:spcBef>
                <a:spcPct val="0"/>
              </a:spcBef>
            </a:pPr>
            <a:r>
              <a:rPr lang="en-US" sz="3198">
                <a:solidFill>
                  <a:srgbClr val="6E9CCD"/>
                </a:solidFill>
                <a:latin typeface="TAN Nimbus"/>
                <a:ea typeface="TAN Nimbus"/>
                <a:cs typeface="TAN Nimbus"/>
                <a:sym typeface="TAN Nimbus"/>
              </a:rPr>
              <a:t>After</a:t>
            </a:r>
            <a:r>
              <a:rPr lang="en-US" sz="3198" strike="noStrike" u="none">
                <a:solidFill>
                  <a:srgbClr val="6E9CCD"/>
                </a:solidFill>
                <a:latin typeface="TAN Nimbus"/>
                <a:ea typeface="TAN Nimbus"/>
                <a:cs typeface="TAN Nimbus"/>
                <a:sym typeface="TAN Nimbus"/>
              </a:rPr>
              <a:t> Independence</a:t>
            </a:r>
          </a:p>
        </p:txBody>
      </p:sp>
      <p:sp>
        <p:nvSpPr>
          <p:cNvPr name="Freeform 27" id="27"/>
          <p:cNvSpPr/>
          <p:nvPr/>
        </p:nvSpPr>
        <p:spPr>
          <a:xfrm flipH="false" flipV="false" rot="348628">
            <a:off x="13767197" y="5973022"/>
            <a:ext cx="4959294" cy="5815308"/>
          </a:xfrm>
          <a:custGeom>
            <a:avLst/>
            <a:gdLst/>
            <a:ahLst/>
            <a:cxnLst/>
            <a:rect r="r" b="b" t="t" l="l"/>
            <a:pathLst>
              <a:path h="5815308" w="4959294">
                <a:moveTo>
                  <a:pt x="0" y="0"/>
                </a:moveTo>
                <a:lnTo>
                  <a:pt x="4959294" y="0"/>
                </a:lnTo>
                <a:lnTo>
                  <a:pt x="4959294" y="5815308"/>
                </a:lnTo>
                <a:lnTo>
                  <a:pt x="0" y="581530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  <p:transition spd="slow">
    <p:push dir="l"/>
  </p:transition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028700" y="2777073"/>
            <a:ext cx="7548096" cy="6481227"/>
            <a:chOff x="0" y="0"/>
            <a:chExt cx="1777229" cy="1526031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1777229" cy="1526030"/>
            </a:xfrm>
            <a:custGeom>
              <a:avLst/>
              <a:gdLst/>
              <a:ahLst/>
              <a:cxnLst/>
              <a:rect r="r" b="b" t="t" l="l"/>
              <a:pathLst>
                <a:path h="1526030" w="1777229">
                  <a:moveTo>
                    <a:pt x="70772" y="0"/>
                  </a:moveTo>
                  <a:lnTo>
                    <a:pt x="1706457" y="0"/>
                  </a:lnTo>
                  <a:cubicBezTo>
                    <a:pt x="1745543" y="0"/>
                    <a:pt x="1777229" y="31686"/>
                    <a:pt x="1777229" y="70772"/>
                  </a:cubicBezTo>
                  <a:lnTo>
                    <a:pt x="1777229" y="1455259"/>
                  </a:lnTo>
                  <a:cubicBezTo>
                    <a:pt x="1777229" y="1494345"/>
                    <a:pt x="1745543" y="1526030"/>
                    <a:pt x="1706457" y="1526030"/>
                  </a:cubicBezTo>
                  <a:lnTo>
                    <a:pt x="70772" y="1526030"/>
                  </a:lnTo>
                  <a:cubicBezTo>
                    <a:pt x="31686" y="1526030"/>
                    <a:pt x="0" y="1494345"/>
                    <a:pt x="0" y="1455259"/>
                  </a:cubicBezTo>
                  <a:lnTo>
                    <a:pt x="0" y="70772"/>
                  </a:lnTo>
                  <a:cubicBezTo>
                    <a:pt x="0" y="31686"/>
                    <a:pt x="31686" y="0"/>
                    <a:pt x="70772" y="0"/>
                  </a:cubicBezTo>
                  <a:close/>
                </a:path>
              </a:pathLst>
            </a:custGeom>
            <a:blipFill>
              <a:blip r:embed="rId2"/>
              <a:stretch>
                <a:fillRect l="0" t="-19868" r="0" b="-73026"/>
              </a:stretch>
            </a:blipFill>
          </p:spPr>
        </p:sp>
      </p:grpSp>
      <p:sp>
        <p:nvSpPr>
          <p:cNvPr name="Freeform 10" id="10"/>
          <p:cNvSpPr/>
          <p:nvPr/>
        </p:nvSpPr>
        <p:spPr>
          <a:xfrm flipH="false" flipV="false" rot="0">
            <a:off x="-246775" y="6286819"/>
            <a:ext cx="3916000" cy="3806370"/>
          </a:xfrm>
          <a:custGeom>
            <a:avLst/>
            <a:gdLst/>
            <a:ahLst/>
            <a:cxnLst/>
            <a:rect r="r" b="b" t="t" l="l"/>
            <a:pathLst>
              <a:path h="3806370" w="3916000">
                <a:moveTo>
                  <a:pt x="0" y="0"/>
                </a:moveTo>
                <a:lnTo>
                  <a:pt x="3915999" y="0"/>
                </a:lnTo>
                <a:lnTo>
                  <a:pt x="3915999" y="3806370"/>
                </a:lnTo>
                <a:lnTo>
                  <a:pt x="0" y="3806370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-55941" t="0" r="0" b="-58907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1" id="11"/>
          <p:cNvSpPr txBox="true"/>
          <p:nvPr/>
        </p:nvSpPr>
        <p:spPr>
          <a:xfrm rot="0">
            <a:off x="3504122" y="981538"/>
            <a:ext cx="11279756" cy="12103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539"/>
              </a:lnSpc>
              <a:spcBef>
                <a:spcPct val="0"/>
              </a:spcBef>
            </a:pPr>
            <a:r>
              <a:rPr lang="en-US" sz="8016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Cultural Impacts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9822152" y="3175705"/>
            <a:ext cx="1829633" cy="1107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54"/>
              </a:lnSpc>
              <a:spcBef>
                <a:spcPct val="0"/>
              </a:spcBef>
            </a:pPr>
            <a:r>
              <a:rPr lang="en-US" sz="7356">
                <a:solidFill>
                  <a:srgbClr val="6B8455"/>
                </a:solidFill>
                <a:latin typeface="TAN Nimbus"/>
                <a:ea typeface="TAN Nimbus"/>
                <a:cs typeface="TAN Nimbus"/>
                <a:sym typeface="TAN Nimbus"/>
              </a:rPr>
              <a:t>01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822152" y="5594513"/>
            <a:ext cx="1829633" cy="1107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54"/>
              </a:lnSpc>
              <a:spcBef>
                <a:spcPct val="0"/>
              </a:spcBef>
            </a:pPr>
            <a:r>
              <a:rPr lang="en-US" sz="7356">
                <a:solidFill>
                  <a:srgbClr val="6B8455"/>
                </a:solidFill>
                <a:latin typeface="TAN Nimbus"/>
                <a:ea typeface="TAN Nimbus"/>
                <a:cs typeface="TAN Nimbus"/>
                <a:sym typeface="TAN Nimbus"/>
              </a:rPr>
              <a:t>02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9822152" y="8013322"/>
            <a:ext cx="1829633" cy="1107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54"/>
              </a:lnSpc>
              <a:spcBef>
                <a:spcPct val="0"/>
              </a:spcBef>
            </a:pPr>
            <a:r>
              <a:rPr lang="en-US" sz="7356">
                <a:solidFill>
                  <a:srgbClr val="6B8455"/>
                </a:solidFill>
                <a:latin typeface="TAN Nimbus"/>
                <a:ea typeface="TAN Nimbus"/>
                <a:cs typeface="TAN Nimbus"/>
                <a:sym typeface="TAN Nimbus"/>
              </a:rPr>
              <a:t>03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1849059" y="3292717"/>
            <a:ext cx="5859518" cy="130860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85"/>
              </a:lnSpc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1849059" y="2730741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499"/>
              </a:lnSpc>
            </a:pPr>
            <a:r>
              <a:rPr lang="en-US" sz="2999" b="tru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Write a main idea here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1849059" y="5691229"/>
            <a:ext cx="5859518" cy="130860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85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1849059" y="5129253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499"/>
              </a:lnSpc>
            </a:pPr>
            <a:r>
              <a:rPr lang="en-US" sz="2999" b="tru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Write a main idea here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1849059" y="8089741"/>
            <a:ext cx="5859518" cy="130860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85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1849059" y="7527765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499"/>
              </a:lnSpc>
            </a:pPr>
            <a:r>
              <a:rPr lang="en-US" sz="2999" b="tru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Write a main idea here</a:t>
            </a:r>
          </a:p>
        </p:txBody>
      </p:sp>
    </p:spTree>
  </p:cSld>
  <p:clrMapOvr>
    <a:masterClrMapping/>
  </p:clrMapOvr>
  <p:transition spd="slow">
    <p:push dir="l"/>
  </p:transition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8" id="8"/>
          <p:cNvSpPr txBox="true"/>
          <p:nvPr/>
        </p:nvSpPr>
        <p:spPr>
          <a:xfrm rot="0">
            <a:off x="3782769" y="1373022"/>
            <a:ext cx="10722461" cy="644330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376"/>
              </a:lnSpc>
            </a:pPr>
            <a:r>
              <a:rPr lang="en-US" sz="5490">
                <a:solidFill>
                  <a:srgbClr val="D62900"/>
                </a:solidFill>
                <a:latin typeface="TAN Nimbus"/>
                <a:ea typeface="TAN Nimbus"/>
                <a:cs typeface="TAN Nimbus"/>
                <a:sym typeface="TAN Nimbus"/>
              </a:rPr>
              <a:t>My wish is that those who cultivate the land, laborers, and the poor, receive the same treatment as the rich.</a:t>
            </a:r>
          </a:p>
        </p:txBody>
      </p:sp>
      <p:sp>
        <p:nvSpPr>
          <p:cNvPr name="Freeform 9" id="9"/>
          <p:cNvSpPr/>
          <p:nvPr/>
        </p:nvSpPr>
        <p:spPr>
          <a:xfrm flipH="true" flipV="false" rot="0">
            <a:off x="14847592" y="6300897"/>
            <a:ext cx="4823415" cy="3787467"/>
          </a:xfrm>
          <a:custGeom>
            <a:avLst/>
            <a:gdLst/>
            <a:ahLst/>
            <a:cxnLst/>
            <a:rect r="r" b="b" t="t" l="l"/>
            <a:pathLst>
              <a:path h="3787467" w="4823415">
                <a:moveTo>
                  <a:pt x="4823416" y="0"/>
                </a:moveTo>
                <a:lnTo>
                  <a:pt x="0" y="0"/>
                </a:lnTo>
                <a:lnTo>
                  <a:pt x="0" y="3787467"/>
                </a:lnTo>
                <a:lnTo>
                  <a:pt x="4823416" y="3787467"/>
                </a:lnTo>
                <a:lnTo>
                  <a:pt x="4823416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-8642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-1928613" y="4810706"/>
            <a:ext cx="5914626" cy="5277657"/>
          </a:xfrm>
          <a:custGeom>
            <a:avLst/>
            <a:gdLst/>
            <a:ahLst/>
            <a:cxnLst/>
            <a:rect r="r" b="b" t="t" l="l"/>
            <a:pathLst>
              <a:path h="5277657" w="5914626">
                <a:moveTo>
                  <a:pt x="0" y="0"/>
                </a:moveTo>
                <a:lnTo>
                  <a:pt x="5914626" y="0"/>
                </a:lnTo>
                <a:lnTo>
                  <a:pt x="5914626" y="5277658"/>
                </a:lnTo>
                <a:lnTo>
                  <a:pt x="0" y="527765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-2922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438672">
            <a:off x="14244781" y="135042"/>
            <a:ext cx="7315200" cy="2154659"/>
          </a:xfrm>
          <a:custGeom>
            <a:avLst/>
            <a:gdLst/>
            <a:ahLst/>
            <a:cxnLst/>
            <a:rect r="r" b="b" t="t" l="l"/>
            <a:pathLst>
              <a:path h="2154659" w="7315200">
                <a:moveTo>
                  <a:pt x="0" y="0"/>
                </a:moveTo>
                <a:lnTo>
                  <a:pt x="7315200" y="0"/>
                </a:lnTo>
                <a:lnTo>
                  <a:pt x="7315200" y="2154658"/>
                </a:lnTo>
                <a:lnTo>
                  <a:pt x="0" y="215465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2" id="12"/>
          <p:cNvSpPr/>
          <p:nvPr/>
        </p:nvSpPr>
        <p:spPr>
          <a:xfrm flipH="false" flipV="false" rot="-556120">
            <a:off x="-3290385" y="-48629"/>
            <a:ext cx="7315200" cy="2154659"/>
          </a:xfrm>
          <a:custGeom>
            <a:avLst/>
            <a:gdLst/>
            <a:ahLst/>
            <a:cxnLst/>
            <a:rect r="r" b="b" t="t" l="l"/>
            <a:pathLst>
              <a:path h="2154659" w="7315200">
                <a:moveTo>
                  <a:pt x="0" y="0"/>
                </a:moveTo>
                <a:lnTo>
                  <a:pt x="7315200" y="0"/>
                </a:lnTo>
                <a:lnTo>
                  <a:pt x="7315200" y="2154658"/>
                </a:lnTo>
                <a:lnTo>
                  <a:pt x="0" y="215465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3" id="13"/>
          <p:cNvSpPr txBox="true"/>
          <p:nvPr/>
        </p:nvSpPr>
        <p:spPr>
          <a:xfrm rot="0">
            <a:off x="6813686" y="8149089"/>
            <a:ext cx="4660627" cy="89090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759"/>
              </a:lnSpc>
              <a:spcBef>
                <a:spcPct val="0"/>
              </a:spcBef>
            </a:pPr>
            <a:r>
              <a:rPr lang="en-US" b="true" sz="3999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José María Morelos</a:t>
            </a:r>
          </a:p>
        </p:txBody>
      </p:sp>
    </p:spTree>
  </p:cSld>
  <p:clrMapOvr>
    <a:masterClrMapping/>
  </p:clrMapOvr>
  <p:transition spd="slow">
    <p:push dir="l"/>
  </p:transition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470236" y="792148"/>
            <a:ext cx="17347529" cy="8702704"/>
            <a:chOff x="0" y="0"/>
            <a:chExt cx="812800" cy="407756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812800" cy="407756"/>
            </a:xfrm>
            <a:custGeom>
              <a:avLst/>
              <a:gdLst/>
              <a:ahLst/>
              <a:cxnLst/>
              <a:rect r="r" b="b" t="t" l="l"/>
              <a:pathLst>
                <a:path h="407756" w="812800">
                  <a:moveTo>
                    <a:pt x="812800" y="203878"/>
                  </a:moveTo>
                  <a:lnTo>
                    <a:pt x="609600" y="407756"/>
                  </a:lnTo>
                  <a:lnTo>
                    <a:pt x="203200" y="407756"/>
                  </a:lnTo>
                  <a:lnTo>
                    <a:pt x="0" y="203878"/>
                  </a:lnTo>
                  <a:lnTo>
                    <a:pt x="203200" y="0"/>
                  </a:lnTo>
                  <a:lnTo>
                    <a:pt x="609600" y="0"/>
                  </a:lnTo>
                  <a:lnTo>
                    <a:pt x="812800" y="203878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 w="209550" cap="sq">
              <a:solidFill>
                <a:srgbClr val="6B8455"/>
              </a:solidFill>
              <a:prstDash val="solid"/>
              <a:miter/>
            </a:ln>
          </p:spPr>
        </p:sp>
        <p:sp>
          <p:nvSpPr>
            <p:cNvPr name="TextBox 4" id="4"/>
            <p:cNvSpPr txBox="true"/>
            <p:nvPr/>
          </p:nvSpPr>
          <p:spPr>
            <a:xfrm>
              <a:off x="114300" y="-9525"/>
              <a:ext cx="584200" cy="417281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2700000">
            <a:off x="-1068904" y="431763"/>
            <a:ext cx="5060872" cy="2548839"/>
          </a:xfrm>
          <a:custGeom>
            <a:avLst/>
            <a:gdLst/>
            <a:ahLst/>
            <a:cxnLst/>
            <a:rect r="r" b="b" t="t" l="l"/>
            <a:pathLst>
              <a:path h="2548839" w="5060872">
                <a:moveTo>
                  <a:pt x="0" y="0"/>
                </a:moveTo>
                <a:lnTo>
                  <a:pt x="5060873" y="0"/>
                </a:lnTo>
                <a:lnTo>
                  <a:pt x="5060873" y="2548839"/>
                </a:lnTo>
                <a:lnTo>
                  <a:pt x="0" y="254883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6" id="6"/>
          <p:cNvSpPr/>
          <p:nvPr/>
        </p:nvSpPr>
        <p:spPr>
          <a:xfrm flipH="false" flipV="false" rot="2700000">
            <a:off x="14296031" y="431763"/>
            <a:ext cx="5060872" cy="2548839"/>
          </a:xfrm>
          <a:custGeom>
            <a:avLst/>
            <a:gdLst/>
            <a:ahLst/>
            <a:cxnLst/>
            <a:rect r="r" b="b" t="t" l="l"/>
            <a:pathLst>
              <a:path h="2548839" w="5060872">
                <a:moveTo>
                  <a:pt x="0" y="0"/>
                </a:moveTo>
                <a:lnTo>
                  <a:pt x="5060873" y="0"/>
                </a:lnTo>
                <a:lnTo>
                  <a:pt x="5060873" y="2548839"/>
                </a:lnTo>
                <a:lnTo>
                  <a:pt x="0" y="254883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7" id="7"/>
          <p:cNvSpPr/>
          <p:nvPr/>
        </p:nvSpPr>
        <p:spPr>
          <a:xfrm flipH="false" flipV="false" rot="8100000">
            <a:off x="14296031" y="7339367"/>
            <a:ext cx="5060872" cy="2548839"/>
          </a:xfrm>
          <a:custGeom>
            <a:avLst/>
            <a:gdLst/>
            <a:ahLst/>
            <a:cxnLst/>
            <a:rect r="r" b="b" t="t" l="l"/>
            <a:pathLst>
              <a:path h="2548839" w="5060872">
                <a:moveTo>
                  <a:pt x="0" y="0"/>
                </a:moveTo>
                <a:lnTo>
                  <a:pt x="5060873" y="0"/>
                </a:lnTo>
                <a:lnTo>
                  <a:pt x="5060873" y="2548839"/>
                </a:lnTo>
                <a:lnTo>
                  <a:pt x="0" y="254883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8" id="8"/>
          <p:cNvSpPr/>
          <p:nvPr/>
        </p:nvSpPr>
        <p:spPr>
          <a:xfrm flipH="false" flipV="false" rot="-8100000">
            <a:off x="-1068904" y="7339367"/>
            <a:ext cx="5060872" cy="2548839"/>
          </a:xfrm>
          <a:custGeom>
            <a:avLst/>
            <a:gdLst/>
            <a:ahLst/>
            <a:cxnLst/>
            <a:rect r="r" b="b" t="t" l="l"/>
            <a:pathLst>
              <a:path h="2548839" w="5060872">
                <a:moveTo>
                  <a:pt x="0" y="0"/>
                </a:moveTo>
                <a:lnTo>
                  <a:pt x="5060873" y="0"/>
                </a:lnTo>
                <a:lnTo>
                  <a:pt x="5060873" y="2548839"/>
                </a:lnTo>
                <a:lnTo>
                  <a:pt x="0" y="2548839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9" id="9"/>
          <p:cNvSpPr txBox="true"/>
          <p:nvPr/>
        </p:nvSpPr>
        <p:spPr>
          <a:xfrm rot="0">
            <a:off x="3834835" y="2108807"/>
            <a:ext cx="10618329" cy="341002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6846"/>
              </a:lnSpc>
              <a:spcBef>
                <a:spcPct val="0"/>
              </a:spcBef>
            </a:pPr>
            <a:r>
              <a:rPr lang="en-US" sz="22559">
                <a:solidFill>
                  <a:srgbClr val="5F864D"/>
                </a:solidFill>
                <a:latin typeface="TAN Nimbus"/>
                <a:ea typeface="TAN Nimbus"/>
                <a:cs typeface="TAN Nimbus"/>
                <a:sym typeface="TAN Nimbus"/>
              </a:rPr>
              <a:t>03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2243791" y="6030377"/>
            <a:ext cx="13800418" cy="1598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23"/>
              </a:lnSpc>
              <a:spcBef>
                <a:spcPct val="0"/>
              </a:spcBef>
            </a:pPr>
            <a:r>
              <a:rPr lang="en-US" sz="10177" spc="173">
                <a:solidFill>
                  <a:srgbClr val="E61D27"/>
                </a:solidFill>
                <a:latin typeface="TAN Nimbus"/>
                <a:ea typeface="TAN Nimbus"/>
                <a:cs typeface="TAN Nimbus"/>
                <a:sym typeface="TAN Nimbus"/>
              </a:rPr>
              <a:t>CELEBRATIONS</a:t>
            </a:r>
          </a:p>
        </p:txBody>
      </p:sp>
    </p:spTree>
  </p:cSld>
  <p:clrMapOvr>
    <a:masterClrMapping/>
  </p:clrMapOvr>
  <p:transition spd="slow">
    <p:push dir="l"/>
  </p:transition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193811"/>
            <a:ext cx="18288000" cy="6043012"/>
            <a:chOff x="0" y="0"/>
            <a:chExt cx="24384000" cy="8057349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12844" r="0" b="37589"/>
            <a:stretch>
              <a:fillRect/>
            </a:stretch>
          </p:blipFill>
          <p:spPr>
            <a:xfrm flipH="false" flipV="false">
              <a:off x="0" y="0"/>
              <a:ext cx="24384000" cy="8057349"/>
            </a:xfrm>
            <a:prstGeom prst="rect">
              <a:avLst/>
            </a:prstGeom>
          </p:spPr>
        </p:pic>
      </p:grpSp>
      <p:grpSp>
        <p:nvGrpSpPr>
          <p:cNvPr name="Group 4" id="4"/>
          <p:cNvGrpSpPr/>
          <p:nvPr/>
        </p:nvGrpSpPr>
        <p:grpSpPr>
          <a:xfrm rot="0">
            <a:off x="7953321" y="4631548"/>
            <a:ext cx="2381359" cy="2381359"/>
            <a:chOff x="0" y="0"/>
            <a:chExt cx="812800" cy="812800"/>
          </a:xfrm>
        </p:grpSpPr>
        <p:sp>
          <p:nvSpPr>
            <p:cNvPr name="Freeform 5" id="5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6" id="6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7" id="7"/>
          <p:cNvGrpSpPr/>
          <p:nvPr/>
        </p:nvGrpSpPr>
        <p:grpSpPr>
          <a:xfrm rot="0">
            <a:off x="2293449" y="4631548"/>
            <a:ext cx="2381359" cy="2381359"/>
            <a:chOff x="0" y="0"/>
            <a:chExt cx="812800" cy="812800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9" id="9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0" id="10"/>
          <p:cNvGrpSpPr/>
          <p:nvPr/>
        </p:nvGrpSpPr>
        <p:grpSpPr>
          <a:xfrm rot="0">
            <a:off x="13611212" y="4631548"/>
            <a:ext cx="2381359" cy="2381359"/>
            <a:chOff x="0" y="0"/>
            <a:chExt cx="812800" cy="812800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2" id="12"/>
            <p:cNvSpPr txBox="true"/>
            <p:nvPr/>
          </p:nvSpPr>
          <p:spPr>
            <a:xfrm>
              <a:off x="76200" y="66675"/>
              <a:ext cx="660400" cy="6699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13" id="13"/>
          <p:cNvSpPr/>
          <p:nvPr/>
        </p:nvSpPr>
        <p:spPr>
          <a:xfrm flipH="false" flipV="false" rot="0">
            <a:off x="2850355" y="5072407"/>
            <a:ext cx="1267547" cy="1483300"/>
          </a:xfrm>
          <a:custGeom>
            <a:avLst/>
            <a:gdLst/>
            <a:ahLst/>
            <a:cxnLst/>
            <a:rect r="r" b="b" t="t" l="l"/>
            <a:pathLst>
              <a:path h="1483300" w="1267547">
                <a:moveTo>
                  <a:pt x="0" y="0"/>
                </a:moveTo>
                <a:lnTo>
                  <a:pt x="1267547" y="0"/>
                </a:lnTo>
                <a:lnTo>
                  <a:pt x="1267547" y="1483299"/>
                </a:lnTo>
                <a:lnTo>
                  <a:pt x="0" y="1483299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4" id="14"/>
          <p:cNvSpPr/>
          <p:nvPr/>
        </p:nvSpPr>
        <p:spPr>
          <a:xfrm flipH="false" flipV="false" rot="0">
            <a:off x="14172895" y="5113757"/>
            <a:ext cx="1257992" cy="1400599"/>
          </a:xfrm>
          <a:custGeom>
            <a:avLst/>
            <a:gdLst/>
            <a:ahLst/>
            <a:cxnLst/>
            <a:rect r="r" b="b" t="t" l="l"/>
            <a:pathLst>
              <a:path h="1400599" w="1257992">
                <a:moveTo>
                  <a:pt x="0" y="0"/>
                </a:moveTo>
                <a:lnTo>
                  <a:pt x="1257992" y="0"/>
                </a:lnTo>
                <a:lnTo>
                  <a:pt x="1257992" y="1400599"/>
                </a:lnTo>
                <a:lnTo>
                  <a:pt x="0" y="1400599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5" id="15"/>
          <p:cNvSpPr/>
          <p:nvPr/>
        </p:nvSpPr>
        <p:spPr>
          <a:xfrm flipH="false" flipV="false" rot="0">
            <a:off x="8654092" y="5072407"/>
            <a:ext cx="979816" cy="1414432"/>
          </a:xfrm>
          <a:custGeom>
            <a:avLst/>
            <a:gdLst/>
            <a:ahLst/>
            <a:cxnLst/>
            <a:rect r="r" b="b" t="t" l="l"/>
            <a:pathLst>
              <a:path h="1414432" w="979816">
                <a:moveTo>
                  <a:pt x="0" y="0"/>
                </a:moveTo>
                <a:lnTo>
                  <a:pt x="979816" y="0"/>
                </a:lnTo>
                <a:lnTo>
                  <a:pt x="979816" y="1414432"/>
                </a:lnTo>
                <a:lnTo>
                  <a:pt x="0" y="1414432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6" id="16"/>
          <p:cNvSpPr/>
          <p:nvPr/>
        </p:nvSpPr>
        <p:spPr>
          <a:xfrm flipH="false" flipV="false" rot="-5400000">
            <a:off x="15846443" y="92001"/>
            <a:ext cx="2541428" cy="2532186"/>
          </a:xfrm>
          <a:custGeom>
            <a:avLst/>
            <a:gdLst/>
            <a:ahLst/>
            <a:cxnLst/>
            <a:rect r="r" b="b" t="t" l="l"/>
            <a:pathLst>
              <a:path h="2532186" w="2541428">
                <a:moveTo>
                  <a:pt x="0" y="0"/>
                </a:moveTo>
                <a:lnTo>
                  <a:pt x="2541428" y="0"/>
                </a:lnTo>
                <a:lnTo>
                  <a:pt x="2541428" y="2532186"/>
                </a:lnTo>
                <a:lnTo>
                  <a:pt x="0" y="2532186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true" rot="-5400000">
            <a:off x="-99871" y="92001"/>
            <a:ext cx="2541428" cy="2532186"/>
          </a:xfrm>
          <a:custGeom>
            <a:avLst/>
            <a:gdLst/>
            <a:ahLst/>
            <a:cxnLst/>
            <a:rect r="r" b="b" t="t" l="l"/>
            <a:pathLst>
              <a:path h="2532186" w="2541428">
                <a:moveTo>
                  <a:pt x="0" y="2532186"/>
                </a:moveTo>
                <a:lnTo>
                  <a:pt x="2541428" y="2532186"/>
                </a:lnTo>
                <a:lnTo>
                  <a:pt x="2541428" y="0"/>
                </a:lnTo>
                <a:lnTo>
                  <a:pt x="0" y="0"/>
                </a:lnTo>
                <a:lnTo>
                  <a:pt x="0" y="2532186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grpSp>
        <p:nvGrpSpPr>
          <p:cNvPr name="Group 18" id="18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20" id="20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21" id="21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22" id="22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23" id="23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24" id="24"/>
          <p:cNvSpPr txBox="true"/>
          <p:nvPr/>
        </p:nvSpPr>
        <p:spPr>
          <a:xfrm rot="0">
            <a:off x="1334345" y="7901397"/>
            <a:ext cx="4299567" cy="1756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85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6994217" y="7901397"/>
            <a:ext cx="4299567" cy="1756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85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2655858" y="7901397"/>
            <a:ext cx="4299567" cy="175628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85"/>
              </a:lnSpc>
              <a:spcBef>
                <a:spcPct val="0"/>
              </a:spcBef>
            </a:pPr>
            <a:r>
              <a:rPr lang="en-US" sz="21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Lorem ipsum dolor sit amet, consectetur adipiscing elit, sed do eiusmod tempor incididunt ut labore et dolore magna aliqua.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779008" y="7177496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99"/>
              </a:lnSpc>
            </a:pPr>
            <a:r>
              <a:rPr lang="en-US" b="true" sz="2999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Write a main idea here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6438880" y="7177496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99"/>
              </a:lnSpc>
            </a:pPr>
            <a:r>
              <a:rPr lang="en-US" b="true" sz="2999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Write a main idea here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12096770" y="7177496"/>
            <a:ext cx="5410241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499"/>
              </a:lnSpc>
            </a:pPr>
            <a:r>
              <a:rPr lang="en-US" b="true" sz="2999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Write a main idea here</a:t>
            </a:r>
          </a:p>
        </p:txBody>
      </p:sp>
    </p:spTree>
  </p:cSld>
  <p:clrMapOvr>
    <a:masterClrMapping/>
  </p:clrMapOvr>
  <p:transition spd="slow">
    <p:push dir="l"/>
  </p:transition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8" id="8"/>
          <p:cNvSpPr txBox="true"/>
          <p:nvPr/>
        </p:nvSpPr>
        <p:spPr>
          <a:xfrm rot="0">
            <a:off x="9889116" y="3332791"/>
            <a:ext cx="7115966" cy="1598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23"/>
              </a:lnSpc>
              <a:spcBef>
                <a:spcPct val="0"/>
              </a:spcBef>
            </a:pPr>
            <a:r>
              <a:rPr lang="en-US" sz="10177" spc="173">
                <a:solidFill>
                  <a:srgbClr val="6B8455"/>
                </a:solidFill>
                <a:latin typeface="TAN Nimbus"/>
                <a:ea typeface="TAN Nimbus"/>
                <a:cs typeface="TAN Nimbus"/>
                <a:sym typeface="TAN Nimbus"/>
              </a:rPr>
              <a:t>3,000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9889116" y="6606581"/>
            <a:ext cx="7115966" cy="1598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23"/>
              </a:lnSpc>
              <a:spcBef>
                <a:spcPct val="0"/>
              </a:spcBef>
            </a:pPr>
            <a:r>
              <a:rPr lang="en-US" sz="10177" spc="173">
                <a:solidFill>
                  <a:srgbClr val="6E9CCD"/>
                </a:solidFill>
                <a:latin typeface="TAN Nimbus"/>
                <a:ea typeface="TAN Nimbus"/>
                <a:cs typeface="TAN Nimbus"/>
                <a:sym typeface="TAN Nimbus"/>
              </a:rPr>
              <a:t>1,800</a:t>
            </a:r>
          </a:p>
        </p:txBody>
      </p:sp>
      <p:sp>
        <p:nvSpPr>
          <p:cNvPr name="Freeform 10" id="10"/>
          <p:cNvSpPr/>
          <p:nvPr/>
        </p:nvSpPr>
        <p:spPr>
          <a:xfrm flipH="false" flipV="false" rot="0">
            <a:off x="17598554" y="4356319"/>
            <a:ext cx="1378892" cy="5833776"/>
          </a:xfrm>
          <a:custGeom>
            <a:avLst/>
            <a:gdLst/>
            <a:ahLst/>
            <a:cxnLst/>
            <a:rect r="r" b="b" t="t" l="l"/>
            <a:pathLst>
              <a:path h="5833776" w="1378892">
                <a:moveTo>
                  <a:pt x="0" y="0"/>
                </a:moveTo>
                <a:lnTo>
                  <a:pt x="1378892" y="0"/>
                </a:lnTo>
                <a:lnTo>
                  <a:pt x="1378892" y="5833776"/>
                </a:lnTo>
                <a:lnTo>
                  <a:pt x="0" y="583377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-69646">
            <a:off x="7546709" y="6148031"/>
            <a:ext cx="3194581" cy="4114800"/>
          </a:xfrm>
          <a:custGeom>
            <a:avLst/>
            <a:gdLst/>
            <a:ahLst/>
            <a:cxnLst/>
            <a:rect r="r" b="b" t="t" l="l"/>
            <a:pathLst>
              <a:path h="4114800" w="3194581">
                <a:moveTo>
                  <a:pt x="0" y="0"/>
                </a:moveTo>
                <a:lnTo>
                  <a:pt x="3194582" y="0"/>
                </a:lnTo>
                <a:lnTo>
                  <a:pt x="3194582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-2500681" y="3786131"/>
            <a:ext cx="4028675" cy="6403964"/>
          </a:xfrm>
          <a:custGeom>
            <a:avLst/>
            <a:gdLst/>
            <a:ahLst/>
            <a:cxnLst/>
            <a:rect r="r" b="b" t="t" l="l"/>
            <a:pathLst>
              <a:path h="6403964" w="4028675">
                <a:moveTo>
                  <a:pt x="0" y="0"/>
                </a:moveTo>
                <a:lnTo>
                  <a:pt x="4028675" y="0"/>
                </a:lnTo>
                <a:lnTo>
                  <a:pt x="4028675" y="6403964"/>
                </a:lnTo>
                <a:lnTo>
                  <a:pt x="0" y="640396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3" id="13"/>
          <p:cNvSpPr txBox="true"/>
          <p:nvPr/>
        </p:nvSpPr>
        <p:spPr>
          <a:xfrm rot="0">
            <a:off x="1028700" y="936406"/>
            <a:ext cx="16230600" cy="110724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54"/>
              </a:lnSpc>
              <a:spcBef>
                <a:spcPct val="0"/>
              </a:spcBef>
            </a:pPr>
            <a:r>
              <a:rPr lang="en-US" sz="7356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Statistics of Major Battles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2156644" y="3332791"/>
            <a:ext cx="4363730" cy="1598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23"/>
              </a:lnSpc>
              <a:spcBef>
                <a:spcPct val="0"/>
              </a:spcBef>
            </a:pPr>
            <a:r>
              <a:rPr lang="en-US" sz="10177" spc="173">
                <a:solidFill>
                  <a:srgbClr val="E61D27"/>
                </a:solidFill>
                <a:latin typeface="TAN Nimbus"/>
                <a:ea typeface="TAN Nimbus"/>
                <a:cs typeface="TAN Nimbus"/>
                <a:sym typeface="TAN Nimbus"/>
              </a:rPr>
              <a:t>72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282918" y="6606581"/>
            <a:ext cx="6111181" cy="1598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2823"/>
              </a:lnSpc>
              <a:spcBef>
                <a:spcPct val="0"/>
              </a:spcBef>
            </a:pPr>
            <a:r>
              <a:rPr lang="en-US" sz="10177" spc="173">
                <a:solidFill>
                  <a:srgbClr val="CC7E17"/>
                </a:solidFill>
                <a:latin typeface="TAN Nimbus"/>
                <a:ea typeface="TAN Nimbus"/>
                <a:cs typeface="TAN Nimbus"/>
                <a:sym typeface="TAN Nimbus"/>
              </a:rPr>
              <a:t>6,000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2913338" y="4769716"/>
            <a:ext cx="2850341" cy="6328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487"/>
              </a:lnSpc>
              <a:spcBef>
                <a:spcPct val="0"/>
              </a:spcBef>
            </a:pPr>
            <a:r>
              <a:rPr lang="en-US" b="true" sz="3100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Days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2156644" y="8043506"/>
            <a:ext cx="4363730" cy="6328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487"/>
              </a:lnSpc>
              <a:spcBef>
                <a:spcPct val="0"/>
              </a:spcBef>
            </a:pPr>
            <a:r>
              <a:rPr lang="en-US" b="true" sz="3100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Spanish Forces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1410321" y="4769716"/>
            <a:ext cx="4073557" cy="6328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487"/>
              </a:lnSpc>
              <a:spcBef>
                <a:spcPct val="0"/>
              </a:spcBef>
            </a:pPr>
            <a:r>
              <a:rPr lang="en-US" b="true" sz="3100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Number of Fighters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1410321" y="8043506"/>
            <a:ext cx="4073557" cy="63284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487"/>
              </a:lnSpc>
              <a:spcBef>
                <a:spcPct val="0"/>
              </a:spcBef>
            </a:pPr>
            <a:r>
              <a:rPr lang="en-US" b="true" sz="3100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Casualties</a:t>
            </a:r>
          </a:p>
        </p:txBody>
      </p:sp>
    </p:spTree>
  </p:cSld>
  <p:clrMapOvr>
    <a:masterClrMapping/>
  </p:clrMapOvr>
  <p:transition spd="slow">
    <p:push dir="l"/>
  </p:transition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8" id="8"/>
          <p:cNvSpPr txBox="true"/>
          <p:nvPr/>
        </p:nvSpPr>
        <p:spPr>
          <a:xfrm rot="0">
            <a:off x="1401572" y="419100"/>
            <a:ext cx="15484856" cy="24456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0917"/>
              </a:lnSpc>
            </a:pPr>
            <a:r>
              <a:rPr lang="en-US" sz="12161">
                <a:solidFill>
                  <a:srgbClr val="D62900"/>
                </a:solidFill>
                <a:latin typeface="TAN Nimbus"/>
                <a:ea typeface="TAN Nimbus"/>
                <a:cs typeface="TAN Nimbus"/>
                <a:sym typeface="TAN Nimbus"/>
              </a:rPr>
              <a:t>September 16</a:t>
            </a:r>
          </a:p>
        </p:txBody>
      </p:sp>
      <p:sp>
        <p:nvSpPr>
          <p:cNvPr name="Freeform 9" id="9"/>
          <p:cNvSpPr/>
          <p:nvPr/>
        </p:nvSpPr>
        <p:spPr>
          <a:xfrm flipH="false" flipV="false" rot="0">
            <a:off x="-5336039" y="5334151"/>
            <a:ext cx="10672078" cy="4191216"/>
          </a:xfrm>
          <a:custGeom>
            <a:avLst/>
            <a:gdLst/>
            <a:ahLst/>
            <a:cxnLst/>
            <a:rect r="r" b="b" t="t" l="l"/>
            <a:pathLst>
              <a:path h="4191216" w="10672078">
                <a:moveTo>
                  <a:pt x="0" y="0"/>
                </a:moveTo>
                <a:lnTo>
                  <a:pt x="10672078" y="0"/>
                </a:lnTo>
                <a:lnTo>
                  <a:pt x="10672078" y="4191217"/>
                </a:lnTo>
                <a:lnTo>
                  <a:pt x="0" y="419121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0" id="10"/>
          <p:cNvSpPr/>
          <p:nvPr/>
        </p:nvSpPr>
        <p:spPr>
          <a:xfrm flipH="true" flipV="false" rot="0">
            <a:off x="-8030461" y="952284"/>
            <a:ext cx="10672078" cy="4191216"/>
          </a:xfrm>
          <a:custGeom>
            <a:avLst/>
            <a:gdLst/>
            <a:ahLst/>
            <a:cxnLst/>
            <a:rect r="r" b="b" t="t" l="l"/>
            <a:pathLst>
              <a:path h="4191216" w="10672078">
                <a:moveTo>
                  <a:pt x="10672078" y="0"/>
                </a:moveTo>
                <a:lnTo>
                  <a:pt x="0" y="0"/>
                </a:lnTo>
                <a:lnTo>
                  <a:pt x="0" y="4191216"/>
                </a:lnTo>
                <a:lnTo>
                  <a:pt x="10672078" y="4191216"/>
                </a:lnTo>
                <a:lnTo>
                  <a:pt x="10672078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1" id="11"/>
          <p:cNvSpPr/>
          <p:nvPr/>
        </p:nvSpPr>
        <p:spPr>
          <a:xfrm flipH="false" flipV="false" rot="0">
            <a:off x="15624095" y="952284"/>
            <a:ext cx="10672078" cy="4191216"/>
          </a:xfrm>
          <a:custGeom>
            <a:avLst/>
            <a:gdLst/>
            <a:ahLst/>
            <a:cxnLst/>
            <a:rect r="r" b="b" t="t" l="l"/>
            <a:pathLst>
              <a:path h="4191216" w="10672078">
                <a:moveTo>
                  <a:pt x="0" y="0"/>
                </a:moveTo>
                <a:lnTo>
                  <a:pt x="10672078" y="0"/>
                </a:lnTo>
                <a:lnTo>
                  <a:pt x="10672078" y="4191216"/>
                </a:lnTo>
                <a:lnTo>
                  <a:pt x="0" y="4191216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2" id="12"/>
          <p:cNvSpPr/>
          <p:nvPr/>
        </p:nvSpPr>
        <p:spPr>
          <a:xfrm flipH="false" flipV="false" rot="0">
            <a:off x="14501791" y="5334151"/>
            <a:ext cx="10672078" cy="4191216"/>
          </a:xfrm>
          <a:custGeom>
            <a:avLst/>
            <a:gdLst/>
            <a:ahLst/>
            <a:cxnLst/>
            <a:rect r="r" b="b" t="t" l="l"/>
            <a:pathLst>
              <a:path h="4191216" w="10672078">
                <a:moveTo>
                  <a:pt x="0" y="0"/>
                </a:moveTo>
                <a:lnTo>
                  <a:pt x="10672079" y="0"/>
                </a:lnTo>
                <a:lnTo>
                  <a:pt x="10672079" y="4191217"/>
                </a:lnTo>
                <a:lnTo>
                  <a:pt x="0" y="419121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3" id="13"/>
          <p:cNvSpPr/>
          <p:nvPr/>
        </p:nvSpPr>
        <p:spPr>
          <a:xfrm flipH="false" flipV="false" rot="0">
            <a:off x="3846465" y="4766330"/>
            <a:ext cx="5135272" cy="5326859"/>
          </a:xfrm>
          <a:custGeom>
            <a:avLst/>
            <a:gdLst/>
            <a:ahLst/>
            <a:cxnLst/>
            <a:rect r="r" b="b" t="t" l="l"/>
            <a:pathLst>
              <a:path h="5326859" w="5135272">
                <a:moveTo>
                  <a:pt x="0" y="0"/>
                </a:moveTo>
                <a:lnTo>
                  <a:pt x="5135273" y="0"/>
                </a:lnTo>
                <a:lnTo>
                  <a:pt x="5135273" y="5326859"/>
                </a:lnTo>
                <a:lnTo>
                  <a:pt x="0" y="532685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-42916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9355705" y="4322093"/>
            <a:ext cx="5625209" cy="5771096"/>
          </a:xfrm>
          <a:custGeom>
            <a:avLst/>
            <a:gdLst/>
            <a:ahLst/>
            <a:cxnLst/>
            <a:rect r="r" b="b" t="t" l="l"/>
            <a:pathLst>
              <a:path h="5771096" w="5625209">
                <a:moveTo>
                  <a:pt x="0" y="0"/>
                </a:moveTo>
                <a:lnTo>
                  <a:pt x="5625209" y="0"/>
                </a:lnTo>
                <a:lnTo>
                  <a:pt x="5625209" y="5771096"/>
                </a:lnTo>
                <a:lnTo>
                  <a:pt x="0" y="5771096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-81727"/>
            </a:stretch>
          </a:blipFill>
        </p:spPr>
      </p:sp>
      <p:sp>
        <p:nvSpPr>
          <p:cNvPr name="TextBox 15" id="15"/>
          <p:cNvSpPr txBox="true"/>
          <p:nvPr/>
        </p:nvSpPr>
        <p:spPr>
          <a:xfrm rot="0">
            <a:off x="4326004" y="2989244"/>
            <a:ext cx="9311468" cy="10464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371"/>
              </a:lnSpc>
            </a:pPr>
            <a:r>
              <a:rPr lang="en-US" sz="2196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This day is now celebrated annually as Mexico's Independence Day, marking the start of the country's quest for freedom from Spanish rule.</a:t>
            </a:r>
          </a:p>
        </p:txBody>
      </p:sp>
    </p:spTree>
  </p:cSld>
  <p:clrMapOvr>
    <a:masterClrMapping/>
  </p:clrMapOvr>
  <p:transition spd="slow">
    <p:push dir="l"/>
  </p:transition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pic>
        <p:nvPicPr>
          <p:cNvPr name="Picture 8" id="8"/>
          <p:cNvPicPr>
            <a:picLocks noChangeAspect="true"/>
          </p:cNvPicPr>
          <p:nvPr/>
        </p:nvPicPr>
        <p:blipFill>
          <a:blip r:embed="rId2"/>
          <a:stretch>
            <a:fillRect/>
          </a:stretch>
        </p:blipFill>
        <p:spPr>
          <a:xfrm rot="0">
            <a:off x="78868" y="3887786"/>
            <a:ext cx="9111988" cy="5728477"/>
          </a:xfrm>
          <a:prstGeom prst="rect">
            <a:avLst/>
          </a:prstGeom>
        </p:spPr>
      </p:pic>
      <p:pic>
        <p:nvPicPr>
          <p:cNvPr name="Picture 9" id="9"/>
          <p:cNvPicPr>
            <a:picLocks noChangeAspect="true"/>
          </p:cNvPicPr>
          <p:nvPr/>
        </p:nvPicPr>
        <p:blipFill>
          <a:blip r:embed="rId3"/>
          <a:stretch>
            <a:fillRect/>
          </a:stretch>
        </p:blipFill>
        <p:spPr>
          <a:xfrm rot="0">
            <a:off x="9856178" y="4395307"/>
            <a:ext cx="8005499" cy="5128748"/>
          </a:xfrm>
          <a:prstGeom prst="rect">
            <a:avLst/>
          </a:prstGeom>
        </p:spPr>
      </p:pic>
      <p:pic>
        <p:nvPicPr>
          <p:cNvPr name="Picture 10" id="10"/>
          <p:cNvPicPr>
            <a:picLocks noChangeAspect="true"/>
          </p:cNvPicPr>
          <p:nvPr/>
        </p:nvPicPr>
        <p:blipFill>
          <a:blip r:embed="rId4"/>
          <a:stretch>
            <a:fillRect/>
          </a:stretch>
        </p:blipFill>
        <p:spPr>
          <a:xfrm rot="0">
            <a:off x="10160542" y="809630"/>
            <a:ext cx="2489190" cy="2489190"/>
          </a:xfrm>
          <a:prstGeom prst="rect">
            <a:avLst/>
          </a:prstGeom>
        </p:spPr>
      </p:pic>
      <p:pic>
        <p:nvPicPr>
          <p:cNvPr name="Picture 11" id="11"/>
          <p:cNvPicPr>
            <a:picLocks noChangeAspect="true"/>
          </p:cNvPicPr>
          <p:nvPr/>
        </p:nvPicPr>
        <p:blipFill>
          <a:blip r:embed="rId5"/>
          <a:stretch>
            <a:fillRect/>
          </a:stretch>
        </p:blipFill>
        <p:spPr>
          <a:xfrm rot="0">
            <a:off x="12746530" y="809630"/>
            <a:ext cx="2489190" cy="2489190"/>
          </a:xfrm>
          <a:prstGeom prst="rect">
            <a:avLst/>
          </a:prstGeom>
        </p:spPr>
      </p:pic>
      <p:pic>
        <p:nvPicPr>
          <p:cNvPr name="Picture 12" id="12"/>
          <p:cNvPicPr>
            <a:picLocks noChangeAspect="true"/>
          </p:cNvPicPr>
          <p:nvPr/>
        </p:nvPicPr>
        <p:blipFill>
          <a:blip r:embed="rId6"/>
          <a:stretch>
            <a:fillRect/>
          </a:stretch>
        </p:blipFill>
        <p:spPr>
          <a:xfrm rot="0">
            <a:off x="15332518" y="809630"/>
            <a:ext cx="2489190" cy="2489190"/>
          </a:xfrm>
          <a:prstGeom prst="rect">
            <a:avLst/>
          </a:prstGeom>
        </p:spPr>
      </p:pic>
      <p:sp>
        <p:nvSpPr>
          <p:cNvPr name="Freeform 13" id="13"/>
          <p:cNvSpPr/>
          <p:nvPr/>
        </p:nvSpPr>
        <p:spPr>
          <a:xfrm flipH="false" flipV="false" rot="-1541512">
            <a:off x="120150" y="-259619"/>
            <a:ext cx="3467719" cy="1878873"/>
          </a:xfrm>
          <a:custGeom>
            <a:avLst/>
            <a:gdLst/>
            <a:ahLst/>
            <a:cxnLst/>
            <a:rect r="r" b="b" t="t" l="l"/>
            <a:pathLst>
              <a:path h="1878873" w="3467719">
                <a:moveTo>
                  <a:pt x="0" y="0"/>
                </a:moveTo>
                <a:lnTo>
                  <a:pt x="3467719" y="0"/>
                </a:lnTo>
                <a:lnTo>
                  <a:pt x="3467719" y="1878874"/>
                </a:lnTo>
                <a:lnTo>
                  <a:pt x="0" y="1878874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4" id="14"/>
          <p:cNvSpPr txBox="true"/>
          <p:nvPr/>
        </p:nvSpPr>
        <p:spPr>
          <a:xfrm rot="0">
            <a:off x="838200" y="1716087"/>
            <a:ext cx="8115300" cy="23948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9749"/>
              </a:lnSpc>
            </a:pPr>
            <a:r>
              <a:rPr lang="en-US" sz="6289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Social Impact</a:t>
            </a:r>
          </a:p>
          <a:p>
            <a:pPr algn="l" marL="0" indent="0" lvl="0">
              <a:lnSpc>
                <a:spcPts val="9749"/>
              </a:lnSpc>
            </a:pPr>
            <a:r>
              <a:rPr lang="en-US" sz="6289">
                <a:solidFill>
                  <a:srgbClr val="EA9421"/>
                </a:solidFill>
                <a:latin typeface="TAN Nimbus"/>
                <a:ea typeface="TAN Nimbus"/>
                <a:cs typeface="TAN Nimbus"/>
                <a:sym typeface="TAN Nimbus"/>
              </a:rPr>
              <a:t>of Independence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871019" y="9043987"/>
            <a:ext cx="1965980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99"/>
              </a:lnSpc>
              <a:spcBef>
                <a:spcPct val="0"/>
              </a:spcBef>
            </a:pPr>
            <a:r>
              <a:rPr lang="en-US" b="true" sz="2999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Education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0523303" y="4113717"/>
            <a:ext cx="3150490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99"/>
              </a:lnSpc>
              <a:spcBef>
                <a:spcPct val="0"/>
              </a:spcBef>
            </a:pPr>
            <a:r>
              <a:rPr lang="en-US" b="true" sz="2999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Economy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0523303" y="9043987"/>
            <a:ext cx="4557096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99"/>
              </a:lnSpc>
              <a:spcBef>
                <a:spcPct val="0"/>
              </a:spcBef>
            </a:pPr>
            <a:r>
              <a:rPr lang="en-US" b="true" sz="2999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Equality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0617515" y="1744662"/>
            <a:ext cx="1575245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99"/>
              </a:lnSpc>
              <a:spcBef>
                <a:spcPct val="0"/>
              </a:spcBef>
            </a:pPr>
            <a:r>
              <a:rPr lang="en-US" sz="2999">
                <a:solidFill>
                  <a:srgbClr val="000000"/>
                </a:solidFill>
                <a:latin typeface="TAN Nimbus"/>
                <a:ea typeface="TAN Nimbus"/>
                <a:cs typeface="TAN Nimbus"/>
                <a:sym typeface="TAN Nimbus"/>
              </a:rPr>
              <a:t>60%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0151532" y="3184525"/>
            <a:ext cx="2507210" cy="413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85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Category 1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13203503" y="1744662"/>
            <a:ext cx="1575245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99"/>
              </a:lnSpc>
              <a:spcBef>
                <a:spcPct val="0"/>
              </a:spcBef>
            </a:pPr>
            <a:r>
              <a:rPr lang="en-US" sz="2999" strike="noStrike" u="none">
                <a:solidFill>
                  <a:srgbClr val="000000"/>
                </a:solidFill>
                <a:latin typeface="TAN Nimbus"/>
                <a:ea typeface="TAN Nimbus"/>
                <a:cs typeface="TAN Nimbus"/>
                <a:sym typeface="TAN Nimbus"/>
              </a:rPr>
              <a:t>78%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2953963" y="3184525"/>
            <a:ext cx="2074325" cy="413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85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Category 2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5539951" y="3184525"/>
            <a:ext cx="2074325" cy="41325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85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Category 3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5789491" y="1744662"/>
            <a:ext cx="1575245" cy="5334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99"/>
              </a:lnSpc>
              <a:spcBef>
                <a:spcPct val="0"/>
              </a:spcBef>
            </a:pPr>
            <a:r>
              <a:rPr lang="en-US" sz="2999" strike="noStrike" u="none">
                <a:solidFill>
                  <a:srgbClr val="000000"/>
                </a:solidFill>
                <a:latin typeface="TAN Nimbus"/>
                <a:ea typeface="TAN Nimbus"/>
                <a:cs typeface="TAN Nimbus"/>
                <a:sym typeface="TAN Nimbus"/>
              </a:rPr>
              <a:t>90%</a:t>
            </a:r>
          </a:p>
        </p:txBody>
      </p:sp>
    </p:spTree>
  </p:cSld>
  <p:clrMapOvr>
    <a:masterClrMapping/>
  </p:clrMapOvr>
  <p:transition spd="slow">
    <p:push dir="l"/>
  </p:transition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TextBox 8" id="8"/>
          <p:cNvSpPr txBox="true"/>
          <p:nvPr/>
        </p:nvSpPr>
        <p:spPr>
          <a:xfrm rot="0">
            <a:off x="1028700" y="780586"/>
            <a:ext cx="16230600" cy="124879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876"/>
              </a:lnSpc>
              <a:spcBef>
                <a:spcPct val="0"/>
              </a:spcBef>
            </a:pPr>
            <a:r>
              <a:rPr lang="en-US" sz="8299">
                <a:solidFill>
                  <a:srgbClr val="D62900"/>
                </a:solidFill>
                <a:latin typeface="TAN Nimbus"/>
                <a:ea typeface="TAN Nimbus"/>
                <a:cs typeface="TAN Nimbus"/>
                <a:sym typeface="TAN Nimbus"/>
              </a:rPr>
              <a:t>Resource Page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3744010" y="2077002"/>
            <a:ext cx="10799980" cy="42900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551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Use these design resources in your Canva Presentation.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755575" y="6647981"/>
            <a:ext cx="4698786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440"/>
              </a:lnSpc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You can find these fonts online too.</a:t>
            </a:r>
          </a:p>
        </p:txBody>
      </p:sp>
      <p:grpSp>
        <p:nvGrpSpPr>
          <p:cNvPr name="Group 11" id="11"/>
          <p:cNvGrpSpPr/>
          <p:nvPr/>
        </p:nvGrpSpPr>
        <p:grpSpPr>
          <a:xfrm rot="0">
            <a:off x="1681802" y="8136125"/>
            <a:ext cx="754204" cy="754204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D62900"/>
            </a:solidFill>
            <a:ln cap="sq">
              <a:noFill/>
              <a:prstDash val="solid"/>
              <a:miter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3045432" y="8136125"/>
            <a:ext cx="754204" cy="754204"/>
            <a:chOff x="0" y="0"/>
            <a:chExt cx="812800" cy="812800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E57B33"/>
            </a:solidFill>
            <a:ln cap="sq">
              <a:noFill/>
              <a:prstDash val="solid"/>
              <a:miter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4409680" y="8136125"/>
            <a:ext cx="754204" cy="754204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FEDD58"/>
            </a:solidFill>
            <a:ln cap="sq">
              <a:noFill/>
              <a:prstDash val="solid"/>
              <a:miter/>
            </a:ln>
          </p:spPr>
        </p:sp>
        <p:sp>
          <p:nvSpPr>
            <p:cNvPr name="TextBox 19" id="19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5773929" y="8136125"/>
            <a:ext cx="754204" cy="754204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812800" cy="812800"/>
            </a:xfrm>
            <a:custGeom>
              <a:avLst/>
              <a:gdLst/>
              <a:ahLst/>
              <a:cxnLst/>
              <a:rect r="r" b="b" t="t" l="l"/>
              <a:pathLst>
                <a:path h="812800" w="812800">
                  <a:moveTo>
                    <a:pt x="406400" y="0"/>
                  </a:moveTo>
                  <a:cubicBezTo>
                    <a:pt x="181951" y="0"/>
                    <a:pt x="0" y="181951"/>
                    <a:pt x="0" y="406400"/>
                  </a:cubicBezTo>
                  <a:cubicBezTo>
                    <a:pt x="0" y="630849"/>
                    <a:pt x="181951" y="812800"/>
                    <a:pt x="406400" y="812800"/>
                  </a:cubicBezTo>
                  <a:cubicBezTo>
                    <a:pt x="630849" y="812800"/>
                    <a:pt x="812800" y="630849"/>
                    <a:pt x="812800" y="406400"/>
                  </a:cubicBezTo>
                  <a:cubicBezTo>
                    <a:pt x="812800" y="181951"/>
                    <a:pt x="630849" y="0"/>
                    <a:pt x="406400" y="0"/>
                  </a:cubicBezTo>
                  <a:close/>
                </a:path>
              </a:pathLst>
            </a:custGeom>
            <a:solidFill>
              <a:srgbClr val="6B8455"/>
            </a:solidFill>
            <a:ln cap="sq">
              <a:noFill/>
              <a:prstDash val="solid"/>
              <a:miter/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76200" y="76200"/>
              <a:ext cx="660400" cy="6604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683"/>
                </a:lnSpc>
                <a:spcBef>
                  <a:spcPct val="0"/>
                </a:spcBef>
              </a:pPr>
            </a:p>
          </p:txBody>
        </p:sp>
      </p:grpSp>
      <p:sp>
        <p:nvSpPr>
          <p:cNvPr name="TextBox 23" id="23"/>
          <p:cNvSpPr txBox="true"/>
          <p:nvPr/>
        </p:nvSpPr>
        <p:spPr>
          <a:xfrm rot="0">
            <a:off x="1448217" y="9044305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#D62900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811847" y="9044305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#E57B33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4176096" y="9044305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#FEDD58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5540344" y="9044305"/>
            <a:ext cx="1221374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#6B8455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2529700" y="6866123"/>
            <a:ext cx="3150536" cy="9652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49"/>
              </a:lnSpc>
              <a:spcBef>
                <a:spcPct val="0"/>
              </a:spcBef>
            </a:pPr>
            <a:r>
              <a:rPr lang="en-US" b="true" sz="3499" strike="noStrike" u="none">
                <a:solidFill>
                  <a:srgbClr val="000000"/>
                </a:solidFill>
                <a:latin typeface="Aileron Ultra-Bold"/>
                <a:ea typeface="Aileron Ultra-Bold"/>
                <a:cs typeface="Aileron Ultra-Bold"/>
                <a:sym typeface="Aileron Ultra-Bold"/>
              </a:rPr>
              <a:t>COLORS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511187" y="3722900"/>
            <a:ext cx="7187560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440"/>
              </a:lnSpc>
            </a:pPr>
            <a:r>
              <a:rPr lang="en-US" sz="2000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This presentation template uses the following free fonts: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2750211" y="4160108"/>
            <a:ext cx="2709513" cy="3277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83"/>
              </a:lnSpc>
            </a:pPr>
            <a:r>
              <a:rPr lang="en-US" b="true" sz="2199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Titles :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2750211" y="4923400"/>
            <a:ext cx="2709513" cy="3277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Headers :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2750211" y="5686692"/>
            <a:ext cx="2709513" cy="32778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683"/>
              </a:lnSpc>
              <a:spcBef>
                <a:spcPct val="0"/>
              </a:spcBef>
            </a:pPr>
            <a:r>
              <a:rPr lang="en-US" b="true" sz="2199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Body Copy :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2750211" y="4564502"/>
            <a:ext cx="2709513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TAN Nimbus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2464887" y="5327794"/>
            <a:ext cx="3280161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Aileron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2254648" y="6091086"/>
            <a:ext cx="3700639" cy="30924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2440"/>
              </a:lnSpc>
              <a:spcBef>
                <a:spcPct val="0"/>
              </a:spcBef>
            </a:pPr>
            <a:r>
              <a:rPr lang="en-US" sz="2000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Aileron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2529700" y="2648883"/>
            <a:ext cx="3150536" cy="96520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749"/>
              </a:lnSpc>
            </a:pPr>
            <a:r>
              <a:rPr lang="en-US" b="true" sz="3499" strike="noStrike" u="none">
                <a:solidFill>
                  <a:srgbClr val="000000"/>
                </a:solidFill>
                <a:latin typeface="Aileron Ultra-Bold"/>
                <a:ea typeface="Aileron Ultra-Bold"/>
                <a:cs typeface="Aileron Ultra-Bold"/>
                <a:sym typeface="Aileron Ultra-Bold"/>
              </a:rPr>
              <a:t>FONTS</a:t>
            </a:r>
          </a:p>
        </p:txBody>
      </p:sp>
      <p:sp>
        <p:nvSpPr>
          <p:cNvPr name="Freeform 36" id="36"/>
          <p:cNvSpPr/>
          <p:nvPr/>
        </p:nvSpPr>
        <p:spPr>
          <a:xfrm flipH="false" flipV="false" rot="0">
            <a:off x="8073734" y="2957940"/>
            <a:ext cx="2804837" cy="2401960"/>
          </a:xfrm>
          <a:custGeom>
            <a:avLst/>
            <a:gdLst/>
            <a:ahLst/>
            <a:cxnLst/>
            <a:rect r="r" b="b" t="t" l="l"/>
            <a:pathLst>
              <a:path h="2401960" w="2804837">
                <a:moveTo>
                  <a:pt x="0" y="0"/>
                </a:moveTo>
                <a:lnTo>
                  <a:pt x="2804837" y="0"/>
                </a:lnTo>
                <a:lnTo>
                  <a:pt x="2804837" y="2401961"/>
                </a:lnTo>
                <a:lnTo>
                  <a:pt x="0" y="2401961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7" id="37"/>
          <p:cNvSpPr/>
          <p:nvPr/>
        </p:nvSpPr>
        <p:spPr>
          <a:xfrm flipH="false" flipV="false" rot="0">
            <a:off x="11609872" y="3104334"/>
            <a:ext cx="1422733" cy="2109173"/>
          </a:xfrm>
          <a:custGeom>
            <a:avLst/>
            <a:gdLst/>
            <a:ahLst/>
            <a:cxnLst/>
            <a:rect r="r" b="b" t="t" l="l"/>
            <a:pathLst>
              <a:path h="2109173" w="1422733">
                <a:moveTo>
                  <a:pt x="0" y="0"/>
                </a:moveTo>
                <a:lnTo>
                  <a:pt x="1422733" y="0"/>
                </a:lnTo>
                <a:lnTo>
                  <a:pt x="1422733" y="2109173"/>
                </a:lnTo>
                <a:lnTo>
                  <a:pt x="0" y="210917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8" id="38"/>
          <p:cNvSpPr/>
          <p:nvPr/>
        </p:nvSpPr>
        <p:spPr>
          <a:xfrm flipH="false" flipV="false" rot="0">
            <a:off x="13763906" y="2881420"/>
            <a:ext cx="1370410" cy="2555001"/>
          </a:xfrm>
          <a:custGeom>
            <a:avLst/>
            <a:gdLst/>
            <a:ahLst/>
            <a:cxnLst/>
            <a:rect r="r" b="b" t="t" l="l"/>
            <a:pathLst>
              <a:path h="2555001" w="1370410">
                <a:moveTo>
                  <a:pt x="0" y="0"/>
                </a:moveTo>
                <a:lnTo>
                  <a:pt x="1370410" y="0"/>
                </a:lnTo>
                <a:lnTo>
                  <a:pt x="1370410" y="2555001"/>
                </a:lnTo>
                <a:lnTo>
                  <a:pt x="0" y="255500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9" id="39"/>
          <p:cNvSpPr/>
          <p:nvPr/>
        </p:nvSpPr>
        <p:spPr>
          <a:xfrm flipH="false" flipV="false" rot="0">
            <a:off x="15865616" y="3030604"/>
            <a:ext cx="1924456" cy="2256632"/>
          </a:xfrm>
          <a:custGeom>
            <a:avLst/>
            <a:gdLst/>
            <a:ahLst/>
            <a:cxnLst/>
            <a:rect r="r" b="b" t="t" l="l"/>
            <a:pathLst>
              <a:path h="2256632" w="1924456">
                <a:moveTo>
                  <a:pt x="0" y="0"/>
                </a:moveTo>
                <a:lnTo>
                  <a:pt x="1924456" y="0"/>
                </a:lnTo>
                <a:lnTo>
                  <a:pt x="1924456" y="2256632"/>
                </a:lnTo>
                <a:lnTo>
                  <a:pt x="0" y="2256632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0" id="40"/>
          <p:cNvSpPr/>
          <p:nvPr/>
        </p:nvSpPr>
        <p:spPr>
          <a:xfrm flipH="false" flipV="false" rot="0">
            <a:off x="8100419" y="5832825"/>
            <a:ext cx="2916390" cy="1399867"/>
          </a:xfrm>
          <a:custGeom>
            <a:avLst/>
            <a:gdLst/>
            <a:ahLst/>
            <a:cxnLst/>
            <a:rect r="r" b="b" t="t" l="l"/>
            <a:pathLst>
              <a:path h="1399867" w="2916390">
                <a:moveTo>
                  <a:pt x="0" y="0"/>
                </a:moveTo>
                <a:lnTo>
                  <a:pt x="2916390" y="0"/>
                </a:lnTo>
                <a:lnTo>
                  <a:pt x="2916390" y="1399867"/>
                </a:lnTo>
                <a:lnTo>
                  <a:pt x="0" y="1399867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1" id="41"/>
          <p:cNvSpPr/>
          <p:nvPr/>
        </p:nvSpPr>
        <p:spPr>
          <a:xfrm flipH="false" flipV="false" rot="0">
            <a:off x="11985371" y="5922394"/>
            <a:ext cx="2505225" cy="1220728"/>
          </a:xfrm>
          <a:custGeom>
            <a:avLst/>
            <a:gdLst/>
            <a:ahLst/>
            <a:cxnLst/>
            <a:rect r="r" b="b" t="t" l="l"/>
            <a:pathLst>
              <a:path h="1220728" w="2505225">
                <a:moveTo>
                  <a:pt x="0" y="0"/>
                </a:moveTo>
                <a:lnTo>
                  <a:pt x="2505225" y="0"/>
                </a:lnTo>
                <a:lnTo>
                  <a:pt x="2505225" y="1220728"/>
                </a:lnTo>
                <a:lnTo>
                  <a:pt x="0" y="1220728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2" id="42"/>
          <p:cNvSpPr/>
          <p:nvPr/>
        </p:nvSpPr>
        <p:spPr>
          <a:xfrm flipH="false" flipV="false" rot="0">
            <a:off x="15459158" y="5686692"/>
            <a:ext cx="1800142" cy="1692133"/>
          </a:xfrm>
          <a:custGeom>
            <a:avLst/>
            <a:gdLst/>
            <a:ahLst/>
            <a:cxnLst/>
            <a:rect r="r" b="b" t="t" l="l"/>
            <a:pathLst>
              <a:path h="1692133" w="1800142">
                <a:moveTo>
                  <a:pt x="0" y="0"/>
                </a:moveTo>
                <a:lnTo>
                  <a:pt x="1800142" y="0"/>
                </a:lnTo>
                <a:lnTo>
                  <a:pt x="1800142" y="1692133"/>
                </a:lnTo>
                <a:lnTo>
                  <a:pt x="0" y="1692133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3" id="43"/>
          <p:cNvSpPr/>
          <p:nvPr/>
        </p:nvSpPr>
        <p:spPr>
          <a:xfrm flipH="false" flipV="false" rot="0">
            <a:off x="7799112" y="7567799"/>
            <a:ext cx="2599078" cy="1757637"/>
          </a:xfrm>
          <a:custGeom>
            <a:avLst/>
            <a:gdLst/>
            <a:ahLst/>
            <a:cxnLst/>
            <a:rect r="r" b="b" t="t" l="l"/>
            <a:pathLst>
              <a:path h="1757637" w="2599078">
                <a:moveTo>
                  <a:pt x="0" y="0"/>
                </a:moveTo>
                <a:lnTo>
                  <a:pt x="2599078" y="0"/>
                </a:lnTo>
                <a:lnTo>
                  <a:pt x="2599078" y="1757637"/>
                </a:lnTo>
                <a:lnTo>
                  <a:pt x="0" y="1757637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4" id="44"/>
          <p:cNvSpPr/>
          <p:nvPr/>
        </p:nvSpPr>
        <p:spPr>
          <a:xfrm flipH="false" flipV="false" rot="0">
            <a:off x="11912944" y="7888889"/>
            <a:ext cx="2031460" cy="1115456"/>
          </a:xfrm>
          <a:custGeom>
            <a:avLst/>
            <a:gdLst/>
            <a:ahLst/>
            <a:cxnLst/>
            <a:rect r="r" b="b" t="t" l="l"/>
            <a:pathLst>
              <a:path h="1115456" w="2031460">
                <a:moveTo>
                  <a:pt x="0" y="0"/>
                </a:moveTo>
                <a:lnTo>
                  <a:pt x="2031460" y="0"/>
                </a:lnTo>
                <a:lnTo>
                  <a:pt x="2031460" y="1115457"/>
                </a:lnTo>
                <a:lnTo>
                  <a:pt x="0" y="1115457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5" id="45"/>
          <p:cNvSpPr/>
          <p:nvPr/>
        </p:nvSpPr>
        <p:spPr>
          <a:xfrm flipH="false" flipV="false" rot="0">
            <a:off x="15459158" y="7702602"/>
            <a:ext cx="1502316" cy="1488031"/>
          </a:xfrm>
          <a:custGeom>
            <a:avLst/>
            <a:gdLst/>
            <a:ahLst/>
            <a:cxnLst/>
            <a:rect r="r" b="b" t="t" l="l"/>
            <a:pathLst>
              <a:path h="1488031" w="1502316">
                <a:moveTo>
                  <a:pt x="0" y="0"/>
                </a:moveTo>
                <a:lnTo>
                  <a:pt x="1502317" y="0"/>
                </a:lnTo>
                <a:lnTo>
                  <a:pt x="1502317" y="1488031"/>
                </a:lnTo>
                <a:lnTo>
                  <a:pt x="0" y="1488031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  <p:transition spd="slow">
    <p:push dir="l"/>
  </p:transition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sp>
        <p:nvSpPr>
          <p:cNvPr name="Freeform 8" id="8"/>
          <p:cNvSpPr/>
          <p:nvPr/>
        </p:nvSpPr>
        <p:spPr>
          <a:xfrm flipH="true" flipV="false" rot="0">
            <a:off x="4433419" y="896619"/>
            <a:ext cx="3160313" cy="1212411"/>
          </a:xfrm>
          <a:custGeom>
            <a:avLst/>
            <a:gdLst/>
            <a:ahLst/>
            <a:cxnLst/>
            <a:rect r="r" b="b" t="t" l="l"/>
            <a:pathLst>
              <a:path h="1212411" w="3160313">
                <a:moveTo>
                  <a:pt x="3160313" y="0"/>
                </a:moveTo>
                <a:lnTo>
                  <a:pt x="0" y="0"/>
                </a:lnTo>
                <a:lnTo>
                  <a:pt x="0" y="1212411"/>
                </a:lnTo>
                <a:lnTo>
                  <a:pt x="3160313" y="1212411"/>
                </a:lnTo>
                <a:lnTo>
                  <a:pt x="3160313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9" id="9"/>
          <p:cNvSpPr/>
          <p:nvPr/>
        </p:nvSpPr>
        <p:spPr>
          <a:xfrm flipH="false" flipV="false" rot="0">
            <a:off x="661855" y="969651"/>
            <a:ext cx="3256622" cy="1066346"/>
          </a:xfrm>
          <a:custGeom>
            <a:avLst/>
            <a:gdLst/>
            <a:ahLst/>
            <a:cxnLst/>
            <a:rect r="r" b="b" t="t" l="l"/>
            <a:pathLst>
              <a:path h="1066346" w="3256622">
                <a:moveTo>
                  <a:pt x="0" y="0"/>
                </a:moveTo>
                <a:lnTo>
                  <a:pt x="3256622" y="0"/>
                </a:lnTo>
                <a:lnTo>
                  <a:pt x="3256622" y="1066347"/>
                </a:lnTo>
                <a:lnTo>
                  <a:pt x="0" y="1066347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0" id="10"/>
          <p:cNvSpPr/>
          <p:nvPr/>
        </p:nvSpPr>
        <p:spPr>
          <a:xfrm flipH="false" flipV="false" rot="0">
            <a:off x="11887850" y="823106"/>
            <a:ext cx="3181660" cy="1359436"/>
          </a:xfrm>
          <a:custGeom>
            <a:avLst/>
            <a:gdLst/>
            <a:ahLst/>
            <a:cxnLst/>
            <a:rect r="r" b="b" t="t" l="l"/>
            <a:pathLst>
              <a:path h="1359436" w="3181660">
                <a:moveTo>
                  <a:pt x="0" y="0"/>
                </a:moveTo>
                <a:lnTo>
                  <a:pt x="3181660" y="0"/>
                </a:lnTo>
                <a:lnTo>
                  <a:pt x="3181660" y="1359437"/>
                </a:lnTo>
                <a:lnTo>
                  <a:pt x="0" y="1359437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1" id="11"/>
          <p:cNvSpPr/>
          <p:nvPr/>
        </p:nvSpPr>
        <p:spPr>
          <a:xfrm flipH="false" flipV="false" rot="0">
            <a:off x="8108674" y="1022092"/>
            <a:ext cx="3264235" cy="961465"/>
          </a:xfrm>
          <a:custGeom>
            <a:avLst/>
            <a:gdLst/>
            <a:ahLst/>
            <a:cxnLst/>
            <a:rect r="r" b="b" t="t" l="l"/>
            <a:pathLst>
              <a:path h="961465" w="3264235">
                <a:moveTo>
                  <a:pt x="0" y="0"/>
                </a:moveTo>
                <a:lnTo>
                  <a:pt x="3264234" y="0"/>
                </a:lnTo>
                <a:lnTo>
                  <a:pt x="3264234" y="961465"/>
                </a:lnTo>
                <a:lnTo>
                  <a:pt x="0" y="96146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2" id="12"/>
          <p:cNvSpPr/>
          <p:nvPr/>
        </p:nvSpPr>
        <p:spPr>
          <a:xfrm flipH="false" flipV="false" rot="0">
            <a:off x="15584451" y="949711"/>
            <a:ext cx="2041693" cy="1106227"/>
          </a:xfrm>
          <a:custGeom>
            <a:avLst/>
            <a:gdLst/>
            <a:ahLst/>
            <a:cxnLst/>
            <a:rect r="r" b="b" t="t" l="l"/>
            <a:pathLst>
              <a:path h="1106227" w="2041693">
                <a:moveTo>
                  <a:pt x="0" y="0"/>
                </a:moveTo>
                <a:lnTo>
                  <a:pt x="2041694" y="0"/>
                </a:lnTo>
                <a:lnTo>
                  <a:pt x="2041694" y="1106227"/>
                </a:lnTo>
                <a:lnTo>
                  <a:pt x="0" y="1106227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3" id="13"/>
          <p:cNvSpPr/>
          <p:nvPr/>
        </p:nvSpPr>
        <p:spPr>
          <a:xfrm flipH="true" flipV="false" rot="0">
            <a:off x="1028700" y="2745516"/>
            <a:ext cx="1678368" cy="2667926"/>
          </a:xfrm>
          <a:custGeom>
            <a:avLst/>
            <a:gdLst/>
            <a:ahLst/>
            <a:cxnLst/>
            <a:rect r="r" b="b" t="t" l="l"/>
            <a:pathLst>
              <a:path h="2667926" w="1678368">
                <a:moveTo>
                  <a:pt x="1678368" y="0"/>
                </a:moveTo>
                <a:lnTo>
                  <a:pt x="0" y="0"/>
                </a:lnTo>
                <a:lnTo>
                  <a:pt x="0" y="2667927"/>
                </a:lnTo>
                <a:lnTo>
                  <a:pt x="1678368" y="2667927"/>
                </a:lnTo>
                <a:lnTo>
                  <a:pt x="1678368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13605770" y="3781052"/>
            <a:ext cx="4020375" cy="596855"/>
          </a:xfrm>
          <a:custGeom>
            <a:avLst/>
            <a:gdLst/>
            <a:ahLst/>
            <a:cxnLst/>
            <a:rect r="r" b="b" t="t" l="l"/>
            <a:pathLst>
              <a:path h="596855" w="4020375">
                <a:moveTo>
                  <a:pt x="0" y="0"/>
                </a:moveTo>
                <a:lnTo>
                  <a:pt x="4020375" y="0"/>
                </a:lnTo>
                <a:lnTo>
                  <a:pt x="4020375" y="596855"/>
                </a:lnTo>
                <a:lnTo>
                  <a:pt x="0" y="596855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-80554"/>
            </a:stretch>
          </a:blipFill>
        </p:spPr>
      </p:sp>
      <p:sp>
        <p:nvSpPr>
          <p:cNvPr name="Freeform 15" id="15"/>
          <p:cNvSpPr/>
          <p:nvPr/>
        </p:nvSpPr>
        <p:spPr>
          <a:xfrm flipH="true" flipV="false" rot="0">
            <a:off x="5258007" y="3462729"/>
            <a:ext cx="1570889" cy="1233501"/>
          </a:xfrm>
          <a:custGeom>
            <a:avLst/>
            <a:gdLst/>
            <a:ahLst/>
            <a:cxnLst/>
            <a:rect r="r" b="b" t="t" l="l"/>
            <a:pathLst>
              <a:path h="1233501" w="1570889">
                <a:moveTo>
                  <a:pt x="1570889" y="0"/>
                </a:moveTo>
                <a:lnTo>
                  <a:pt x="0" y="0"/>
                </a:lnTo>
                <a:lnTo>
                  <a:pt x="0" y="1233501"/>
                </a:lnTo>
                <a:lnTo>
                  <a:pt x="1570889" y="1233501"/>
                </a:lnTo>
                <a:lnTo>
                  <a:pt x="1570889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-8642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10438821" y="2812525"/>
            <a:ext cx="2197589" cy="2533908"/>
          </a:xfrm>
          <a:custGeom>
            <a:avLst/>
            <a:gdLst/>
            <a:ahLst/>
            <a:cxnLst/>
            <a:rect r="r" b="b" t="t" l="l"/>
            <a:pathLst>
              <a:path h="2533908" w="2197589">
                <a:moveTo>
                  <a:pt x="0" y="0"/>
                </a:moveTo>
                <a:lnTo>
                  <a:pt x="2197589" y="0"/>
                </a:lnTo>
                <a:lnTo>
                  <a:pt x="2197589" y="2533908"/>
                </a:lnTo>
                <a:lnTo>
                  <a:pt x="0" y="2533908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-69646">
            <a:off x="7819342" y="3030337"/>
            <a:ext cx="1629032" cy="2098285"/>
          </a:xfrm>
          <a:custGeom>
            <a:avLst/>
            <a:gdLst/>
            <a:ahLst/>
            <a:cxnLst/>
            <a:rect r="r" b="b" t="t" l="l"/>
            <a:pathLst>
              <a:path h="2098285" w="1629032">
                <a:moveTo>
                  <a:pt x="0" y="0"/>
                </a:moveTo>
                <a:lnTo>
                  <a:pt x="1629032" y="0"/>
                </a:lnTo>
                <a:lnTo>
                  <a:pt x="1629032" y="2098285"/>
                </a:lnTo>
                <a:lnTo>
                  <a:pt x="0" y="2098285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3676428" y="2784400"/>
            <a:ext cx="612219" cy="2590158"/>
          </a:xfrm>
          <a:custGeom>
            <a:avLst/>
            <a:gdLst/>
            <a:ahLst/>
            <a:cxnLst/>
            <a:rect r="r" b="b" t="t" l="l"/>
            <a:pathLst>
              <a:path h="2590158" w="612219">
                <a:moveTo>
                  <a:pt x="0" y="0"/>
                </a:moveTo>
                <a:lnTo>
                  <a:pt x="612219" y="0"/>
                </a:lnTo>
                <a:lnTo>
                  <a:pt x="612219" y="2590158"/>
                </a:lnTo>
                <a:lnTo>
                  <a:pt x="0" y="2590158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575811" y="5984567"/>
            <a:ext cx="3018300" cy="1520126"/>
          </a:xfrm>
          <a:custGeom>
            <a:avLst/>
            <a:gdLst/>
            <a:ahLst/>
            <a:cxnLst/>
            <a:rect r="r" b="b" t="t" l="l"/>
            <a:pathLst>
              <a:path h="1520126" w="3018300">
                <a:moveTo>
                  <a:pt x="0" y="0"/>
                </a:moveTo>
                <a:lnTo>
                  <a:pt x="3018300" y="0"/>
                </a:lnTo>
                <a:lnTo>
                  <a:pt x="3018300" y="1520126"/>
                </a:lnTo>
                <a:lnTo>
                  <a:pt x="0" y="1520126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0" id="20"/>
          <p:cNvSpPr/>
          <p:nvPr/>
        </p:nvSpPr>
        <p:spPr>
          <a:xfrm flipH="false" flipV="false" rot="-10800000">
            <a:off x="8292948" y="5784520"/>
            <a:ext cx="1920222" cy="1920222"/>
          </a:xfrm>
          <a:custGeom>
            <a:avLst/>
            <a:gdLst/>
            <a:ahLst/>
            <a:cxnLst/>
            <a:rect r="r" b="b" t="t" l="l"/>
            <a:pathLst>
              <a:path h="1920222" w="1920222">
                <a:moveTo>
                  <a:pt x="0" y="0"/>
                </a:moveTo>
                <a:lnTo>
                  <a:pt x="1920222" y="0"/>
                </a:lnTo>
                <a:lnTo>
                  <a:pt x="1920222" y="1920221"/>
                </a:lnTo>
                <a:lnTo>
                  <a:pt x="0" y="1920221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1" id="21"/>
          <p:cNvSpPr/>
          <p:nvPr/>
        </p:nvSpPr>
        <p:spPr>
          <a:xfrm flipH="false" flipV="false" rot="0">
            <a:off x="4621963" y="6079041"/>
            <a:ext cx="2643134" cy="1331178"/>
          </a:xfrm>
          <a:custGeom>
            <a:avLst/>
            <a:gdLst/>
            <a:ahLst/>
            <a:cxnLst/>
            <a:rect r="r" b="b" t="t" l="l"/>
            <a:pathLst>
              <a:path h="1331178" w="2643134">
                <a:moveTo>
                  <a:pt x="0" y="0"/>
                </a:moveTo>
                <a:lnTo>
                  <a:pt x="2643134" y="0"/>
                </a:lnTo>
                <a:lnTo>
                  <a:pt x="2643134" y="1331179"/>
                </a:lnTo>
                <a:lnTo>
                  <a:pt x="0" y="1331179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2" id="22"/>
          <p:cNvSpPr/>
          <p:nvPr/>
        </p:nvSpPr>
        <p:spPr>
          <a:xfrm flipH="false" flipV="true" rot="-5400000">
            <a:off x="11238112" y="5947486"/>
            <a:ext cx="1600108" cy="1594289"/>
          </a:xfrm>
          <a:custGeom>
            <a:avLst/>
            <a:gdLst/>
            <a:ahLst/>
            <a:cxnLst/>
            <a:rect r="r" b="b" t="t" l="l"/>
            <a:pathLst>
              <a:path h="1594289" w="1600108">
                <a:moveTo>
                  <a:pt x="0" y="1594289"/>
                </a:moveTo>
                <a:lnTo>
                  <a:pt x="1600108" y="1594289"/>
                </a:lnTo>
                <a:lnTo>
                  <a:pt x="1600108" y="0"/>
                </a:lnTo>
                <a:lnTo>
                  <a:pt x="0" y="0"/>
                </a:lnTo>
                <a:lnTo>
                  <a:pt x="0" y="1594289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3" id="23"/>
          <p:cNvSpPr/>
          <p:nvPr/>
        </p:nvSpPr>
        <p:spPr>
          <a:xfrm flipH="false" flipV="false" rot="0">
            <a:off x="13863162" y="5966701"/>
            <a:ext cx="1089101" cy="1555858"/>
          </a:xfrm>
          <a:custGeom>
            <a:avLst/>
            <a:gdLst/>
            <a:ahLst/>
            <a:cxnLst/>
            <a:rect r="r" b="b" t="t" l="l"/>
            <a:pathLst>
              <a:path h="1555858" w="1089101">
                <a:moveTo>
                  <a:pt x="0" y="0"/>
                </a:moveTo>
                <a:lnTo>
                  <a:pt x="1089101" y="0"/>
                </a:lnTo>
                <a:lnTo>
                  <a:pt x="1089101" y="1555859"/>
                </a:lnTo>
                <a:lnTo>
                  <a:pt x="0" y="1555859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4" id="24"/>
          <p:cNvSpPr/>
          <p:nvPr/>
        </p:nvSpPr>
        <p:spPr>
          <a:xfrm flipH="false" flipV="false" rot="0">
            <a:off x="15980114" y="6327575"/>
            <a:ext cx="1573793" cy="834111"/>
          </a:xfrm>
          <a:custGeom>
            <a:avLst/>
            <a:gdLst/>
            <a:ahLst/>
            <a:cxnLst/>
            <a:rect r="r" b="b" t="t" l="l"/>
            <a:pathLst>
              <a:path h="834111" w="1573793">
                <a:moveTo>
                  <a:pt x="0" y="0"/>
                </a:moveTo>
                <a:lnTo>
                  <a:pt x="1573793" y="0"/>
                </a:lnTo>
                <a:lnTo>
                  <a:pt x="1573793" y="834111"/>
                </a:lnTo>
                <a:lnTo>
                  <a:pt x="0" y="834111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5" id="25"/>
          <p:cNvSpPr/>
          <p:nvPr/>
        </p:nvSpPr>
        <p:spPr>
          <a:xfrm flipH="false" flipV="false" rot="-5400000">
            <a:off x="1752924" y="7320319"/>
            <a:ext cx="784941" cy="2897433"/>
          </a:xfrm>
          <a:custGeom>
            <a:avLst/>
            <a:gdLst/>
            <a:ahLst/>
            <a:cxnLst/>
            <a:rect r="r" b="b" t="t" l="l"/>
            <a:pathLst>
              <a:path h="2897433" w="784941">
                <a:moveTo>
                  <a:pt x="0" y="0"/>
                </a:moveTo>
                <a:lnTo>
                  <a:pt x="784941" y="0"/>
                </a:lnTo>
                <a:lnTo>
                  <a:pt x="784941" y="2897433"/>
                </a:lnTo>
                <a:lnTo>
                  <a:pt x="0" y="2897433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0">
            <a:off x="3904711" y="8511971"/>
            <a:ext cx="3141893" cy="514128"/>
          </a:xfrm>
          <a:custGeom>
            <a:avLst/>
            <a:gdLst/>
            <a:ahLst/>
            <a:cxnLst/>
            <a:rect r="r" b="b" t="t" l="l"/>
            <a:pathLst>
              <a:path h="514128" w="3141893">
                <a:moveTo>
                  <a:pt x="0" y="0"/>
                </a:moveTo>
                <a:lnTo>
                  <a:pt x="3141892" y="0"/>
                </a:lnTo>
                <a:lnTo>
                  <a:pt x="3141892" y="514128"/>
                </a:lnTo>
                <a:lnTo>
                  <a:pt x="0" y="514128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7" id="27"/>
          <p:cNvSpPr/>
          <p:nvPr/>
        </p:nvSpPr>
        <p:spPr>
          <a:xfrm flipH="false" flipV="false" rot="0">
            <a:off x="16508070" y="8157109"/>
            <a:ext cx="1045838" cy="1223853"/>
          </a:xfrm>
          <a:custGeom>
            <a:avLst/>
            <a:gdLst/>
            <a:ahLst/>
            <a:cxnLst/>
            <a:rect r="r" b="b" t="t" l="l"/>
            <a:pathLst>
              <a:path h="1223853" w="1045838">
                <a:moveTo>
                  <a:pt x="0" y="0"/>
                </a:moveTo>
                <a:lnTo>
                  <a:pt x="1045837" y="0"/>
                </a:lnTo>
                <a:lnTo>
                  <a:pt x="1045837" y="1223853"/>
                </a:lnTo>
                <a:lnTo>
                  <a:pt x="0" y="1223853"/>
                </a:lnTo>
                <a:lnTo>
                  <a:pt x="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8" id="28"/>
          <p:cNvSpPr/>
          <p:nvPr/>
        </p:nvSpPr>
        <p:spPr>
          <a:xfrm flipH="false" flipV="false" rot="0">
            <a:off x="14040483" y="8191227"/>
            <a:ext cx="1037954" cy="1155617"/>
          </a:xfrm>
          <a:custGeom>
            <a:avLst/>
            <a:gdLst/>
            <a:ahLst/>
            <a:cxnLst/>
            <a:rect r="r" b="b" t="t" l="l"/>
            <a:pathLst>
              <a:path h="1155617" w="1037954">
                <a:moveTo>
                  <a:pt x="0" y="0"/>
                </a:moveTo>
                <a:lnTo>
                  <a:pt x="1037954" y="0"/>
                </a:lnTo>
                <a:lnTo>
                  <a:pt x="1037954" y="1155617"/>
                </a:lnTo>
                <a:lnTo>
                  <a:pt x="0" y="1155617"/>
                </a:lnTo>
                <a:lnTo>
                  <a:pt x="0" y="0"/>
                </a:lnTo>
                <a:close/>
              </a:path>
            </a:pathLst>
          </a:custGeom>
          <a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29" id="29"/>
          <p:cNvSpPr/>
          <p:nvPr/>
        </p:nvSpPr>
        <p:spPr>
          <a:xfrm flipH="false" flipV="false" rot="0">
            <a:off x="15389036" y="8185520"/>
            <a:ext cx="808434" cy="1167031"/>
          </a:xfrm>
          <a:custGeom>
            <a:avLst/>
            <a:gdLst/>
            <a:ahLst/>
            <a:cxnLst/>
            <a:rect r="r" b="b" t="t" l="l"/>
            <a:pathLst>
              <a:path h="1167031" w="808434">
                <a:moveTo>
                  <a:pt x="0" y="0"/>
                </a:moveTo>
                <a:lnTo>
                  <a:pt x="808434" y="0"/>
                </a:lnTo>
                <a:lnTo>
                  <a:pt x="808434" y="1167030"/>
                </a:lnTo>
                <a:lnTo>
                  <a:pt x="0" y="1167030"/>
                </a:lnTo>
                <a:lnTo>
                  <a:pt x="0" y="0"/>
                </a:lnTo>
                <a:close/>
              </a:path>
            </a:pathLst>
          </a:custGeom>
          <a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0" id="30"/>
          <p:cNvSpPr/>
          <p:nvPr/>
        </p:nvSpPr>
        <p:spPr>
          <a:xfrm flipH="false" flipV="false" rot="0">
            <a:off x="10989469" y="8157837"/>
            <a:ext cx="2740414" cy="1222397"/>
          </a:xfrm>
          <a:custGeom>
            <a:avLst/>
            <a:gdLst/>
            <a:ahLst/>
            <a:cxnLst/>
            <a:rect r="r" b="b" t="t" l="l"/>
            <a:pathLst>
              <a:path h="1222397" w="2740414">
                <a:moveTo>
                  <a:pt x="0" y="0"/>
                </a:moveTo>
                <a:lnTo>
                  <a:pt x="2740415" y="0"/>
                </a:lnTo>
                <a:lnTo>
                  <a:pt x="2740415" y="1222397"/>
                </a:lnTo>
                <a:lnTo>
                  <a:pt x="0" y="1222397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-70379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1" id="31"/>
          <p:cNvSpPr/>
          <p:nvPr/>
        </p:nvSpPr>
        <p:spPr>
          <a:xfrm flipH="false" flipV="false" rot="0">
            <a:off x="7357203" y="8116780"/>
            <a:ext cx="3321667" cy="1304509"/>
          </a:xfrm>
          <a:custGeom>
            <a:avLst/>
            <a:gdLst/>
            <a:ahLst/>
            <a:cxnLst/>
            <a:rect r="r" b="b" t="t" l="l"/>
            <a:pathLst>
              <a:path h="1304509" w="3321667">
                <a:moveTo>
                  <a:pt x="0" y="0"/>
                </a:moveTo>
                <a:lnTo>
                  <a:pt x="3321667" y="0"/>
                </a:lnTo>
                <a:lnTo>
                  <a:pt x="3321667" y="1304510"/>
                </a:lnTo>
                <a:lnTo>
                  <a:pt x="0" y="1304510"/>
                </a:lnTo>
                <a:lnTo>
                  <a:pt x="0" y="0"/>
                </a:lnTo>
                <a:close/>
              </a:path>
            </a:pathLst>
          </a:custGeom>
          <a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</p:spTree>
  </p:cSld>
  <p:clrMapOvr>
    <a:masterClrMapping/>
  </p:clrMapOvr>
  <p:transition spd="slow">
    <p:push dir="l"/>
  </p:transition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E8D6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0">
            <a:off x="6286555" y="4743930"/>
            <a:ext cx="5714890" cy="1428722"/>
          </a:xfrm>
          <a:custGeom>
            <a:avLst/>
            <a:gdLst/>
            <a:ahLst/>
            <a:cxnLst/>
            <a:rect r="r" b="b" t="t" l="l"/>
            <a:pathLst>
              <a:path h="1428722" w="5714890">
                <a:moveTo>
                  <a:pt x="0" y="0"/>
                </a:moveTo>
                <a:lnTo>
                  <a:pt x="5714890" y="0"/>
                </a:lnTo>
                <a:lnTo>
                  <a:pt x="5714890" y="1428722"/>
                </a:lnTo>
                <a:lnTo>
                  <a:pt x="0" y="142872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" id="3"/>
          <p:cNvSpPr txBox="true"/>
          <p:nvPr/>
        </p:nvSpPr>
        <p:spPr>
          <a:xfrm rot="0">
            <a:off x="4605991" y="917747"/>
            <a:ext cx="9076019" cy="168978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341"/>
              </a:lnSpc>
              <a:spcBef>
                <a:spcPct val="0"/>
              </a:spcBef>
            </a:pPr>
            <a:r>
              <a:rPr lang="en-US" sz="12051" strike="noStrike" u="none">
                <a:solidFill>
                  <a:srgbClr val="D62900"/>
                </a:solidFill>
                <a:latin typeface="TAN Nimbus"/>
                <a:ea typeface="TAN Nimbus"/>
                <a:cs typeface="TAN Nimbus"/>
                <a:sym typeface="TAN Nimbus"/>
              </a:rPr>
              <a:t>Credits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5919636" y="2743526"/>
            <a:ext cx="6448727" cy="113362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4697"/>
              </a:lnSpc>
            </a:pPr>
            <a:r>
              <a:rPr lang="en-US" b="true" sz="2595" strike="noStrike" u="none">
                <a:solidFill>
                  <a:srgbClr val="000000"/>
                </a:solidFill>
                <a:latin typeface="Aileron Bold"/>
                <a:ea typeface="Aileron Bold"/>
                <a:cs typeface="Aileron Bold"/>
                <a:sym typeface="Aileron Bold"/>
              </a:rPr>
              <a:t>This presentation template is free for everyone to use thanks to the following:</a:t>
            </a:r>
          </a:p>
        </p:txBody>
      </p:sp>
      <p:sp>
        <p:nvSpPr>
          <p:cNvPr name="TextBox 5" id="5"/>
          <p:cNvSpPr txBox="true"/>
          <p:nvPr/>
        </p:nvSpPr>
        <p:spPr>
          <a:xfrm rot="0">
            <a:off x="6493578" y="8689663"/>
            <a:ext cx="5300843" cy="447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724"/>
              </a:lnSpc>
              <a:spcBef>
                <a:spcPct val="0"/>
              </a:spcBef>
            </a:pPr>
            <a:r>
              <a:rPr lang="en-US" sz="24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for the photos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5919636" y="7335539"/>
            <a:ext cx="6448727" cy="106108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749"/>
              </a:lnSpc>
              <a:spcBef>
                <a:spcPct val="0"/>
              </a:spcBef>
            </a:pPr>
            <a:r>
              <a:rPr lang="en-US" sz="3899" strike="noStrike" u="none">
                <a:solidFill>
                  <a:srgbClr val="5F864D"/>
                </a:solidFill>
                <a:latin typeface="TAN Nimbus"/>
                <a:ea typeface="TAN Nimbus"/>
                <a:cs typeface="TAN Nimbus"/>
                <a:sym typeface="TAN Nimbus"/>
              </a:rPr>
              <a:t>Pexels &amp; Pixabay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6286555" y="6495228"/>
            <a:ext cx="5714890" cy="4508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1">
              <a:lnSpc>
                <a:spcPts val="3724"/>
              </a:lnSpc>
              <a:spcBef>
                <a:spcPct val="0"/>
              </a:spcBef>
            </a:pPr>
            <a:r>
              <a:rPr lang="en-US" sz="2499" strike="noStrike" u="none">
                <a:solidFill>
                  <a:srgbClr val="000000"/>
                </a:solidFill>
                <a:latin typeface="Aileron"/>
                <a:ea typeface="Aileron"/>
                <a:cs typeface="Aileron"/>
                <a:sym typeface="Aileron"/>
              </a:rPr>
              <a:t>for the presentation template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-348807" y="0"/>
            <a:ext cx="18985613" cy="193811"/>
            <a:chOff x="0" y="0"/>
            <a:chExt cx="5000326" cy="51045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-348807" y="10093189"/>
            <a:ext cx="18985613" cy="193811"/>
            <a:chOff x="0" y="0"/>
            <a:chExt cx="5000326" cy="51045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5000326" cy="51045"/>
            </a:xfrm>
            <a:custGeom>
              <a:avLst/>
              <a:gdLst/>
              <a:ahLst/>
              <a:cxnLst/>
              <a:rect r="r" b="b" t="t" l="l"/>
              <a:pathLst>
                <a:path h="51045" w="5000326">
                  <a:moveTo>
                    <a:pt x="0" y="0"/>
                  </a:moveTo>
                  <a:lnTo>
                    <a:pt x="5000326" y="0"/>
                  </a:lnTo>
                  <a:lnTo>
                    <a:pt x="5000326" y="51045"/>
                  </a:lnTo>
                  <a:lnTo>
                    <a:pt x="0" y="51045"/>
                  </a:lnTo>
                  <a:close/>
                </a:path>
              </a:pathLst>
            </a:custGeom>
            <a:solidFill>
              <a:srgbClr val="D62900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9525"/>
              <a:ext cx="5000326" cy="6057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440"/>
                </a:lnSpc>
              </a:pPr>
            </a:p>
          </p:txBody>
        </p:sp>
      </p:grpSp>
    </p:spTree>
  </p:cSld>
  <p:clrMapOvr>
    <a:masterClrMapping/>
  </p:clrMapOvr>
  <p:transition spd="slow">
    <p:push dir="l"/>
  </p:transition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DAGccJM5VlE</dc:identifier>
  <dcterms:modified xsi:type="dcterms:W3CDTF">2011-08-01T06:04:30Z</dcterms:modified>
  <cp:revision>1</cp:revision>
  <dc:title>Copia de Modern Illustrative History Subject for High School: Mexico Independence Day</dc:title>
</cp:coreProperties>
</file>