
<file path=[Content_Types].xml><?xml version="1.0" encoding="utf-8"?>
<Types xmlns="http://schemas.openxmlformats.org/package/2006/content-types">
  <Default Extension="png" ContentType="image/png"/>
  <Default Extension="jpeg" ContentType="image/jpeg"/>
  <Default Extension="emf" ContentType="image/x-emf"/>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revisionInfo.xml" ContentType="application/vnd.ms-powerpoint.revisioninfo+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5" r:id="rId3"/>
    <p:sldId id="257" r:id="rId4"/>
    <p:sldId id="265" r:id="rId5"/>
    <p:sldId id="275" r:id="rId6"/>
    <p:sldId id="286" r:id="rId7"/>
    <p:sldId id="260" r:id="rId8"/>
    <p:sldId id="261" r:id="rId9"/>
    <p:sldId id="276" r:id="rId10"/>
    <p:sldId id="278" r:id="rId11"/>
    <p:sldId id="268" r:id="rId12"/>
    <p:sldId id="269" r:id="rId13"/>
    <p:sldId id="279" r:id="rId14"/>
    <p:sldId id="280" r:id="rId15"/>
    <p:sldId id="281" r:id="rId16"/>
    <p:sldId id="282" r:id="rId17"/>
    <p:sldId id="274" r:id="rId18"/>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816A39"/>
    <a:srgbClr val="F9C422"/>
    <a:srgbClr val="712C89"/>
    <a:srgbClr val="1DE5D8"/>
    <a:srgbClr val="DA2B2E"/>
    <a:srgbClr val="EB2264"/>
    <a:srgbClr val="21D7CD"/>
    <a:srgbClr val="C4D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5000" autoAdjust="0"/>
    <p:restoredTop sz="94660"/>
  </p:normalViewPr>
  <p:slideViewPr>
    <p:cSldViewPr snapToGrid="0">
      <p:cViewPr>
        <p:scale>
          <a:sx n="50" d="100"/>
          <a:sy n="50" d="100"/>
        </p:scale>
        <p:origin x="1416" y="354"/>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theme" Target="theme/theme1.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viewProps" Target="viewProps.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5" Type="http://schemas.openxmlformats.org/officeDocument/2006/relationships/slide" Target="slides/slide4.xml"/><Relationship Id="rId15" Type="http://schemas.openxmlformats.org/officeDocument/2006/relationships/slide" Target="slides/slide14.xml"/><Relationship Id="rId23" Type="http://schemas.microsoft.com/office/2015/10/relationships/revisionInfo" Target="revisionInfo.xml"/><Relationship Id="rId10" Type="http://schemas.openxmlformats.org/officeDocument/2006/relationships/slide" Target="slides/slide9.xml"/><Relationship Id="rId19" Type="http://schemas.openxmlformats.org/officeDocument/2006/relationships/presProps" Target="presProp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tableStyles" Target="tableStyles.xml"/></Relationships>
</file>

<file path=ppt/slideLayouts/_rels/slideLayout1.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3" Type="http://schemas.openxmlformats.org/officeDocument/2006/relationships/image" Target="../media/image4.jpeg"/><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3" Type="http://schemas.openxmlformats.org/officeDocument/2006/relationships/image" Target="../media/image6.png"/><Relationship Id="rId2" Type="http://schemas.openxmlformats.org/officeDocument/2006/relationships/image" Target="../media/image5.png"/><Relationship Id="rId1" Type="http://schemas.openxmlformats.org/officeDocument/2006/relationships/slideMaster" Target="../slideMasters/slideMaster1.xml"/><Relationship Id="rId4" Type="http://schemas.openxmlformats.org/officeDocument/2006/relationships/image" Target="../media/image7.png"/></Relationships>
</file>

<file path=ppt/slideLayouts/_rels/slideLayout4.xml.rels><?xml version="1.0" encoding="UTF-8" standalone="yes"?>
<Relationships xmlns="http://schemas.openxmlformats.org/package/2006/relationships"><Relationship Id="rId3" Type="http://schemas.openxmlformats.org/officeDocument/2006/relationships/image" Target="../media/image8.jpeg"/><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3" Type="http://schemas.openxmlformats.org/officeDocument/2006/relationships/image" Target="../media/image9.jpeg"/><Relationship Id="rId2" Type="http://schemas.openxmlformats.org/officeDocument/2006/relationships/image" Target="../media/image3.png"/><Relationship Id="rId1" Type="http://schemas.openxmlformats.org/officeDocument/2006/relationships/slideMaster" Target="../slideMasters/slideMaster1.xml"/><Relationship Id="rId4" Type="http://schemas.openxmlformats.org/officeDocument/2006/relationships/image" Target="../media/image10.jpeg"/></Relationships>
</file>

<file path=ppt/slideLayouts/_rels/slideLayout6.xml.rels><?xml version="1.0" encoding="UTF-8" standalone="yes"?>
<Relationships xmlns="http://schemas.openxmlformats.org/package/2006/relationships"><Relationship Id="rId3" Type="http://schemas.openxmlformats.org/officeDocument/2006/relationships/image" Target="../media/image12.png"/><Relationship Id="rId2" Type="http://schemas.openxmlformats.org/officeDocument/2006/relationships/image" Target="../media/image11.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13.jpe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14.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15.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9" name="Picture 8">
            <a:extLst>
              <a:ext uri="{FF2B5EF4-FFF2-40B4-BE49-F238E27FC236}">
                <a16:creationId xmlns:a16="http://schemas.microsoft.com/office/drawing/2014/main" id="{4559B733-DD6A-45EC-9291-EE0E55A0477F}"/>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0" y="0"/>
            <a:ext cx="12192000" cy="6857999"/>
          </a:xfrm>
          <a:prstGeom prst="rect">
            <a:avLst/>
          </a:prstGeom>
        </p:spPr>
      </p:pic>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688197" y="3889947"/>
            <a:ext cx="4815603" cy="816964"/>
          </a:xfrm>
          <a:prstGeom prst="rect">
            <a:avLst/>
          </a:prstGeom>
        </p:spPr>
        <p:txBody>
          <a:bodyPr lIns="91425" tIns="91425" rIns="91425" bIns="91425" anchor="ctr" anchorCtr="0">
            <a:normAutofit/>
          </a:bodyPr>
          <a:lstStyle>
            <a:lvl1pPr lvl="0" algn="ctr">
              <a:spcBef>
                <a:spcPts val="0"/>
              </a:spcBef>
              <a:buSzPct val="100000"/>
              <a:defRPr sz="3600">
                <a:solidFill>
                  <a:schemeClr val="tx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pic>
        <p:nvPicPr>
          <p:cNvPr id="4" name="Picture 3">
            <a:extLst>
              <a:ext uri="{FF2B5EF4-FFF2-40B4-BE49-F238E27FC236}">
                <a16:creationId xmlns:a16="http://schemas.microsoft.com/office/drawing/2014/main" id="{862A0F8F-071C-40C0-B091-4E0472868E02}"/>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a:off x="3322079" y="984863"/>
            <a:ext cx="5547841" cy="2773921"/>
          </a:xfrm>
          <a:prstGeom prst="rect">
            <a:avLst/>
          </a:prstGeom>
          <a:effectLst>
            <a:outerShdw blurRad="139700" dist="38100" dir="16200000" sx="101000" sy="101000" rotWithShape="0">
              <a:prstClr val="black">
                <a:alpha val="45000"/>
              </a:prstClr>
            </a:outerShdw>
          </a:effectLst>
        </p:spPr>
      </p:pic>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pic>
        <p:nvPicPr>
          <p:cNvPr id="6" name="Picture 5">
            <a:extLst>
              <a:ext uri="{FF2B5EF4-FFF2-40B4-BE49-F238E27FC236}">
                <a16:creationId xmlns:a16="http://schemas.microsoft.com/office/drawing/2014/main" id="{A6781862-4FE2-4348-B48F-ED5F6E0D3E0C}"/>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0" y="0"/>
            <a:ext cx="12192000" cy="6857999"/>
          </a:xfrm>
          <a:prstGeom prst="rect">
            <a:avLst/>
          </a:prstGeom>
        </p:spPr>
      </p:pic>
      <p:pic>
        <p:nvPicPr>
          <p:cNvPr id="3" name="Picture 2">
            <a:extLst>
              <a:ext uri="{FF2B5EF4-FFF2-40B4-BE49-F238E27FC236}">
                <a16:creationId xmlns:a16="http://schemas.microsoft.com/office/drawing/2014/main" id="{214DFF5B-D0FA-43F6-9CBE-A1FC99076FC5}"/>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a:off x="0" y="0"/>
            <a:ext cx="12192000" cy="3759133"/>
          </a:xfrm>
          <a:prstGeom prst="rect">
            <a:avLst/>
          </a:prstGeom>
        </p:spPr>
      </p:pic>
      <p:sp>
        <p:nvSpPr>
          <p:cNvPr id="21" name="Shape 21"/>
          <p:cNvSpPr txBox="1">
            <a:spLocks noGrp="1"/>
          </p:cNvSpPr>
          <p:nvPr>
            <p:ph type="ctrTitle"/>
          </p:nvPr>
        </p:nvSpPr>
        <p:spPr>
          <a:xfrm>
            <a:off x="3530600" y="4049583"/>
            <a:ext cx="5130799" cy="1046399"/>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3530600" y="5234032"/>
            <a:ext cx="5130799" cy="521567"/>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4" name="Rectangle 3">
            <a:extLst>
              <a:ext uri="{FF2B5EF4-FFF2-40B4-BE49-F238E27FC236}">
                <a16:creationId xmlns:a16="http://schemas.microsoft.com/office/drawing/2014/main" id="{2E9AF88B-0877-4FDE-A40C-458061ADF20A}"/>
              </a:ext>
            </a:extLst>
          </p:cNvPr>
          <p:cNvSpPr/>
          <p:nvPr userDrawn="1"/>
        </p:nvSpPr>
        <p:spPr>
          <a:xfrm>
            <a:off x="-1" y="0"/>
            <a:ext cx="12192000" cy="3759133"/>
          </a:xfrm>
          <a:prstGeom prst="rect">
            <a:avLst/>
          </a:prstGeom>
          <a:gradFill>
            <a:gsLst>
              <a:gs pos="26000">
                <a:srgbClr val="DA2B2E">
                  <a:alpha val="45000"/>
                </a:srgbClr>
              </a:gs>
              <a:gs pos="52000">
                <a:srgbClr val="1DE5D8">
                  <a:lumMod val="70000"/>
                  <a:lumOff val="30000"/>
                  <a:alpha val="19000"/>
                </a:srgbClr>
              </a:gs>
              <a:gs pos="87000">
                <a:srgbClr val="712C89">
                  <a:alpha val="44000"/>
                </a:srgbClr>
              </a:gs>
            </a:gsLst>
            <a:path path="circle">
              <a:fillToRect r="100000" b="100000"/>
            </a:path>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pic>
        <p:nvPicPr>
          <p:cNvPr id="19" name="Picture 18">
            <a:extLst>
              <a:ext uri="{FF2B5EF4-FFF2-40B4-BE49-F238E27FC236}">
                <a16:creationId xmlns:a16="http://schemas.microsoft.com/office/drawing/2014/main" id="{6084633B-8CF7-4EE1-AC9C-91748588A85E}"/>
              </a:ext>
            </a:extLst>
          </p:cNvPr>
          <p:cNvPicPr>
            <a:picLocks noChangeAspect="1"/>
          </p:cNvPicPr>
          <p:nvPr userDrawn="1"/>
        </p:nvPicPr>
        <p:blipFill>
          <a:blip r:embed="rId2"/>
          <a:stretch>
            <a:fillRect/>
          </a:stretch>
        </p:blipFill>
        <p:spPr>
          <a:xfrm>
            <a:off x="0" y="0"/>
            <a:ext cx="12192000" cy="6857999"/>
          </a:xfrm>
          <a:prstGeom prst="rect">
            <a:avLst/>
          </a:prstGeom>
        </p:spPr>
      </p:pic>
      <p:pic>
        <p:nvPicPr>
          <p:cNvPr id="9" name="Picture 8">
            <a:extLst>
              <a:ext uri="{FF2B5EF4-FFF2-40B4-BE49-F238E27FC236}">
                <a16:creationId xmlns:a16="http://schemas.microsoft.com/office/drawing/2014/main" id="{2A9B2BC7-A811-49C6-B3FA-60A953185258}"/>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a:off x="1663908" y="1255587"/>
            <a:ext cx="10528092" cy="4346825"/>
          </a:xfrm>
          <a:prstGeom prst="rect">
            <a:avLst/>
          </a:prstGeom>
          <a:gradFill>
            <a:gsLst>
              <a:gs pos="0">
                <a:srgbClr val="C00000"/>
              </a:gs>
              <a:gs pos="45000">
                <a:srgbClr val="0070C0"/>
              </a:gs>
              <a:gs pos="100000">
                <a:srgbClr val="FFC000"/>
              </a:gs>
            </a:gsLst>
            <a:path path="circle">
              <a:fillToRect l="100000" b="100000"/>
            </a:path>
          </a:gradFill>
        </p:spPr>
      </p:pic>
      <p:sp>
        <p:nvSpPr>
          <p:cNvPr id="18" name="Freeform: Shape 17">
            <a:extLst>
              <a:ext uri="{FF2B5EF4-FFF2-40B4-BE49-F238E27FC236}">
                <a16:creationId xmlns:a16="http://schemas.microsoft.com/office/drawing/2014/main" id="{2641E9BB-A712-40F7-8779-1AA4BD8DE873}"/>
              </a:ext>
            </a:extLst>
          </p:cNvPr>
          <p:cNvSpPr/>
          <p:nvPr userDrawn="1"/>
        </p:nvSpPr>
        <p:spPr>
          <a:xfrm>
            <a:off x="0" y="704850"/>
            <a:ext cx="2917371" cy="5571964"/>
          </a:xfrm>
          <a:custGeom>
            <a:avLst/>
            <a:gdLst>
              <a:gd name="connsiteX0" fmla="*/ 396182 w 2952556"/>
              <a:gd name="connsiteY0" fmla="*/ 0 h 5571964"/>
              <a:gd name="connsiteX1" fmla="*/ 2952556 w 2952556"/>
              <a:gd name="connsiteY1" fmla="*/ 2785982 h 5571964"/>
              <a:gd name="connsiteX2" fmla="*/ 396182 w 2952556"/>
              <a:gd name="connsiteY2" fmla="*/ 5571964 h 5571964"/>
              <a:gd name="connsiteX3" fmla="*/ 134808 w 2952556"/>
              <a:gd name="connsiteY3" fmla="*/ 5557581 h 5571964"/>
              <a:gd name="connsiteX4" fmla="*/ 0 w 2952556"/>
              <a:gd name="connsiteY4" fmla="*/ 5535159 h 5571964"/>
              <a:gd name="connsiteX5" fmla="*/ 0 w 2952556"/>
              <a:gd name="connsiteY5" fmla="*/ 36806 h 5571964"/>
              <a:gd name="connsiteX6" fmla="*/ 134808 w 2952556"/>
              <a:gd name="connsiteY6" fmla="*/ 14384 h 5571964"/>
              <a:gd name="connsiteX7" fmla="*/ 396182 w 2952556"/>
              <a:gd name="connsiteY7" fmla="*/ 0 h 557196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952556" h="5571964">
                <a:moveTo>
                  <a:pt x="396182" y="0"/>
                </a:moveTo>
                <a:cubicBezTo>
                  <a:pt x="1808028" y="0"/>
                  <a:pt x="2952556" y="1247327"/>
                  <a:pt x="2952556" y="2785982"/>
                </a:cubicBezTo>
                <a:cubicBezTo>
                  <a:pt x="2952556" y="4324637"/>
                  <a:pt x="1808028" y="5571964"/>
                  <a:pt x="396182" y="5571964"/>
                </a:cubicBezTo>
                <a:cubicBezTo>
                  <a:pt x="307942" y="5571964"/>
                  <a:pt x="220745" y="5567092"/>
                  <a:pt x="134808" y="5557581"/>
                </a:cubicBezTo>
                <a:lnTo>
                  <a:pt x="0" y="5535159"/>
                </a:lnTo>
                <a:lnTo>
                  <a:pt x="0" y="36806"/>
                </a:lnTo>
                <a:lnTo>
                  <a:pt x="134808" y="14384"/>
                </a:lnTo>
                <a:cubicBezTo>
                  <a:pt x="220745" y="4872"/>
                  <a:pt x="307942" y="0"/>
                  <a:pt x="396182" y="0"/>
                </a:cubicBezTo>
                <a:close/>
              </a:path>
            </a:pathLst>
          </a:custGeom>
          <a:gradFill>
            <a:gsLst>
              <a:gs pos="52000">
                <a:srgbClr val="1DE5D8">
                  <a:lumMod val="70000"/>
                  <a:lumOff val="30000"/>
                </a:srgbClr>
              </a:gs>
              <a:gs pos="79000">
                <a:srgbClr val="DA2B2E"/>
              </a:gs>
              <a:gs pos="30000">
                <a:srgbClr val="712C89"/>
              </a:gs>
            </a:gsLst>
            <a:lin ang="27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6" name="Picture 5">
            <a:extLst>
              <a:ext uri="{FF2B5EF4-FFF2-40B4-BE49-F238E27FC236}">
                <a16:creationId xmlns:a16="http://schemas.microsoft.com/office/drawing/2014/main" id="{FD081704-19C1-4D8C-B765-2FAC4704E871}"/>
              </a:ext>
            </a:extLst>
          </p:cNvPr>
          <p:cNvPicPr>
            <a:picLocks noChangeAspect="1"/>
          </p:cNvPicPr>
          <p:nvPr userDrawn="1"/>
        </p:nvPicPr>
        <p:blipFill rotWithShape="1">
          <a:blip r:embed="rId4" cstate="email">
            <a:extLst>
              <a:ext uri="{28A0092B-C50C-407E-A947-70E740481C1C}">
                <a14:useLocalDpi xmlns:a14="http://schemas.microsoft.com/office/drawing/2010/main"/>
              </a:ext>
            </a:extLst>
          </a:blip>
          <a:srcRect b="-5073"/>
          <a:stretch/>
        </p:blipFill>
        <p:spPr>
          <a:xfrm>
            <a:off x="0" y="704851"/>
            <a:ext cx="2773920" cy="5829300"/>
          </a:xfrm>
          <a:prstGeom prst="rect">
            <a:avLst/>
          </a:prstGeom>
          <a:effectLst>
            <a:outerShdw blurRad="190500" dist="38100" sx="101000" sy="101000" algn="l" rotWithShape="0">
              <a:prstClr val="black">
                <a:alpha val="44000"/>
              </a:prstClr>
            </a:outerShdw>
          </a:effectLst>
        </p:spPr>
      </p:pic>
      <p:sp>
        <p:nvSpPr>
          <p:cNvPr id="34" name="Shape 34"/>
          <p:cNvSpPr txBox="1">
            <a:spLocks noGrp="1"/>
          </p:cNvSpPr>
          <p:nvPr>
            <p:ph type="body" idx="1"/>
          </p:nvPr>
        </p:nvSpPr>
        <p:spPr>
          <a:xfrm>
            <a:off x="2813894" y="1843790"/>
            <a:ext cx="3911693" cy="927596"/>
          </a:xfrm>
          <a:prstGeom prst="rect">
            <a:avLst/>
          </a:prstGeom>
        </p:spPr>
        <p:txBody>
          <a:bodyPr lIns="91425" tIns="91425" rIns="91425" bIns="91425" anchor="ctr" anchorCtr="0">
            <a:normAutofit/>
          </a:bodyPr>
          <a:lstStyle>
            <a:lvl1pPr marL="0" lvl="0" indent="0" algn="ctr" rtl="0">
              <a:lnSpc>
                <a:spcPct val="100000"/>
              </a:lnSpc>
              <a:spcBef>
                <a:spcPts val="0"/>
              </a:spcBef>
              <a:buNone/>
              <a:defRPr sz="2400" b="0" i="0" u="none">
                <a:solidFill>
                  <a:schemeClr val="bg1"/>
                </a:solidFill>
                <a:latin typeface="+mj-lt"/>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pic>
        <p:nvPicPr>
          <p:cNvPr id="14" name="Picture 13">
            <a:extLst>
              <a:ext uri="{FF2B5EF4-FFF2-40B4-BE49-F238E27FC236}">
                <a16:creationId xmlns:a16="http://schemas.microsoft.com/office/drawing/2014/main" id="{C00B8205-D9F9-4873-BD85-E5BD0585D0C4}"/>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0" y="0"/>
            <a:ext cx="12192000" cy="6857999"/>
          </a:xfrm>
          <a:prstGeom prst="rect">
            <a:avLst/>
          </a:prstGeom>
        </p:spPr>
      </p:pic>
      <p:sp>
        <p:nvSpPr>
          <p:cNvPr id="13" name="Freeform: Shape 12">
            <a:extLst>
              <a:ext uri="{FF2B5EF4-FFF2-40B4-BE49-F238E27FC236}">
                <a16:creationId xmlns:a16="http://schemas.microsoft.com/office/drawing/2014/main" id="{32A63FCF-CD10-47AA-AE9A-F154B2D3C45C}"/>
              </a:ext>
            </a:extLst>
          </p:cNvPr>
          <p:cNvSpPr/>
          <p:nvPr userDrawn="1"/>
        </p:nvSpPr>
        <p:spPr>
          <a:xfrm>
            <a:off x="-1" y="0"/>
            <a:ext cx="6705601" cy="6858000"/>
          </a:xfrm>
          <a:custGeom>
            <a:avLst/>
            <a:gdLst>
              <a:gd name="connsiteX0" fmla="*/ 0 w 6460761"/>
              <a:gd name="connsiteY0" fmla="*/ 0 h 6858000"/>
              <a:gd name="connsiteX1" fmla="*/ 4667840 w 6460761"/>
              <a:gd name="connsiteY1" fmla="*/ 0 h 6858000"/>
              <a:gd name="connsiteX2" fmla="*/ 6460761 w 6460761"/>
              <a:gd name="connsiteY2" fmla="*/ 3229557 h 6858000"/>
              <a:gd name="connsiteX3" fmla="*/ 6460761 w 6460761"/>
              <a:gd name="connsiteY3" fmla="*/ 3293320 h 6858000"/>
              <a:gd name="connsiteX4" fmla="*/ 4770140 w 6460761"/>
              <a:gd name="connsiteY4" fmla="*/ 6858000 h 6858000"/>
              <a:gd name="connsiteX5" fmla="*/ 0 w 6460761"/>
              <a:gd name="connsiteY5"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6460761" h="6858000">
                <a:moveTo>
                  <a:pt x="0" y="0"/>
                </a:moveTo>
                <a:lnTo>
                  <a:pt x="4667840" y="0"/>
                </a:lnTo>
                <a:lnTo>
                  <a:pt x="6460761" y="3229557"/>
                </a:lnTo>
                <a:lnTo>
                  <a:pt x="6460761" y="3293320"/>
                </a:lnTo>
                <a:lnTo>
                  <a:pt x="4770140" y="6858000"/>
                </a:lnTo>
                <a:lnTo>
                  <a:pt x="0" y="6858000"/>
                </a:lnTo>
                <a:close/>
              </a:path>
            </a:pathLst>
          </a:custGeom>
          <a:gradFill flip="none" rotWithShape="1">
            <a:gsLst>
              <a:gs pos="46000">
                <a:srgbClr val="DA2B2E">
                  <a:alpha val="45000"/>
                </a:srgbClr>
              </a:gs>
              <a:gs pos="52000">
                <a:srgbClr val="1DE5D8">
                  <a:lumMod val="70000"/>
                  <a:lumOff val="30000"/>
                  <a:alpha val="19000"/>
                </a:srgbClr>
              </a:gs>
              <a:gs pos="69000">
                <a:srgbClr val="712C89">
                  <a:alpha val="44000"/>
                </a:srgb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6819900" y="1323164"/>
            <a:ext cx="5048250"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819900" y="2306759"/>
            <a:ext cx="5048250"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10" name="Picture 9">
            <a:extLst>
              <a:ext uri="{FF2B5EF4-FFF2-40B4-BE49-F238E27FC236}">
                <a16:creationId xmlns:a16="http://schemas.microsoft.com/office/drawing/2014/main" id="{19A67034-7EF7-4468-A6D7-8F5D4E3739FF}"/>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flipH="1">
            <a:off x="0" y="0"/>
            <a:ext cx="6460761" cy="6858000"/>
          </a:xfrm>
          <a:custGeom>
            <a:avLst/>
            <a:gdLst>
              <a:gd name="connsiteX0" fmla="*/ 6460761 w 6460761"/>
              <a:gd name="connsiteY0" fmla="*/ 0 h 6858000"/>
              <a:gd name="connsiteX1" fmla="*/ 1792921 w 6460761"/>
              <a:gd name="connsiteY1" fmla="*/ 0 h 6858000"/>
              <a:gd name="connsiteX2" fmla="*/ 0 w 6460761"/>
              <a:gd name="connsiteY2" fmla="*/ 3229557 h 6858000"/>
              <a:gd name="connsiteX3" fmla="*/ 0 w 6460761"/>
              <a:gd name="connsiteY3" fmla="*/ 3293320 h 6858000"/>
              <a:gd name="connsiteX4" fmla="*/ 1690621 w 6460761"/>
              <a:gd name="connsiteY4" fmla="*/ 6858000 h 6858000"/>
              <a:gd name="connsiteX5" fmla="*/ 6460761 w 6460761"/>
              <a:gd name="connsiteY5"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6460761" h="6858000">
                <a:moveTo>
                  <a:pt x="6460761" y="0"/>
                </a:moveTo>
                <a:lnTo>
                  <a:pt x="1792921" y="0"/>
                </a:lnTo>
                <a:lnTo>
                  <a:pt x="0" y="3229557"/>
                </a:lnTo>
                <a:lnTo>
                  <a:pt x="0" y="3293320"/>
                </a:lnTo>
                <a:lnTo>
                  <a:pt x="1690621" y="6858000"/>
                </a:lnTo>
                <a:lnTo>
                  <a:pt x="6460761" y="6858000"/>
                </a:lnTo>
                <a:close/>
              </a:path>
            </a:pathLst>
          </a:custGeom>
          <a:effectLst>
            <a:outerShdw blurRad="152400" dist="38100" algn="l" rotWithShape="0">
              <a:prstClr val="black">
                <a:alpha val="45000"/>
              </a:prstClr>
            </a:outerShdw>
          </a:effectLst>
        </p:spPr>
      </p:pic>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pic>
        <p:nvPicPr>
          <p:cNvPr id="20" name="Picture 19">
            <a:extLst>
              <a:ext uri="{FF2B5EF4-FFF2-40B4-BE49-F238E27FC236}">
                <a16:creationId xmlns:a16="http://schemas.microsoft.com/office/drawing/2014/main" id="{420F7224-6926-46AB-8EF7-A531E3532753}"/>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0" y="0"/>
            <a:ext cx="12192000" cy="6857999"/>
          </a:xfrm>
          <a:prstGeom prst="rect">
            <a:avLst/>
          </a:prstGeom>
        </p:spPr>
      </p:pic>
      <p:sp>
        <p:nvSpPr>
          <p:cNvPr id="47" name="Shape 47"/>
          <p:cNvSpPr txBox="1">
            <a:spLocks noGrp="1"/>
          </p:cNvSpPr>
          <p:nvPr>
            <p:ph type="title"/>
          </p:nvPr>
        </p:nvSpPr>
        <p:spPr>
          <a:xfrm>
            <a:off x="358893" y="1183016"/>
            <a:ext cx="5279907"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358893" y="2166611"/>
            <a:ext cx="5279907"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8" name="Freeform: Shape 7">
            <a:extLst>
              <a:ext uri="{FF2B5EF4-FFF2-40B4-BE49-F238E27FC236}">
                <a16:creationId xmlns:a16="http://schemas.microsoft.com/office/drawing/2014/main" id="{7502A97E-7533-4C9B-8B13-51D9B0FA8B0A}"/>
              </a:ext>
            </a:extLst>
          </p:cNvPr>
          <p:cNvSpPr/>
          <p:nvPr userDrawn="1"/>
        </p:nvSpPr>
        <p:spPr>
          <a:xfrm>
            <a:off x="7467600" y="0"/>
            <a:ext cx="4724401" cy="5638800"/>
          </a:xfrm>
          <a:custGeom>
            <a:avLst/>
            <a:gdLst>
              <a:gd name="connsiteX0" fmla="*/ 1424452 w 4533899"/>
              <a:gd name="connsiteY0" fmla="*/ 0 h 5505450"/>
              <a:gd name="connsiteX1" fmla="*/ 4519148 w 4533899"/>
              <a:gd name="connsiteY1" fmla="*/ 0 h 5505450"/>
              <a:gd name="connsiteX2" fmla="*/ 4533899 w 4533899"/>
              <a:gd name="connsiteY2" fmla="*/ 8962 h 5505450"/>
              <a:gd name="connsiteX3" fmla="*/ 4533899 w 4533899"/>
              <a:gd name="connsiteY3" fmla="*/ 5058339 h 5505450"/>
              <a:gd name="connsiteX4" fmla="*/ 4388336 w 4533899"/>
              <a:gd name="connsiteY4" fmla="*/ 5146770 h 5505450"/>
              <a:gd name="connsiteX5" fmla="*/ 2971800 w 4533899"/>
              <a:gd name="connsiteY5" fmla="*/ 5505450 h 5505450"/>
              <a:gd name="connsiteX6" fmla="*/ 0 w 4533899"/>
              <a:gd name="connsiteY6" fmla="*/ 2533650 h 5505450"/>
              <a:gd name="connsiteX7" fmla="*/ 1310238 w 4533899"/>
              <a:gd name="connsiteY7" fmla="*/ 69387 h 55054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4533899" h="5505450">
                <a:moveTo>
                  <a:pt x="1424452" y="0"/>
                </a:moveTo>
                <a:lnTo>
                  <a:pt x="4519148" y="0"/>
                </a:lnTo>
                <a:lnTo>
                  <a:pt x="4533899" y="8962"/>
                </a:lnTo>
                <a:lnTo>
                  <a:pt x="4533899" y="5058339"/>
                </a:lnTo>
                <a:lnTo>
                  <a:pt x="4388336" y="5146770"/>
                </a:lnTo>
                <a:cubicBezTo>
                  <a:pt x="3967252" y="5375517"/>
                  <a:pt x="3484700" y="5505450"/>
                  <a:pt x="2971800" y="5505450"/>
                </a:cubicBezTo>
                <a:cubicBezTo>
                  <a:pt x="1330520" y="5505450"/>
                  <a:pt x="0" y="4174930"/>
                  <a:pt x="0" y="2533650"/>
                </a:cubicBezTo>
                <a:cubicBezTo>
                  <a:pt x="0" y="1507850"/>
                  <a:pt x="519735" y="603441"/>
                  <a:pt x="1310238" y="69387"/>
                </a:cubicBezTo>
                <a:close/>
              </a:path>
            </a:pathLst>
          </a:custGeom>
          <a:gradFill>
            <a:gsLst>
              <a:gs pos="52000">
                <a:srgbClr val="1DE5D8">
                  <a:lumMod val="70000"/>
                  <a:lumOff val="30000"/>
                </a:srgbClr>
              </a:gs>
              <a:gs pos="79000">
                <a:srgbClr val="DA2B2E">
                  <a:alpha val="71000"/>
                </a:srgbClr>
              </a:gs>
              <a:gs pos="30000">
                <a:srgbClr val="712C89"/>
              </a:gs>
            </a:gsLst>
            <a:lin ang="2700000" scaled="1"/>
          </a:gradFill>
          <a:ln>
            <a:noFill/>
          </a:ln>
          <a:effectLst>
            <a:outerShdw blurRad="114300" dist="38100" dir="8100000" algn="tr" rotWithShape="0">
              <a:prstClr val="black">
                <a:alpha val="42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12" name="Picture 11">
            <a:extLst>
              <a:ext uri="{FF2B5EF4-FFF2-40B4-BE49-F238E27FC236}">
                <a16:creationId xmlns:a16="http://schemas.microsoft.com/office/drawing/2014/main" id="{966BD569-7D6E-4908-AC79-6074B4BF1885}"/>
              </a:ext>
            </a:extLst>
          </p:cNvPr>
          <p:cNvPicPr>
            <a:picLocks noChangeAspect="1"/>
          </p:cNvPicPr>
          <p:nvPr userDrawn="1"/>
        </p:nvPicPr>
        <p:blipFill>
          <a:blip r:embed="rId3" cstate="email">
            <a:extLst>
              <a:ext uri="{28A0092B-C50C-407E-A947-70E740481C1C}">
                <a14:useLocalDpi xmlns:a14="http://schemas.microsoft.com/office/drawing/2010/main"/>
              </a:ext>
            </a:extLst>
          </a:blip>
          <a:srcRect/>
          <a:stretch>
            <a:fillRect/>
          </a:stretch>
        </p:blipFill>
        <p:spPr>
          <a:xfrm>
            <a:off x="7658101" y="0"/>
            <a:ext cx="4533899" cy="5505450"/>
          </a:xfrm>
          <a:custGeom>
            <a:avLst/>
            <a:gdLst>
              <a:gd name="connsiteX0" fmla="*/ 1424452 w 4533899"/>
              <a:gd name="connsiteY0" fmla="*/ 0 h 5505450"/>
              <a:gd name="connsiteX1" fmla="*/ 4519148 w 4533899"/>
              <a:gd name="connsiteY1" fmla="*/ 0 h 5505450"/>
              <a:gd name="connsiteX2" fmla="*/ 4533899 w 4533899"/>
              <a:gd name="connsiteY2" fmla="*/ 8962 h 5505450"/>
              <a:gd name="connsiteX3" fmla="*/ 4533899 w 4533899"/>
              <a:gd name="connsiteY3" fmla="*/ 5058339 h 5505450"/>
              <a:gd name="connsiteX4" fmla="*/ 4388336 w 4533899"/>
              <a:gd name="connsiteY4" fmla="*/ 5146770 h 5505450"/>
              <a:gd name="connsiteX5" fmla="*/ 2971800 w 4533899"/>
              <a:gd name="connsiteY5" fmla="*/ 5505450 h 5505450"/>
              <a:gd name="connsiteX6" fmla="*/ 0 w 4533899"/>
              <a:gd name="connsiteY6" fmla="*/ 2533650 h 5505450"/>
              <a:gd name="connsiteX7" fmla="*/ 1310238 w 4533899"/>
              <a:gd name="connsiteY7" fmla="*/ 69387 h 55054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4533899" h="5505450">
                <a:moveTo>
                  <a:pt x="1424452" y="0"/>
                </a:moveTo>
                <a:lnTo>
                  <a:pt x="4519148" y="0"/>
                </a:lnTo>
                <a:lnTo>
                  <a:pt x="4533899" y="8962"/>
                </a:lnTo>
                <a:lnTo>
                  <a:pt x="4533899" y="5058339"/>
                </a:lnTo>
                <a:lnTo>
                  <a:pt x="4388336" y="5146770"/>
                </a:lnTo>
                <a:cubicBezTo>
                  <a:pt x="3967252" y="5375517"/>
                  <a:pt x="3484700" y="5505450"/>
                  <a:pt x="2971800" y="5505450"/>
                </a:cubicBezTo>
                <a:cubicBezTo>
                  <a:pt x="1330520" y="5505450"/>
                  <a:pt x="0" y="4174930"/>
                  <a:pt x="0" y="2533650"/>
                </a:cubicBezTo>
                <a:cubicBezTo>
                  <a:pt x="0" y="1507850"/>
                  <a:pt x="519735" y="603441"/>
                  <a:pt x="1310238" y="69387"/>
                </a:cubicBezTo>
                <a:close/>
              </a:path>
            </a:pathLst>
          </a:custGeom>
          <a:effectLst>
            <a:outerShdw blurRad="114300" dist="38100" dir="10800000" sx="101000" sy="101000" algn="r" rotWithShape="0">
              <a:prstClr val="black">
                <a:alpha val="52000"/>
              </a:prstClr>
            </a:outerShdw>
          </a:effectLst>
        </p:spPr>
      </p:pic>
      <p:grpSp>
        <p:nvGrpSpPr>
          <p:cNvPr id="15" name="Group 14">
            <a:extLst>
              <a:ext uri="{FF2B5EF4-FFF2-40B4-BE49-F238E27FC236}">
                <a16:creationId xmlns:a16="http://schemas.microsoft.com/office/drawing/2014/main" id="{6D5CAA1C-7F12-41D6-8320-BAAEA691392F}"/>
              </a:ext>
            </a:extLst>
          </p:cNvPr>
          <p:cNvGrpSpPr/>
          <p:nvPr userDrawn="1"/>
        </p:nvGrpSpPr>
        <p:grpSpPr>
          <a:xfrm>
            <a:off x="6397173" y="3666671"/>
            <a:ext cx="3253133" cy="3046332"/>
            <a:chOff x="6397173" y="3666671"/>
            <a:chExt cx="3253133" cy="3046332"/>
          </a:xfrm>
          <a:effectLst>
            <a:outerShdw blurRad="88900" dist="38100" dir="8100000" algn="tr" rotWithShape="0">
              <a:prstClr val="black">
                <a:alpha val="29000"/>
              </a:prstClr>
            </a:outerShdw>
          </a:effectLst>
        </p:grpSpPr>
        <p:sp>
          <p:nvSpPr>
            <p:cNvPr id="17" name="Oval 16">
              <a:extLst>
                <a:ext uri="{FF2B5EF4-FFF2-40B4-BE49-F238E27FC236}">
                  <a16:creationId xmlns:a16="http://schemas.microsoft.com/office/drawing/2014/main" id="{DF21D807-AB61-4741-BF2C-D6ACB45E4C9C}"/>
                </a:ext>
              </a:extLst>
            </p:cNvPr>
            <p:cNvSpPr/>
            <p:nvPr userDrawn="1"/>
          </p:nvSpPr>
          <p:spPr>
            <a:xfrm>
              <a:off x="6397173" y="3666671"/>
              <a:ext cx="3097103" cy="3046331"/>
            </a:xfrm>
            <a:prstGeom prst="ellipse">
              <a:avLst/>
            </a:prstGeom>
            <a:gradFill>
              <a:gsLst>
                <a:gs pos="52000">
                  <a:srgbClr val="1DE5D8">
                    <a:lumMod val="70000"/>
                    <a:lumOff val="30000"/>
                  </a:srgbClr>
                </a:gs>
                <a:gs pos="30000">
                  <a:srgbClr val="DA2B2E">
                    <a:alpha val="71000"/>
                  </a:srgbClr>
                </a:gs>
                <a:gs pos="73000">
                  <a:srgbClr val="712C89"/>
                </a:gs>
              </a:gsLst>
              <a:lin ang="2700000" scaled="1"/>
            </a:gradFill>
            <a:ln>
              <a:noFill/>
            </a:ln>
            <a:effectLst>
              <a:outerShdw blurRad="114300" dist="38100" dir="8100000" algn="tr" rotWithShape="0">
                <a:prstClr val="black">
                  <a:alpha val="42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18" name="Picture 17">
              <a:extLst>
                <a:ext uri="{FF2B5EF4-FFF2-40B4-BE49-F238E27FC236}">
                  <a16:creationId xmlns:a16="http://schemas.microsoft.com/office/drawing/2014/main" id="{251281DA-DBA5-4A96-B77E-89FC8CA7C166}"/>
                </a:ext>
              </a:extLst>
            </p:cNvPr>
            <p:cNvPicPr>
              <a:picLocks noChangeAspect="1"/>
            </p:cNvPicPr>
            <p:nvPr userDrawn="1"/>
          </p:nvPicPr>
          <p:blipFill>
            <a:blip r:embed="rId4" cstate="email">
              <a:extLst>
                <a:ext uri="{28A0092B-C50C-407E-A947-70E740481C1C}">
                  <a14:useLocalDpi xmlns:a14="http://schemas.microsoft.com/office/drawing/2010/main"/>
                </a:ext>
              </a:extLst>
            </a:blip>
            <a:srcRect/>
            <a:stretch>
              <a:fillRect/>
            </a:stretch>
          </p:blipFill>
          <p:spPr>
            <a:xfrm>
              <a:off x="6553202" y="3666671"/>
              <a:ext cx="3097104" cy="3046332"/>
            </a:xfrm>
            <a:custGeom>
              <a:avLst/>
              <a:gdLst>
                <a:gd name="connsiteX0" fmla="*/ 1548552 w 3097104"/>
                <a:gd name="connsiteY0" fmla="*/ 0 h 3046332"/>
                <a:gd name="connsiteX1" fmla="*/ 3097104 w 3097104"/>
                <a:gd name="connsiteY1" fmla="*/ 1523166 h 3046332"/>
                <a:gd name="connsiteX2" fmla="*/ 1548552 w 3097104"/>
                <a:gd name="connsiteY2" fmla="*/ 3046332 h 3046332"/>
                <a:gd name="connsiteX3" fmla="*/ 0 w 3097104"/>
                <a:gd name="connsiteY3" fmla="*/ 1523166 h 3046332"/>
                <a:gd name="connsiteX4" fmla="*/ 1548552 w 3097104"/>
                <a:gd name="connsiteY4" fmla="*/ 0 h 3046332"/>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097104" h="3046332">
                  <a:moveTo>
                    <a:pt x="1548552" y="0"/>
                  </a:moveTo>
                  <a:cubicBezTo>
                    <a:pt x="2403794" y="0"/>
                    <a:pt x="3097104" y="681945"/>
                    <a:pt x="3097104" y="1523166"/>
                  </a:cubicBezTo>
                  <a:cubicBezTo>
                    <a:pt x="3097104" y="2364387"/>
                    <a:pt x="2403794" y="3046332"/>
                    <a:pt x="1548552" y="3046332"/>
                  </a:cubicBezTo>
                  <a:cubicBezTo>
                    <a:pt x="693310" y="3046332"/>
                    <a:pt x="0" y="2364387"/>
                    <a:pt x="0" y="1523166"/>
                  </a:cubicBezTo>
                  <a:cubicBezTo>
                    <a:pt x="0" y="681945"/>
                    <a:pt x="693310" y="0"/>
                    <a:pt x="1548552" y="0"/>
                  </a:cubicBezTo>
                  <a:close/>
                </a:path>
              </a:pathLst>
            </a:custGeom>
            <a:effectLst>
              <a:outerShdw blurRad="76200" dist="38100" dir="10800000" sx="101000" sy="101000" algn="r" rotWithShape="0">
                <a:prstClr val="black">
                  <a:alpha val="41000"/>
                </a:prstClr>
              </a:outerShdw>
            </a:effectLst>
          </p:spPr>
        </p:pic>
      </p:gr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pic>
        <p:nvPicPr>
          <p:cNvPr id="2" name="Picture 1">
            <a:extLst>
              <a:ext uri="{FF2B5EF4-FFF2-40B4-BE49-F238E27FC236}">
                <a16:creationId xmlns:a16="http://schemas.microsoft.com/office/drawing/2014/main" id="{B337810A-7CA9-4709-B81C-AD6EEEDD5F5D}"/>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0" y="0"/>
            <a:ext cx="12192000" cy="6857999"/>
          </a:xfrm>
          <a:prstGeom prst="rect">
            <a:avLst/>
          </a:prstGeom>
        </p:spPr>
      </p:pic>
      <p:sp>
        <p:nvSpPr>
          <p:cNvPr id="62" name="Shape 62"/>
          <p:cNvSpPr txBox="1">
            <a:spLocks noGrp="1"/>
          </p:cNvSpPr>
          <p:nvPr>
            <p:ph type="title"/>
          </p:nvPr>
        </p:nvSpPr>
        <p:spPr>
          <a:xfrm>
            <a:off x="5234493" y="1285850"/>
            <a:ext cx="6153675" cy="776557"/>
          </a:xfrm>
          <a:prstGeom prst="rect">
            <a:avLst/>
          </a:prstGeom>
        </p:spPr>
        <p:txBody>
          <a:bodyPr lIns="91425" tIns="91425" rIns="91425" bIns="91425" anchor="b" anchorCtr="0"/>
          <a:lstStyle>
            <a:lvl1pPr lvl="0" algn="ctr">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3" name="Shape 63"/>
          <p:cNvSpPr txBox="1">
            <a:spLocks noGrp="1"/>
          </p:cNvSpPr>
          <p:nvPr>
            <p:ph type="body" idx="1"/>
          </p:nvPr>
        </p:nvSpPr>
        <p:spPr>
          <a:xfrm>
            <a:off x="5234511" y="2179758"/>
            <a:ext cx="2996198" cy="3929995"/>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8391970" y="2179758"/>
            <a:ext cx="2996198" cy="3929995"/>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pic>
        <p:nvPicPr>
          <p:cNvPr id="17" name="Picture 16">
            <a:extLst>
              <a:ext uri="{FF2B5EF4-FFF2-40B4-BE49-F238E27FC236}">
                <a16:creationId xmlns:a16="http://schemas.microsoft.com/office/drawing/2014/main" id="{179B3593-CABC-4835-80F2-8E77DA1F7873}"/>
              </a:ext>
            </a:extLst>
          </p:cNvPr>
          <p:cNvPicPr>
            <a:picLocks noChangeAspect="1"/>
          </p:cNvPicPr>
          <p:nvPr userDrawn="1"/>
        </p:nvPicPr>
        <p:blipFill rotWithShape="1">
          <a:blip r:embed="rId3"/>
          <a:srcRect l="2484"/>
          <a:stretch/>
        </p:blipFill>
        <p:spPr>
          <a:xfrm>
            <a:off x="14991" y="-1"/>
            <a:ext cx="5296626" cy="6858000"/>
          </a:xfrm>
          <a:prstGeom prst="rect">
            <a:avLst/>
          </a:prstGeom>
        </p:spPr>
      </p:pic>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pic>
        <p:nvPicPr>
          <p:cNvPr id="6" name="Picture 5">
            <a:extLst>
              <a:ext uri="{FF2B5EF4-FFF2-40B4-BE49-F238E27FC236}">
                <a16:creationId xmlns:a16="http://schemas.microsoft.com/office/drawing/2014/main" id="{14805D76-3C2E-4F8B-BFEE-5CF315DF2010}"/>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11" name="Freeform: Shape 10">
            <a:extLst>
              <a:ext uri="{FF2B5EF4-FFF2-40B4-BE49-F238E27FC236}">
                <a16:creationId xmlns:a16="http://schemas.microsoft.com/office/drawing/2014/main" id="{97B5BFC8-813B-4F2B-8C90-DEC9032CC9A6}"/>
              </a:ext>
            </a:extLst>
          </p:cNvPr>
          <p:cNvSpPr/>
          <p:nvPr userDrawn="1"/>
        </p:nvSpPr>
        <p:spPr>
          <a:xfrm>
            <a:off x="1038225" y="1504950"/>
            <a:ext cx="10115550" cy="5353050"/>
          </a:xfrm>
          <a:custGeom>
            <a:avLst/>
            <a:gdLst>
              <a:gd name="connsiteX0" fmla="*/ 0 w 10115550"/>
              <a:gd name="connsiteY0" fmla="*/ 0 h 5086350"/>
              <a:gd name="connsiteX1" fmla="*/ 4473380 w 10115550"/>
              <a:gd name="connsiteY1" fmla="*/ 0 h 5086350"/>
              <a:gd name="connsiteX2" fmla="*/ 4499778 w 10115550"/>
              <a:gd name="connsiteY2" fmla="*/ 81764 h 5086350"/>
              <a:gd name="connsiteX3" fmla="*/ 4803463 w 10115550"/>
              <a:gd name="connsiteY3" fmla="*/ 436335 h 5086350"/>
              <a:gd name="connsiteX4" fmla="*/ 4849980 w 10115550"/>
              <a:gd name="connsiteY4" fmla="*/ 460611 h 5086350"/>
              <a:gd name="connsiteX5" fmla="*/ 4852519 w 10115550"/>
              <a:gd name="connsiteY5" fmla="*/ 462632 h 5086350"/>
              <a:gd name="connsiteX6" fmla="*/ 5262583 w 10115550"/>
              <a:gd name="connsiteY6" fmla="*/ 589516 h 5086350"/>
              <a:gd name="connsiteX7" fmla="*/ 5480682 w 10115550"/>
              <a:gd name="connsiteY7" fmla="*/ 556115 h 5086350"/>
              <a:gd name="connsiteX8" fmla="*/ 5566659 w 10115550"/>
              <a:gd name="connsiteY8" fmla="*/ 521799 h 5086350"/>
              <a:gd name="connsiteX9" fmla="*/ 5598373 w 10115550"/>
              <a:gd name="connsiteY9" fmla="*/ 510639 h 5086350"/>
              <a:gd name="connsiteX10" fmla="*/ 6044438 w 10115550"/>
              <a:gd name="connsiteY10" fmla="*/ 81764 h 5086350"/>
              <a:gd name="connsiteX11" fmla="*/ 6070836 w 10115550"/>
              <a:gd name="connsiteY11" fmla="*/ 0 h 5086350"/>
              <a:gd name="connsiteX12" fmla="*/ 10115550 w 10115550"/>
              <a:gd name="connsiteY12" fmla="*/ 0 h 5086350"/>
              <a:gd name="connsiteX13" fmla="*/ 10115550 w 10115550"/>
              <a:gd name="connsiteY13" fmla="*/ 5086350 h 5086350"/>
              <a:gd name="connsiteX14" fmla="*/ 0 w 10115550"/>
              <a:gd name="connsiteY14" fmla="*/ 5086350 h 50863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Lst>
            <a:rect l="l" t="t" r="r" b="b"/>
            <a:pathLst>
              <a:path w="10115550" h="5086350">
                <a:moveTo>
                  <a:pt x="0" y="0"/>
                </a:moveTo>
                <a:lnTo>
                  <a:pt x="4473380" y="0"/>
                </a:lnTo>
                <a:lnTo>
                  <a:pt x="4499778" y="81764"/>
                </a:lnTo>
                <a:cubicBezTo>
                  <a:pt x="4563401" y="226388"/>
                  <a:pt x="4669685" y="349440"/>
                  <a:pt x="4803463" y="436335"/>
                </a:cubicBezTo>
                <a:lnTo>
                  <a:pt x="4849980" y="460611"/>
                </a:lnTo>
                <a:lnTo>
                  <a:pt x="4852519" y="462632"/>
                </a:lnTo>
                <a:cubicBezTo>
                  <a:pt x="4969574" y="542740"/>
                  <a:pt x="5110686" y="589516"/>
                  <a:pt x="5262583" y="589516"/>
                </a:cubicBezTo>
                <a:cubicBezTo>
                  <a:pt x="5338532" y="589516"/>
                  <a:pt x="5411784" y="577822"/>
                  <a:pt x="5480682" y="556115"/>
                </a:cubicBezTo>
                <a:lnTo>
                  <a:pt x="5566659" y="521799"/>
                </a:lnTo>
                <a:lnTo>
                  <a:pt x="5598373" y="510639"/>
                </a:lnTo>
                <a:cubicBezTo>
                  <a:pt x="5798935" y="429077"/>
                  <a:pt x="5959608" y="274596"/>
                  <a:pt x="6044438" y="81764"/>
                </a:cubicBezTo>
                <a:lnTo>
                  <a:pt x="6070836" y="0"/>
                </a:lnTo>
                <a:lnTo>
                  <a:pt x="10115550" y="0"/>
                </a:lnTo>
                <a:lnTo>
                  <a:pt x="10115550" y="5086350"/>
                </a:lnTo>
                <a:lnTo>
                  <a:pt x="0" y="5086350"/>
                </a:lnTo>
                <a:close/>
              </a:path>
            </a:pathLst>
          </a:custGeom>
          <a:gradFill flip="none" rotWithShape="1">
            <a:gsLst>
              <a:gs pos="0">
                <a:srgbClr val="FF0000">
                  <a:alpha val="74000"/>
                </a:srgbClr>
              </a:gs>
              <a:gs pos="48000">
                <a:srgbClr val="1DE5D8">
                  <a:lumMod val="70000"/>
                  <a:lumOff val="30000"/>
                </a:srgbClr>
              </a:gs>
              <a:gs pos="100000">
                <a:srgbClr val="FFFF00">
                  <a:alpha val="67000"/>
                </a:srgbClr>
              </a:gs>
            </a:gsLst>
            <a:path path="circle">
              <a:fillToRect l="100000" b="100000"/>
            </a:path>
            <a:tileRect t="-100000" r="-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Shape 78"/>
          <p:cNvSpPr txBox="1">
            <a:spLocks noGrp="1"/>
          </p:cNvSpPr>
          <p:nvPr>
            <p:ph type="title"/>
          </p:nvPr>
        </p:nvSpPr>
        <p:spPr>
          <a:xfrm>
            <a:off x="2817536" y="1941443"/>
            <a:ext cx="7097100" cy="758497"/>
          </a:xfrm>
          <a:prstGeom prst="rect">
            <a:avLst/>
          </a:prstGeom>
        </p:spPr>
        <p:txBody>
          <a:bodyPr lIns="91425" tIns="91425" rIns="91425" bIns="91425" anchor="b" anchorCtr="0"/>
          <a:lstStyle>
            <a:lvl1pPr lvl="0" algn="ctr" rtl="0">
              <a:spcBef>
                <a:spcPts val="0"/>
              </a:spcBef>
              <a:defRPr>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2817536" y="2841580"/>
            <a:ext cx="2206989" cy="3874780"/>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0" name="Shape 80"/>
          <p:cNvSpPr txBox="1">
            <a:spLocks noGrp="1"/>
          </p:cNvSpPr>
          <p:nvPr>
            <p:ph type="body" idx="2"/>
          </p:nvPr>
        </p:nvSpPr>
        <p:spPr>
          <a:xfrm>
            <a:off x="5262583" y="2841580"/>
            <a:ext cx="2206989" cy="3874780"/>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1" name="Shape 81"/>
          <p:cNvSpPr txBox="1">
            <a:spLocks noGrp="1"/>
          </p:cNvSpPr>
          <p:nvPr>
            <p:ph type="body" idx="3"/>
          </p:nvPr>
        </p:nvSpPr>
        <p:spPr>
          <a:xfrm>
            <a:off x="7707630" y="2841580"/>
            <a:ext cx="2206989" cy="3874780"/>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2370959" y="121375"/>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7" name="Picture 6">
            <a:extLst>
              <a:ext uri="{FF2B5EF4-FFF2-40B4-BE49-F238E27FC236}">
                <a16:creationId xmlns:a16="http://schemas.microsoft.com/office/drawing/2014/main" id="{D5DDBBBB-21AA-4AD9-9780-322183773533}"/>
              </a:ext>
            </a:extLst>
          </p:cNvPr>
          <p:cNvPicPr>
            <a:picLocks noChangeAspect="1"/>
          </p:cNvPicPr>
          <p:nvPr userDrawn="1"/>
        </p:nvPicPr>
        <p:blipFill>
          <a:blip r:embed="rId2"/>
          <a:stretch>
            <a:fillRect/>
          </a:stretch>
        </p:blipFill>
        <p:spPr>
          <a:xfrm>
            <a:off x="0" y="0"/>
            <a:ext cx="12192000" cy="6857999"/>
          </a:xfrm>
          <a:prstGeom prst="rect">
            <a:avLst/>
          </a:prstGeom>
        </p:spPr>
      </p:pic>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109" name="Shape 109"/>
          <p:cNvSpPr txBox="1">
            <a:spLocks noGrp="1"/>
          </p:cNvSpPr>
          <p:nvPr>
            <p:ph type="body" idx="1"/>
          </p:nvPr>
        </p:nvSpPr>
        <p:spPr>
          <a:xfrm>
            <a:off x="2008975" y="61329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a:p>
        </p:txBody>
      </p:sp>
      <p:pic>
        <p:nvPicPr>
          <p:cNvPr id="5" name="Picture 4">
            <a:extLst>
              <a:ext uri="{FF2B5EF4-FFF2-40B4-BE49-F238E27FC236}">
                <a16:creationId xmlns:a16="http://schemas.microsoft.com/office/drawing/2014/main" id="{7F875D21-97CA-4ACA-9126-F36E86B39317}"/>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0" y="0"/>
            <a:ext cx="12192000" cy="6857999"/>
          </a:xfrm>
          <a:prstGeom prst="rect">
            <a:avLst/>
          </a:prstGeom>
        </p:spPr>
      </p:pic>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theme" Target="../theme/theme1.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11/16/2017</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59" r:id="rId11"/>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16.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2" Type="http://schemas.openxmlformats.org/officeDocument/2006/relationships/image" Target="../media/image17.jpeg"/><Relationship Id="rId1" Type="http://schemas.openxmlformats.org/officeDocument/2006/relationships/slideLayout" Target="../slideLayouts/slideLayout9.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18.jpeg"/><Relationship Id="rId1" Type="http://schemas.openxmlformats.org/officeDocument/2006/relationships/slideLayout" Target="../slideLayouts/slideLayout10.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1.xml"/></Relationships>
</file>

<file path=ppt/slides/_rels/slide12.xml.rels><?xml version="1.0" encoding="UTF-8" standalone="yes"?>
<Relationships xmlns="http://schemas.openxmlformats.org/package/2006/relationships"><Relationship Id="rId3" Type="http://schemas.openxmlformats.org/officeDocument/2006/relationships/image" Target="../media/image20.emf"/><Relationship Id="rId2" Type="http://schemas.openxmlformats.org/officeDocument/2006/relationships/image" Target="../media/image19.png"/><Relationship Id="rId1" Type="http://schemas.openxmlformats.org/officeDocument/2006/relationships/slideLayout" Target="../slideLayouts/slideLayout11.xml"/><Relationship Id="rId4" Type="http://schemas.openxmlformats.org/officeDocument/2006/relationships/image" Target="../media/image21.emf"/></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1.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3384877" y="3822492"/>
            <a:ext cx="5422246" cy="1865533"/>
          </a:xfrm>
          <a:prstGeom prst="rect">
            <a:avLst/>
          </a:prstGeom>
        </p:spPr>
        <p:txBody>
          <a:bodyPr lIns="91425" tIns="91425" rIns="91425" bIns="91425" anchor="b" anchorCtr="0">
            <a:noAutofit/>
          </a:bodyPr>
          <a:lstStyle/>
          <a:p>
            <a:pPr lvl="0">
              <a:spcBef>
                <a:spcPts val="0"/>
              </a:spcBef>
              <a:buNone/>
            </a:pPr>
            <a:r>
              <a:rPr lang="en" sz="6000" spc="-150" dirty="0">
                <a:gradFill>
                  <a:gsLst>
                    <a:gs pos="0">
                      <a:srgbClr val="FF0000"/>
                    </a:gs>
                    <a:gs pos="45000">
                      <a:srgbClr val="0070C0"/>
                    </a:gs>
                    <a:gs pos="100000">
                      <a:srgbClr val="FFC000"/>
                    </a:gs>
                  </a:gsLst>
                  <a:path path="circle">
                    <a:fillToRect l="100000" b="100000"/>
                  </a:path>
                </a:gradFill>
              </a:rPr>
              <a:t>Childhood</a:t>
            </a:r>
            <a:br>
              <a:rPr lang="en" sz="6000" spc="-150" dirty="0">
                <a:gradFill>
                  <a:gsLst>
                    <a:gs pos="0">
                      <a:srgbClr val="FF0000"/>
                    </a:gs>
                    <a:gs pos="45000">
                      <a:srgbClr val="0070C0"/>
                    </a:gs>
                    <a:gs pos="100000">
                      <a:srgbClr val="FFC000"/>
                    </a:gs>
                  </a:gsLst>
                  <a:path path="circle">
                    <a:fillToRect l="100000" b="100000"/>
                  </a:path>
                </a:gradFill>
              </a:rPr>
            </a:br>
            <a:r>
              <a:rPr lang="en-US" sz="6000" spc="-150" dirty="0">
                <a:gradFill>
                  <a:gsLst>
                    <a:gs pos="0">
                      <a:srgbClr val="FF0000"/>
                    </a:gs>
                    <a:gs pos="45000">
                      <a:srgbClr val="0070C0"/>
                    </a:gs>
                    <a:gs pos="100000">
                      <a:srgbClr val="FFC000"/>
                    </a:gs>
                  </a:gsLst>
                  <a:path path="circle">
                    <a:fillToRect l="100000" b="100000"/>
                  </a:path>
                </a:gradFill>
              </a:rPr>
              <a:t>Dream</a:t>
            </a:r>
            <a:endParaRPr lang="en" sz="6000" spc="-150" dirty="0">
              <a:gradFill>
                <a:gsLst>
                  <a:gs pos="0">
                    <a:srgbClr val="FF0000"/>
                  </a:gs>
                  <a:gs pos="45000">
                    <a:srgbClr val="0070C0"/>
                  </a:gs>
                  <a:gs pos="100000">
                    <a:srgbClr val="FFC000"/>
                  </a:gs>
                </a:gsLst>
                <a:path path="circle">
                  <a:fillToRect l="100000" b="100000"/>
                </a:path>
              </a:gradFill>
            </a:endParaRP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E1487FDD-FF87-45E9-BF74-15C78321DD88}"/>
              </a:ext>
            </a:extLst>
          </p:cNvPr>
          <p:cNvSpPr txBox="1">
            <a:spLocks/>
          </p:cNvSpPr>
          <p:nvPr/>
        </p:nvSpPr>
        <p:spPr>
          <a:xfrm>
            <a:off x="334758" y="1204570"/>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200" spc="-150" dirty="0">
                <a:gradFill>
                  <a:gsLst>
                    <a:gs pos="0">
                      <a:srgbClr val="FF0000"/>
                    </a:gs>
                    <a:gs pos="45000">
                      <a:srgbClr val="0070C0"/>
                    </a:gs>
                    <a:gs pos="100000">
                      <a:srgbClr val="FFC000"/>
                    </a:gs>
                  </a:gsLst>
                  <a:path path="circle">
                    <a:fillToRect l="100000" b="100000"/>
                  </a:path>
                </a:gradFill>
              </a:rPr>
              <a:t>INSTRUCTIONS</a:t>
            </a:r>
            <a:r>
              <a:rPr lang="en" sz="3200" dirty="0"/>
              <a:t> </a:t>
            </a:r>
            <a:r>
              <a:rPr lang="en" sz="3200" spc="-150" dirty="0">
                <a:gradFill>
                  <a:gsLst>
                    <a:gs pos="0">
                      <a:srgbClr val="FF0000"/>
                    </a:gs>
                    <a:gs pos="45000">
                      <a:srgbClr val="0070C0"/>
                    </a:gs>
                    <a:gs pos="100000">
                      <a:srgbClr val="FFC000"/>
                    </a:gs>
                  </a:gsLst>
                  <a:path path="circle">
                    <a:fillToRect l="100000" b="100000"/>
                  </a:path>
                </a:gradFill>
              </a:rPr>
              <a:t>FOR USE</a:t>
            </a:r>
          </a:p>
        </p:txBody>
      </p:sp>
      <p:sp>
        <p:nvSpPr>
          <p:cNvPr id="5" name="Rectangle 4">
            <a:extLst>
              <a:ext uri="{FF2B5EF4-FFF2-40B4-BE49-F238E27FC236}">
                <a16:creationId xmlns:a16="http://schemas.microsoft.com/office/drawing/2014/main" id="{8FD31D8E-DED0-4FF7-BFF0-6A9724D026A3}"/>
              </a:ext>
            </a:extLst>
          </p:cNvPr>
          <p:cNvSpPr/>
          <p:nvPr/>
        </p:nvSpPr>
        <p:spPr>
          <a:xfrm>
            <a:off x="292279" y="4750033"/>
            <a:ext cx="5085046" cy="307777"/>
          </a:xfrm>
          <a:prstGeom prst="rect">
            <a:avLst/>
          </a:prstGeom>
        </p:spPr>
        <p:txBody>
          <a:bodyPr wrap="none">
            <a:spAutoFit/>
          </a:bodyPr>
          <a:lstStyle/>
          <a:p>
            <a:pPr algn="just"/>
            <a:r>
              <a:rPr lang="en-US" sz="1400" dirty="0">
                <a:solidFill>
                  <a:schemeClr val="accent2">
                    <a:lumMod val="75000"/>
                  </a:schemeClr>
                </a:solidFill>
              </a:rPr>
              <a:t>FONTS:   Quicksand &amp; Gloria Hallelujah (Free Google Fonts)</a:t>
            </a:r>
          </a:p>
        </p:txBody>
      </p:sp>
      <p:sp>
        <p:nvSpPr>
          <p:cNvPr id="6" name="Rectangle 5">
            <a:extLst>
              <a:ext uri="{FF2B5EF4-FFF2-40B4-BE49-F238E27FC236}">
                <a16:creationId xmlns:a16="http://schemas.microsoft.com/office/drawing/2014/main" id="{E22CD666-61AB-481A-A3E4-81982F5FA803}"/>
              </a:ext>
            </a:extLst>
          </p:cNvPr>
          <p:cNvSpPr/>
          <p:nvPr/>
        </p:nvSpPr>
        <p:spPr>
          <a:xfrm>
            <a:off x="334758" y="2186324"/>
            <a:ext cx="3078002" cy="2277547"/>
          </a:xfrm>
          <a:prstGeom prst="rect">
            <a:avLst/>
          </a:prstGeom>
        </p:spPr>
        <p:txBody>
          <a:bodyPr wrap="square">
            <a:spAutoFit/>
          </a:bodyPr>
          <a:lstStyle/>
          <a:p>
            <a:pPr algn="just"/>
            <a:r>
              <a:rPr lang="en-US" sz="1400" dirty="0">
                <a:solidFill>
                  <a:schemeClr val="accent2">
                    <a:lumMod val="75000"/>
                  </a:schemeClr>
                </a:solidFill>
              </a:rPr>
              <a:t>DOWNLOAD AS POWERPOINT TEMPLATE</a:t>
            </a:r>
          </a:p>
          <a:p>
            <a:pPr algn="just"/>
            <a:endParaRPr lang="en-US" sz="800" dirty="0"/>
          </a:p>
          <a:p>
            <a:pPr algn="just"/>
            <a:r>
              <a:rPr lang="en-US" sz="1400" dirty="0"/>
              <a:t>Click on the button under the presentation preview that says "Download as PowerPoint template". You will get a .pptx file that you can edit in PowerPoint. Remember to download and install the fonts used in this presentation.</a:t>
            </a:r>
          </a:p>
          <a:p>
            <a:pPr algn="just"/>
            <a:endParaRPr lang="en-US" sz="800" dirty="0"/>
          </a:p>
        </p:txBody>
      </p:sp>
      <p:sp>
        <p:nvSpPr>
          <p:cNvPr id="7" name="Rectangle 6">
            <a:extLst>
              <a:ext uri="{FF2B5EF4-FFF2-40B4-BE49-F238E27FC236}">
                <a16:creationId xmlns:a16="http://schemas.microsoft.com/office/drawing/2014/main" id="{D3ABD9A0-59C3-4587-A2BA-89F1E167F279}"/>
              </a:ext>
            </a:extLst>
          </p:cNvPr>
          <p:cNvSpPr/>
          <p:nvPr/>
        </p:nvSpPr>
        <p:spPr>
          <a:xfrm>
            <a:off x="3412760" y="2186324"/>
            <a:ext cx="2683240" cy="2585323"/>
          </a:xfrm>
          <a:prstGeom prst="rect">
            <a:avLst/>
          </a:prstGeom>
        </p:spPr>
        <p:txBody>
          <a:bodyPr wrap="square">
            <a:spAutoFit/>
          </a:bodyPr>
          <a:lstStyle/>
          <a:p>
            <a:pPr algn="just"/>
            <a:r>
              <a:rPr lang="en-US" sz="1400" dirty="0">
                <a:solidFill>
                  <a:schemeClr val="accent2">
                    <a:lumMod val="75000"/>
                  </a:schemeClr>
                </a:solidFill>
              </a:rPr>
              <a:t>USE AS GOOGLE SLIDES THEME</a:t>
            </a:r>
          </a:p>
          <a:p>
            <a:pPr algn="just"/>
            <a:endParaRPr lang="en-US" sz="800" dirty="0"/>
          </a:p>
          <a:p>
            <a:pPr algn="just"/>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8" name="Rectangle 7">
            <a:extLst>
              <a:ext uri="{FF2B5EF4-FFF2-40B4-BE49-F238E27FC236}">
                <a16:creationId xmlns:a16="http://schemas.microsoft.com/office/drawing/2014/main" id="{210A7925-3F3A-40AA-B4BB-1B5014484F5C}"/>
              </a:ext>
            </a:extLst>
          </p:cNvPr>
          <p:cNvSpPr/>
          <p:nvPr/>
        </p:nvSpPr>
        <p:spPr>
          <a:xfrm>
            <a:off x="334758" y="5324265"/>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Tree>
    <p:extLst>
      <p:ext uri="{BB962C8B-B14F-4D97-AF65-F5344CB8AC3E}">
        <p14:creationId xmlns:p14="http://schemas.microsoft.com/office/powerpoint/2010/main" val="4226495795"/>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3947837" y="4137285"/>
            <a:ext cx="3897859" cy="1774787"/>
          </a:xfrm>
          <a:prstGeom prst="rect">
            <a:avLst/>
          </a:prstGeom>
        </p:spPr>
        <p:txBody>
          <a:bodyPr lIns="91425" tIns="91425" rIns="91425" bIns="91425" anchor="b" anchorCtr="0">
            <a:noAutofit/>
          </a:bodyPr>
          <a:lstStyle/>
          <a:p>
            <a:pPr lvl="0"/>
            <a:r>
              <a:rPr lang="en" spc="-150" dirty="0">
                <a:gradFill>
                  <a:gsLst>
                    <a:gs pos="0">
                      <a:srgbClr val="FF0000"/>
                    </a:gs>
                    <a:gs pos="45000">
                      <a:srgbClr val="0070C0"/>
                    </a:gs>
                    <a:gs pos="100000">
                      <a:srgbClr val="FFC000"/>
                    </a:gs>
                  </a:gsLst>
                  <a:path path="circle">
                    <a:fillToRect l="100000" b="100000"/>
                  </a:path>
                </a:gradFill>
              </a:rPr>
              <a:t>1.</a:t>
            </a:r>
            <a:br>
              <a:rPr lang="en" spc="-150" dirty="0">
                <a:gradFill>
                  <a:gsLst>
                    <a:gs pos="0">
                      <a:srgbClr val="FF0000"/>
                    </a:gs>
                    <a:gs pos="45000">
                      <a:srgbClr val="0070C0"/>
                    </a:gs>
                    <a:gs pos="100000">
                      <a:srgbClr val="FFC000"/>
                    </a:gs>
                  </a:gsLst>
                  <a:path path="circle">
                    <a:fillToRect l="100000" b="100000"/>
                  </a:path>
                </a:gradFill>
              </a:rPr>
            </a:br>
            <a:r>
              <a:rPr lang="en" spc="-150" dirty="0">
                <a:gradFill>
                  <a:gsLst>
                    <a:gs pos="0">
                      <a:srgbClr val="FF0000"/>
                    </a:gs>
                    <a:gs pos="45000">
                      <a:srgbClr val="0070C0"/>
                    </a:gs>
                    <a:gs pos="100000">
                      <a:srgbClr val="FFC000"/>
                    </a:gs>
                  </a:gsLst>
                  <a:path path="circle">
                    <a:fillToRect l="100000" b="100000"/>
                  </a:path>
                </a:gradFill>
              </a:rPr>
              <a:t>Your First </a:t>
            </a:r>
            <a:r>
              <a:rPr lang="en-US" spc="-150" dirty="0">
                <a:gradFill>
                  <a:gsLst>
                    <a:gs pos="0">
                      <a:srgbClr val="FF0000"/>
                    </a:gs>
                    <a:gs pos="45000">
                      <a:srgbClr val="0070C0"/>
                    </a:gs>
                    <a:gs pos="100000">
                      <a:srgbClr val="FFC000"/>
                    </a:gs>
                  </a:gsLst>
                  <a:path path="circle">
                    <a:fillToRect l="100000" b="100000"/>
                  </a:path>
                </a:gradFill>
              </a:rPr>
              <a:t>Chapter</a:t>
            </a:r>
            <a:endParaRPr lang="en" spc="-150" dirty="0">
              <a:gradFill>
                <a:gsLst>
                  <a:gs pos="0">
                    <a:srgbClr val="FF0000"/>
                  </a:gs>
                  <a:gs pos="45000">
                    <a:srgbClr val="0070C0"/>
                  </a:gs>
                  <a:gs pos="100000">
                    <a:srgbClr val="FFC000"/>
                  </a:gs>
                </a:gsLst>
                <a:path path="circle">
                  <a:fillToRect l="100000" b="100000"/>
                </a:path>
              </a:gradFill>
            </a:endParaRPr>
          </a:p>
        </p:txBody>
      </p:sp>
      <p:sp>
        <p:nvSpPr>
          <p:cNvPr id="5" name="Shape 99"/>
          <p:cNvSpPr txBox="1">
            <a:spLocks noGrp="1"/>
          </p:cNvSpPr>
          <p:nvPr>
            <p:ph type="subTitle" idx="1"/>
          </p:nvPr>
        </p:nvSpPr>
        <p:spPr>
          <a:xfrm>
            <a:off x="3947837" y="5687219"/>
            <a:ext cx="4287603" cy="823450"/>
          </a:xfrm>
          <a:prstGeom prst="rect">
            <a:avLst/>
          </a:prstGeom>
        </p:spPr>
        <p:txBody>
          <a:bodyPr lIns="91425" tIns="91425" rIns="91425" bIns="91425" anchor="ctr" anchorCtr="0">
            <a:noAutofit/>
          </a:bodyPr>
          <a:lstStyle/>
          <a:p>
            <a:pPr lvl="0" rtl="0">
              <a:spcBef>
                <a:spcPts val="0"/>
              </a:spcBef>
              <a:buNone/>
            </a:pPr>
            <a:r>
              <a:rPr lang="en" sz="2000" dirty="0">
                <a:solidFill>
                  <a:srgbClr val="0070C0"/>
                </a:solidFill>
              </a:rPr>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2993587" y="2098621"/>
            <a:ext cx="4081581" cy="1663909"/>
          </a:xfrm>
        </p:spPr>
        <p:txBody>
          <a:bodyPr>
            <a:normAutofit/>
          </a:bodyPr>
          <a:lstStyle/>
          <a:p>
            <a:r>
              <a:rPr lang="en-US" b="0" dirty="0">
                <a:effectLst>
                  <a:outerShdw blurRad="38100" dist="38100" dir="2700000" algn="tl">
                    <a:srgbClr val="000000">
                      <a:alpha val="43137"/>
                    </a:srgbClr>
                  </a:outerShdw>
                </a:effectLst>
              </a:rPr>
              <a:t>A fine quotation is a diamond in the hand of a man of wit and a pebble in the hand of a fool. </a:t>
            </a:r>
          </a:p>
          <a:p>
            <a:endParaRPr lang="en-US" b="0" dirty="0">
              <a:effectLst>
                <a:outerShdw blurRad="38100" dist="38100" dir="2700000" algn="tl">
                  <a:srgbClr val="000000">
                    <a:alpha val="43137"/>
                  </a:srgbClr>
                </a:outerShdw>
              </a:effectLst>
            </a:endParaRPr>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7075168" y="1142063"/>
            <a:ext cx="895350" cy="971549"/>
          </a:xfrm>
          <a:prstGeom prst="rect">
            <a:avLst/>
          </a:prstGeom>
        </p:spPr>
      </p:pic>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a:extLst>
              <a:ext uri="{FF2B5EF4-FFF2-40B4-BE49-F238E27FC236}">
                <a16:creationId xmlns:a16="http://schemas.microsoft.com/office/drawing/2014/main" id="{2E1D2BAA-EC0A-4CC7-ABD6-5538F5A35D71}"/>
              </a:ext>
            </a:extLst>
          </p:cNvPr>
          <p:cNvSpPr txBox="1">
            <a:spLocks/>
          </p:cNvSpPr>
          <p:nvPr/>
        </p:nvSpPr>
        <p:spPr>
          <a:xfrm>
            <a:off x="268397" y="3266706"/>
            <a:ext cx="4613399" cy="1275362"/>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effectLst>
                  <a:outerShdw blurRad="38100" dist="38100" dir="2700000" algn="tl">
                    <a:srgbClr val="000000">
                      <a:alpha val="43137"/>
                    </a:srgbClr>
                  </a:outerShdw>
                </a:effectLst>
              </a:rPr>
              <a:t>Big </a:t>
            </a:r>
            <a:r>
              <a:rPr lang="en" sz="6600" dirty="0">
                <a:solidFill>
                  <a:srgbClr val="FF0000"/>
                </a:solidFill>
                <a:effectLst>
                  <a:outerShdw blurRad="38100" dist="38100" dir="2700000" algn="tl">
                    <a:srgbClr val="000000">
                      <a:alpha val="43137"/>
                    </a:srgbClr>
                  </a:outerShdw>
                </a:effectLst>
              </a:rPr>
              <a:t>Idea</a:t>
            </a:r>
          </a:p>
        </p:txBody>
      </p:sp>
      <p:sp>
        <p:nvSpPr>
          <p:cNvPr id="5" name="Rectangle 4">
            <a:extLst>
              <a:ext uri="{FF2B5EF4-FFF2-40B4-BE49-F238E27FC236}">
                <a16:creationId xmlns:a16="http://schemas.microsoft.com/office/drawing/2014/main" id="{42309D67-9494-45B4-939A-55DD01CAA2D7}"/>
              </a:ext>
            </a:extLst>
          </p:cNvPr>
          <p:cNvSpPr/>
          <p:nvPr/>
        </p:nvSpPr>
        <p:spPr>
          <a:xfrm>
            <a:off x="1430691" y="4218902"/>
            <a:ext cx="2886477" cy="646331"/>
          </a:xfrm>
          <a:prstGeom prst="rect">
            <a:avLst/>
          </a:prstGeom>
        </p:spPr>
        <p:txBody>
          <a:bodyPr wrap="square">
            <a:spAutoFit/>
          </a:bodyPr>
          <a:lstStyle/>
          <a:p>
            <a:pPr algn="ctr"/>
            <a:r>
              <a:rPr lang="en-US" sz="1200" dirty="0"/>
              <a:t>Grab the attention of your audience by using icons and impressive</a:t>
            </a:r>
          </a:p>
          <a:p>
            <a:pPr algn="ctr"/>
            <a:r>
              <a:rPr lang="en-US" sz="1200" dirty="0"/>
              <a:t>images</a:t>
            </a:r>
          </a:p>
        </p:txBody>
      </p:sp>
      <p:pic>
        <p:nvPicPr>
          <p:cNvPr id="6" name="Picture 5">
            <a:extLst>
              <a:ext uri="{FF2B5EF4-FFF2-40B4-BE49-F238E27FC236}">
                <a16:creationId xmlns:a16="http://schemas.microsoft.com/office/drawing/2014/main" id="{530C239E-2051-4E2A-AD8F-1FE9ABB2D9DB}"/>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l="-853"/>
          <a:stretch/>
        </p:blipFill>
        <p:spPr>
          <a:xfrm>
            <a:off x="1018083" y="1259174"/>
            <a:ext cx="2007532" cy="2007532"/>
          </a:xfrm>
          <a:prstGeom prst="ellipse">
            <a:avLst/>
          </a:prstGeom>
          <a:effectLst>
            <a:outerShdw blurRad="139700" sx="106000" sy="106000" algn="ctr" rotWithShape="0">
              <a:prstClr val="black">
                <a:alpha val="29000"/>
              </a:prstClr>
            </a:outerShdw>
          </a:effectLst>
        </p:spPr>
      </p:pic>
    </p:spTree>
    <p:extLst>
      <p:ext uri="{BB962C8B-B14F-4D97-AF65-F5344CB8AC3E}">
        <p14:creationId xmlns:p14="http://schemas.microsoft.com/office/powerpoint/2010/main" val="2374561236"/>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1">
            <a:extLst>
              <a:ext uri="{FF2B5EF4-FFF2-40B4-BE49-F238E27FC236}">
                <a16:creationId xmlns:a16="http://schemas.microsoft.com/office/drawing/2014/main" id="{9213738B-3F61-478C-834A-EC8D386FC81D}"/>
              </a:ext>
            </a:extLst>
          </p:cNvPr>
          <p:cNvSpPr>
            <a:spLocks noGrp="1"/>
          </p:cNvSpPr>
          <p:nvPr>
            <p:ph type="title"/>
          </p:nvPr>
        </p:nvSpPr>
        <p:spPr>
          <a:xfrm>
            <a:off x="6528214" y="1434058"/>
            <a:ext cx="5471408" cy="1109494"/>
          </a:xfrm>
        </p:spPr>
        <p:txBody>
          <a:bodyPr>
            <a:normAutofit fontScale="90000"/>
          </a:bodyPr>
          <a:lstStyle/>
          <a:p>
            <a:r>
              <a:rPr lang="en-US" sz="3600" dirty="0">
                <a:gradFill>
                  <a:gsLst>
                    <a:gs pos="0">
                      <a:srgbClr val="C00000"/>
                    </a:gs>
                    <a:gs pos="45000">
                      <a:srgbClr val="0070C0"/>
                    </a:gs>
                    <a:gs pos="100000">
                      <a:srgbClr val="FFC000"/>
                    </a:gs>
                  </a:gsLst>
                  <a:path path="circle">
                    <a:fillToRect l="100000" b="100000"/>
                  </a:path>
                </a:gradFill>
                <a:effectLst>
                  <a:outerShdw blurRad="38100" dist="38100" dir="2700000" algn="tl">
                    <a:srgbClr val="000000">
                      <a:alpha val="43137"/>
                    </a:srgbClr>
                  </a:outerShdw>
                </a:effectLst>
              </a:rPr>
              <a:t>THIS IS YOUR HEADING</a:t>
            </a:r>
          </a:p>
        </p:txBody>
      </p:sp>
      <p:sp>
        <p:nvSpPr>
          <p:cNvPr id="5" name="Text Placeholder 6">
            <a:extLst>
              <a:ext uri="{FF2B5EF4-FFF2-40B4-BE49-F238E27FC236}">
                <a16:creationId xmlns:a16="http://schemas.microsoft.com/office/drawing/2014/main" id="{1835C563-8ADC-4ABE-BF05-CFFB49EC91B9}"/>
              </a:ext>
            </a:extLst>
          </p:cNvPr>
          <p:cNvSpPr>
            <a:spLocks noGrp="1"/>
          </p:cNvSpPr>
          <p:nvPr>
            <p:ph type="body" idx="1"/>
          </p:nvPr>
        </p:nvSpPr>
        <p:spPr>
          <a:xfrm>
            <a:off x="6835511" y="2543552"/>
            <a:ext cx="4856815" cy="3508623"/>
          </a:xfrm>
          <a:prstGeom prst="rect">
            <a:avLst/>
          </a:prstGeom>
        </p:spPr>
        <p:txBody>
          <a:bodyPr wrap="square">
            <a:spAutoFit/>
          </a:bodyPr>
          <a:lstStyle/>
          <a:p>
            <a:pPr marL="0" indent="0" algn="just">
              <a:buNone/>
            </a:pPr>
            <a:r>
              <a:rPr lang="en-US" sz="1500" b="1" dirty="0">
                <a:solidFill>
                  <a:schemeClr val="accent5"/>
                </a:solidFill>
              </a:rPr>
              <a:t>Chris Hadfield	</a:t>
            </a:r>
          </a:p>
          <a:p>
            <a:pPr marL="0" indent="0" algn="just">
              <a:buNone/>
            </a:pPr>
            <a:endParaRPr lang="en-US" sz="1500" dirty="0"/>
          </a:p>
          <a:p>
            <a:pPr marL="0" indent="0" algn="just">
              <a:buNone/>
            </a:pPr>
            <a:r>
              <a:rPr lang="en-US" sz="15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500" dirty="0"/>
          </a:p>
          <a:p>
            <a:pPr marL="0" indent="0" algn="just">
              <a:buNone/>
            </a:pPr>
            <a:r>
              <a:rPr lang="en-US" sz="15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Tree>
    <p:extLst>
      <p:ext uri="{BB962C8B-B14F-4D97-AF65-F5344CB8AC3E}">
        <p14:creationId xmlns:p14="http://schemas.microsoft.com/office/powerpoint/2010/main" val="1309092747"/>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5160890" y="1292140"/>
            <a:ext cx="6732030" cy="1464910"/>
          </a:xfrm>
          <a:prstGeom prst="rect">
            <a:avLst/>
          </a:prstGeom>
        </p:spPr>
        <p:txBody>
          <a:bodyPr lIns="91425" tIns="91425" rIns="91425" bIns="91425" anchor="b" anchorCtr="0">
            <a:noAutofit/>
          </a:bodyPr>
          <a:lstStyle/>
          <a:p>
            <a:pPr lvl="0">
              <a:spcBef>
                <a:spcPts val="0"/>
              </a:spcBef>
              <a:buNone/>
            </a:pPr>
            <a:r>
              <a:rPr lang="en" sz="3600" dirty="0">
                <a:gradFill>
                  <a:gsLst>
                    <a:gs pos="0">
                      <a:srgbClr val="C00000"/>
                    </a:gs>
                    <a:gs pos="45000">
                      <a:srgbClr val="0070C0"/>
                    </a:gs>
                    <a:gs pos="100000">
                      <a:srgbClr val="FFC000"/>
                    </a:gs>
                  </a:gsLst>
                  <a:path path="circle">
                    <a:fillToRect l="100000" b="100000"/>
                  </a:path>
                </a:gradFill>
                <a:effectLst>
                  <a:outerShdw blurRad="38100" dist="38100" dir="2700000" algn="tl">
                    <a:srgbClr val="000000">
                      <a:alpha val="43137"/>
                    </a:srgbClr>
                  </a:outerShdw>
                </a:effectLst>
              </a:rPr>
              <a:t>YOU CAN ALSO SPLIT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5469606" y="2757050"/>
            <a:ext cx="3057299" cy="3600986"/>
          </a:xfrm>
          <a:prstGeom prst="rect">
            <a:avLst/>
          </a:prstGeom>
        </p:spPr>
        <p:txBody>
          <a:bodyPr wrap="square">
            <a:spAutoFit/>
          </a:bodyPr>
          <a:lstStyle/>
          <a:p>
            <a:pPr algn="just"/>
            <a:r>
              <a:rPr lang="en-US" b="1" dirty="0">
                <a:solidFill>
                  <a:schemeClr val="accent5"/>
                </a:solidFill>
              </a:rPr>
              <a:t>Chris Hadfield</a:t>
            </a:r>
            <a:r>
              <a:rPr lang="en-US" dirty="0">
                <a:solidFill>
                  <a:schemeClr val="accent5"/>
                </a:solidFill>
              </a:rPr>
              <a:t>	</a:t>
            </a:r>
          </a:p>
          <a:p>
            <a:pPr algn="just"/>
            <a:endParaRPr lang="en-US" dirty="0"/>
          </a:p>
          <a:p>
            <a:pPr algn="just"/>
            <a:r>
              <a:rPr lang="en-US" sz="16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8526905" y="2781666"/>
            <a:ext cx="3213973" cy="3600986"/>
          </a:xfrm>
          <a:prstGeom prst="rect">
            <a:avLst/>
          </a:prstGeom>
        </p:spPr>
        <p:txBody>
          <a:bodyPr wrap="square">
            <a:spAutoFit/>
          </a:bodyPr>
          <a:lstStyle/>
          <a:p>
            <a:pPr algn="just"/>
            <a:r>
              <a:rPr lang="en-US" b="1" dirty="0">
                <a:solidFill>
                  <a:schemeClr val="accent5"/>
                </a:solidFill>
              </a:rPr>
              <a:t>Erin Cummings</a:t>
            </a:r>
          </a:p>
          <a:p>
            <a:pPr algn="just"/>
            <a:endParaRPr lang="en-US" b="1" dirty="0"/>
          </a:p>
          <a:p>
            <a:pPr algn="just"/>
            <a:r>
              <a:rPr lang="en-US" sz="16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600" dirty="0"/>
            </a:br>
            <a:endParaRPr lang="en-US" sz="1600" dirty="0"/>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3167635" y="2143593"/>
            <a:ext cx="6392287" cy="1087990"/>
          </a:xfrm>
          <a:prstGeom prst="rect">
            <a:avLst/>
          </a:prstGeom>
        </p:spPr>
        <p:txBody>
          <a:bodyPr lIns="91425" tIns="91425" rIns="91425" bIns="91425" anchor="b" anchorCtr="0">
            <a:noAutofit/>
          </a:bodyPr>
          <a:lstStyle/>
          <a:p>
            <a:pPr lvl="0">
              <a:spcBef>
                <a:spcPts val="0"/>
              </a:spcBef>
              <a:buNone/>
            </a:pPr>
            <a:r>
              <a:rPr lang="en" sz="3600" dirty="0">
                <a:effectLst>
                  <a:outerShdw blurRad="38100" dist="38100" dir="2700000" algn="tl">
                    <a:srgbClr val="000000">
                      <a:alpha val="43137"/>
                    </a:srgbClr>
                  </a:outerShdw>
                </a:effectLst>
              </a:rPr>
              <a:t>IN TWO OR THREE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1774031" y="3432747"/>
            <a:ext cx="2787208" cy="2554545"/>
          </a:xfrm>
          <a:prstGeom prst="rect">
            <a:avLst/>
          </a:prstGeom>
        </p:spPr>
        <p:txBody>
          <a:bodyPr wrap="square">
            <a:spAutoFit/>
          </a:bodyPr>
          <a:lstStyle/>
          <a:p>
            <a:r>
              <a:rPr lang="en-US" sz="1600" b="1" dirty="0">
                <a:solidFill>
                  <a:schemeClr val="bg1"/>
                </a:solidFill>
              </a:rPr>
              <a:t>Helen Keller </a:t>
            </a:r>
          </a:p>
          <a:p>
            <a:r>
              <a:rPr lang="en-US" sz="1600" dirty="0">
                <a:solidFill>
                  <a:srgbClr val="FF0000"/>
                </a:solidFill>
              </a:rPr>
              <a:t>	</a:t>
            </a:r>
          </a:p>
          <a:p>
            <a:r>
              <a:rPr lang="en-US" sz="16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4538079" y="3432747"/>
            <a:ext cx="3092684" cy="2308324"/>
          </a:xfrm>
          <a:prstGeom prst="rect">
            <a:avLst/>
          </a:prstGeom>
        </p:spPr>
        <p:txBody>
          <a:bodyPr wrap="square">
            <a:spAutoFit/>
          </a:bodyPr>
          <a:lstStyle/>
          <a:p>
            <a:r>
              <a:rPr lang="en-US" sz="1600" b="1" dirty="0">
                <a:solidFill>
                  <a:schemeClr val="bg1"/>
                </a:solidFill>
              </a:rPr>
              <a:t>Mario Andretti</a:t>
            </a:r>
          </a:p>
          <a:p>
            <a:endParaRPr lang="en-US" sz="1600" dirty="0">
              <a:solidFill>
                <a:srgbClr val="FF0000"/>
              </a:solidFill>
            </a:endParaRPr>
          </a:p>
          <a:p>
            <a:r>
              <a:rPr lang="en-US" sz="16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7889536" y="3429000"/>
            <a:ext cx="2742524" cy="2554545"/>
          </a:xfrm>
          <a:prstGeom prst="rect">
            <a:avLst/>
          </a:prstGeom>
        </p:spPr>
        <p:txBody>
          <a:bodyPr wrap="square">
            <a:spAutoFit/>
          </a:bodyPr>
          <a:lstStyle/>
          <a:p>
            <a:r>
              <a:rPr lang="en-US" sz="1600" b="1" dirty="0">
                <a:solidFill>
                  <a:schemeClr val="bg1"/>
                </a:solidFill>
              </a:rPr>
              <a:t>Dwight. Eisenhower</a:t>
            </a:r>
          </a:p>
          <a:p>
            <a:endParaRPr lang="en-US" sz="1600" b="1" dirty="0">
              <a:solidFill>
                <a:srgbClr val="FF0000"/>
              </a:solidFill>
            </a:endParaRPr>
          </a:p>
          <a:p>
            <a:r>
              <a:rPr lang="en-US" sz="1600" dirty="0"/>
              <a:t>The supreme quality for leadership is unquestionably integrity. Without it, no real success is possible, no matter whether it is on a section gang, a football field, in an army, or in an office. </a:t>
            </a: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bg>
      <p:bgPr>
        <a:solidFill>
          <a:schemeClr val="bg1"/>
        </a:solidFill>
        <a:effectLst/>
      </p:bgPr>
    </p:bg>
    <p:spTree>
      <p:nvGrpSpPr>
        <p:cNvPr id="1" name=""/>
        <p:cNvGrpSpPr/>
        <p:nvPr/>
      </p:nvGrpSpPr>
      <p:grpSpPr>
        <a:xfrm>
          <a:off x="0" y="0"/>
          <a:ext cx="0" cy="0"/>
          <a:chOff x="0" y="0"/>
          <a:chExt cx="0" cy="0"/>
        </a:xfrm>
      </p:grpSpPr>
      <p:pic>
        <p:nvPicPr>
          <p:cNvPr id="4" name="Picture 3">
            <a:extLst>
              <a:ext uri="{FF2B5EF4-FFF2-40B4-BE49-F238E27FC236}">
                <a16:creationId xmlns:a16="http://schemas.microsoft.com/office/drawing/2014/main" id="{5F641136-D5DE-4A9D-9149-C381B21B79D8}"/>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2" name="Title 1">
            <a:extLst>
              <a:ext uri="{FF2B5EF4-FFF2-40B4-BE49-F238E27FC236}">
                <a16:creationId xmlns:a16="http://schemas.microsoft.com/office/drawing/2014/main" id="{82556AB4-31CD-4801-AEBF-33E84A475A70}"/>
              </a:ext>
            </a:extLst>
          </p:cNvPr>
          <p:cNvSpPr txBox="1">
            <a:spLocks/>
          </p:cNvSpPr>
          <p:nvPr/>
        </p:nvSpPr>
        <p:spPr>
          <a:xfrm>
            <a:off x="3848100" y="2362201"/>
            <a:ext cx="3676650" cy="2476500"/>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r>
              <a:rPr lang="en-US" sz="4500" dirty="0"/>
              <a:t>Big </a:t>
            </a:r>
            <a:r>
              <a:rPr lang="en-US" sz="4500" dirty="0">
                <a:solidFill>
                  <a:srgbClr val="EB2264"/>
                </a:solidFill>
              </a:rPr>
              <a:t>Picture</a:t>
            </a:r>
            <a:r>
              <a:rPr lang="en-US" sz="4500" dirty="0">
                <a:solidFill>
                  <a:srgbClr val="0070C0"/>
                </a:solidFill>
              </a:rPr>
              <a:t> </a:t>
            </a:r>
            <a:r>
              <a:rPr lang="en-US" sz="4500" dirty="0"/>
              <a:t>Creates Big </a:t>
            </a:r>
            <a:r>
              <a:rPr lang="en-US" sz="4500" dirty="0">
                <a:solidFill>
                  <a:srgbClr val="FFC000"/>
                </a:solidFill>
              </a:rPr>
              <a:t>Impact</a:t>
            </a:r>
            <a:br>
              <a:rPr lang="en-US" sz="2000" dirty="0"/>
            </a:br>
            <a:r>
              <a:rPr lang="en-US" sz="2000" dirty="0"/>
              <a:t>A Picture Is Worth A Thousand Words</a:t>
            </a:r>
          </a:p>
        </p:txBody>
      </p:sp>
    </p:spTree>
    <p:extLst>
      <p:ext uri="{BB962C8B-B14F-4D97-AF65-F5344CB8AC3E}">
        <p14:creationId xmlns:p14="http://schemas.microsoft.com/office/powerpoint/2010/main" val="173223512"/>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429723" y="342901"/>
            <a:ext cx="7057177" cy="1265346"/>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gradFill>
                  <a:gsLst>
                    <a:gs pos="0">
                      <a:srgbClr val="C00000"/>
                    </a:gs>
                    <a:gs pos="45000">
                      <a:srgbClr val="0070C0"/>
                    </a:gs>
                    <a:gs pos="100000">
                      <a:srgbClr val="FFC000"/>
                    </a:gs>
                  </a:gsLst>
                  <a:path path="circle">
                    <a:fillToRect l="100000" b="100000"/>
                  </a:path>
                </a:gradFill>
                <a:effectLst>
                  <a:outerShdw blurRad="38100" dist="38100" dir="2700000" algn="tl">
                    <a:srgbClr val="000000">
                      <a:alpha val="43137"/>
                    </a:srgbClr>
                  </a:outerShdw>
                </a:effectLst>
              </a:rPr>
              <a:t>USE </a:t>
            </a:r>
            <a:r>
              <a:rPr lang="en-US" sz="3600" dirty="0">
                <a:gradFill>
                  <a:gsLst>
                    <a:gs pos="0">
                      <a:srgbClr val="C00000"/>
                    </a:gs>
                    <a:gs pos="45000">
                      <a:srgbClr val="0070C0"/>
                    </a:gs>
                    <a:gs pos="100000">
                      <a:srgbClr val="FFC000"/>
                    </a:gs>
                  </a:gsLst>
                  <a:path path="circle">
                    <a:fillToRect l="100000" b="100000"/>
                  </a:path>
                </a:gradFill>
                <a:effectLst>
                  <a:outerShdw blurRad="38100" dist="38100" dir="2700000" algn="tl">
                    <a:srgbClr val="000000">
                      <a:alpha val="43137"/>
                    </a:srgbClr>
                  </a:outerShdw>
                </a:effectLst>
              </a:rPr>
              <a:t>TABLES</a:t>
            </a:r>
            <a:r>
              <a:rPr lang="en" sz="3600" dirty="0">
                <a:gradFill>
                  <a:gsLst>
                    <a:gs pos="0">
                      <a:srgbClr val="C00000"/>
                    </a:gs>
                    <a:gs pos="45000">
                      <a:srgbClr val="0070C0"/>
                    </a:gs>
                    <a:gs pos="100000">
                      <a:srgbClr val="FFC000"/>
                    </a:gs>
                  </a:gsLst>
                  <a:path path="circle">
                    <a:fillToRect l="100000" b="100000"/>
                  </a:path>
                </a:gradFill>
                <a:effectLst>
                  <a:outerShdw blurRad="38100" dist="38100" dir="2700000" algn="tl">
                    <a:srgbClr val="000000">
                      <a:alpha val="43137"/>
                    </a:srgbClr>
                  </a:outerShdw>
                </a:effectLst>
              </a:rPr>
              <a:t> TO EXPLAIN YOUR </a:t>
            </a:r>
            <a:r>
              <a:rPr lang="en-US" sz="3600" dirty="0">
                <a:gradFill>
                  <a:gsLst>
                    <a:gs pos="0">
                      <a:srgbClr val="C00000"/>
                    </a:gs>
                    <a:gs pos="45000">
                      <a:srgbClr val="0070C0"/>
                    </a:gs>
                    <a:gs pos="100000">
                      <a:srgbClr val="FFC000"/>
                    </a:gs>
                  </a:gsLst>
                  <a:path path="circle">
                    <a:fillToRect l="100000" b="100000"/>
                  </a:path>
                </a:gradFill>
                <a:effectLst>
                  <a:outerShdw blurRad="38100" dist="38100" dir="2700000" algn="tl">
                    <a:srgbClr val="000000">
                      <a:alpha val="43137"/>
                    </a:srgbClr>
                  </a:outerShdw>
                </a:effectLst>
              </a:rPr>
              <a:t>DATA</a:t>
            </a:r>
            <a:endParaRPr lang="en" sz="3600" dirty="0">
              <a:gradFill>
                <a:gsLst>
                  <a:gs pos="0">
                    <a:srgbClr val="C00000"/>
                  </a:gs>
                  <a:gs pos="45000">
                    <a:srgbClr val="0070C0"/>
                  </a:gs>
                  <a:gs pos="100000">
                    <a:srgbClr val="FFC000"/>
                  </a:gs>
                </a:gsLst>
                <a:path path="circle">
                  <a:fillToRect l="100000" b="100000"/>
                </a:path>
              </a:gradFill>
              <a:effectLst>
                <a:outerShdw blurRad="38100" dist="38100" dir="2700000" algn="tl">
                  <a:srgbClr val="000000">
                    <a:alpha val="43137"/>
                  </a:srgbClr>
                </a:outerShdw>
              </a:effectLst>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1196119080"/>
              </p:ext>
            </p:extLst>
          </p:nvPr>
        </p:nvGraphicFramePr>
        <p:xfrm>
          <a:off x="2571750" y="1786466"/>
          <a:ext cx="7391400" cy="4191452"/>
        </p:xfrm>
        <a:graphic>
          <a:graphicData uri="http://schemas.openxmlformats.org/drawingml/2006/table">
            <a:tbl>
              <a:tblPr firstRow="1" bandRow="1">
                <a:tableStyleId>{21E4AEA4-8DFA-4A89-87EB-49C32662AFE0}</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404284">
                <a:tc>
                  <a:txBody>
                    <a:bodyPr/>
                    <a:lstStyle/>
                    <a:p>
                      <a:pPr algn="ctr"/>
                      <a:r>
                        <a:rPr lang="en-US" dirty="0"/>
                        <a:t>DATA</a:t>
                      </a:r>
                    </a:p>
                  </a:txBody>
                  <a:tcPr/>
                </a:tc>
                <a:tc>
                  <a:txBody>
                    <a:bodyPr/>
                    <a:lstStyle/>
                    <a:p>
                      <a:pPr algn="ctr"/>
                      <a:r>
                        <a:rPr lang="en-US" dirty="0"/>
                        <a:t>DATA</a:t>
                      </a:r>
                    </a:p>
                  </a:txBody>
                  <a:tcPr/>
                </a:tc>
                <a:tc>
                  <a:txBody>
                    <a:bodyPr/>
                    <a:lstStyle/>
                    <a:p>
                      <a:pPr algn="ctr"/>
                      <a:r>
                        <a:rPr lang="en-US" dirty="0"/>
                        <a:t>MORE DATA</a:t>
                      </a:r>
                    </a:p>
                  </a:txBody>
                  <a:tcPr/>
                </a:tc>
                <a:tc>
                  <a:txBody>
                    <a:bodyPr/>
                    <a:lstStyle/>
                    <a:p>
                      <a:pPr algn="ctr"/>
                      <a:r>
                        <a:rPr lang="en-US" dirty="0"/>
                        <a:t>LOTS OF DATA</a:t>
                      </a:r>
                    </a:p>
                  </a:txBody>
                  <a:tcPr/>
                </a:tc>
                <a:extLst>
                  <a:ext uri="{0D108BD9-81ED-4DB2-BD59-A6C34878D82A}">
                    <a16:rowId xmlns:a16="http://schemas.microsoft.com/office/drawing/2014/main" val="3132156098"/>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541024">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Tree>
    <p:extLst>
      <p:ext uri="{BB962C8B-B14F-4D97-AF65-F5344CB8AC3E}">
        <p14:creationId xmlns:p14="http://schemas.microsoft.com/office/powerpoint/2010/main" val="2409653312"/>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50"/>
          <p:cNvSpPr txBox="1">
            <a:spLocks/>
          </p:cNvSpPr>
          <p:nvPr/>
        </p:nvSpPr>
        <p:spPr>
          <a:xfrm>
            <a:off x="844424" y="290286"/>
            <a:ext cx="4603875"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US" sz="3600" dirty="0">
                <a:gradFill>
                  <a:gsLst>
                    <a:gs pos="0">
                      <a:srgbClr val="C00000"/>
                    </a:gs>
                    <a:gs pos="45000">
                      <a:srgbClr val="0070C0"/>
                    </a:gs>
                    <a:gs pos="100000">
                      <a:srgbClr val="FFC000"/>
                    </a:gs>
                  </a:gsLst>
                  <a:path path="circle">
                    <a:fillToRect l="100000" b="100000"/>
                  </a:path>
                </a:gradFill>
                <a:effectLst>
                  <a:outerShdw blurRad="38100" dist="38100" dir="2700000" algn="tl">
                    <a:srgbClr val="000000">
                      <a:alpha val="43137"/>
                    </a:srgbClr>
                  </a:outerShdw>
                </a:effectLst>
              </a:rPr>
              <a:t>You Can </a:t>
            </a:r>
            <a:r>
              <a:rPr lang="en" sz="3600" dirty="0">
                <a:gradFill>
                  <a:gsLst>
                    <a:gs pos="0">
                      <a:srgbClr val="C00000"/>
                    </a:gs>
                    <a:gs pos="45000">
                      <a:srgbClr val="0070C0"/>
                    </a:gs>
                    <a:gs pos="100000">
                      <a:srgbClr val="FFC000"/>
                    </a:gs>
                  </a:gsLst>
                  <a:path path="circle">
                    <a:fillToRect l="100000" b="100000"/>
                  </a:path>
                </a:gradFill>
                <a:effectLst>
                  <a:outerShdw blurRad="38100" dist="38100" dir="2700000" algn="tl">
                    <a:srgbClr val="000000">
                      <a:alpha val="43137"/>
                    </a:srgbClr>
                  </a:outerShdw>
                </a:effectLst>
              </a:rPr>
              <a:t>Use Maps</a:t>
            </a:r>
          </a:p>
        </p:txBody>
      </p:sp>
      <p:grpSp>
        <p:nvGrpSpPr>
          <p:cNvPr id="10" name="Group 9"/>
          <p:cNvGrpSpPr/>
          <p:nvPr/>
        </p:nvGrpSpPr>
        <p:grpSpPr>
          <a:xfrm>
            <a:off x="1033111" y="1522968"/>
            <a:ext cx="10389632" cy="4949842"/>
            <a:chOff x="539625" y="1145596"/>
            <a:chExt cx="10389632" cy="4949842"/>
          </a:xfrm>
        </p:grpSpPr>
        <p:sp>
          <p:nvSpPr>
            <p:cNvPr id="3" name="Shape 249"/>
            <p:cNvSpPr/>
            <p:nvPr/>
          </p:nvSpPr>
          <p:spPr>
            <a:xfrm>
              <a:off x="539625" y="1145596"/>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p:spPr>
          <p:txBody>
            <a:bodyPr lIns="91425" tIns="91425" rIns="91425" bIns="91425" anchor="ctr" anchorCtr="0">
              <a:noAutofit/>
            </a:bodyPr>
            <a:lstStyle/>
            <a:p>
              <a:pPr lvl="0">
                <a:spcBef>
                  <a:spcPts val="0"/>
                </a:spcBef>
                <a:buNone/>
              </a:pPr>
              <a:endParaRPr/>
            </a:p>
          </p:txBody>
        </p:sp>
        <p:sp>
          <p:nvSpPr>
            <p:cNvPr id="4" name="Shape 251"/>
            <p:cNvSpPr/>
            <p:nvPr/>
          </p:nvSpPr>
          <p:spPr>
            <a:xfrm>
              <a:off x="1951000" y="1947883"/>
              <a:ext cx="887166" cy="268297"/>
            </a:xfrm>
            <a:prstGeom prst="wedgeRectCallout">
              <a:avLst>
                <a:gd name="adj1" fmla="val -21428"/>
                <a:gd name="adj2" fmla="val 84287"/>
              </a:avLst>
            </a:prstGeom>
            <a:solidFill>
              <a:srgbClr val="F24745"/>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r>
                <a:rPr lang="en-US" sz="1200" dirty="0">
                  <a:solidFill>
                    <a:srgbClr val="FFFFFF"/>
                  </a:solidFill>
                  <a:latin typeface="Dosis"/>
                  <a:ea typeface="Dosis"/>
                  <a:cs typeface="Dosis"/>
                  <a:sym typeface="Dosis"/>
                </a:rPr>
                <a:t>O</a:t>
              </a:r>
              <a:r>
                <a:rPr lang="en" sz="1200" dirty="0">
                  <a:solidFill>
                    <a:srgbClr val="FFFFFF"/>
                  </a:solidFill>
                  <a:latin typeface="Dosis"/>
                  <a:ea typeface="Dosis"/>
                  <a:cs typeface="Dosis"/>
                  <a:sym typeface="Dosis"/>
                </a:rPr>
                <a:t>ur School</a:t>
              </a:r>
            </a:p>
          </p:txBody>
        </p:sp>
        <p:sp>
          <p:nvSpPr>
            <p:cNvPr id="5" name="Shape 253"/>
            <p:cNvSpPr/>
            <p:nvPr/>
          </p:nvSpPr>
          <p:spPr>
            <a:xfrm rot="8100000">
              <a:off x="1765759" y="2395343"/>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4"/>
            <p:cNvSpPr/>
            <p:nvPr/>
          </p:nvSpPr>
          <p:spPr>
            <a:xfrm rot="8100000">
              <a:off x="2771364" y="3830329"/>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7" name="Shape 255"/>
            <p:cNvSpPr/>
            <p:nvPr/>
          </p:nvSpPr>
          <p:spPr>
            <a:xfrm rot="8100000">
              <a:off x="4410364" y="4115804"/>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9" name="Shape 257"/>
            <p:cNvSpPr/>
            <p:nvPr/>
          </p:nvSpPr>
          <p:spPr>
            <a:xfrm rot="8100000">
              <a:off x="5794187" y="3280379"/>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grpSp>
    </p:spTree>
    <p:extLst>
      <p:ext uri="{BB962C8B-B14F-4D97-AF65-F5344CB8AC3E}">
        <p14:creationId xmlns:p14="http://schemas.microsoft.com/office/powerpoint/2010/main" val="2223118014"/>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bg>
      <p:bgPr>
        <a:pattFill prst="dotGrid">
          <a:fgClr>
            <a:schemeClr val="bg1">
              <a:lumMod val="85000"/>
            </a:schemeClr>
          </a:fgClr>
          <a:bgClr>
            <a:schemeClr val="bg1"/>
          </a:bgClr>
        </a:pattFill>
        <a:effectLst/>
      </p:bgPr>
    </p:bg>
    <p:spTree>
      <p:nvGrpSpPr>
        <p:cNvPr id="1" name=""/>
        <p:cNvGrpSpPr/>
        <p:nvPr/>
      </p:nvGrpSpPr>
      <p:grpSpPr>
        <a:xfrm>
          <a:off x="0" y="0"/>
          <a:ext cx="0" cy="0"/>
          <a:chOff x="0" y="0"/>
          <a:chExt cx="0" cy="0"/>
        </a:xfrm>
      </p:grpSpPr>
      <p:pic>
        <p:nvPicPr>
          <p:cNvPr id="7" name="Picture 6">
            <a:extLst>
              <a:ext uri="{FF2B5EF4-FFF2-40B4-BE49-F238E27FC236}">
                <a16:creationId xmlns:a16="http://schemas.microsoft.com/office/drawing/2014/main" id="{6693DEF5-3066-4B36-85F8-8519EFCF06AE}"/>
              </a:ext>
            </a:extLst>
          </p:cNvPr>
          <p:cNvPicPr>
            <a:picLocks noChangeAspect="1"/>
          </p:cNvPicPr>
          <p:nvPr/>
        </p:nvPicPr>
        <p:blipFill>
          <a:blip r:embed="rId2">
            <a:extLst>
              <a:ext uri="{28A0092B-C50C-407E-A947-70E740481C1C}">
                <a14:useLocalDpi xmlns:a14="http://schemas.microsoft.com/office/drawing/2010/main" val="0"/>
              </a:ext>
            </a:extLst>
          </a:blip>
          <a:stretch>
            <a:fillRect/>
          </a:stretch>
        </p:blipFill>
        <p:spPr>
          <a:xfrm>
            <a:off x="3481372" y="273976"/>
            <a:ext cx="8593680" cy="6924687"/>
          </a:xfrm>
          <a:prstGeom prst="rect">
            <a:avLst/>
          </a:prstGeom>
        </p:spPr>
      </p:pic>
      <p:pic>
        <p:nvPicPr>
          <p:cNvPr id="9" name="Picture 8">
            <a:extLst>
              <a:ext uri="{FF2B5EF4-FFF2-40B4-BE49-F238E27FC236}">
                <a16:creationId xmlns:a16="http://schemas.microsoft.com/office/drawing/2014/main" id="{4292DB69-6B92-4D88-8A1A-DE32577838DE}"/>
              </a:ext>
            </a:extLst>
          </p:cNvPr>
          <p:cNvPicPr>
            <a:picLocks noChangeAspect="1"/>
          </p:cNvPicPr>
          <p:nvPr/>
        </p:nvPicPr>
        <p:blipFill>
          <a:blip r:embed="rId3"/>
          <a:stretch>
            <a:fillRect/>
          </a:stretch>
        </p:blipFill>
        <p:spPr>
          <a:xfrm>
            <a:off x="3997592" y="2192591"/>
            <a:ext cx="558922" cy="454137"/>
          </a:xfrm>
          <a:prstGeom prst="rect">
            <a:avLst/>
          </a:prstGeom>
        </p:spPr>
      </p:pic>
      <p:pic>
        <p:nvPicPr>
          <p:cNvPr id="10" name="Picture 9">
            <a:extLst>
              <a:ext uri="{FF2B5EF4-FFF2-40B4-BE49-F238E27FC236}">
                <a16:creationId xmlns:a16="http://schemas.microsoft.com/office/drawing/2014/main" id="{73E55F73-2FF1-40AB-83D0-87A262B5E135}"/>
              </a:ext>
            </a:extLst>
          </p:cNvPr>
          <p:cNvPicPr>
            <a:picLocks noChangeAspect="1"/>
          </p:cNvPicPr>
          <p:nvPr/>
        </p:nvPicPr>
        <p:blipFill>
          <a:blip r:embed="rId4"/>
          <a:stretch>
            <a:fillRect/>
          </a:stretch>
        </p:blipFill>
        <p:spPr>
          <a:xfrm>
            <a:off x="4022488" y="3376232"/>
            <a:ext cx="480102" cy="720173"/>
          </a:xfrm>
          <a:prstGeom prst="rect">
            <a:avLst/>
          </a:prstGeom>
        </p:spPr>
      </p:pic>
      <p:sp>
        <p:nvSpPr>
          <p:cNvPr id="12" name="Shape 282">
            <a:extLst>
              <a:ext uri="{FF2B5EF4-FFF2-40B4-BE49-F238E27FC236}">
                <a16:creationId xmlns:a16="http://schemas.microsoft.com/office/drawing/2014/main" id="{3C730F59-8312-4698-82DD-3FBFF8EE60B8}"/>
              </a:ext>
            </a:extLst>
          </p:cNvPr>
          <p:cNvSpPr txBox="1">
            <a:spLocks/>
          </p:cNvSpPr>
          <p:nvPr/>
        </p:nvSpPr>
        <p:spPr>
          <a:xfrm>
            <a:off x="4612109" y="711336"/>
            <a:ext cx="3801309" cy="886954"/>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US" sz="1800" dirty="0">
                <a:solidFill>
                  <a:srgbClr val="816A39"/>
                </a:solidFill>
              </a:rPr>
              <a:t>Title Here</a:t>
            </a:r>
          </a:p>
          <a:p>
            <a:pPr>
              <a:spcBef>
                <a:spcPts val="0"/>
              </a:spcBef>
            </a:pPr>
            <a:r>
              <a:rPr lang="en-US" sz="140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a:t>
            </a:r>
            <a:r>
              <a:rPr lang="en-US" sz="1400" dirty="0">
                <a:solidFill>
                  <a:schemeClr val="bg1"/>
                </a:solidFill>
              </a:rPr>
              <a:t> </a:t>
            </a:r>
            <a:endParaRPr lang="en" sz="1400" dirty="0">
              <a:solidFill>
                <a:schemeClr val="bg1"/>
              </a:solidFill>
            </a:endParaRPr>
          </a:p>
        </p:txBody>
      </p:sp>
      <p:sp>
        <p:nvSpPr>
          <p:cNvPr id="13" name="Shape 282">
            <a:extLst>
              <a:ext uri="{FF2B5EF4-FFF2-40B4-BE49-F238E27FC236}">
                <a16:creationId xmlns:a16="http://schemas.microsoft.com/office/drawing/2014/main" id="{26DFE444-B259-4B95-9AC5-1D9B15F87F24}"/>
              </a:ext>
            </a:extLst>
          </p:cNvPr>
          <p:cNvSpPr txBox="1">
            <a:spLocks/>
          </p:cNvSpPr>
          <p:nvPr/>
        </p:nvSpPr>
        <p:spPr>
          <a:xfrm>
            <a:off x="4612109" y="2051919"/>
            <a:ext cx="3121842" cy="886954"/>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US" sz="1800" dirty="0">
                <a:solidFill>
                  <a:srgbClr val="816A39"/>
                </a:solidFill>
              </a:rPr>
              <a:t>Title</a:t>
            </a:r>
            <a:r>
              <a:rPr lang="en-US" sz="1800" dirty="0"/>
              <a:t> </a:t>
            </a:r>
            <a:r>
              <a:rPr lang="en-US" sz="1800" dirty="0">
                <a:solidFill>
                  <a:srgbClr val="816A39"/>
                </a:solidFill>
              </a:rPr>
              <a:t>Here</a:t>
            </a:r>
          </a:p>
          <a:p>
            <a:pPr>
              <a:spcBef>
                <a:spcPts val="0"/>
              </a:spcBef>
            </a:pPr>
            <a:r>
              <a:rPr lang="en-US" sz="140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a:t>
            </a:r>
            <a:r>
              <a:rPr lang="en-US" sz="1400" dirty="0">
                <a:solidFill>
                  <a:schemeClr val="bg1"/>
                </a:solidFill>
              </a:rPr>
              <a:t> </a:t>
            </a:r>
            <a:endParaRPr lang="en" sz="1400" dirty="0">
              <a:solidFill>
                <a:schemeClr val="bg1"/>
              </a:solidFill>
            </a:endParaRPr>
          </a:p>
        </p:txBody>
      </p:sp>
      <p:sp>
        <p:nvSpPr>
          <p:cNvPr id="14" name="Shape 282">
            <a:extLst>
              <a:ext uri="{FF2B5EF4-FFF2-40B4-BE49-F238E27FC236}">
                <a16:creationId xmlns:a16="http://schemas.microsoft.com/office/drawing/2014/main" id="{6343B9B6-F492-44AA-B532-CF3F0D96BAF1}"/>
              </a:ext>
            </a:extLst>
          </p:cNvPr>
          <p:cNvSpPr txBox="1">
            <a:spLocks/>
          </p:cNvSpPr>
          <p:nvPr/>
        </p:nvSpPr>
        <p:spPr>
          <a:xfrm>
            <a:off x="4612109" y="3228521"/>
            <a:ext cx="2548340" cy="103466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US" sz="1800" dirty="0">
                <a:solidFill>
                  <a:srgbClr val="816A39"/>
                </a:solidFill>
              </a:rPr>
              <a:t>Title Here</a:t>
            </a:r>
          </a:p>
          <a:p>
            <a:pPr>
              <a:spcBef>
                <a:spcPts val="0"/>
              </a:spcBef>
            </a:pPr>
            <a:r>
              <a:rPr lang="en-US" sz="1400" dirty="0">
                <a:solidFill>
                  <a:schemeClr val="bg1"/>
                </a:solidFill>
                <a:latin typeface="Roboto" pitchFamily="2" charset="0"/>
                <a:ea typeface="Roboto" pitchFamily="2" charset="0"/>
                <a:cs typeface="Lato" panose="020F0502020204030203" pitchFamily="34" charset="0"/>
              </a:rPr>
              <a:t>Here you put a little description, Keep it short and to the point. </a:t>
            </a:r>
            <a:endParaRPr lang="en" sz="1400" dirty="0">
              <a:solidFill>
                <a:schemeClr val="bg1"/>
              </a:solidFill>
            </a:endParaRPr>
          </a:p>
        </p:txBody>
      </p:sp>
      <p:sp>
        <p:nvSpPr>
          <p:cNvPr id="15" name="Shape 282">
            <a:extLst>
              <a:ext uri="{FF2B5EF4-FFF2-40B4-BE49-F238E27FC236}">
                <a16:creationId xmlns:a16="http://schemas.microsoft.com/office/drawing/2014/main" id="{1CB7B483-0D23-4F3C-9ED1-299A31099BC4}"/>
              </a:ext>
            </a:extLst>
          </p:cNvPr>
          <p:cNvSpPr txBox="1">
            <a:spLocks/>
          </p:cNvSpPr>
          <p:nvPr/>
        </p:nvSpPr>
        <p:spPr>
          <a:xfrm>
            <a:off x="4612109" y="4497241"/>
            <a:ext cx="1866169" cy="923478"/>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US" sz="1800" dirty="0">
                <a:solidFill>
                  <a:srgbClr val="816A39"/>
                </a:solidFill>
              </a:rPr>
              <a:t>Title Here</a:t>
            </a:r>
          </a:p>
          <a:p>
            <a:pPr>
              <a:spcBef>
                <a:spcPts val="0"/>
              </a:spcBef>
            </a:pPr>
            <a:r>
              <a:rPr lang="en-US" sz="1400" dirty="0">
                <a:solidFill>
                  <a:schemeClr val="bg1"/>
                </a:solidFill>
                <a:latin typeface="Roboto" pitchFamily="2" charset="0"/>
                <a:ea typeface="Roboto" pitchFamily="2" charset="0"/>
                <a:cs typeface="Lato" panose="020F0502020204030203" pitchFamily="34" charset="0"/>
              </a:rPr>
              <a:t>Here you put a little description, </a:t>
            </a:r>
            <a:endParaRPr lang="en" sz="1400" dirty="0">
              <a:solidFill>
                <a:schemeClr val="bg1"/>
              </a:solidFill>
            </a:endParaRPr>
          </a:p>
        </p:txBody>
      </p:sp>
      <p:sp>
        <p:nvSpPr>
          <p:cNvPr id="16" name="Rectangle 15">
            <a:extLst>
              <a:ext uri="{FF2B5EF4-FFF2-40B4-BE49-F238E27FC236}">
                <a16:creationId xmlns:a16="http://schemas.microsoft.com/office/drawing/2014/main" id="{47E6CB86-7EAE-4ED5-B40C-D2D4C5664B0F}"/>
              </a:ext>
            </a:extLst>
          </p:cNvPr>
          <p:cNvSpPr/>
          <p:nvPr/>
        </p:nvSpPr>
        <p:spPr>
          <a:xfrm rot="1775176">
            <a:off x="9651660" y="1793002"/>
            <a:ext cx="1181734" cy="369332"/>
          </a:xfrm>
          <a:prstGeom prst="rect">
            <a:avLst/>
          </a:prstGeom>
        </p:spPr>
        <p:txBody>
          <a:bodyPr wrap="none">
            <a:spAutoFit/>
          </a:bodyPr>
          <a:lstStyle/>
          <a:p>
            <a:pPr>
              <a:spcBef>
                <a:spcPts val="0"/>
              </a:spcBef>
            </a:pPr>
            <a:r>
              <a:rPr lang="en-US" dirty="0">
                <a:ln w="0"/>
                <a:solidFill>
                  <a:schemeClr val="accent1"/>
                </a:solidFill>
                <a:effectLst>
                  <a:outerShdw blurRad="38100" dist="25400" dir="5400000" algn="ctr" rotWithShape="0">
                    <a:srgbClr val="6E747A">
                      <a:alpha val="43000"/>
                    </a:srgbClr>
                  </a:outerShdw>
                </a:effectLst>
              </a:rPr>
              <a:t>SUCCESS</a:t>
            </a:r>
          </a:p>
        </p:txBody>
      </p:sp>
      <p:sp>
        <p:nvSpPr>
          <p:cNvPr id="17" name="Rectangle 16">
            <a:extLst>
              <a:ext uri="{FF2B5EF4-FFF2-40B4-BE49-F238E27FC236}">
                <a16:creationId xmlns:a16="http://schemas.microsoft.com/office/drawing/2014/main" id="{7534C355-E06F-4620-AEFE-B29961440500}"/>
              </a:ext>
            </a:extLst>
          </p:cNvPr>
          <p:cNvSpPr/>
          <p:nvPr/>
        </p:nvSpPr>
        <p:spPr>
          <a:xfrm rot="1775176">
            <a:off x="8881758" y="3072458"/>
            <a:ext cx="835485" cy="369332"/>
          </a:xfrm>
          <a:prstGeom prst="rect">
            <a:avLst/>
          </a:prstGeom>
        </p:spPr>
        <p:txBody>
          <a:bodyPr wrap="none">
            <a:spAutoFit/>
          </a:bodyPr>
          <a:lstStyle/>
          <a:p>
            <a:pPr>
              <a:spcBef>
                <a:spcPts val="0"/>
              </a:spcBef>
            </a:pPr>
            <a:r>
              <a:rPr lang="en-US" dirty="0">
                <a:ln w="0"/>
                <a:solidFill>
                  <a:srgbClr val="C00000"/>
                </a:solidFill>
                <a:effectLst>
                  <a:outerShdw blurRad="38100" dist="25400" dir="5400000" algn="ctr" rotWithShape="0">
                    <a:srgbClr val="6E747A">
                      <a:alpha val="43000"/>
                    </a:srgbClr>
                  </a:outerShdw>
                </a:effectLst>
              </a:rPr>
              <a:t>WORK</a:t>
            </a:r>
          </a:p>
        </p:txBody>
      </p:sp>
      <p:sp>
        <p:nvSpPr>
          <p:cNvPr id="18" name="Rectangle 17">
            <a:extLst>
              <a:ext uri="{FF2B5EF4-FFF2-40B4-BE49-F238E27FC236}">
                <a16:creationId xmlns:a16="http://schemas.microsoft.com/office/drawing/2014/main" id="{1FFCEFBD-C7F3-4666-AE35-8C0E925327E8}"/>
              </a:ext>
            </a:extLst>
          </p:cNvPr>
          <p:cNvSpPr/>
          <p:nvPr/>
        </p:nvSpPr>
        <p:spPr>
          <a:xfrm rot="1775176">
            <a:off x="7844589" y="4312574"/>
            <a:ext cx="893193" cy="369332"/>
          </a:xfrm>
          <a:prstGeom prst="rect">
            <a:avLst/>
          </a:prstGeom>
        </p:spPr>
        <p:txBody>
          <a:bodyPr wrap="none">
            <a:spAutoFit/>
          </a:bodyPr>
          <a:lstStyle/>
          <a:p>
            <a:pPr>
              <a:spcBef>
                <a:spcPts val="0"/>
              </a:spcBef>
            </a:pPr>
            <a:r>
              <a:rPr lang="en-US" dirty="0">
                <a:ln w="0"/>
                <a:solidFill>
                  <a:srgbClr val="447572"/>
                </a:solidFill>
                <a:effectLst>
                  <a:outerShdw blurRad="38100" dist="25400" dir="5400000" algn="ctr" rotWithShape="0">
                    <a:srgbClr val="6E747A">
                      <a:alpha val="43000"/>
                    </a:srgbClr>
                  </a:outerShdw>
                </a:effectLst>
              </a:rPr>
              <a:t>LEARN</a:t>
            </a:r>
          </a:p>
        </p:txBody>
      </p:sp>
      <p:sp>
        <p:nvSpPr>
          <p:cNvPr id="19" name="Rectangle 18">
            <a:extLst>
              <a:ext uri="{FF2B5EF4-FFF2-40B4-BE49-F238E27FC236}">
                <a16:creationId xmlns:a16="http://schemas.microsoft.com/office/drawing/2014/main" id="{0860DFA2-4FCC-4C70-ABA0-92F42D06B255}"/>
              </a:ext>
            </a:extLst>
          </p:cNvPr>
          <p:cNvSpPr/>
          <p:nvPr/>
        </p:nvSpPr>
        <p:spPr>
          <a:xfrm rot="1775176">
            <a:off x="6992104" y="5546259"/>
            <a:ext cx="679994" cy="369332"/>
          </a:xfrm>
          <a:prstGeom prst="rect">
            <a:avLst/>
          </a:prstGeom>
        </p:spPr>
        <p:txBody>
          <a:bodyPr wrap="none">
            <a:spAutoFit/>
          </a:bodyPr>
          <a:lstStyle/>
          <a:p>
            <a:pPr>
              <a:spcBef>
                <a:spcPts val="0"/>
              </a:spcBef>
            </a:pPr>
            <a:r>
              <a:rPr lang="en-US" dirty="0">
                <a:ln w="0"/>
                <a:solidFill>
                  <a:srgbClr val="29394C"/>
                </a:solidFill>
                <a:effectLst>
                  <a:outerShdw blurRad="38100" dist="25400" dir="5400000" algn="ctr" rotWithShape="0">
                    <a:srgbClr val="6E747A">
                      <a:alpha val="43000"/>
                    </a:srgbClr>
                  </a:outerShdw>
                </a:effectLst>
              </a:rPr>
              <a:t>IDEA</a:t>
            </a:r>
          </a:p>
        </p:txBody>
      </p:sp>
      <p:sp>
        <p:nvSpPr>
          <p:cNvPr id="20" name="Rectangle 19">
            <a:extLst>
              <a:ext uri="{FF2B5EF4-FFF2-40B4-BE49-F238E27FC236}">
                <a16:creationId xmlns:a16="http://schemas.microsoft.com/office/drawing/2014/main" id="{7B420214-21A0-4671-A727-1753924EDDFD}"/>
              </a:ext>
            </a:extLst>
          </p:cNvPr>
          <p:cNvSpPr/>
          <p:nvPr/>
        </p:nvSpPr>
        <p:spPr>
          <a:xfrm>
            <a:off x="10228029" y="6453219"/>
            <a:ext cx="1847023" cy="261610"/>
          </a:xfrm>
          <a:prstGeom prst="rect">
            <a:avLst/>
          </a:prstGeom>
        </p:spPr>
        <p:txBody>
          <a:bodyPr wrap="square">
            <a:spAutoFit/>
          </a:bodyPr>
          <a:lstStyle/>
          <a:p>
            <a:r>
              <a:rPr lang="en-US" sz="1100" dirty="0">
                <a:latin typeface="Roboto" pitchFamily="2" charset="0"/>
                <a:ea typeface="Roboto" pitchFamily="2" charset="0"/>
                <a:cs typeface="Lato" panose="020F0502020204030203" pitchFamily="34" charset="0"/>
              </a:rPr>
              <a:t>CREDITS: FREEPIK.COM</a:t>
            </a:r>
            <a:endParaRPr lang="en-US" sz="1100" dirty="0"/>
          </a:p>
        </p:txBody>
      </p:sp>
      <p:grpSp>
        <p:nvGrpSpPr>
          <p:cNvPr id="22" name="Shape 433">
            <a:extLst>
              <a:ext uri="{FF2B5EF4-FFF2-40B4-BE49-F238E27FC236}">
                <a16:creationId xmlns:a16="http://schemas.microsoft.com/office/drawing/2014/main" id="{B8C5A51E-0056-45AE-9BA3-AD5098C16433}"/>
              </a:ext>
            </a:extLst>
          </p:cNvPr>
          <p:cNvGrpSpPr/>
          <p:nvPr/>
        </p:nvGrpSpPr>
        <p:grpSpPr>
          <a:xfrm>
            <a:off x="4029378" y="921652"/>
            <a:ext cx="466322" cy="466322"/>
            <a:chOff x="1922075" y="1629000"/>
            <a:chExt cx="437200" cy="437200"/>
          </a:xfrm>
          <a:solidFill>
            <a:schemeClr val="bg1"/>
          </a:solidFill>
        </p:grpSpPr>
        <p:sp>
          <p:nvSpPr>
            <p:cNvPr id="23" name="Shape 434">
              <a:extLst>
                <a:ext uri="{FF2B5EF4-FFF2-40B4-BE49-F238E27FC236}">
                  <a16:creationId xmlns:a16="http://schemas.microsoft.com/office/drawing/2014/main" id="{F44FA83D-77CA-44AE-9365-AD2933C16B97}"/>
                </a:ext>
              </a:extLst>
            </p:cNvPr>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435">
              <a:extLst>
                <a:ext uri="{FF2B5EF4-FFF2-40B4-BE49-F238E27FC236}">
                  <a16:creationId xmlns:a16="http://schemas.microsoft.com/office/drawing/2014/main" id="{4B10A4AC-C706-460D-B79D-022B42A94AAF}"/>
                </a:ext>
              </a:extLst>
            </p:cNvPr>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5" name="Shape 511">
            <a:extLst>
              <a:ext uri="{FF2B5EF4-FFF2-40B4-BE49-F238E27FC236}">
                <a16:creationId xmlns:a16="http://schemas.microsoft.com/office/drawing/2014/main" id="{71F361E2-2D6A-4132-B714-4F04F8BB11D8}"/>
              </a:ext>
            </a:extLst>
          </p:cNvPr>
          <p:cNvSpPr/>
          <p:nvPr/>
        </p:nvSpPr>
        <p:spPr>
          <a:xfrm>
            <a:off x="3970563" y="4851220"/>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Rectangle 25">
            <a:extLst>
              <a:ext uri="{FF2B5EF4-FFF2-40B4-BE49-F238E27FC236}">
                <a16:creationId xmlns:a16="http://schemas.microsoft.com/office/drawing/2014/main" id="{8BE2B067-7DC9-4090-B7B9-9ABE22F7BEDF}"/>
              </a:ext>
            </a:extLst>
          </p:cNvPr>
          <p:cNvSpPr/>
          <p:nvPr/>
        </p:nvSpPr>
        <p:spPr>
          <a:xfrm>
            <a:off x="213558" y="523704"/>
            <a:ext cx="3169457" cy="1323439"/>
          </a:xfrm>
          <a:prstGeom prst="rect">
            <a:avLst/>
          </a:prstGeom>
        </p:spPr>
        <p:txBody>
          <a:bodyPr wrap="none">
            <a:spAutoFit/>
          </a:bodyPr>
          <a:lstStyle/>
          <a:p>
            <a:r>
              <a:rPr lang="en-US" sz="4000" dirty="0">
                <a:gradFill>
                  <a:gsLst>
                    <a:gs pos="0">
                      <a:srgbClr val="C00000"/>
                    </a:gs>
                    <a:gs pos="45000">
                      <a:srgbClr val="0070C0"/>
                    </a:gs>
                    <a:gs pos="100000">
                      <a:srgbClr val="FFC000"/>
                    </a:gs>
                  </a:gsLst>
                  <a:path path="circle">
                    <a:fillToRect l="100000" b="100000"/>
                  </a:path>
                </a:gradFill>
                <a:effectLst>
                  <a:outerShdw blurRad="38100" dist="38100" dir="2700000" algn="tl">
                    <a:srgbClr val="000000">
                      <a:alpha val="43137"/>
                    </a:srgbClr>
                  </a:outerShdw>
                </a:effectLst>
                <a:latin typeface="+mj-lt"/>
                <a:ea typeface="Muli"/>
                <a:cs typeface="Muli"/>
                <a:sym typeface="Muli"/>
              </a:rPr>
              <a:t>Education</a:t>
            </a:r>
          </a:p>
          <a:p>
            <a:r>
              <a:rPr lang="en-US" sz="4000" dirty="0">
                <a:gradFill>
                  <a:gsLst>
                    <a:gs pos="0">
                      <a:srgbClr val="C00000"/>
                    </a:gs>
                    <a:gs pos="45000">
                      <a:srgbClr val="0070C0"/>
                    </a:gs>
                    <a:gs pos="100000">
                      <a:srgbClr val="FFC000"/>
                    </a:gs>
                  </a:gsLst>
                  <a:path path="circle">
                    <a:fillToRect l="100000" b="100000"/>
                  </a:path>
                </a:gradFill>
                <a:effectLst>
                  <a:outerShdw blurRad="38100" dist="38100" dir="2700000" algn="tl">
                    <a:srgbClr val="000000">
                      <a:alpha val="43137"/>
                    </a:srgbClr>
                  </a:outerShdw>
                </a:effectLst>
                <a:latin typeface="+mj-lt"/>
                <a:sym typeface="Muli"/>
              </a:rPr>
              <a:t>Infographic</a:t>
            </a:r>
            <a:endParaRPr lang="en-US" sz="4000" dirty="0">
              <a:gradFill>
                <a:gsLst>
                  <a:gs pos="0">
                    <a:srgbClr val="C00000"/>
                  </a:gs>
                  <a:gs pos="45000">
                    <a:srgbClr val="0070C0"/>
                  </a:gs>
                  <a:gs pos="100000">
                    <a:srgbClr val="FFC000"/>
                  </a:gs>
                </a:gsLst>
                <a:path path="circle">
                  <a:fillToRect l="100000" b="100000"/>
                </a:path>
              </a:gradFill>
              <a:effectLst>
                <a:outerShdw blurRad="38100" dist="38100" dir="2700000" algn="tl">
                  <a:srgbClr val="000000">
                    <a:alpha val="43137"/>
                  </a:srgbClr>
                </a:outerShdw>
              </a:effectLst>
              <a:latin typeface="+mj-lt"/>
            </a:endParaRPr>
          </a:p>
        </p:txBody>
      </p:sp>
    </p:spTree>
    <p:extLst>
      <p:ext uri="{BB962C8B-B14F-4D97-AF65-F5344CB8AC3E}">
        <p14:creationId xmlns:p14="http://schemas.microsoft.com/office/powerpoint/2010/main" val="1564109339"/>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415">
            <a:extLst>
              <a:ext uri="{FF2B5EF4-FFF2-40B4-BE49-F238E27FC236}">
                <a16:creationId xmlns:a16="http://schemas.microsoft.com/office/drawing/2014/main" id="{A2298EC5-59AA-40DF-85C7-573D342EBB87}"/>
              </a:ext>
            </a:extLst>
          </p:cNvPr>
          <p:cNvSpPr/>
          <p:nvPr/>
        </p:nvSpPr>
        <p:spPr>
          <a:xfrm>
            <a:off x="3840576" y="1383714"/>
            <a:ext cx="5348539" cy="4163898"/>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rgbClr val="C4D422"/>
            </a:solidFill>
            <a:prstDash val="solid"/>
            <a:round/>
            <a:headEnd type="none" w="med" len="med"/>
            <a:tailEnd type="none" w="med" len="med"/>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5" name="Shape 417">
            <a:extLst>
              <a:ext uri="{FF2B5EF4-FFF2-40B4-BE49-F238E27FC236}">
                <a16:creationId xmlns:a16="http://schemas.microsoft.com/office/drawing/2014/main" id="{5EC77019-9E67-47A0-BD0D-48E1ABCCA433}"/>
              </a:ext>
            </a:extLst>
          </p:cNvPr>
          <p:cNvSpPr/>
          <p:nvPr/>
        </p:nvSpPr>
        <p:spPr>
          <a:xfrm>
            <a:off x="4053814" y="1616075"/>
            <a:ext cx="4908425" cy="3114229"/>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07F2B21B-A66C-4492-819E-E636BAE87485}"/>
              </a:ext>
            </a:extLst>
          </p:cNvPr>
          <p:cNvSpPr/>
          <p:nvPr/>
        </p:nvSpPr>
        <p:spPr>
          <a:xfrm>
            <a:off x="3234708" y="5669735"/>
            <a:ext cx="6560274" cy="923330"/>
          </a:xfrm>
          <a:prstGeom prst="rect">
            <a:avLst/>
          </a:prstGeom>
        </p:spPr>
        <p:txBody>
          <a:bodyPr wrap="square">
            <a:spAutoFit/>
          </a:bodyPr>
          <a:lstStyle/>
          <a:p>
            <a:pPr algn="ctr">
              <a:spcBef>
                <a:spcPts val="0"/>
              </a:spcBef>
              <a:buNone/>
            </a:pPr>
            <a:r>
              <a:rPr lang="en-US" dirty="0">
                <a:ea typeface="Muli"/>
                <a:cs typeface="Muli"/>
                <a:sym typeface="Muli"/>
              </a:rPr>
              <a:t>Here you can showcase and explain your app, website or software. Here you can showcase and explain your app, website or software.</a:t>
            </a:r>
            <a:endParaRPr lang="en-US" sz="2400" dirty="0">
              <a:ea typeface="Muli"/>
              <a:cs typeface="Muli"/>
              <a:sym typeface="Muli"/>
            </a:endParaRPr>
          </a:p>
        </p:txBody>
      </p:sp>
      <p:sp>
        <p:nvSpPr>
          <p:cNvPr id="7" name="Rectangle 6">
            <a:extLst>
              <a:ext uri="{FF2B5EF4-FFF2-40B4-BE49-F238E27FC236}">
                <a16:creationId xmlns:a16="http://schemas.microsoft.com/office/drawing/2014/main" id="{1DD8DB8B-74E2-4F8C-AE56-A36505033F7F}"/>
              </a:ext>
            </a:extLst>
          </p:cNvPr>
          <p:cNvSpPr/>
          <p:nvPr/>
        </p:nvSpPr>
        <p:spPr>
          <a:xfrm>
            <a:off x="4494901" y="475601"/>
            <a:ext cx="4039888" cy="646331"/>
          </a:xfrm>
          <a:prstGeom prst="rect">
            <a:avLst/>
          </a:prstGeom>
        </p:spPr>
        <p:txBody>
          <a:bodyPr wrap="none">
            <a:spAutoFit/>
          </a:bodyPr>
          <a:lstStyle/>
          <a:p>
            <a:r>
              <a:rPr lang="en-US" sz="3600" dirty="0">
                <a:solidFill>
                  <a:srgbClr val="EB2264"/>
                </a:solidFill>
                <a:latin typeface="+mj-lt"/>
                <a:ea typeface="Muli"/>
                <a:cs typeface="Muli"/>
                <a:sym typeface="Muli"/>
              </a:rPr>
              <a:t>WEBSITE</a:t>
            </a:r>
            <a:r>
              <a:rPr lang="en-US" sz="3600" dirty="0">
                <a:latin typeface="+mj-lt"/>
                <a:ea typeface="Muli"/>
                <a:cs typeface="Muli"/>
                <a:sym typeface="Muli"/>
              </a:rPr>
              <a:t> PROJECT</a:t>
            </a:r>
            <a:endParaRPr lang="en-US" sz="3600" dirty="0">
              <a:latin typeface="+mj-lt"/>
            </a:endParaRPr>
          </a:p>
        </p:txBody>
      </p:sp>
    </p:spTree>
    <p:extLst>
      <p:ext uri="{BB962C8B-B14F-4D97-AF65-F5344CB8AC3E}">
        <p14:creationId xmlns:p14="http://schemas.microsoft.com/office/powerpoint/2010/main" val="19146285"/>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4">
            <a:extLst>
              <a:ext uri="{FF2B5EF4-FFF2-40B4-BE49-F238E27FC236}">
                <a16:creationId xmlns:a16="http://schemas.microsoft.com/office/drawing/2014/main" id="{03D3B36F-C915-4569-B539-CCC4CA4E4B8D}"/>
              </a:ext>
            </a:extLst>
          </p:cNvPr>
          <p:cNvSpPr/>
          <p:nvPr/>
        </p:nvSpPr>
        <p:spPr>
          <a:xfrm>
            <a:off x="2611006" y="636881"/>
            <a:ext cx="2954030" cy="5927518"/>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rgbClr val="00B0F0"/>
            </a:solidFill>
            <a:prstDash val="solid"/>
            <a:round/>
            <a:headEnd type="none" w="med" len="med"/>
            <a:tailEnd type="none" w="med" len="med"/>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4" name="Shape 396">
            <a:extLst>
              <a:ext uri="{FF2B5EF4-FFF2-40B4-BE49-F238E27FC236}">
                <a16:creationId xmlns:a16="http://schemas.microsoft.com/office/drawing/2014/main" id="{EF3BE8F3-134B-40C3-A041-3CAD8D552260}"/>
              </a:ext>
            </a:extLst>
          </p:cNvPr>
          <p:cNvSpPr/>
          <p:nvPr/>
        </p:nvSpPr>
        <p:spPr>
          <a:xfrm>
            <a:off x="2748595" y="1103868"/>
            <a:ext cx="2698618" cy="4777564"/>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sp>
        <p:nvSpPr>
          <p:cNvPr id="7" name="Rectangle 6">
            <a:extLst>
              <a:ext uri="{FF2B5EF4-FFF2-40B4-BE49-F238E27FC236}">
                <a16:creationId xmlns:a16="http://schemas.microsoft.com/office/drawing/2014/main" id="{94C840FE-01BC-4EE6-B3A0-A5A3F2D181F4}"/>
              </a:ext>
            </a:extLst>
          </p:cNvPr>
          <p:cNvSpPr/>
          <p:nvPr/>
        </p:nvSpPr>
        <p:spPr>
          <a:xfrm>
            <a:off x="5860018" y="2200120"/>
            <a:ext cx="4429418" cy="646331"/>
          </a:xfrm>
          <a:prstGeom prst="rect">
            <a:avLst/>
          </a:prstGeom>
        </p:spPr>
        <p:txBody>
          <a:bodyPr wrap="none">
            <a:spAutoFit/>
          </a:bodyPr>
          <a:lstStyle/>
          <a:p>
            <a:pPr>
              <a:spcBef>
                <a:spcPts val="0"/>
              </a:spcBef>
              <a:buFont typeface="Arial" panose="020B0604020202020204" pitchFamily="34" charset="0"/>
              <a:buNone/>
            </a:pPr>
            <a:r>
              <a:rPr lang="en-US" sz="3600" dirty="0">
                <a:solidFill>
                  <a:srgbClr val="EB2264"/>
                </a:solidFill>
                <a:latin typeface="+mj-lt"/>
                <a:ea typeface="Muli"/>
                <a:cs typeface="Muli"/>
                <a:sym typeface="Muli"/>
              </a:rPr>
              <a:t>ANDROID</a:t>
            </a:r>
            <a:r>
              <a:rPr lang="en-US" sz="3600" dirty="0">
                <a:latin typeface="+mj-lt"/>
                <a:ea typeface="Muli"/>
                <a:cs typeface="Muli"/>
                <a:sym typeface="Muli"/>
              </a:rPr>
              <a:t> PROJECT</a:t>
            </a:r>
          </a:p>
        </p:txBody>
      </p:sp>
      <p:sp>
        <p:nvSpPr>
          <p:cNvPr id="8" name="Rectangle 7">
            <a:extLst>
              <a:ext uri="{FF2B5EF4-FFF2-40B4-BE49-F238E27FC236}">
                <a16:creationId xmlns:a16="http://schemas.microsoft.com/office/drawing/2014/main" id="{1ECFE3E6-833D-4753-B786-9E2581FC354E}"/>
              </a:ext>
            </a:extLst>
          </p:cNvPr>
          <p:cNvSpPr/>
          <p:nvPr/>
        </p:nvSpPr>
        <p:spPr>
          <a:xfrm>
            <a:off x="5860018" y="2949702"/>
            <a:ext cx="4429418" cy="1754326"/>
          </a:xfrm>
          <a:prstGeom prst="rect">
            <a:avLst/>
          </a:prstGeom>
        </p:spPr>
        <p:txBody>
          <a:bodyPr wrap="square">
            <a:spAutoFit/>
          </a:bodyPr>
          <a:lstStyle/>
          <a:p>
            <a:pPr algn="just">
              <a:spcBef>
                <a:spcPts val="0"/>
              </a:spcBef>
              <a:buNone/>
            </a:pPr>
            <a:r>
              <a:rPr lang="en-US"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4193704601"/>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401">
            <a:extLst>
              <a:ext uri="{FF2B5EF4-FFF2-40B4-BE49-F238E27FC236}">
                <a16:creationId xmlns:a16="http://schemas.microsoft.com/office/drawing/2014/main" id="{85F65B61-6A22-4ADE-B0F7-14DF715996CA}"/>
              </a:ext>
            </a:extLst>
          </p:cNvPr>
          <p:cNvSpPr/>
          <p:nvPr/>
        </p:nvSpPr>
        <p:spPr>
          <a:xfrm>
            <a:off x="7146705" y="405364"/>
            <a:ext cx="2873595" cy="6047272"/>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rgbClr val="F9C422"/>
            </a:solidFill>
            <a:prstDash val="solid"/>
            <a:round/>
            <a:headEnd type="none" w="med" len="med"/>
            <a:tailEnd type="none" w="med" len="med"/>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5" name="Shape 403">
            <a:extLst>
              <a:ext uri="{FF2B5EF4-FFF2-40B4-BE49-F238E27FC236}">
                <a16:creationId xmlns:a16="http://schemas.microsoft.com/office/drawing/2014/main" id="{A0A2AF00-DB89-4EBC-A66E-DE8902457558}"/>
              </a:ext>
            </a:extLst>
          </p:cNvPr>
          <p:cNvSpPr/>
          <p:nvPr/>
        </p:nvSpPr>
        <p:spPr>
          <a:xfrm>
            <a:off x="7347520" y="1302166"/>
            <a:ext cx="2454771" cy="4324384"/>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1E488CFB-044C-47BD-8879-25184AF9A7DC}"/>
              </a:ext>
            </a:extLst>
          </p:cNvPr>
          <p:cNvSpPr/>
          <p:nvPr/>
        </p:nvSpPr>
        <p:spPr>
          <a:xfrm>
            <a:off x="2992330" y="2199945"/>
            <a:ext cx="3841116" cy="646331"/>
          </a:xfrm>
          <a:prstGeom prst="rect">
            <a:avLst/>
          </a:prstGeom>
        </p:spPr>
        <p:txBody>
          <a:bodyPr wrap="none">
            <a:spAutoFit/>
          </a:bodyPr>
          <a:lstStyle/>
          <a:p>
            <a:pPr>
              <a:spcBef>
                <a:spcPts val="0"/>
              </a:spcBef>
              <a:buFont typeface="Arial" panose="020B0604020202020204" pitchFamily="34" charset="0"/>
              <a:buNone/>
            </a:pPr>
            <a:r>
              <a:rPr lang="en-US" sz="3600" dirty="0">
                <a:solidFill>
                  <a:srgbClr val="EB2264"/>
                </a:solidFill>
                <a:latin typeface="+mj-lt"/>
                <a:ea typeface="Muli"/>
                <a:cs typeface="Muli"/>
                <a:sym typeface="Muli"/>
              </a:rPr>
              <a:t>iPhone </a:t>
            </a:r>
            <a:r>
              <a:rPr lang="en-US" sz="3600" dirty="0">
                <a:latin typeface="+mj-lt"/>
                <a:ea typeface="Muli"/>
                <a:cs typeface="Muli"/>
                <a:sym typeface="Muli"/>
              </a:rPr>
              <a:t>PROJECT</a:t>
            </a:r>
          </a:p>
        </p:txBody>
      </p:sp>
      <p:sp>
        <p:nvSpPr>
          <p:cNvPr id="7" name="Rectangle 6">
            <a:extLst>
              <a:ext uri="{FF2B5EF4-FFF2-40B4-BE49-F238E27FC236}">
                <a16:creationId xmlns:a16="http://schemas.microsoft.com/office/drawing/2014/main" id="{667B3B2F-1A8A-4BD4-8841-755125EDCE7F}"/>
              </a:ext>
            </a:extLst>
          </p:cNvPr>
          <p:cNvSpPr/>
          <p:nvPr/>
        </p:nvSpPr>
        <p:spPr>
          <a:xfrm>
            <a:off x="3085361" y="2846276"/>
            <a:ext cx="3655054" cy="2031325"/>
          </a:xfrm>
          <a:prstGeom prst="rect">
            <a:avLst/>
          </a:prstGeom>
        </p:spPr>
        <p:txBody>
          <a:bodyPr wrap="square">
            <a:spAutoFit/>
          </a:bodyPr>
          <a:lstStyle/>
          <a:p>
            <a:pPr algn="just">
              <a:spcBef>
                <a:spcPts val="0"/>
              </a:spcBef>
              <a:buNone/>
            </a:pPr>
            <a:r>
              <a:rPr lang="en-US"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2143040651"/>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408">
            <a:extLst>
              <a:ext uri="{FF2B5EF4-FFF2-40B4-BE49-F238E27FC236}">
                <a16:creationId xmlns:a16="http://schemas.microsoft.com/office/drawing/2014/main" id="{BD7FF2A7-FFA6-4CA8-8801-C0C750500F42}"/>
              </a:ext>
            </a:extLst>
          </p:cNvPr>
          <p:cNvSpPr/>
          <p:nvPr/>
        </p:nvSpPr>
        <p:spPr>
          <a:xfrm>
            <a:off x="6258262" y="786065"/>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rgbClr val="C4D422"/>
            </a:solidFill>
            <a:prstDash val="solid"/>
            <a:round/>
            <a:headEnd type="none" w="med" len="med"/>
            <a:tailEnd type="none" w="med" len="med"/>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5" name="Shape 410">
            <a:extLst>
              <a:ext uri="{FF2B5EF4-FFF2-40B4-BE49-F238E27FC236}">
                <a16:creationId xmlns:a16="http://schemas.microsoft.com/office/drawing/2014/main" id="{211E9C9F-74AF-45A5-8011-279046B94055}"/>
              </a:ext>
            </a:extLst>
          </p:cNvPr>
          <p:cNvSpPr/>
          <p:nvPr/>
        </p:nvSpPr>
        <p:spPr>
          <a:xfrm>
            <a:off x="6536051" y="1295400"/>
            <a:ext cx="3357035" cy="4494662"/>
          </a:xfrm>
          <a:prstGeom prst="rect">
            <a:avLst/>
          </a:prstGeom>
          <a:solidFill>
            <a:srgbClr val="000714">
              <a:alpha val="7100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
        <p:nvSpPr>
          <p:cNvPr id="6" name="Rectangle 5">
            <a:extLst>
              <a:ext uri="{FF2B5EF4-FFF2-40B4-BE49-F238E27FC236}">
                <a16:creationId xmlns:a16="http://schemas.microsoft.com/office/drawing/2014/main" id="{5A1E35B1-F976-49DB-AE02-904F10A90742}"/>
              </a:ext>
            </a:extLst>
          </p:cNvPr>
          <p:cNvSpPr/>
          <p:nvPr/>
        </p:nvSpPr>
        <p:spPr>
          <a:xfrm>
            <a:off x="1654984" y="2152650"/>
            <a:ext cx="4881067" cy="646331"/>
          </a:xfrm>
          <a:prstGeom prst="rect">
            <a:avLst/>
          </a:prstGeom>
        </p:spPr>
        <p:txBody>
          <a:bodyPr wrap="square">
            <a:spAutoFit/>
          </a:bodyPr>
          <a:lstStyle/>
          <a:p>
            <a:pPr>
              <a:spcBef>
                <a:spcPts val="0"/>
              </a:spcBef>
              <a:buFont typeface="Arial" panose="020B0604020202020204" pitchFamily="34" charset="0"/>
              <a:buNone/>
            </a:pPr>
            <a:r>
              <a:rPr lang="en-US" sz="3600" dirty="0">
                <a:solidFill>
                  <a:srgbClr val="EB2264"/>
                </a:solidFill>
                <a:latin typeface="+mj-lt"/>
                <a:ea typeface="Muli"/>
                <a:cs typeface="Muli"/>
                <a:sym typeface="Muli"/>
              </a:rPr>
              <a:t>TABLET</a:t>
            </a:r>
            <a:r>
              <a:rPr lang="en-US" sz="3600" dirty="0">
                <a:latin typeface="+mj-lt"/>
                <a:ea typeface="Muli"/>
                <a:cs typeface="Muli"/>
                <a:sym typeface="Muli"/>
              </a:rPr>
              <a:t> PROJECT</a:t>
            </a:r>
          </a:p>
        </p:txBody>
      </p:sp>
      <p:sp>
        <p:nvSpPr>
          <p:cNvPr id="7" name="Rectangle 6">
            <a:extLst>
              <a:ext uri="{FF2B5EF4-FFF2-40B4-BE49-F238E27FC236}">
                <a16:creationId xmlns:a16="http://schemas.microsoft.com/office/drawing/2014/main" id="{FC1C1674-F6CA-403B-A943-333D454DD6CA}"/>
              </a:ext>
            </a:extLst>
          </p:cNvPr>
          <p:cNvSpPr/>
          <p:nvPr/>
        </p:nvSpPr>
        <p:spPr>
          <a:xfrm>
            <a:off x="1985946" y="2798981"/>
            <a:ext cx="3745897" cy="2031325"/>
          </a:xfrm>
          <a:prstGeom prst="rect">
            <a:avLst/>
          </a:prstGeom>
        </p:spPr>
        <p:txBody>
          <a:bodyPr wrap="square">
            <a:spAutoFit/>
          </a:bodyPr>
          <a:lstStyle/>
          <a:p>
            <a:pPr algn="just">
              <a:spcBef>
                <a:spcPts val="0"/>
              </a:spcBef>
              <a:buNone/>
            </a:pPr>
            <a:r>
              <a:rPr lang="en-US" dirty="0">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245082386"/>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bg>
      <p:bgPr>
        <a:gradFill>
          <a:gsLst>
            <a:gs pos="0">
              <a:srgbClr val="C00000">
                <a:alpha val="50000"/>
              </a:srgbClr>
            </a:gs>
            <a:gs pos="45000">
              <a:srgbClr val="0070C0">
                <a:alpha val="68000"/>
              </a:srgbClr>
            </a:gs>
            <a:gs pos="100000">
              <a:srgbClr val="FFC000">
                <a:alpha val="64000"/>
              </a:srgbClr>
            </a:gs>
          </a:gsLst>
          <a:path path="circle">
            <a:fillToRect l="100000" b="100000"/>
          </a:path>
        </a:gra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414539" y="140153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8" name="Rectangle 277">
            <a:extLst>
              <a:ext uri="{FF2B5EF4-FFF2-40B4-BE49-F238E27FC236}">
                <a16:creationId xmlns:a16="http://schemas.microsoft.com/office/drawing/2014/main" id="{D44C8436-A5B3-4464-96A5-57E339DDFA32}"/>
              </a:ext>
            </a:extLst>
          </p:cNvPr>
          <p:cNvSpPr/>
          <p:nvPr/>
        </p:nvSpPr>
        <p:spPr>
          <a:xfrm>
            <a:off x="412213" y="6211274"/>
            <a:ext cx="11310150" cy="584775"/>
          </a:xfrm>
          <a:prstGeom prst="rect">
            <a:avLst/>
          </a:prstGeom>
        </p:spPr>
        <p:txBody>
          <a:bodyPr wrap="square">
            <a:spAutoFit/>
          </a:bodyPr>
          <a:lstStyle/>
          <a:p>
            <a:pPr algn="ctr"/>
            <a:r>
              <a:rPr lang="en-US" sz="1600" dirty="0">
                <a:solidFill>
                  <a:schemeClr val="bg1"/>
                </a:solidFill>
              </a:rPr>
              <a:t>Special thanks and credits  to: Freepik.com  |   Unsplash.com  | Pexels.com   |   Slidescarnival.com  </a:t>
            </a:r>
          </a:p>
          <a:p>
            <a:pPr algn="ctr"/>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Custom 7">
      <a:majorFont>
        <a:latin typeface="Gloria Hallelujah"/>
        <a:ea typeface=""/>
        <a:cs typeface=""/>
      </a:majorFont>
      <a:minorFont>
        <a:latin typeface="Quicksand"/>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502</TotalTime>
  <Words>712</Words>
  <Application>Microsoft Office PowerPoint</Application>
  <PresentationFormat>Widescreen</PresentationFormat>
  <Paragraphs>88</Paragraphs>
  <Slides>17</Slides>
  <Notes>0</Notes>
  <HiddenSlides>0</HiddenSlides>
  <MMClips>0</MMClips>
  <ScaleCrop>false</ScaleCrop>
  <HeadingPairs>
    <vt:vector size="6" baseType="variant">
      <vt:variant>
        <vt:lpstr>Fonts Used</vt:lpstr>
      </vt:variant>
      <vt:variant>
        <vt:i4>8</vt:i4>
      </vt:variant>
      <vt:variant>
        <vt:lpstr>Theme</vt:lpstr>
      </vt:variant>
      <vt:variant>
        <vt:i4>1</vt:i4>
      </vt:variant>
      <vt:variant>
        <vt:lpstr>Slide Titles</vt:lpstr>
      </vt:variant>
      <vt:variant>
        <vt:i4>17</vt:i4>
      </vt:variant>
    </vt:vector>
  </HeadingPairs>
  <TitlesOfParts>
    <vt:vector size="26" baseType="lpstr">
      <vt:lpstr>Arial</vt:lpstr>
      <vt:lpstr>Bitter</vt:lpstr>
      <vt:lpstr>Dosis</vt:lpstr>
      <vt:lpstr>Gloria Hallelujah</vt:lpstr>
      <vt:lpstr>Lato</vt:lpstr>
      <vt:lpstr>Muli</vt:lpstr>
      <vt:lpstr>Quicksand</vt:lpstr>
      <vt:lpstr>Roboto</vt:lpstr>
      <vt:lpstr>Office Theme</vt:lpstr>
      <vt:lpstr>Childhood Dream</vt:lpstr>
      <vt:lpstr>PowerPoint Presentation</vt:lpstr>
      <vt:lpstr>1. Your First Chapter</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Suhair Shakeel</dc:creator>
  <cp:lastModifiedBy>suhair</cp:lastModifiedBy>
  <cp:revision>71</cp:revision>
  <dcterms:created xsi:type="dcterms:W3CDTF">2017-08-02T20:41:11Z</dcterms:created>
  <dcterms:modified xsi:type="dcterms:W3CDTF">2017-11-15T23:51:26Z</dcterms:modified>
</cp:coreProperties>
</file>