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08" r:id="rId2"/>
    <p:sldId id="299" r:id="rId3"/>
    <p:sldId id="257" r:id="rId4"/>
    <p:sldId id="265" r:id="rId5"/>
    <p:sldId id="300" r:id="rId6"/>
    <p:sldId id="301" r:id="rId7"/>
    <p:sldId id="302" r:id="rId8"/>
    <p:sldId id="303" r:id="rId9"/>
    <p:sldId id="296" r:id="rId10"/>
    <p:sldId id="278" r:id="rId11"/>
    <p:sldId id="277" r:id="rId12"/>
    <p:sldId id="304" r:id="rId13"/>
    <p:sldId id="305" r:id="rId14"/>
    <p:sldId id="306" r:id="rId15"/>
    <p:sldId id="291" r:id="rId16"/>
    <p:sldId id="292" r:id="rId17"/>
    <p:sldId id="293" r:id="rId18"/>
    <p:sldId id="294" r:id="rId19"/>
    <p:sldId id="307"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FBD00"/>
    <a:srgbClr val="222A35"/>
    <a:srgbClr val="2DB7CB"/>
    <a:srgbClr val="02608E"/>
    <a:srgbClr val="090C11"/>
    <a:srgbClr val="0192A6"/>
    <a:srgbClr val="E5AA00"/>
    <a:srgbClr val="C28F00"/>
    <a:srgbClr val="847567"/>
    <a:srgbClr val="7F5E00"/>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00A15C55-8517-42AA-B614-E9B94910E393}" styleName="Medium Style 2 - Accent 4">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4">
              <a:tint val="20000"/>
            </a:schemeClr>
          </a:solidFill>
        </a:fill>
      </a:tcStyle>
    </a:wholeTbl>
    <a:band1H>
      <a:tcStyle>
        <a:tcBdr/>
        <a:fill>
          <a:solidFill>
            <a:schemeClr val="accent4">
              <a:tint val="40000"/>
            </a:schemeClr>
          </a:solidFill>
        </a:fill>
      </a:tcStyle>
    </a:band1H>
    <a:band2H>
      <a:tcStyle>
        <a:tcBdr/>
      </a:tcStyle>
    </a:band2H>
    <a:band1V>
      <a:tcStyle>
        <a:tcBdr/>
        <a:fill>
          <a:solidFill>
            <a:schemeClr val="accent4">
              <a:tint val="40000"/>
            </a:schemeClr>
          </a:solidFill>
        </a:fill>
      </a:tcStyle>
    </a:band1V>
    <a:band2V>
      <a:tcStyle>
        <a:tcBdr/>
      </a:tcStyle>
    </a:band2V>
    <a:lastCol>
      <a:tcTxStyle b="on">
        <a:fontRef idx="minor">
          <a:prstClr val="black"/>
        </a:fontRef>
        <a:schemeClr val="lt1"/>
      </a:tcTxStyle>
      <a:tcStyle>
        <a:tcBdr/>
        <a:fill>
          <a:solidFill>
            <a:schemeClr val="accent4"/>
          </a:solidFill>
        </a:fill>
      </a:tcStyle>
    </a:lastCol>
    <a:firstCol>
      <a:tcTxStyle b="on">
        <a:fontRef idx="minor">
          <a:prstClr val="black"/>
        </a:fontRef>
        <a:schemeClr val="lt1"/>
      </a:tcTxStyle>
      <a:tcStyle>
        <a:tcBdr/>
        <a:fill>
          <a:solidFill>
            <a:schemeClr val="accent4"/>
          </a:solidFill>
        </a:fill>
      </a:tcStyle>
    </a:firstCol>
    <a:lastRow>
      <a:tcTxStyle b="on">
        <a:fontRef idx="minor">
          <a:prstClr val="black"/>
        </a:fontRef>
        <a:schemeClr val="lt1"/>
      </a:tcTxStyle>
      <a:tcStyle>
        <a:tcBdr>
          <a:top>
            <a:ln w="38100" cmpd="sng">
              <a:solidFill>
                <a:schemeClr val="lt1"/>
              </a:solidFill>
            </a:ln>
          </a:top>
        </a:tcBdr>
        <a:fill>
          <a:solidFill>
            <a:schemeClr val="accent4"/>
          </a:solidFill>
        </a:fill>
      </a:tcStyle>
    </a:lastRow>
    <a:firstRow>
      <a:tcTxStyle b="on">
        <a:fontRef idx="minor">
          <a:prstClr val="black"/>
        </a:fontRef>
        <a:schemeClr val="lt1"/>
      </a:tcTxStyle>
      <a:tcStyle>
        <a:tcBdr>
          <a:bottom>
            <a:ln w="38100" cmpd="sng">
              <a:solidFill>
                <a:schemeClr val="lt1"/>
              </a:solidFill>
            </a:ln>
          </a:bottom>
        </a:tcBdr>
        <a:fill>
          <a:solidFill>
            <a:schemeClr val="accent4"/>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6411" autoAdjust="0"/>
    <p:restoredTop sz="94660"/>
  </p:normalViewPr>
  <p:slideViewPr>
    <p:cSldViewPr snapToGrid="0">
      <p:cViewPr varScale="1">
        <p:scale>
          <a:sx n="63" d="100"/>
          <a:sy n="63" d="100"/>
        </p:scale>
        <p:origin x="144"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view3D>
      <c:rotX val="15"/>
      <c:rotY val="2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0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view3D>
      <c:rotX val="15"/>
      <c:rotY val="2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bar"/>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sp3d/>
          </c:spPr>
          <c:invertIfNegative val="0"/>
          <c:dPt>
            <c:idx val="0"/>
            <c:invertIfNegative val="0"/>
            <c:bubble3D val="0"/>
            <c:extLst>
              <c:ext xmlns:c16="http://schemas.microsoft.com/office/drawing/2014/chart" uri="{C3380CC4-5D6E-409C-BE32-E72D297353CC}">
                <c16:uniqueId val="{00000000-DEA7-4785-BB91-BF6C8A5E7437}"/>
              </c:ext>
            </c:extLst>
          </c:dPt>
          <c:dPt>
            <c:idx val="1"/>
            <c:invertIfNegative val="0"/>
            <c:bubble3D val="0"/>
            <c:extLst>
              <c:ext xmlns:c16="http://schemas.microsoft.com/office/drawing/2014/chart" uri="{C3380CC4-5D6E-409C-BE32-E72D297353CC}">
                <c16:uniqueId val="{00000001-DEA7-4785-BB91-BF6C8A5E7437}"/>
              </c:ext>
            </c:extLst>
          </c:dPt>
          <c:dPt>
            <c:idx val="2"/>
            <c:invertIfNegative val="0"/>
            <c:bubble3D val="0"/>
            <c:extLst>
              <c:ext xmlns:c16="http://schemas.microsoft.com/office/drawing/2014/chart" uri="{C3380CC4-5D6E-409C-BE32-E72D297353CC}">
                <c16:uniqueId val="{00000002-DEA7-4785-BB91-BF6C8A5E7437}"/>
              </c:ext>
            </c:extLst>
          </c:dPt>
          <c:dPt>
            <c:idx val="3"/>
            <c:invertIfNegative val="0"/>
            <c:bubble3D val="0"/>
            <c:extLst>
              <c:ext xmlns:c16="http://schemas.microsoft.com/office/drawing/2014/chart" uri="{C3380CC4-5D6E-409C-BE32-E72D297353CC}">
                <c16:uniqueId val="{00000003-DEA7-4785-BB91-BF6C8A5E7437}"/>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4-DEA7-4785-BB91-BF6C8A5E7437}"/>
            </c:ext>
          </c:extLst>
        </c:ser>
        <c:dLbls>
          <c:showLegendKey val="0"/>
          <c:showVal val="1"/>
          <c:showCatName val="0"/>
          <c:showSerName val="0"/>
          <c:showPercent val="0"/>
          <c:showBubbleSize val="0"/>
        </c:dLbls>
        <c:gapWidth val="100"/>
        <c:shape val="box"/>
        <c:axId val="594356376"/>
        <c:axId val="594349488"/>
        <c:axId val="0"/>
      </c:bar3DChart>
      <c:catAx>
        <c:axId val="594356376"/>
        <c:scaling>
          <c:orientation val="minMax"/>
        </c:scaling>
        <c:delete val="1"/>
        <c:axPos val="l"/>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2">
  <a:schemeClr val="accent2"/>
  <a:schemeClr val="accent4"/>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withinLinearReversed" id="21">
  <a:schemeClr val="accent1"/>
</cs:colorStyle>
</file>

<file path=ppt/charts/style1.xml><?xml version="1.0" encoding="utf-8"?>
<cs:chartStyle xmlns:cs="http://schemas.microsoft.com/office/drawing/2012/chartStyle" xmlns:a="http://schemas.openxmlformats.org/drawingml/2006/main" id="207">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lumOff val="2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charts/style2.xml><?xml version="1.0" encoding="utf-8"?>
<cs:chartStyle xmlns:cs="http://schemas.microsoft.com/office/drawing/2012/chartStyle" xmlns:a="http://schemas.openxmlformats.org/drawingml/2006/main" id="207">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lumOff val="2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solidFill>
          <a:srgbClr val="222A35"/>
        </a:solidFill>
        <a:effectLst/>
      </p:bgPr>
    </p:bg>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6588987" y="2948506"/>
            <a:ext cx="4924834"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8" name="Rectangle 7"/>
          <p:cNvSpPr/>
          <p:nvPr userDrawn="1"/>
        </p:nvSpPr>
        <p:spPr>
          <a:xfrm>
            <a:off x="2274257" y="1"/>
            <a:ext cx="1783831" cy="2363520"/>
          </a:xfrm>
          <a:prstGeom prst="rect">
            <a:avLst/>
          </a:prstGeom>
          <a:solidFill>
            <a:srgbClr val="0192A6"/>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p:cNvSpPr/>
          <p:nvPr userDrawn="1"/>
        </p:nvSpPr>
        <p:spPr>
          <a:xfrm>
            <a:off x="2274257" y="4494479"/>
            <a:ext cx="1783831" cy="2363521"/>
          </a:xfrm>
          <a:prstGeom prst="rect">
            <a:avLst/>
          </a:prstGeom>
          <a:solidFill>
            <a:srgbClr val="0192A6"/>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Picture Placeholder 16"/>
          <p:cNvSpPr>
            <a:spLocks noGrp="1"/>
          </p:cNvSpPr>
          <p:nvPr>
            <p:ph type="pic" sz="quarter" idx="10"/>
          </p:nvPr>
        </p:nvSpPr>
        <p:spPr>
          <a:xfrm>
            <a:off x="265056" y="579689"/>
            <a:ext cx="1784350" cy="1784350"/>
          </a:xfrm>
          <a:effectLst>
            <a:outerShdw blurRad="50800" dist="38100" algn="l" rotWithShape="0">
              <a:prstClr val="black">
                <a:alpha val="40000"/>
              </a:prstClr>
            </a:outerShdw>
          </a:effectLst>
        </p:spPr>
        <p:txBody>
          <a:bodyPr/>
          <a:lstStyle/>
          <a:p>
            <a:endParaRPr lang="en-US"/>
          </a:p>
        </p:txBody>
      </p:sp>
      <p:sp>
        <p:nvSpPr>
          <p:cNvPr id="18" name="Picture Placeholder 16"/>
          <p:cNvSpPr>
            <a:spLocks noGrp="1"/>
          </p:cNvSpPr>
          <p:nvPr>
            <p:ph type="pic" sz="quarter" idx="11"/>
          </p:nvPr>
        </p:nvSpPr>
        <p:spPr>
          <a:xfrm>
            <a:off x="4282420" y="579170"/>
            <a:ext cx="1784350" cy="1784350"/>
          </a:xfrm>
          <a:effectLst>
            <a:outerShdw blurRad="50800" dist="38100" dir="10800000" algn="r" rotWithShape="0">
              <a:prstClr val="black">
                <a:alpha val="40000"/>
              </a:prstClr>
            </a:outerShdw>
          </a:effectLst>
        </p:spPr>
        <p:txBody>
          <a:bodyPr/>
          <a:lstStyle/>
          <a:p>
            <a:endParaRPr lang="en-US"/>
          </a:p>
        </p:txBody>
      </p:sp>
      <p:sp>
        <p:nvSpPr>
          <p:cNvPr id="19" name="Picture Placeholder 16"/>
          <p:cNvSpPr>
            <a:spLocks noGrp="1"/>
          </p:cNvSpPr>
          <p:nvPr>
            <p:ph type="pic" sz="quarter" idx="12"/>
          </p:nvPr>
        </p:nvSpPr>
        <p:spPr>
          <a:xfrm>
            <a:off x="2274257" y="2537084"/>
            <a:ext cx="1784350" cy="1784350"/>
          </a:xfrm>
        </p:spPr>
        <p:txBody>
          <a:bodyPr/>
          <a:lstStyle/>
          <a:p>
            <a:endParaRPr lang="en-US"/>
          </a:p>
        </p:txBody>
      </p:sp>
      <p:sp>
        <p:nvSpPr>
          <p:cNvPr id="20" name="Picture Placeholder 16"/>
          <p:cNvSpPr>
            <a:spLocks noGrp="1"/>
          </p:cNvSpPr>
          <p:nvPr>
            <p:ph type="pic" sz="quarter" idx="13"/>
          </p:nvPr>
        </p:nvSpPr>
        <p:spPr>
          <a:xfrm>
            <a:off x="4282420" y="2536566"/>
            <a:ext cx="1784350" cy="1784350"/>
          </a:xfrm>
          <a:effectLst>
            <a:outerShdw blurRad="50800" dist="38100" dir="10800000" algn="r" rotWithShape="0">
              <a:prstClr val="black">
                <a:alpha val="40000"/>
              </a:prstClr>
            </a:outerShdw>
          </a:effectLst>
        </p:spPr>
        <p:txBody>
          <a:bodyPr/>
          <a:lstStyle/>
          <a:p>
            <a:endParaRPr lang="en-US"/>
          </a:p>
        </p:txBody>
      </p:sp>
      <p:sp>
        <p:nvSpPr>
          <p:cNvPr id="21" name="Picture Placeholder 16"/>
          <p:cNvSpPr>
            <a:spLocks noGrp="1"/>
          </p:cNvSpPr>
          <p:nvPr>
            <p:ph type="pic" sz="quarter" idx="14"/>
          </p:nvPr>
        </p:nvSpPr>
        <p:spPr>
          <a:xfrm>
            <a:off x="265056" y="4494481"/>
            <a:ext cx="1784350" cy="1784350"/>
          </a:xfrm>
          <a:effectLst>
            <a:outerShdw blurRad="50800" dist="38100" algn="l" rotWithShape="0">
              <a:prstClr val="black">
                <a:alpha val="40000"/>
              </a:prstClr>
            </a:outerShdw>
          </a:effectLst>
        </p:spPr>
        <p:txBody>
          <a:bodyPr/>
          <a:lstStyle/>
          <a:p>
            <a:endParaRPr lang="en-US"/>
          </a:p>
        </p:txBody>
      </p:sp>
      <p:sp>
        <p:nvSpPr>
          <p:cNvPr id="22" name="Picture Placeholder 16"/>
          <p:cNvSpPr>
            <a:spLocks noGrp="1"/>
          </p:cNvSpPr>
          <p:nvPr>
            <p:ph type="pic" sz="quarter" idx="15"/>
          </p:nvPr>
        </p:nvSpPr>
        <p:spPr>
          <a:xfrm>
            <a:off x="4282420" y="4493962"/>
            <a:ext cx="1784350" cy="1784350"/>
          </a:xfrm>
          <a:effectLst>
            <a:outerShdw blurRad="50800" dist="38100" dir="10800000" algn="r" rotWithShape="0">
              <a:prstClr val="black">
                <a:alpha val="40000"/>
              </a:prstClr>
            </a:outerShdw>
          </a:effectLst>
        </p:spPr>
        <p:txBody>
          <a:bodyPr/>
          <a:lstStyle/>
          <a:p>
            <a:endParaRPr lang="en-US"/>
          </a:p>
        </p:txBody>
      </p:sp>
      <p:sp>
        <p:nvSpPr>
          <p:cNvPr id="23" name="Rectangle 22"/>
          <p:cNvSpPr/>
          <p:nvPr userDrawn="1"/>
        </p:nvSpPr>
        <p:spPr>
          <a:xfrm>
            <a:off x="6588987" y="3982059"/>
            <a:ext cx="4924834" cy="48921"/>
          </a:xfrm>
          <a:prstGeom prst="rect">
            <a:avLst/>
          </a:prstGeom>
          <a:solidFill>
            <a:srgbClr val="C28F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eeform 24"/>
          <p:cNvSpPr/>
          <p:nvPr userDrawn="1"/>
        </p:nvSpPr>
        <p:spPr>
          <a:xfrm>
            <a:off x="2437840" y="1889"/>
            <a:ext cx="1485900" cy="2363521"/>
          </a:xfrm>
          <a:custGeom>
            <a:avLst/>
            <a:gdLst>
              <a:gd name="connsiteX0" fmla="*/ 1414458 w 1485900"/>
              <a:gd name="connsiteY0" fmla="*/ 0 h 2363521"/>
              <a:gd name="connsiteX1" fmla="*/ 1485900 w 1485900"/>
              <a:gd name="connsiteY1" fmla="*/ 0 h 2363521"/>
              <a:gd name="connsiteX2" fmla="*/ 1485900 w 1485900"/>
              <a:gd name="connsiteY2" fmla="*/ 2363521 h 2363521"/>
              <a:gd name="connsiteX3" fmla="*/ 1414458 w 1485900"/>
              <a:gd name="connsiteY3" fmla="*/ 2363521 h 2363521"/>
              <a:gd name="connsiteX4" fmla="*/ 0 w 1485900"/>
              <a:gd name="connsiteY4" fmla="*/ 0 h 2363521"/>
              <a:gd name="connsiteX5" fmla="*/ 71442 w 1485900"/>
              <a:gd name="connsiteY5" fmla="*/ 0 h 2363521"/>
              <a:gd name="connsiteX6" fmla="*/ 71442 w 1485900"/>
              <a:gd name="connsiteY6" fmla="*/ 2363521 h 2363521"/>
              <a:gd name="connsiteX7" fmla="*/ 0 w 1485900"/>
              <a:gd name="connsiteY7" fmla="*/ 2363521 h 236352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485900" h="2363521">
                <a:moveTo>
                  <a:pt x="1414458" y="0"/>
                </a:moveTo>
                <a:lnTo>
                  <a:pt x="1485900" y="0"/>
                </a:lnTo>
                <a:lnTo>
                  <a:pt x="1485900" y="2363521"/>
                </a:lnTo>
                <a:lnTo>
                  <a:pt x="1414458" y="2363521"/>
                </a:lnTo>
                <a:close/>
                <a:moveTo>
                  <a:pt x="0" y="0"/>
                </a:moveTo>
                <a:lnTo>
                  <a:pt x="71442" y="0"/>
                </a:lnTo>
                <a:lnTo>
                  <a:pt x="71442" y="2363521"/>
                </a:lnTo>
                <a:lnTo>
                  <a:pt x="0" y="2363521"/>
                </a:lnTo>
                <a:close/>
              </a:path>
            </a:pathLst>
          </a:custGeom>
          <a:solidFill>
            <a:srgbClr val="FFBD00"/>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solidFill>
                <a:schemeClr val="tx1"/>
              </a:solidFill>
            </a:endParaRPr>
          </a:p>
        </p:txBody>
      </p:sp>
      <p:sp>
        <p:nvSpPr>
          <p:cNvPr id="24" name="Freeform 23"/>
          <p:cNvSpPr/>
          <p:nvPr userDrawn="1"/>
        </p:nvSpPr>
        <p:spPr>
          <a:xfrm>
            <a:off x="2423092" y="4497739"/>
            <a:ext cx="1485900" cy="2242273"/>
          </a:xfrm>
          <a:custGeom>
            <a:avLst/>
            <a:gdLst>
              <a:gd name="connsiteX0" fmla="*/ 0 w 1485900"/>
              <a:gd name="connsiteY0" fmla="*/ 0 h 2153971"/>
              <a:gd name="connsiteX1" fmla="*/ 71442 w 1485900"/>
              <a:gd name="connsiteY1" fmla="*/ 0 h 2153971"/>
              <a:gd name="connsiteX2" fmla="*/ 71442 w 1485900"/>
              <a:gd name="connsiteY2" fmla="*/ 2082529 h 2153971"/>
              <a:gd name="connsiteX3" fmla="*/ 1414458 w 1485900"/>
              <a:gd name="connsiteY3" fmla="*/ 2082529 h 2153971"/>
              <a:gd name="connsiteX4" fmla="*/ 1414458 w 1485900"/>
              <a:gd name="connsiteY4" fmla="*/ 0 h 2153971"/>
              <a:gd name="connsiteX5" fmla="*/ 1485900 w 1485900"/>
              <a:gd name="connsiteY5" fmla="*/ 0 h 2153971"/>
              <a:gd name="connsiteX6" fmla="*/ 1485900 w 1485900"/>
              <a:gd name="connsiteY6" fmla="*/ 2153971 h 2153971"/>
              <a:gd name="connsiteX7" fmla="*/ 0 w 1485900"/>
              <a:gd name="connsiteY7" fmla="*/ 2153971 h 215397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485900" h="2153971">
                <a:moveTo>
                  <a:pt x="0" y="0"/>
                </a:moveTo>
                <a:lnTo>
                  <a:pt x="71442" y="0"/>
                </a:lnTo>
                <a:lnTo>
                  <a:pt x="71442" y="2082529"/>
                </a:lnTo>
                <a:lnTo>
                  <a:pt x="1414458" y="2082529"/>
                </a:lnTo>
                <a:lnTo>
                  <a:pt x="1414458" y="0"/>
                </a:lnTo>
                <a:lnTo>
                  <a:pt x="1485900" y="0"/>
                </a:lnTo>
                <a:lnTo>
                  <a:pt x="1485900" y="2153971"/>
                </a:lnTo>
                <a:lnTo>
                  <a:pt x="0" y="2153971"/>
                </a:lnTo>
                <a:close/>
              </a:path>
            </a:pathLst>
          </a:custGeom>
          <a:solidFill>
            <a:srgbClr val="FFBD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9" name="Rectangle 28"/>
          <p:cNvSpPr/>
          <p:nvPr userDrawn="1"/>
        </p:nvSpPr>
        <p:spPr>
          <a:xfrm>
            <a:off x="265057" y="2510523"/>
            <a:ext cx="1784350" cy="1783831"/>
          </a:xfrm>
          <a:prstGeom prst="rect">
            <a:avLst/>
          </a:prstGeom>
          <a:solidFill>
            <a:srgbClr val="0192A6"/>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Freeform 39"/>
          <p:cNvSpPr/>
          <p:nvPr userDrawn="1"/>
        </p:nvSpPr>
        <p:spPr>
          <a:xfrm rot="5400000">
            <a:off x="503274" y="2599257"/>
            <a:ext cx="1485900" cy="1606363"/>
          </a:xfrm>
          <a:custGeom>
            <a:avLst/>
            <a:gdLst>
              <a:gd name="connsiteX0" fmla="*/ 0 w 1485900"/>
              <a:gd name="connsiteY0" fmla="*/ 1606363 h 1606363"/>
              <a:gd name="connsiteX1" fmla="*/ 0 w 1485900"/>
              <a:gd name="connsiteY1" fmla="*/ 0 h 1606363"/>
              <a:gd name="connsiteX2" fmla="*/ 71442 w 1485900"/>
              <a:gd name="connsiteY2" fmla="*/ 0 h 1606363"/>
              <a:gd name="connsiteX3" fmla="*/ 71442 w 1485900"/>
              <a:gd name="connsiteY3" fmla="*/ 1531992 h 1606363"/>
              <a:gd name="connsiteX4" fmla="*/ 1414458 w 1485900"/>
              <a:gd name="connsiteY4" fmla="*/ 1531992 h 1606363"/>
              <a:gd name="connsiteX5" fmla="*/ 1414458 w 1485900"/>
              <a:gd name="connsiteY5" fmla="*/ 0 h 1606363"/>
              <a:gd name="connsiteX6" fmla="*/ 1485900 w 1485900"/>
              <a:gd name="connsiteY6" fmla="*/ 0 h 1606363"/>
              <a:gd name="connsiteX7" fmla="*/ 1485900 w 1485900"/>
              <a:gd name="connsiteY7" fmla="*/ 1606363 h 16063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485900" h="1606363">
                <a:moveTo>
                  <a:pt x="0" y="1606363"/>
                </a:moveTo>
                <a:lnTo>
                  <a:pt x="0" y="0"/>
                </a:lnTo>
                <a:lnTo>
                  <a:pt x="71442" y="0"/>
                </a:lnTo>
                <a:lnTo>
                  <a:pt x="71442" y="1531992"/>
                </a:lnTo>
                <a:lnTo>
                  <a:pt x="1414458" y="1531992"/>
                </a:lnTo>
                <a:lnTo>
                  <a:pt x="1414458" y="0"/>
                </a:lnTo>
                <a:lnTo>
                  <a:pt x="1485900" y="0"/>
                </a:lnTo>
                <a:lnTo>
                  <a:pt x="1485900" y="1606363"/>
                </a:lnTo>
                <a:close/>
              </a:path>
            </a:pathLst>
          </a:custGeom>
          <a:solidFill>
            <a:srgbClr val="FFBD00"/>
          </a:solidFill>
          <a:ln>
            <a:noFill/>
          </a:ln>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solidFill>
                <a:schemeClr val="tx1"/>
              </a:solidFill>
            </a:endParaRPr>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8" name="Picture 7"/>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29" y="0"/>
            <a:ext cx="12193057" cy="6858000"/>
          </a:xfrm>
          <a:prstGeom prst="rect">
            <a:avLst/>
          </a:prstGeom>
        </p:spPr>
      </p:pic>
      <p:sp>
        <p:nvSpPr>
          <p:cNvPr id="6" name="Rectangle 5"/>
          <p:cNvSpPr/>
          <p:nvPr userDrawn="1"/>
        </p:nvSpPr>
        <p:spPr>
          <a:xfrm>
            <a:off x="1647824" y="2557011"/>
            <a:ext cx="5848350" cy="881659"/>
          </a:xfrm>
          <a:prstGeom prst="rect">
            <a:avLst/>
          </a:prstGeom>
          <a:solidFill>
            <a:srgbClr val="0192A6"/>
          </a:solidFill>
          <a:ln>
            <a:noFill/>
          </a:ln>
          <a:effectLst>
            <a:outerShdw blurRad="76200" dist="38100" dir="16200000" sx="101000" sy="101000" rotWithShape="0">
              <a:prstClr val="black">
                <a:alpha val="5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userDrawn="1"/>
        </p:nvSpPr>
        <p:spPr>
          <a:xfrm>
            <a:off x="4914900" y="3438670"/>
            <a:ext cx="5162549" cy="881659"/>
          </a:xfrm>
          <a:prstGeom prst="rect">
            <a:avLst/>
          </a:prstGeom>
          <a:noFill/>
          <a:ln w="28575">
            <a:solidFill>
              <a:srgbClr val="2DB7CB"/>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1738311" y="2557010"/>
            <a:ext cx="5667376" cy="868313"/>
          </a:xfrm>
          <a:prstGeom prst="rect">
            <a:avLst/>
          </a:prstGeom>
        </p:spPr>
        <p:txBody>
          <a:bodyPr lIns="91425" tIns="91425" rIns="91425" bIns="91425" anchor="b" anchorCtr="0">
            <a:normAutofit/>
          </a:bodyPr>
          <a:lstStyle>
            <a:lvl1pPr lvl="0" algn="ctr" rtl="0">
              <a:spcBef>
                <a:spcPts val="0"/>
              </a:spcBef>
              <a:defRPr sz="3600" b="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529925" y="3598522"/>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bg>
      <p:bgPr>
        <a:solidFill>
          <a:srgbClr val="222A35"/>
        </a:solidFill>
        <a:effectLst/>
      </p:bgPr>
    </p:bg>
    <p:spTree>
      <p:nvGrpSpPr>
        <p:cNvPr id="1" name="Shape 33"/>
        <p:cNvGrpSpPr/>
        <p:nvPr/>
      </p:nvGrpSpPr>
      <p:grpSpPr>
        <a:xfrm>
          <a:off x="0" y="0"/>
          <a:ext cx="0" cy="0"/>
          <a:chOff x="0" y="0"/>
          <a:chExt cx="0" cy="0"/>
        </a:xfrm>
      </p:grpSpPr>
      <p:sp>
        <p:nvSpPr>
          <p:cNvPr id="10" name="Parallelogram 9"/>
          <p:cNvSpPr/>
          <p:nvPr userDrawn="1"/>
        </p:nvSpPr>
        <p:spPr>
          <a:xfrm>
            <a:off x="0" y="2000250"/>
            <a:ext cx="5048250" cy="710794"/>
          </a:xfrm>
          <a:prstGeom prst="parallelogram">
            <a:avLst/>
          </a:prstGeom>
          <a:gradFill flip="none" rotWithShape="1">
            <a:gsLst>
              <a:gs pos="100000">
                <a:schemeClr val="bg1">
                  <a:alpha val="20000"/>
                </a:schemeClr>
              </a:gs>
              <a:gs pos="0">
                <a:schemeClr val="bg1">
                  <a:alpha val="0"/>
                  <a:lumMod val="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7105122" y="3911099"/>
            <a:ext cx="470955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21" name="Freeform 20"/>
          <p:cNvSpPr/>
          <p:nvPr userDrawn="1"/>
        </p:nvSpPr>
        <p:spPr>
          <a:xfrm>
            <a:off x="6000222" y="1193031"/>
            <a:ext cx="6191779" cy="45719"/>
          </a:xfrm>
          <a:custGeom>
            <a:avLst/>
            <a:gdLst>
              <a:gd name="connsiteX0" fmla="*/ 0 w 6191779"/>
              <a:gd name="connsiteY0" fmla="*/ 0 h 45719"/>
              <a:gd name="connsiteX1" fmla="*/ 6191779 w 6191779"/>
              <a:gd name="connsiteY1" fmla="*/ 0 h 45719"/>
              <a:gd name="connsiteX2" fmla="*/ 6191779 w 6191779"/>
              <a:gd name="connsiteY2" fmla="*/ 45719 h 45719"/>
              <a:gd name="connsiteX3" fmla="*/ 0 w 6191779"/>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191779" h="45719">
                <a:moveTo>
                  <a:pt x="0" y="0"/>
                </a:moveTo>
                <a:lnTo>
                  <a:pt x="6191779" y="0"/>
                </a:lnTo>
                <a:lnTo>
                  <a:pt x="6191779" y="45719"/>
                </a:lnTo>
                <a:lnTo>
                  <a:pt x="0" y="45719"/>
                </a:lnTo>
                <a:close/>
              </a:path>
            </a:pathLst>
          </a:custGeom>
          <a:solidFill>
            <a:srgbClr val="2DB7C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Freeform 21"/>
          <p:cNvSpPr/>
          <p:nvPr userDrawn="1"/>
        </p:nvSpPr>
        <p:spPr>
          <a:xfrm>
            <a:off x="-1057" y="338775"/>
            <a:ext cx="6001278" cy="45719"/>
          </a:xfrm>
          <a:custGeom>
            <a:avLst/>
            <a:gdLst>
              <a:gd name="connsiteX0" fmla="*/ 0 w 6001278"/>
              <a:gd name="connsiteY0" fmla="*/ 0 h 45719"/>
              <a:gd name="connsiteX1" fmla="*/ 6001278 w 6001278"/>
              <a:gd name="connsiteY1" fmla="*/ 0 h 45719"/>
              <a:gd name="connsiteX2" fmla="*/ 6001278 w 6001278"/>
              <a:gd name="connsiteY2" fmla="*/ 45719 h 45719"/>
              <a:gd name="connsiteX3" fmla="*/ 0 w 6001278"/>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001278" h="45719">
                <a:moveTo>
                  <a:pt x="0" y="0"/>
                </a:moveTo>
                <a:lnTo>
                  <a:pt x="6001278" y="0"/>
                </a:lnTo>
                <a:lnTo>
                  <a:pt x="6001278" y="45719"/>
                </a:lnTo>
                <a:lnTo>
                  <a:pt x="0" y="45719"/>
                </a:lnTo>
                <a:close/>
              </a:path>
            </a:pathLst>
          </a:custGeom>
          <a:solidFill>
            <a:srgbClr val="2DB7CB"/>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Shape 21"/>
          <p:cNvSpPr txBox="1">
            <a:spLocks noGrp="1"/>
          </p:cNvSpPr>
          <p:nvPr>
            <p:ph type="ctrTitle"/>
          </p:nvPr>
        </p:nvSpPr>
        <p:spPr>
          <a:xfrm>
            <a:off x="87908" y="445358"/>
            <a:ext cx="5912313" cy="780645"/>
          </a:xfrm>
          <a:prstGeom prst="rect">
            <a:avLst/>
          </a:prstGeom>
        </p:spPr>
        <p:txBody>
          <a:bodyPr lIns="91425" tIns="91425" rIns="91425" bIns="91425" anchor="b" anchorCtr="0">
            <a:normAutofit/>
          </a:bodyPr>
          <a:lstStyle>
            <a:lvl1pPr lvl="0" algn="l" rtl="0">
              <a:spcBef>
                <a:spcPts val="0"/>
              </a:spcBef>
              <a:defRPr sz="3600" b="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3" name="Shape 22"/>
          <p:cNvSpPr txBox="1">
            <a:spLocks noGrp="1"/>
          </p:cNvSpPr>
          <p:nvPr>
            <p:ph type="subTitle" idx="10"/>
          </p:nvPr>
        </p:nvSpPr>
        <p:spPr>
          <a:xfrm>
            <a:off x="198112" y="2104839"/>
            <a:ext cx="3932497" cy="531597"/>
          </a:xfrm>
          <a:prstGeom prst="rect">
            <a:avLst/>
          </a:prstGeom>
        </p:spPr>
        <p:txBody>
          <a:bodyPr lIns="91425" tIns="91425" rIns="91425" bIns="91425" anchor="t" anchorCtr="0">
            <a:normAutofit/>
          </a:bodyPr>
          <a:lstStyle>
            <a:lvl1pPr lvl="0" algn="l" rtl="0">
              <a:spcBef>
                <a:spcPts val="0"/>
              </a:spcBef>
              <a:buClr>
                <a:srgbClr val="33CCFF"/>
              </a:buClr>
              <a:buSzPct val="100000"/>
              <a:buNone/>
              <a:defRPr sz="16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4" name="Picture 3"/>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53644" y="2693513"/>
            <a:ext cx="12302794" cy="3566469"/>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bg>
      <p:bgPr>
        <a:solidFill>
          <a:srgbClr val="222A35"/>
        </a:solidFill>
        <a:effectLst/>
      </p:bgPr>
    </p:bg>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153151" y="1078028"/>
            <a:ext cx="5487864" cy="847999"/>
          </a:xfrm>
          <a:prstGeom prst="rect">
            <a:avLst/>
          </a:prstGeom>
        </p:spPr>
        <p:txBody>
          <a:bodyPr lIns="91425" tIns="91425" rIns="91425" bIns="91425" anchor="b" anchorCtr="0">
            <a:normAutofit/>
          </a:bodyPr>
          <a:lstStyle>
            <a:lvl1pPr lv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3151" y="2061623"/>
            <a:ext cx="5487864" cy="36860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Picture Placeholder 2"/>
          <p:cNvSpPr>
            <a:spLocks noGrp="1"/>
          </p:cNvSpPr>
          <p:nvPr>
            <p:ph type="pic" sz="quarter" idx="10"/>
          </p:nvPr>
        </p:nvSpPr>
        <p:spPr>
          <a:xfrm>
            <a:off x="0" y="762000"/>
            <a:ext cx="5734050" cy="5429250"/>
          </a:xfrm>
          <a:effectLst>
            <a:outerShdw blurRad="50800" dist="38100" algn="l" rotWithShape="0">
              <a:prstClr val="black">
                <a:alpha val="40000"/>
              </a:prstClr>
            </a:outerShdw>
          </a:effectLst>
        </p:spPr>
        <p:txBody>
          <a:bodyPr/>
          <a:lstStyle/>
          <a:p>
            <a:endParaRPr lang="en-US"/>
          </a:p>
        </p:txBody>
      </p:sp>
      <p:sp>
        <p:nvSpPr>
          <p:cNvPr id="6" name="Rectangle 5"/>
          <p:cNvSpPr/>
          <p:nvPr userDrawn="1"/>
        </p:nvSpPr>
        <p:spPr>
          <a:xfrm>
            <a:off x="5972956" y="1036358"/>
            <a:ext cx="142096" cy="987165"/>
          </a:xfrm>
          <a:prstGeom prst="rect">
            <a:avLst/>
          </a:prstGeom>
          <a:solidFill>
            <a:srgbClr val="0192A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6"/>
          <p:cNvSpPr/>
          <p:nvPr userDrawn="1"/>
        </p:nvSpPr>
        <p:spPr>
          <a:xfrm>
            <a:off x="8753022" y="6374631"/>
            <a:ext cx="3453733" cy="45719"/>
          </a:xfrm>
          <a:custGeom>
            <a:avLst/>
            <a:gdLst>
              <a:gd name="connsiteX0" fmla="*/ 0 w 6191779"/>
              <a:gd name="connsiteY0" fmla="*/ 0 h 45719"/>
              <a:gd name="connsiteX1" fmla="*/ 6191779 w 6191779"/>
              <a:gd name="connsiteY1" fmla="*/ 0 h 45719"/>
              <a:gd name="connsiteX2" fmla="*/ 6191779 w 6191779"/>
              <a:gd name="connsiteY2" fmla="*/ 45719 h 45719"/>
              <a:gd name="connsiteX3" fmla="*/ 0 w 6191779"/>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191779" h="45719">
                <a:moveTo>
                  <a:pt x="0" y="0"/>
                </a:moveTo>
                <a:lnTo>
                  <a:pt x="6191779" y="0"/>
                </a:lnTo>
                <a:lnTo>
                  <a:pt x="6191779" y="45719"/>
                </a:lnTo>
                <a:lnTo>
                  <a:pt x="0" y="45719"/>
                </a:lnTo>
                <a:close/>
              </a:path>
            </a:pathLst>
          </a:custGeom>
          <a:solidFill>
            <a:srgbClr val="0192A6"/>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bg>
      <p:bgPr>
        <a:solidFill>
          <a:srgbClr val="222A35"/>
        </a:solidFill>
        <a:effectLst/>
      </p:bgPr>
    </p:bg>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64335" y="1293501"/>
            <a:ext cx="4975107" cy="847999"/>
          </a:xfrm>
          <a:prstGeom prst="rect">
            <a:avLst/>
          </a:prstGeom>
        </p:spPr>
        <p:txBody>
          <a:bodyPr lIns="91425" tIns="91425" rIns="91425" bIns="91425" anchor="b" anchorCtr="0">
            <a:normAutofit/>
          </a:bodyPr>
          <a:lstStyle>
            <a:lvl1pPr lv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64335" y="2255324"/>
            <a:ext cx="4975107" cy="3521361"/>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p:cNvSpPr/>
          <p:nvPr userDrawn="1"/>
        </p:nvSpPr>
        <p:spPr>
          <a:xfrm>
            <a:off x="212261" y="1293501"/>
            <a:ext cx="152074" cy="818837"/>
          </a:xfrm>
          <a:prstGeom prst="rect">
            <a:avLst/>
          </a:prstGeom>
          <a:solidFill>
            <a:srgbClr val="0192A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Freeform 4"/>
          <p:cNvSpPr/>
          <p:nvPr userDrawn="1"/>
        </p:nvSpPr>
        <p:spPr>
          <a:xfrm>
            <a:off x="0" y="6403660"/>
            <a:ext cx="3453733" cy="45719"/>
          </a:xfrm>
          <a:custGeom>
            <a:avLst/>
            <a:gdLst>
              <a:gd name="connsiteX0" fmla="*/ 0 w 6191779"/>
              <a:gd name="connsiteY0" fmla="*/ 0 h 45719"/>
              <a:gd name="connsiteX1" fmla="*/ 6191779 w 6191779"/>
              <a:gd name="connsiteY1" fmla="*/ 0 h 45719"/>
              <a:gd name="connsiteX2" fmla="*/ 6191779 w 6191779"/>
              <a:gd name="connsiteY2" fmla="*/ 45719 h 45719"/>
              <a:gd name="connsiteX3" fmla="*/ 0 w 6191779"/>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191779" h="45719">
                <a:moveTo>
                  <a:pt x="0" y="0"/>
                </a:moveTo>
                <a:lnTo>
                  <a:pt x="6191779" y="0"/>
                </a:lnTo>
                <a:lnTo>
                  <a:pt x="6191779" y="45719"/>
                </a:lnTo>
                <a:lnTo>
                  <a:pt x="0" y="45719"/>
                </a:lnTo>
                <a:close/>
              </a:path>
            </a:pathLst>
          </a:custGeom>
          <a:solidFill>
            <a:srgbClr val="0192A6"/>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Picture Placeholder 2"/>
          <p:cNvSpPr>
            <a:spLocks noGrp="1"/>
          </p:cNvSpPr>
          <p:nvPr>
            <p:ph type="pic" sz="quarter" idx="10"/>
          </p:nvPr>
        </p:nvSpPr>
        <p:spPr>
          <a:xfrm>
            <a:off x="6443436" y="529771"/>
            <a:ext cx="5734050" cy="2648858"/>
          </a:xfrm>
          <a:effectLst>
            <a:outerShdw blurRad="50800" dist="38100" dir="10800000" algn="r" rotWithShape="0">
              <a:prstClr val="black">
                <a:alpha val="40000"/>
              </a:prstClr>
            </a:outerShdw>
          </a:effectLst>
        </p:spPr>
        <p:txBody>
          <a:bodyPr/>
          <a:lstStyle/>
          <a:p>
            <a:endParaRPr lang="en-US"/>
          </a:p>
        </p:txBody>
      </p:sp>
      <p:sp>
        <p:nvSpPr>
          <p:cNvPr id="7" name="Picture Placeholder 2"/>
          <p:cNvSpPr>
            <a:spLocks noGrp="1"/>
          </p:cNvSpPr>
          <p:nvPr>
            <p:ph type="pic" sz="quarter" idx="11"/>
          </p:nvPr>
        </p:nvSpPr>
        <p:spPr>
          <a:xfrm>
            <a:off x="6443436" y="3643085"/>
            <a:ext cx="5734050" cy="2648858"/>
          </a:xfrm>
          <a:effectLst>
            <a:outerShdw blurRad="50800" dist="38100" dir="10800000" algn="r" rotWithShape="0">
              <a:prstClr val="black">
                <a:alpha val="40000"/>
              </a:prstClr>
            </a:outerShdw>
          </a:effectLst>
        </p:spPr>
        <p:txBody>
          <a:bodyPr/>
          <a:lstStyle/>
          <a:p>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bg>
      <p:bgPr>
        <a:solidFill>
          <a:srgbClr val="222A35"/>
        </a:solidFill>
        <a:effectLst/>
      </p:bgPr>
    </p:bg>
    <p:spTree>
      <p:nvGrpSpPr>
        <p:cNvPr id="1" name="Shape 61"/>
        <p:cNvGrpSpPr/>
        <p:nvPr/>
      </p:nvGrpSpPr>
      <p:grpSpPr>
        <a:xfrm>
          <a:off x="0" y="0"/>
          <a:ext cx="0" cy="0"/>
          <a:chOff x="0" y="0"/>
          <a:chExt cx="0" cy="0"/>
        </a:xfrm>
      </p:grpSpPr>
      <p:sp>
        <p:nvSpPr>
          <p:cNvPr id="63" name="Shape 63"/>
          <p:cNvSpPr txBox="1">
            <a:spLocks noGrp="1"/>
          </p:cNvSpPr>
          <p:nvPr>
            <p:ph type="body" idx="1"/>
          </p:nvPr>
        </p:nvSpPr>
        <p:spPr>
          <a:xfrm>
            <a:off x="127290" y="2220341"/>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6159646" y="2263539"/>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4" name="Rectangle 3"/>
          <p:cNvSpPr/>
          <p:nvPr userDrawn="1"/>
        </p:nvSpPr>
        <p:spPr>
          <a:xfrm>
            <a:off x="3250778" y="2220341"/>
            <a:ext cx="2781578" cy="3124678"/>
          </a:xfrm>
          <a:prstGeom prst="rect">
            <a:avLst/>
          </a:prstGeom>
          <a:solidFill>
            <a:srgbClr val="0192A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p:cNvSpPr/>
          <p:nvPr userDrawn="1"/>
        </p:nvSpPr>
        <p:spPr>
          <a:xfrm>
            <a:off x="9283134" y="2263539"/>
            <a:ext cx="2781578" cy="3124678"/>
          </a:xfrm>
          <a:prstGeom prst="rect">
            <a:avLst/>
          </a:prstGeom>
          <a:solidFill>
            <a:srgbClr val="2DB7C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8"/>
          <p:cNvSpPr/>
          <p:nvPr userDrawn="1"/>
        </p:nvSpPr>
        <p:spPr>
          <a:xfrm>
            <a:off x="6000222" y="1193031"/>
            <a:ext cx="6191779" cy="45719"/>
          </a:xfrm>
          <a:custGeom>
            <a:avLst/>
            <a:gdLst>
              <a:gd name="connsiteX0" fmla="*/ 0 w 6191779"/>
              <a:gd name="connsiteY0" fmla="*/ 0 h 45719"/>
              <a:gd name="connsiteX1" fmla="*/ 6191779 w 6191779"/>
              <a:gd name="connsiteY1" fmla="*/ 0 h 45719"/>
              <a:gd name="connsiteX2" fmla="*/ 6191779 w 6191779"/>
              <a:gd name="connsiteY2" fmla="*/ 45719 h 45719"/>
              <a:gd name="connsiteX3" fmla="*/ 0 w 6191779"/>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191779" h="45719">
                <a:moveTo>
                  <a:pt x="0" y="0"/>
                </a:moveTo>
                <a:lnTo>
                  <a:pt x="6191779" y="0"/>
                </a:lnTo>
                <a:lnTo>
                  <a:pt x="6191779" y="45719"/>
                </a:lnTo>
                <a:lnTo>
                  <a:pt x="0" y="45719"/>
                </a:lnTo>
                <a:close/>
              </a:path>
            </a:pathLst>
          </a:custGeom>
          <a:solidFill>
            <a:srgbClr val="02608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a:off x="-1057" y="338775"/>
            <a:ext cx="6001278" cy="45719"/>
          </a:xfrm>
          <a:custGeom>
            <a:avLst/>
            <a:gdLst>
              <a:gd name="connsiteX0" fmla="*/ 0 w 6001278"/>
              <a:gd name="connsiteY0" fmla="*/ 0 h 45719"/>
              <a:gd name="connsiteX1" fmla="*/ 6001278 w 6001278"/>
              <a:gd name="connsiteY1" fmla="*/ 0 h 45719"/>
              <a:gd name="connsiteX2" fmla="*/ 6001278 w 6001278"/>
              <a:gd name="connsiteY2" fmla="*/ 45719 h 45719"/>
              <a:gd name="connsiteX3" fmla="*/ 0 w 6001278"/>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001278" h="45719">
                <a:moveTo>
                  <a:pt x="0" y="0"/>
                </a:moveTo>
                <a:lnTo>
                  <a:pt x="6001278" y="0"/>
                </a:lnTo>
                <a:lnTo>
                  <a:pt x="6001278" y="45719"/>
                </a:lnTo>
                <a:lnTo>
                  <a:pt x="0" y="45719"/>
                </a:lnTo>
                <a:close/>
              </a:path>
            </a:pathLst>
          </a:custGeom>
          <a:solidFill>
            <a:srgbClr val="02608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Shape 21"/>
          <p:cNvSpPr txBox="1">
            <a:spLocks noGrp="1"/>
          </p:cNvSpPr>
          <p:nvPr>
            <p:ph type="ctrTitle"/>
          </p:nvPr>
        </p:nvSpPr>
        <p:spPr>
          <a:xfrm>
            <a:off x="87908" y="445358"/>
            <a:ext cx="5912313" cy="780645"/>
          </a:xfrm>
          <a:prstGeom prst="rect">
            <a:avLst/>
          </a:prstGeom>
        </p:spPr>
        <p:txBody>
          <a:bodyPr lIns="91425" tIns="91425" rIns="91425" bIns="91425" anchor="b" anchorCtr="0">
            <a:normAutofit/>
          </a:bodyPr>
          <a:lstStyle>
            <a:lvl1pPr lvl="0" algn="l" rtl="0">
              <a:spcBef>
                <a:spcPts val="0"/>
              </a:spcBef>
              <a:defRPr sz="3600" b="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6" name="Picture Placeholder 5"/>
          <p:cNvSpPr>
            <a:spLocks noGrp="1"/>
          </p:cNvSpPr>
          <p:nvPr>
            <p:ph type="pic" sz="quarter" idx="10"/>
          </p:nvPr>
        </p:nvSpPr>
        <p:spPr>
          <a:xfrm>
            <a:off x="3339999" y="2329260"/>
            <a:ext cx="2603137" cy="2906839"/>
          </a:xfrm>
          <a:effectLst>
            <a:outerShdw blurRad="63500" sx="102000" sy="102000" algn="ctr" rotWithShape="0">
              <a:prstClr val="black">
                <a:alpha val="37000"/>
              </a:prstClr>
            </a:outerShdw>
          </a:effectLst>
        </p:spPr>
        <p:txBody>
          <a:bodyPr/>
          <a:lstStyle/>
          <a:p>
            <a:endParaRPr lang="en-US"/>
          </a:p>
        </p:txBody>
      </p:sp>
      <p:sp>
        <p:nvSpPr>
          <p:cNvPr id="15" name="Picture Placeholder 5"/>
          <p:cNvSpPr>
            <a:spLocks noGrp="1"/>
          </p:cNvSpPr>
          <p:nvPr>
            <p:ph type="pic" sz="quarter" idx="11"/>
          </p:nvPr>
        </p:nvSpPr>
        <p:spPr>
          <a:xfrm>
            <a:off x="9372354" y="2372458"/>
            <a:ext cx="2603137" cy="2906839"/>
          </a:xfrm>
          <a:effectLst>
            <a:outerShdw blurRad="63500" sx="102000" sy="102000" algn="ctr" rotWithShape="0">
              <a:prstClr val="black">
                <a:alpha val="37000"/>
              </a:prstClr>
            </a:outerShdw>
          </a:effectLst>
        </p:spPr>
        <p:txBody>
          <a:bodyPr/>
          <a:lstStyle/>
          <a:p>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bg>
      <p:bgPr>
        <a:solidFill>
          <a:srgbClr val="222A35"/>
        </a:solidFill>
        <a:effectLst/>
      </p:bgPr>
    </p:bg>
    <p:spTree>
      <p:nvGrpSpPr>
        <p:cNvPr id="1" name="Shape 77"/>
        <p:cNvGrpSpPr/>
        <p:nvPr/>
      </p:nvGrpSpPr>
      <p:grpSpPr>
        <a:xfrm>
          <a:off x="0" y="0"/>
          <a:ext cx="0" cy="0"/>
          <a:chOff x="0" y="0"/>
          <a:chExt cx="0" cy="0"/>
        </a:xfrm>
      </p:grpSpPr>
      <p:sp>
        <p:nvSpPr>
          <p:cNvPr id="10" name="Rectangle 9"/>
          <p:cNvSpPr/>
          <p:nvPr userDrawn="1"/>
        </p:nvSpPr>
        <p:spPr>
          <a:xfrm>
            <a:off x="0" y="1699939"/>
            <a:ext cx="12192000" cy="5145314"/>
          </a:xfrm>
          <a:prstGeom prst="rect">
            <a:avLst/>
          </a:prstGeom>
          <a:blipFill>
            <a:blip r:embed="rId2">
              <a:alphaModFix amt="42000"/>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p:cNvSpPr/>
          <p:nvPr userDrawn="1"/>
        </p:nvSpPr>
        <p:spPr>
          <a:xfrm>
            <a:off x="0" y="1699939"/>
            <a:ext cx="12192000" cy="5158061"/>
          </a:xfrm>
          <a:prstGeom prst="rect">
            <a:avLst/>
          </a:prstGeom>
          <a:gradFill flip="none" rotWithShape="1">
            <a:gsLst>
              <a:gs pos="100000">
                <a:srgbClr val="02608E">
                  <a:alpha val="24000"/>
                </a:srgbClr>
              </a:gs>
              <a:gs pos="15000">
                <a:srgbClr val="02608E"/>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Shape 80"/>
          <p:cNvSpPr txBox="1">
            <a:spLocks noGrp="1"/>
          </p:cNvSpPr>
          <p:nvPr>
            <p:ph type="body" idx="2"/>
          </p:nvPr>
        </p:nvSpPr>
        <p:spPr>
          <a:xfrm>
            <a:off x="4718976" y="4363169"/>
            <a:ext cx="2752990" cy="214809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4718976" y="1973676"/>
            <a:ext cx="2752990" cy="214809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 name="Freeform 6"/>
          <p:cNvSpPr/>
          <p:nvPr userDrawn="1"/>
        </p:nvSpPr>
        <p:spPr>
          <a:xfrm>
            <a:off x="6000222" y="1193031"/>
            <a:ext cx="6191779" cy="45719"/>
          </a:xfrm>
          <a:custGeom>
            <a:avLst/>
            <a:gdLst>
              <a:gd name="connsiteX0" fmla="*/ 0 w 6191779"/>
              <a:gd name="connsiteY0" fmla="*/ 0 h 45719"/>
              <a:gd name="connsiteX1" fmla="*/ 6191779 w 6191779"/>
              <a:gd name="connsiteY1" fmla="*/ 0 h 45719"/>
              <a:gd name="connsiteX2" fmla="*/ 6191779 w 6191779"/>
              <a:gd name="connsiteY2" fmla="*/ 45719 h 45719"/>
              <a:gd name="connsiteX3" fmla="*/ 0 w 6191779"/>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191779" h="45719">
                <a:moveTo>
                  <a:pt x="0" y="0"/>
                </a:moveTo>
                <a:lnTo>
                  <a:pt x="6191779" y="0"/>
                </a:lnTo>
                <a:lnTo>
                  <a:pt x="6191779" y="45719"/>
                </a:lnTo>
                <a:lnTo>
                  <a:pt x="0" y="45719"/>
                </a:lnTo>
                <a:close/>
              </a:path>
            </a:pathLst>
          </a:custGeom>
          <a:solidFill>
            <a:srgbClr val="02608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7"/>
          <p:cNvSpPr/>
          <p:nvPr userDrawn="1"/>
        </p:nvSpPr>
        <p:spPr>
          <a:xfrm>
            <a:off x="-1057" y="338775"/>
            <a:ext cx="6001278" cy="45719"/>
          </a:xfrm>
          <a:custGeom>
            <a:avLst/>
            <a:gdLst>
              <a:gd name="connsiteX0" fmla="*/ 0 w 6001278"/>
              <a:gd name="connsiteY0" fmla="*/ 0 h 45719"/>
              <a:gd name="connsiteX1" fmla="*/ 6001278 w 6001278"/>
              <a:gd name="connsiteY1" fmla="*/ 0 h 45719"/>
              <a:gd name="connsiteX2" fmla="*/ 6001278 w 6001278"/>
              <a:gd name="connsiteY2" fmla="*/ 45719 h 45719"/>
              <a:gd name="connsiteX3" fmla="*/ 0 w 6001278"/>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001278" h="45719">
                <a:moveTo>
                  <a:pt x="0" y="0"/>
                </a:moveTo>
                <a:lnTo>
                  <a:pt x="6001278" y="0"/>
                </a:lnTo>
                <a:lnTo>
                  <a:pt x="6001278" y="45719"/>
                </a:lnTo>
                <a:lnTo>
                  <a:pt x="0" y="45719"/>
                </a:lnTo>
                <a:close/>
              </a:path>
            </a:pathLst>
          </a:custGeom>
          <a:solidFill>
            <a:srgbClr val="02608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Shape 21"/>
          <p:cNvSpPr txBox="1">
            <a:spLocks noGrp="1"/>
          </p:cNvSpPr>
          <p:nvPr>
            <p:ph type="ctrTitle"/>
          </p:nvPr>
        </p:nvSpPr>
        <p:spPr>
          <a:xfrm>
            <a:off x="6000221" y="445359"/>
            <a:ext cx="6191779" cy="633934"/>
          </a:xfrm>
          <a:prstGeom prst="rect">
            <a:avLst/>
          </a:prstGeom>
        </p:spPr>
        <p:txBody>
          <a:bodyPr lIns="91425" tIns="91425" rIns="91425" bIns="91425" anchor="b" anchorCtr="0">
            <a:normAutofit/>
          </a:bodyPr>
          <a:lstStyle>
            <a:lvl1pPr lvl="0" algn="l" rtl="0">
              <a:spcBef>
                <a:spcPts val="0"/>
              </a:spcBef>
              <a:defRPr sz="3600" b="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16" name="Shape 80"/>
          <p:cNvSpPr txBox="1">
            <a:spLocks noGrp="1"/>
          </p:cNvSpPr>
          <p:nvPr>
            <p:ph type="body" idx="10"/>
          </p:nvPr>
        </p:nvSpPr>
        <p:spPr>
          <a:xfrm>
            <a:off x="9005226" y="4375916"/>
            <a:ext cx="2752990" cy="214809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7" name="Shape 81"/>
          <p:cNvSpPr txBox="1">
            <a:spLocks noGrp="1"/>
          </p:cNvSpPr>
          <p:nvPr>
            <p:ph type="body" idx="11"/>
          </p:nvPr>
        </p:nvSpPr>
        <p:spPr>
          <a:xfrm>
            <a:off x="9005226" y="1986423"/>
            <a:ext cx="2752990" cy="214809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6" name="Picture Placeholder 5"/>
          <p:cNvSpPr>
            <a:spLocks noGrp="1"/>
          </p:cNvSpPr>
          <p:nvPr>
            <p:ph type="pic" sz="quarter" idx="12"/>
          </p:nvPr>
        </p:nvSpPr>
        <p:spPr>
          <a:xfrm>
            <a:off x="-1588" y="1238751"/>
            <a:ext cx="3218660" cy="5619250"/>
          </a:xfrm>
          <a:effectLst>
            <a:outerShdw blurRad="50800" dist="38100" algn="l" rotWithShape="0">
              <a:prstClr val="black">
                <a:alpha val="40000"/>
              </a:prstClr>
            </a:outerShdw>
          </a:effectLst>
        </p:spPr>
        <p:txBody>
          <a:bodyPr/>
          <a:lstStyle/>
          <a:p>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rgbClr val="222A35"/>
        </a:soli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164892" y="194873"/>
            <a:ext cx="6385795" cy="523914"/>
          </a:xfrm>
          <a:prstGeom prst="rect">
            <a:avLst/>
          </a:prstGeom>
        </p:spPr>
        <p:txBody>
          <a:bodyPr lIns="91425" tIns="91425" rIns="91425" bIns="91425" anchor="b" anchorCtr="0">
            <a:normAutofit/>
          </a:bodyPr>
          <a:lstStyle>
            <a:lvl1pPr lvl="0" algn="l">
              <a:spcBef>
                <a:spcPts val="0"/>
              </a:spcBef>
              <a:defRPr sz="2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Frame 1"/>
          <p:cNvSpPr/>
          <p:nvPr userDrawn="1"/>
        </p:nvSpPr>
        <p:spPr>
          <a:xfrm>
            <a:off x="137411" y="944380"/>
            <a:ext cx="11917179" cy="5741232"/>
          </a:xfrm>
          <a:prstGeom prst="frame">
            <a:avLst>
              <a:gd name="adj1" fmla="val 1601"/>
            </a:avLst>
          </a:prstGeom>
          <a:solidFill>
            <a:srgbClr val="02608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bg>
      <p:bgPr>
        <a:solidFill>
          <a:srgbClr val="222A35"/>
        </a:solidFill>
        <a:effectLst/>
      </p:bgPr>
    </p:bg>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1928005" y="6222857"/>
            <a:ext cx="8335991" cy="478340"/>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sp>
        <p:nvSpPr>
          <p:cNvPr id="3" name="Rectangle 2"/>
          <p:cNvSpPr/>
          <p:nvPr userDrawn="1"/>
        </p:nvSpPr>
        <p:spPr>
          <a:xfrm>
            <a:off x="0" y="0"/>
            <a:ext cx="1828800" cy="6858000"/>
          </a:xfrm>
          <a:prstGeom prst="rect">
            <a:avLst/>
          </a:prstGeom>
          <a:solidFill>
            <a:srgbClr val="0192A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a:off x="12082072" y="0"/>
            <a:ext cx="109928" cy="6858000"/>
          </a:xfrm>
          <a:prstGeom prst="rect">
            <a:avLst/>
          </a:prstGeom>
          <a:solidFill>
            <a:srgbClr val="0192A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bg>
      <p:bgPr>
        <a:solidFill>
          <a:srgbClr val="222A35"/>
        </a:solidFill>
        <a:effectLst/>
      </p:bgPr>
    </p:bg>
    <p:spTree>
      <p:nvGrpSpPr>
        <p:cNvPr id="1" name="Shape 122"/>
        <p:cNvGrpSpPr/>
        <p:nvPr/>
      </p:nvGrpSpPr>
      <p:grpSpPr>
        <a:xfrm>
          <a:off x="0" y="0"/>
          <a:ext cx="0" cy="0"/>
          <a:chOff x="0" y="0"/>
          <a:chExt cx="0" cy="0"/>
        </a:xfrm>
      </p:grpSpPr>
      <p:sp>
        <p:nvSpPr>
          <p:cNvPr id="2" name="Isosceles Triangle 1"/>
          <p:cNvSpPr/>
          <p:nvPr userDrawn="1"/>
        </p:nvSpPr>
        <p:spPr>
          <a:xfrm>
            <a:off x="3972393" y="0"/>
            <a:ext cx="8219607" cy="6858000"/>
          </a:xfrm>
          <a:prstGeom prst="triangle">
            <a:avLst>
              <a:gd name="adj" fmla="val 100000"/>
            </a:avLst>
          </a:prstGeom>
          <a:solidFill>
            <a:srgbClr val="2DB7CB">
              <a:alpha val="67000"/>
            </a:srgbClr>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Isosceles Triangle 2"/>
          <p:cNvSpPr/>
          <p:nvPr userDrawn="1"/>
        </p:nvSpPr>
        <p:spPr>
          <a:xfrm flipH="1">
            <a:off x="-5" y="5152572"/>
            <a:ext cx="12308117" cy="1705428"/>
          </a:xfrm>
          <a:prstGeom prst="triangle">
            <a:avLst>
              <a:gd name="adj" fmla="val 100000"/>
            </a:avLst>
          </a:prstGeom>
          <a:solidFill>
            <a:srgbClr val="2DB7CB">
              <a:alpha val="2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Parallelogram 3"/>
          <p:cNvSpPr/>
          <p:nvPr userDrawn="1"/>
        </p:nvSpPr>
        <p:spPr>
          <a:xfrm rot="10800000">
            <a:off x="-885375" y="2051501"/>
            <a:ext cx="8476345" cy="2743200"/>
          </a:xfrm>
          <a:prstGeom prst="parallelogram">
            <a:avLst>
              <a:gd name="adj" fmla="val 32971"/>
            </a:avLst>
          </a:prstGeom>
          <a:gradFill flip="none" rotWithShape="1">
            <a:gsLst>
              <a:gs pos="100000">
                <a:schemeClr val="bg1">
                  <a:alpha val="20000"/>
                </a:schemeClr>
              </a:gs>
              <a:gs pos="0">
                <a:schemeClr val="bg1">
                  <a:alpha val="0"/>
                  <a:lumMod val="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bg>
      <p:bgPr>
        <a:solidFill>
          <a:srgbClr val="222A35"/>
        </a:solidFill>
        <a:effectLst/>
      </p:bgPr>
    </p:bg>
    <p:spTree>
      <p:nvGrpSpPr>
        <p:cNvPr id="1" name="Shape 122"/>
        <p:cNvGrpSpPr/>
        <p:nvPr/>
      </p:nvGrpSpPr>
      <p:grpSpPr>
        <a:xfrm>
          <a:off x="0" y="0"/>
          <a:ext cx="0" cy="0"/>
          <a:chOff x="0" y="0"/>
          <a:chExt cx="0" cy="0"/>
        </a:xfrm>
      </p:grpSpPr>
      <p:sp>
        <p:nvSpPr>
          <p:cNvPr id="3" name="Isosceles Triangle 2"/>
          <p:cNvSpPr/>
          <p:nvPr userDrawn="1"/>
        </p:nvSpPr>
        <p:spPr>
          <a:xfrm>
            <a:off x="-116117" y="5152572"/>
            <a:ext cx="12308117" cy="1705428"/>
          </a:xfrm>
          <a:prstGeom prst="triangle">
            <a:avLst>
              <a:gd name="adj" fmla="val 100000"/>
            </a:avLst>
          </a:prstGeom>
          <a:solidFill>
            <a:srgbClr val="2DB7CB">
              <a:alpha val="2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Isosceles Triangle 3"/>
          <p:cNvSpPr/>
          <p:nvPr userDrawn="1"/>
        </p:nvSpPr>
        <p:spPr>
          <a:xfrm flipH="1">
            <a:off x="0" y="0"/>
            <a:ext cx="8219607" cy="6858000"/>
          </a:xfrm>
          <a:prstGeom prst="triangle">
            <a:avLst>
              <a:gd name="adj" fmla="val 100000"/>
            </a:avLst>
          </a:prstGeom>
          <a:solidFill>
            <a:srgbClr val="2DB7CB">
              <a:alpha val="67000"/>
            </a:srgb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Parallelogram 4"/>
          <p:cNvSpPr/>
          <p:nvPr userDrawn="1"/>
        </p:nvSpPr>
        <p:spPr>
          <a:xfrm flipV="1">
            <a:off x="4426857" y="1955800"/>
            <a:ext cx="8969827" cy="2743200"/>
          </a:xfrm>
          <a:prstGeom prst="parallelogram">
            <a:avLst>
              <a:gd name="adj" fmla="val 32971"/>
            </a:avLst>
          </a:prstGeom>
          <a:gradFill flip="none" rotWithShape="1">
            <a:gsLst>
              <a:gs pos="100000">
                <a:schemeClr val="bg1">
                  <a:alpha val="20000"/>
                </a:schemeClr>
              </a:gs>
              <a:gs pos="0">
                <a:schemeClr val="bg1">
                  <a:alpha val="0"/>
                  <a:lumMod val="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Blank big">
    <p:bg>
      <p:bgPr>
        <a:solidFill>
          <a:srgbClr val="222A35"/>
        </a:solidFill>
        <a:effectLst/>
      </p:bgPr>
    </p:bg>
    <p:spTree>
      <p:nvGrpSpPr>
        <p:cNvPr id="1" name="Shape 135"/>
        <p:cNvGrpSpPr/>
        <p:nvPr/>
      </p:nvGrpSpPr>
      <p:grpSpPr>
        <a:xfrm>
          <a:off x="0" y="0"/>
          <a:ext cx="0" cy="0"/>
          <a:chOff x="0" y="0"/>
          <a:chExt cx="0" cy="0"/>
        </a:xfrm>
      </p:grpSpPr>
      <p:sp>
        <p:nvSpPr>
          <p:cNvPr id="2" name="Freeform 1"/>
          <p:cNvSpPr/>
          <p:nvPr userDrawn="1"/>
        </p:nvSpPr>
        <p:spPr>
          <a:xfrm>
            <a:off x="6000222" y="1193031"/>
            <a:ext cx="6191779" cy="45719"/>
          </a:xfrm>
          <a:custGeom>
            <a:avLst/>
            <a:gdLst>
              <a:gd name="connsiteX0" fmla="*/ 0 w 6191779"/>
              <a:gd name="connsiteY0" fmla="*/ 0 h 45719"/>
              <a:gd name="connsiteX1" fmla="*/ 6191779 w 6191779"/>
              <a:gd name="connsiteY1" fmla="*/ 0 h 45719"/>
              <a:gd name="connsiteX2" fmla="*/ 6191779 w 6191779"/>
              <a:gd name="connsiteY2" fmla="*/ 45719 h 45719"/>
              <a:gd name="connsiteX3" fmla="*/ 0 w 6191779"/>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191779" h="45719">
                <a:moveTo>
                  <a:pt x="0" y="0"/>
                </a:moveTo>
                <a:lnTo>
                  <a:pt x="6191779" y="0"/>
                </a:lnTo>
                <a:lnTo>
                  <a:pt x="6191779" y="45719"/>
                </a:lnTo>
                <a:lnTo>
                  <a:pt x="0" y="45719"/>
                </a:lnTo>
                <a:close/>
              </a:path>
            </a:pathLst>
          </a:custGeom>
          <a:solidFill>
            <a:srgbClr val="02608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Freeform 2"/>
          <p:cNvSpPr/>
          <p:nvPr userDrawn="1"/>
        </p:nvSpPr>
        <p:spPr>
          <a:xfrm>
            <a:off x="-1057" y="338775"/>
            <a:ext cx="6001278" cy="45719"/>
          </a:xfrm>
          <a:custGeom>
            <a:avLst/>
            <a:gdLst>
              <a:gd name="connsiteX0" fmla="*/ 0 w 6001278"/>
              <a:gd name="connsiteY0" fmla="*/ 0 h 45719"/>
              <a:gd name="connsiteX1" fmla="*/ 6001278 w 6001278"/>
              <a:gd name="connsiteY1" fmla="*/ 0 h 45719"/>
              <a:gd name="connsiteX2" fmla="*/ 6001278 w 6001278"/>
              <a:gd name="connsiteY2" fmla="*/ 45719 h 45719"/>
              <a:gd name="connsiteX3" fmla="*/ 0 w 6001278"/>
              <a:gd name="connsiteY3" fmla="*/ 45719 h 45719"/>
            </a:gdLst>
            <a:ahLst/>
            <a:cxnLst>
              <a:cxn ang="0">
                <a:pos x="connsiteX0" y="connsiteY0"/>
              </a:cxn>
              <a:cxn ang="0">
                <a:pos x="connsiteX1" y="connsiteY1"/>
              </a:cxn>
              <a:cxn ang="0">
                <a:pos x="connsiteX2" y="connsiteY2"/>
              </a:cxn>
              <a:cxn ang="0">
                <a:pos x="connsiteX3" y="connsiteY3"/>
              </a:cxn>
            </a:cxnLst>
            <a:rect l="l" t="t" r="r" b="b"/>
            <a:pathLst>
              <a:path w="6001278" h="45719">
                <a:moveTo>
                  <a:pt x="0" y="0"/>
                </a:moveTo>
                <a:lnTo>
                  <a:pt x="6001278" y="0"/>
                </a:lnTo>
                <a:lnTo>
                  <a:pt x="6001278" y="45719"/>
                </a:lnTo>
                <a:lnTo>
                  <a:pt x="0" y="45719"/>
                </a:lnTo>
                <a:close/>
              </a:path>
            </a:pathLst>
          </a:custGeom>
          <a:solidFill>
            <a:srgbClr val="02608E"/>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21"/>
          <p:cNvSpPr txBox="1">
            <a:spLocks noGrp="1"/>
          </p:cNvSpPr>
          <p:nvPr>
            <p:ph type="ctrTitle"/>
          </p:nvPr>
        </p:nvSpPr>
        <p:spPr>
          <a:xfrm>
            <a:off x="87908" y="445358"/>
            <a:ext cx="5912313" cy="780645"/>
          </a:xfrm>
          <a:prstGeom prst="rect">
            <a:avLst/>
          </a:prstGeom>
        </p:spPr>
        <p:txBody>
          <a:bodyPr lIns="91425" tIns="91425" rIns="91425" bIns="91425" anchor="b" anchorCtr="0">
            <a:normAutofit/>
          </a:bodyPr>
          <a:lstStyle>
            <a:lvl1pPr lvl="0" algn="l" rtl="0">
              <a:spcBef>
                <a:spcPts val="0"/>
              </a:spcBef>
              <a:defRPr sz="3600" b="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5" name="Rectangle 4"/>
          <p:cNvSpPr/>
          <p:nvPr userDrawn="1"/>
        </p:nvSpPr>
        <p:spPr>
          <a:xfrm>
            <a:off x="-7871" y="2163401"/>
            <a:ext cx="12199872" cy="3976142"/>
          </a:xfrm>
          <a:prstGeom prst="rect">
            <a:avLst/>
          </a:prstGeom>
          <a:gradFill>
            <a:gsLst>
              <a:gs pos="100000">
                <a:srgbClr val="02608E"/>
              </a:gs>
              <a:gs pos="0">
                <a:srgbClr val="2DB7CB"/>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bg>
      <p:bgPr>
        <a:solidFill>
          <a:srgbClr val="222A35"/>
        </a:solidFill>
        <a:effectLst/>
      </p:bgPr>
    </p:bg>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5/2/2018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5.jpeg"/><Relationship Id="rId2" Type="http://schemas.openxmlformats.org/officeDocument/2006/relationships/image" Target="../media/image4.png"/><Relationship Id="rId1" Type="http://schemas.openxmlformats.org/officeDocument/2006/relationships/slideLayout" Target="../slideLayouts/slideLayout1.xml"/><Relationship Id="rId4" Type="http://schemas.openxmlformats.org/officeDocument/2006/relationships/image" Target="../media/image6.png"/></Relationships>
</file>

<file path=ppt/slides/_rels/slide2.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3" Type="http://schemas.openxmlformats.org/officeDocument/2006/relationships/image" Target="../media/image11.jpeg"/><Relationship Id="rId2" Type="http://schemas.openxmlformats.org/officeDocument/2006/relationships/image" Target="../media/image10.jpeg"/><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3" Type="http://schemas.openxmlformats.org/officeDocument/2006/relationships/image" Target="../media/image13.jpeg"/><Relationship Id="rId2" Type="http://schemas.openxmlformats.org/officeDocument/2006/relationships/image" Target="../media/image12.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9.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bg>
      <p:bgPr>
        <a:solidFill>
          <a:srgbClr val="222A35"/>
        </a:solidFill>
        <a:effectLst/>
      </p:bgPr>
    </p:bg>
    <p:spTree>
      <p:nvGrpSpPr>
        <p:cNvPr id="1" name=""/>
        <p:cNvGrpSpPr/>
        <p:nvPr/>
      </p:nvGrpSpPr>
      <p:grpSpPr>
        <a:xfrm>
          <a:off x="0" y="0"/>
          <a:ext cx="0" cy="0"/>
          <a:chOff x="0" y="0"/>
          <a:chExt cx="0" cy="0"/>
        </a:xfrm>
      </p:grpSpPr>
      <p:pic>
        <p:nvPicPr>
          <p:cNvPr id="31" name="Picture 3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250664" y="497443"/>
            <a:ext cx="5840474" cy="5809992"/>
          </a:xfrm>
          <a:prstGeom prst="rect">
            <a:avLst/>
          </a:prstGeom>
        </p:spPr>
      </p:pic>
      <p:pic>
        <p:nvPicPr>
          <p:cNvPr id="39" name="Picture 38"/>
          <p:cNvPicPr>
            <a:picLocks noChangeAspect="1"/>
          </p:cNvPicPr>
          <p:nvPr/>
        </p:nvPicPr>
        <p:blipFill rotWithShape="1">
          <a:blip r:embed="rId3" cstate="hqprint">
            <a:extLst>
              <a:ext uri="{28A0092B-C50C-407E-A947-70E740481C1C}">
                <a14:useLocalDpi xmlns:a14="http://schemas.microsoft.com/office/drawing/2010/main" val="0"/>
              </a:ext>
            </a:extLst>
          </a:blip>
          <a:srcRect l="26024" t="14392" r="28865" b="22539"/>
          <a:stretch/>
        </p:blipFill>
        <p:spPr>
          <a:xfrm>
            <a:off x="8406298" y="1550687"/>
            <a:ext cx="1186053" cy="1235817"/>
          </a:xfrm>
          <a:prstGeom prst="ellipse">
            <a:avLst/>
          </a:prstGeom>
          <a:effectLst>
            <a:outerShdw blurRad="203200" dist="38100" dir="8100000" algn="tr" rotWithShape="0">
              <a:prstClr val="black">
                <a:alpha val="51000"/>
              </a:prstClr>
            </a:outerShdw>
          </a:effectLst>
        </p:spPr>
      </p:pic>
      <p:pic>
        <p:nvPicPr>
          <p:cNvPr id="48" name="Picture 47"/>
          <p:cNvPicPr>
            <a:picLocks noChangeAspect="1"/>
          </p:cNvPicPr>
          <p:nvPr/>
        </p:nvPicPr>
        <p:blipFill rotWithShape="1">
          <a:blip r:embed="rId4"/>
          <a:srcRect l="7878" t="19676" r="8155" b="33613"/>
          <a:stretch/>
        </p:blipFill>
        <p:spPr>
          <a:xfrm>
            <a:off x="6590187" y="2988775"/>
            <a:ext cx="4847772" cy="899886"/>
          </a:xfrm>
          <a:prstGeom prst="rect">
            <a:avLst/>
          </a:prstGeom>
        </p:spPr>
      </p:pic>
      <p:sp>
        <p:nvSpPr>
          <p:cNvPr id="49" name="Rectangle 48">
            <a:extLst>
              <a:ext uri="{FF2B5EF4-FFF2-40B4-BE49-F238E27FC236}">
                <a16:creationId xmlns:a16="http://schemas.microsoft.com/office/drawing/2014/main" id="{83031EDF-1C34-49BB-A711-61952CB8A541}"/>
              </a:ext>
            </a:extLst>
          </p:cNvPr>
          <p:cNvSpPr/>
          <p:nvPr/>
        </p:nvSpPr>
        <p:spPr>
          <a:xfrm>
            <a:off x="7357409" y="4090932"/>
            <a:ext cx="3283848" cy="307777"/>
          </a:xfrm>
          <a:prstGeom prst="rect">
            <a:avLst/>
          </a:prstGeom>
        </p:spPr>
        <p:txBody>
          <a:bodyPr wrap="none">
            <a:spAutoFit/>
          </a:bodyPr>
          <a:lstStyle/>
          <a:p>
            <a:pPr algn="just"/>
            <a:r>
              <a:rPr lang="en-US" sz="1400" dirty="0" smtClean="0">
                <a:solidFill>
                  <a:srgbClr val="FFBD00"/>
                </a:solidFill>
              </a:rPr>
              <a:t>Free PowerPoint &amp; Google Slides Template</a:t>
            </a:r>
            <a:endParaRPr lang="en-US" sz="1400" dirty="0">
              <a:solidFill>
                <a:srgbClr val="FFBD00"/>
              </a:solidFill>
            </a:endParaRPr>
          </a:p>
        </p:txBody>
      </p:sp>
      <p:sp>
        <p:nvSpPr>
          <p:cNvPr id="50" name="Rectangle 4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99577582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81">
            <a:extLst>
              <a:ext uri="{FF2B5EF4-FFF2-40B4-BE49-F238E27FC236}">
                <a16:creationId xmlns:a16="http://schemas.microsoft.com/office/drawing/2014/main" id="{6BCDD2DE-0664-4B9B-802D-68F4AD93E3C5}"/>
              </a:ext>
            </a:extLst>
          </p:cNvPr>
          <p:cNvSpPr txBox="1">
            <a:spLocks/>
          </p:cNvSpPr>
          <p:nvPr/>
        </p:nvSpPr>
        <p:spPr>
          <a:xfrm>
            <a:off x="6279270" y="944380"/>
            <a:ext cx="5614433" cy="1249887"/>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4000" dirty="0">
                <a:solidFill>
                  <a:schemeClr val="bg1"/>
                </a:solidFill>
              </a:rPr>
              <a:t>INSTRUCTIONS FOR USE</a:t>
            </a:r>
          </a:p>
        </p:txBody>
      </p:sp>
      <p:sp>
        <p:nvSpPr>
          <p:cNvPr id="6" name="Shape 83">
            <a:extLst>
              <a:ext uri="{FF2B5EF4-FFF2-40B4-BE49-F238E27FC236}">
                <a16:creationId xmlns:a16="http://schemas.microsoft.com/office/drawing/2014/main" id="{95B8656C-FD63-4AAA-B206-7E1C765B7DC0}"/>
              </a:ext>
            </a:extLst>
          </p:cNvPr>
          <p:cNvSpPr txBox="1">
            <a:spLocks/>
          </p:cNvSpPr>
          <p:nvPr/>
        </p:nvSpPr>
        <p:spPr>
          <a:xfrm>
            <a:off x="6444217" y="2472913"/>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solidFill>
                <a:schemeClr val="bg1"/>
              </a:solidFill>
            </a:endParaRPr>
          </a:p>
        </p:txBody>
      </p:sp>
      <p:sp>
        <p:nvSpPr>
          <p:cNvPr id="7" name="Rectangle 6">
            <a:extLst>
              <a:ext uri="{FF2B5EF4-FFF2-40B4-BE49-F238E27FC236}">
                <a16:creationId xmlns:a16="http://schemas.microsoft.com/office/drawing/2014/main" id="{83031EDF-1C34-49BB-A711-61952CB8A541}"/>
              </a:ext>
            </a:extLst>
          </p:cNvPr>
          <p:cNvSpPr/>
          <p:nvPr/>
        </p:nvSpPr>
        <p:spPr>
          <a:xfrm>
            <a:off x="6081889" y="4305063"/>
            <a:ext cx="3410357" cy="307777"/>
          </a:xfrm>
          <a:prstGeom prst="rect">
            <a:avLst/>
          </a:prstGeom>
        </p:spPr>
        <p:txBody>
          <a:bodyPr wrap="none">
            <a:spAutoFit/>
          </a:bodyPr>
          <a:lstStyle/>
          <a:p>
            <a:pPr algn="just"/>
            <a:r>
              <a:rPr lang="en-US" sz="1400" dirty="0">
                <a:solidFill>
                  <a:srgbClr val="FFBD00"/>
                </a:solidFill>
              </a:rPr>
              <a:t>FONT:   </a:t>
            </a:r>
            <a:r>
              <a:rPr lang="en-US" sz="1400" dirty="0" err="1" smtClean="0">
                <a:solidFill>
                  <a:srgbClr val="FFBD00"/>
                </a:solidFill>
              </a:rPr>
              <a:t>Roboto</a:t>
            </a:r>
            <a:r>
              <a:rPr lang="en-US" sz="1400" dirty="0" smtClean="0">
                <a:solidFill>
                  <a:srgbClr val="FFBD00"/>
                </a:solidFill>
              </a:rPr>
              <a:t> &amp; Calibri </a:t>
            </a:r>
            <a:r>
              <a:rPr lang="en-US" sz="1400" dirty="0">
                <a:solidFill>
                  <a:srgbClr val="FFBD00"/>
                </a:solidFill>
              </a:rPr>
              <a:t>(Free Google Fonts)</a:t>
            </a:r>
          </a:p>
        </p:txBody>
      </p:sp>
      <p:sp>
        <p:nvSpPr>
          <p:cNvPr id="8" name="Rectangle 7">
            <a:extLst>
              <a:ext uri="{FF2B5EF4-FFF2-40B4-BE49-F238E27FC236}">
                <a16:creationId xmlns:a16="http://schemas.microsoft.com/office/drawing/2014/main" id="{E0F5E55E-AFD7-47F6-83A4-64FBFB9C73FB}"/>
              </a:ext>
            </a:extLst>
          </p:cNvPr>
          <p:cNvSpPr/>
          <p:nvPr/>
        </p:nvSpPr>
        <p:spPr>
          <a:xfrm>
            <a:off x="6081889" y="2469706"/>
            <a:ext cx="3078002" cy="1692771"/>
          </a:xfrm>
          <a:prstGeom prst="rect">
            <a:avLst/>
          </a:prstGeom>
        </p:spPr>
        <p:txBody>
          <a:bodyPr wrap="square">
            <a:spAutoFit/>
          </a:bodyPr>
          <a:lstStyle/>
          <a:p>
            <a:r>
              <a:rPr lang="en-US" sz="1400" dirty="0">
                <a:solidFill>
                  <a:srgbClr val="FFBD00"/>
                </a:solidFill>
              </a:rPr>
              <a:t>DOWNLOAD AS POWERPOINT TEMPLATE</a:t>
            </a:r>
          </a:p>
          <a:p>
            <a:endParaRPr lang="en-US" sz="800" dirty="0">
              <a:solidFill>
                <a:schemeClr val="bg1"/>
              </a:solidFill>
            </a:endParaRPr>
          </a:p>
          <a:p>
            <a:r>
              <a:rPr lang="en-US" sz="1200" dirty="0">
                <a:solidFill>
                  <a:schemeClr val="bg1"/>
                </a:solidFill>
              </a:rPr>
              <a:t>Click on the button under the presentation preview that says "Download as </a:t>
            </a:r>
            <a:r>
              <a:rPr lang="en-US" sz="1200" dirty="0" smtClean="0">
                <a:solidFill>
                  <a:schemeClr val="bg1"/>
                </a:solidFill>
              </a:rPr>
              <a:t>Power Point </a:t>
            </a:r>
            <a:r>
              <a:rPr lang="en-US" sz="1200" dirty="0">
                <a:solidFill>
                  <a:schemeClr val="bg1"/>
                </a:solidFill>
              </a:rPr>
              <a:t>template". You will get a .pptx file that you can edit in PowerPoint. Remember to download and install the fonts used in this presentation.</a:t>
            </a:r>
          </a:p>
          <a:p>
            <a:endParaRPr lang="en-US" sz="800" dirty="0">
              <a:solidFill>
                <a:schemeClr val="bg1"/>
              </a:solidFill>
            </a:endParaRPr>
          </a:p>
        </p:txBody>
      </p:sp>
      <p:sp>
        <p:nvSpPr>
          <p:cNvPr id="9" name="Rectangle 8">
            <a:extLst>
              <a:ext uri="{FF2B5EF4-FFF2-40B4-BE49-F238E27FC236}">
                <a16:creationId xmlns:a16="http://schemas.microsoft.com/office/drawing/2014/main" id="{D57298C0-A38E-4A89-92DC-EA24513855AE}"/>
              </a:ext>
            </a:extLst>
          </p:cNvPr>
          <p:cNvSpPr/>
          <p:nvPr/>
        </p:nvSpPr>
        <p:spPr>
          <a:xfrm>
            <a:off x="9086487" y="2438606"/>
            <a:ext cx="2972163" cy="1538883"/>
          </a:xfrm>
          <a:prstGeom prst="rect">
            <a:avLst/>
          </a:prstGeom>
        </p:spPr>
        <p:txBody>
          <a:bodyPr wrap="square">
            <a:spAutoFit/>
          </a:bodyPr>
          <a:lstStyle/>
          <a:p>
            <a:r>
              <a:rPr lang="en-US" sz="1400" dirty="0">
                <a:solidFill>
                  <a:srgbClr val="FFBD00"/>
                </a:solidFill>
              </a:rPr>
              <a:t>USE AS GOOGLE SLIDES THEME</a:t>
            </a:r>
          </a:p>
          <a:p>
            <a:endParaRPr lang="en-US" sz="800" dirty="0">
              <a:solidFill>
                <a:schemeClr val="bg1"/>
              </a:solidFill>
            </a:endParaRPr>
          </a:p>
          <a:p>
            <a:r>
              <a:rPr lang="en-US" sz="1200" dirty="0">
                <a:solidFill>
                  <a:schemeClr val="bg1"/>
                </a:solidFill>
              </a:rPr>
              <a:t>Click on the button that says "Use as Google Slides Theme". You will get a copy of this document on your Google Drive and will be able to edit, add or delete slides. Remember you must be signed in to your Google account.</a:t>
            </a:r>
          </a:p>
        </p:txBody>
      </p:sp>
      <p:sp>
        <p:nvSpPr>
          <p:cNvPr id="10" name="Rectangle 9">
            <a:extLst>
              <a:ext uri="{FF2B5EF4-FFF2-40B4-BE49-F238E27FC236}">
                <a16:creationId xmlns:a16="http://schemas.microsoft.com/office/drawing/2014/main" id="{354640A0-1D52-4378-B7F5-AEA08AA29279}"/>
              </a:ext>
            </a:extLst>
          </p:cNvPr>
          <p:cNvSpPr/>
          <p:nvPr/>
        </p:nvSpPr>
        <p:spPr>
          <a:xfrm>
            <a:off x="6081889" y="4940414"/>
            <a:ext cx="5614433" cy="830997"/>
          </a:xfrm>
          <a:prstGeom prst="rect">
            <a:avLst/>
          </a:prstGeom>
        </p:spPr>
        <p:txBody>
          <a:bodyPr wrap="square">
            <a:spAutoFit/>
          </a:bodyPr>
          <a:lstStyle/>
          <a:p>
            <a:r>
              <a:rPr lang="en-US" sz="1600" dirty="0">
                <a:solidFill>
                  <a:schemeClr val="bg1"/>
                </a:solidFill>
              </a:rPr>
              <a:t>This template is free to use under Creative Commons Attribution license. Please mention Slidehood.com and other resources used in a slide footer.</a:t>
            </a:r>
          </a:p>
        </p:txBody>
      </p:sp>
      <p:pic>
        <p:nvPicPr>
          <p:cNvPr id="3" name="Picture Placeholder 2"/>
          <p:cNvPicPr>
            <a:picLocks noGrp="1" noChangeAspect="1"/>
          </p:cNvPicPr>
          <p:nvPr>
            <p:ph type="pic" sz="quarter" idx="10"/>
          </p:nvPr>
        </p:nvPicPr>
        <p:blipFill>
          <a:blip r:embed="rId2" cstate="email">
            <a:extLst>
              <a:ext uri="{28A0092B-C50C-407E-A947-70E740481C1C}">
                <a14:useLocalDpi xmlns:a14="http://schemas.microsoft.com/office/drawing/2010/main"/>
              </a:ext>
            </a:extLst>
          </a:blip>
          <a:srcRect/>
          <a:stretch>
            <a:fillRect/>
          </a:stretch>
        </p:blipFill>
        <p:spPr/>
      </p:pic>
      <p:sp>
        <p:nvSpPr>
          <p:cNvPr id="12" name="Rectangle 11"/>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48085466"/>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1695450" y="2552700"/>
            <a:ext cx="5753100" cy="813500"/>
          </a:xfrm>
          <a:prstGeom prst="rect">
            <a:avLst/>
          </a:prstGeom>
        </p:spPr>
        <p:txBody>
          <a:bodyPr lIns="91425" tIns="91425" rIns="91425" bIns="91425" anchor="b" anchorCtr="0">
            <a:noAutofit/>
          </a:bodyPr>
          <a:lstStyle/>
          <a:p>
            <a:pPr lvl="0" rtl="0">
              <a:spcBef>
                <a:spcPts val="0"/>
              </a:spcBef>
              <a:buNone/>
            </a:pPr>
            <a:r>
              <a:rPr lang="en" dirty="0" smtClean="0"/>
              <a:t>YOUR </a:t>
            </a:r>
            <a:r>
              <a:rPr lang="en" dirty="0"/>
              <a:t>FIRST HEADLINE</a:t>
            </a:r>
          </a:p>
        </p:txBody>
      </p:sp>
      <p:sp>
        <p:nvSpPr>
          <p:cNvPr id="5" name="Shape 99"/>
          <p:cNvSpPr txBox="1">
            <a:spLocks noGrp="1"/>
          </p:cNvSpPr>
          <p:nvPr>
            <p:ph type="subTitle" idx="1"/>
          </p:nvPr>
        </p:nvSpPr>
        <p:spPr>
          <a:xfrm>
            <a:off x="5342848" y="3566225"/>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rgbClr val="FFBD00"/>
                </a:solidFill>
              </a:rPr>
              <a:t>First things first let’s start with the first set of slides</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5375531" y="3852254"/>
            <a:ext cx="6366900" cy="1798703"/>
          </a:xfrm>
        </p:spPr>
        <p:txBody>
          <a:bodyPr>
            <a:normAutofit fontScale="77500" lnSpcReduction="20000"/>
          </a:bodyPr>
          <a:lstStyle/>
          <a:p>
            <a:endParaRPr lang="en-US" b="0" dirty="0" smtClean="0">
              <a:latin typeface="+mj-lt"/>
            </a:endParaRPr>
          </a:p>
          <a:p>
            <a:pPr algn="r"/>
            <a:r>
              <a:rPr lang="en-US" b="0" dirty="0" smtClean="0">
                <a:latin typeface="+mj-lt"/>
              </a:rPr>
              <a:t>A </a:t>
            </a:r>
            <a:r>
              <a:rPr lang="en-US" b="0" dirty="0">
                <a:latin typeface="+mj-lt"/>
              </a:rPr>
              <a:t>fine quotation is a diamond in the hand of a man of wit and a pebble in the hand of a fool. </a:t>
            </a:r>
            <a:r>
              <a:rPr lang="en-US" dirty="0"/>
              <a:t>A fine quotation is a diamond in the hand of a man of wit and a pebble in the hand of a fool</a:t>
            </a:r>
            <a:r>
              <a:rPr lang="en-US" dirty="0" smtClean="0"/>
              <a:t>. </a:t>
            </a:r>
            <a:r>
              <a:rPr lang="en-US" dirty="0"/>
              <a:t>A fine quotation is a diamond in the hand of a man of wit and a pebble in the hand of a fool. A fine quotation is a diamond in the hand of a man of wit and a pebble in the hand of a fool. </a:t>
            </a:r>
          </a:p>
          <a:p>
            <a:pPr algn="r"/>
            <a:r>
              <a:rPr lang="en-US" dirty="0" smtClean="0"/>
              <a:t> </a:t>
            </a:r>
            <a:endParaRPr lang="en-US" dirty="0"/>
          </a:p>
          <a:p>
            <a:endParaRPr lang="en-US" b="0" dirty="0">
              <a:latin typeface="+mj-lt"/>
            </a:endParaRP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10618532" y="2880705"/>
            <a:ext cx="895350" cy="971549"/>
          </a:xfrm>
          <a:prstGeom prst="rect">
            <a:avLst/>
          </a:prstGeom>
        </p:spPr>
      </p:pic>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6" name="Shape 98"/>
          <p:cNvSpPr txBox="1">
            <a:spLocks noGrp="1"/>
          </p:cNvSpPr>
          <p:nvPr>
            <p:ph type="ctrTitle"/>
          </p:nvPr>
        </p:nvSpPr>
        <p:spPr>
          <a:xfrm>
            <a:off x="44244" y="364661"/>
            <a:ext cx="8952885" cy="813500"/>
          </a:xfrm>
          <a:prstGeom prst="rect">
            <a:avLst/>
          </a:prstGeom>
        </p:spPr>
        <p:txBody>
          <a:bodyPr lIns="91425" tIns="91425" rIns="91425" bIns="91425" anchor="b" anchorCtr="0">
            <a:noAutofit/>
          </a:bodyPr>
          <a:lstStyle/>
          <a:p>
            <a:pPr lvl="0" rtl="0">
              <a:spcBef>
                <a:spcPts val="0"/>
              </a:spcBef>
              <a:buNone/>
            </a:pPr>
            <a:r>
              <a:rPr lang="en" dirty="0" smtClean="0"/>
              <a:t>YOUR WELCOME </a:t>
            </a:r>
            <a:r>
              <a:rPr lang="en" dirty="0" smtClean="0">
                <a:solidFill>
                  <a:srgbClr val="FFBD00"/>
                </a:solidFill>
              </a:rPr>
              <a:t>MESSAGE</a:t>
            </a:r>
            <a:r>
              <a:rPr lang="en" dirty="0" smtClean="0"/>
              <a:t> OR </a:t>
            </a:r>
            <a:r>
              <a:rPr lang="en-US" dirty="0" smtClean="0"/>
              <a:t>QUOTE</a:t>
            </a:r>
            <a:endParaRPr lang="en" dirty="0"/>
          </a:p>
        </p:txBody>
      </p:sp>
      <p:sp>
        <p:nvSpPr>
          <p:cNvPr id="7" name="Shape 99"/>
          <p:cNvSpPr txBox="1">
            <a:spLocks noGrp="1"/>
          </p:cNvSpPr>
          <p:nvPr>
            <p:ph type="subTitle" idx="1"/>
          </p:nvPr>
        </p:nvSpPr>
        <p:spPr>
          <a:xfrm>
            <a:off x="0" y="2018252"/>
            <a:ext cx="4896463" cy="639951"/>
          </a:xfrm>
          <a:prstGeom prst="rect">
            <a:avLst/>
          </a:prstGeom>
        </p:spPr>
        <p:txBody>
          <a:bodyPr lIns="91425" tIns="91425" rIns="91425" bIns="91425" anchor="ctr" anchorCtr="0">
            <a:noAutofit/>
          </a:bodyPr>
          <a:lstStyle/>
          <a:p>
            <a:pPr lvl="0" algn="r" rtl="0">
              <a:spcBef>
                <a:spcPts val="0"/>
              </a:spcBef>
              <a:buNone/>
            </a:pPr>
            <a:r>
              <a:rPr lang="en-US" sz="1600" dirty="0" smtClean="0"/>
              <a:t>You</a:t>
            </a:r>
            <a:r>
              <a:rPr lang="en" sz="1600" dirty="0" smtClean="0"/>
              <a:t> can use this page as your Welcome message or about us page.</a:t>
            </a:r>
            <a:endParaRPr lang="en" sz="1600" dirty="0"/>
          </a:p>
        </p:txBody>
      </p:sp>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129">
            <a:extLst>
              <a:ext uri="{FF2B5EF4-FFF2-40B4-BE49-F238E27FC236}">
                <a16:creationId xmlns:a16="http://schemas.microsoft.com/office/drawing/2014/main" id="{2E1D2BAA-EC0A-4CC7-ABD6-5538F5A35D71}"/>
              </a:ext>
            </a:extLst>
          </p:cNvPr>
          <p:cNvSpPr txBox="1">
            <a:spLocks/>
          </p:cNvSpPr>
          <p:nvPr/>
        </p:nvSpPr>
        <p:spPr>
          <a:xfrm>
            <a:off x="4019551" y="338762"/>
            <a:ext cx="4219422"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5400" dirty="0">
                <a:solidFill>
                  <a:schemeClr val="bg1"/>
                </a:solidFill>
              </a:rPr>
              <a:t>BIG IDEA</a:t>
            </a:r>
          </a:p>
        </p:txBody>
      </p:sp>
      <p:sp>
        <p:nvSpPr>
          <p:cNvPr id="4" name="Rectangle 3">
            <a:extLst>
              <a:ext uri="{FF2B5EF4-FFF2-40B4-BE49-F238E27FC236}">
                <a16:creationId xmlns:a16="http://schemas.microsoft.com/office/drawing/2014/main" id="{42309D67-9494-45B4-939A-55DD01CAA2D7}"/>
              </a:ext>
            </a:extLst>
          </p:cNvPr>
          <p:cNvSpPr/>
          <p:nvPr/>
        </p:nvSpPr>
        <p:spPr>
          <a:xfrm>
            <a:off x="4184588" y="4430174"/>
            <a:ext cx="3822824" cy="923330"/>
          </a:xfrm>
          <a:prstGeom prst="rect">
            <a:avLst/>
          </a:prstGeom>
        </p:spPr>
        <p:txBody>
          <a:bodyPr wrap="square">
            <a:spAutoFit/>
          </a:bodyPr>
          <a:lstStyle/>
          <a:p>
            <a:pPr algn="ctr"/>
            <a:r>
              <a:rPr lang="en-US" dirty="0">
                <a:solidFill>
                  <a:schemeClr val="bg1"/>
                </a:solidFill>
              </a:rPr>
              <a:t>Grab the attention of your audience by using icons and impressive</a:t>
            </a:r>
          </a:p>
          <a:p>
            <a:pPr algn="ctr"/>
            <a:r>
              <a:rPr lang="en-US" dirty="0">
                <a:solidFill>
                  <a:schemeClr val="bg1"/>
                </a:solidFill>
              </a:rPr>
              <a:t>images</a:t>
            </a:r>
          </a:p>
        </p:txBody>
      </p:sp>
      <p:pic>
        <p:nvPicPr>
          <p:cNvPr id="22" name="Picture 21"/>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5420913" y="3002908"/>
            <a:ext cx="1416698" cy="1416698"/>
          </a:xfrm>
          <a:prstGeom prst="ellipse">
            <a:avLst/>
          </a:prstGeom>
          <a:effectLst>
            <a:outerShdw blurRad="292100" dist="38100" dir="8100000" algn="tr" rotWithShape="0">
              <a:prstClr val="black">
                <a:alpha val="68000"/>
              </a:prstClr>
            </a:outerShdw>
          </a:effectLst>
        </p:spPr>
      </p:pic>
    </p:spTree>
    <p:extLst>
      <p:ext uri="{BB962C8B-B14F-4D97-AF65-F5344CB8AC3E}">
        <p14:creationId xmlns:p14="http://schemas.microsoft.com/office/powerpoint/2010/main" val="181100569"/>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1">
            <a:extLst>
              <a:ext uri="{FF2B5EF4-FFF2-40B4-BE49-F238E27FC236}">
                <a16:creationId xmlns:a16="http://schemas.microsoft.com/office/drawing/2014/main" id="{ABFFCBEE-9541-4CF2-A73C-DE3CA3F61503}"/>
              </a:ext>
            </a:extLst>
          </p:cNvPr>
          <p:cNvSpPr>
            <a:spLocks noGrp="1"/>
          </p:cNvSpPr>
          <p:nvPr>
            <p:ph type="title"/>
          </p:nvPr>
        </p:nvSpPr>
        <p:spPr>
          <a:xfrm>
            <a:off x="416686" y="1258708"/>
            <a:ext cx="6159486" cy="847999"/>
          </a:xfrm>
        </p:spPr>
        <p:txBody>
          <a:bodyPr>
            <a:normAutofit/>
          </a:bodyPr>
          <a:lstStyle/>
          <a:p>
            <a:r>
              <a:rPr lang="en-US" sz="4000" dirty="0"/>
              <a:t>THIS IS YOUR </a:t>
            </a:r>
            <a:r>
              <a:rPr lang="en-US" sz="4000" dirty="0">
                <a:solidFill>
                  <a:srgbClr val="FFBD00"/>
                </a:solidFill>
              </a:rPr>
              <a:t>HEADING</a:t>
            </a:r>
          </a:p>
        </p:txBody>
      </p:sp>
      <p:sp>
        <p:nvSpPr>
          <p:cNvPr id="7"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416686" y="2835644"/>
            <a:ext cx="5024268" cy="2552976"/>
          </a:xfrm>
          <a:prstGeom prst="rect">
            <a:avLst/>
          </a:prstGeom>
        </p:spPr>
        <p:txBody>
          <a:bodyPr wrap="square">
            <a:spAutoFit/>
          </a:bodyPr>
          <a:lstStyle/>
          <a:p>
            <a:pPr marL="0" indent="0" algn="just">
              <a:buNone/>
            </a:pPr>
            <a:r>
              <a:rPr lang="en-US" sz="1400" b="1" dirty="0">
                <a:solidFill>
                  <a:srgbClr val="FFBD00"/>
                </a:solidFill>
              </a:rPr>
              <a:t>Chris Hadfield</a:t>
            </a:r>
            <a:r>
              <a:rPr lang="en-US" sz="1400" dirty="0">
                <a:solidFill>
                  <a:srgbClr val="FFBD00"/>
                </a:solidFill>
              </a:rPr>
              <a:t>	</a:t>
            </a:r>
          </a:p>
          <a:p>
            <a:pPr marL="0" indent="0" algn="just">
              <a:buNone/>
            </a:pPr>
            <a:endParaRPr lang="en-US" sz="1400" dirty="0"/>
          </a:p>
          <a:p>
            <a:pPr marL="0" indent="0" algn="just">
              <a:buNone/>
            </a:pPr>
            <a:r>
              <a:rPr lang="en-US" sz="13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300" dirty="0"/>
          </a:p>
          <a:p>
            <a:pPr marL="0" indent="0" algn="just">
              <a:buNone/>
            </a:pPr>
            <a:r>
              <a:rPr lang="en-US" sz="13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8" name="Rectangle 7"/>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4" name="Picture Placeholder 3"/>
          <p:cNvPicPr>
            <a:picLocks noGrp="1" noChangeAspect="1"/>
          </p:cNvPicPr>
          <p:nvPr>
            <p:ph type="pic" sz="quarter" idx="10"/>
          </p:nvPr>
        </p:nvPicPr>
        <p:blipFill>
          <a:blip r:embed="rId2" cstate="email">
            <a:extLst>
              <a:ext uri="{28A0092B-C50C-407E-A947-70E740481C1C}">
                <a14:useLocalDpi xmlns:a14="http://schemas.microsoft.com/office/drawing/2010/main"/>
              </a:ext>
            </a:extLst>
          </a:blip>
          <a:srcRect/>
          <a:stretch>
            <a:fillRect/>
          </a:stretch>
        </p:blipFill>
        <p:spPr>
          <a:xfrm>
            <a:off x="6458676" y="529771"/>
            <a:ext cx="5734050" cy="2648858"/>
          </a:xfrm>
        </p:spPr>
      </p:pic>
      <p:pic>
        <p:nvPicPr>
          <p:cNvPr id="12" name="Picture Placeholder 11"/>
          <p:cNvPicPr>
            <a:picLocks noGrp="1" noChangeAspect="1"/>
          </p:cNvPicPr>
          <p:nvPr>
            <p:ph type="pic" sz="quarter" idx="11"/>
          </p:nvPr>
        </p:nvPicPr>
        <p:blipFill>
          <a:blip r:embed="rId3" cstate="email">
            <a:extLst>
              <a:ext uri="{28A0092B-C50C-407E-A947-70E740481C1C}">
                <a14:useLocalDpi xmlns:a14="http://schemas.microsoft.com/office/drawing/2010/main"/>
              </a:ext>
            </a:extLst>
          </a:blip>
          <a:srcRect/>
          <a:stretch>
            <a:fillRect/>
          </a:stretch>
        </p:blipFill>
        <p:spPr/>
      </p:pic>
    </p:spTree>
    <p:extLst>
      <p:ext uri="{BB962C8B-B14F-4D97-AF65-F5344CB8AC3E}">
        <p14:creationId xmlns:p14="http://schemas.microsoft.com/office/powerpoint/2010/main" val="2259968359"/>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Shape 165"/>
          <p:cNvSpPr txBox="1">
            <a:spLocks/>
          </p:cNvSpPr>
          <p:nvPr/>
        </p:nvSpPr>
        <p:spPr>
          <a:xfrm>
            <a:off x="236375" y="441960"/>
            <a:ext cx="9060025" cy="776656"/>
          </a:xfrm>
          <a:prstGeom prst="rect">
            <a:avLst/>
          </a:prstGeom>
        </p:spPr>
        <p:txBody>
          <a:bodyPr vert="horz" lIns="91425" tIns="91425" rIns="91425" bIns="91425" rtlCol="0" anchor="b" anchorCtr="0">
            <a:noAutofit/>
          </a:bodyPr>
          <a:lstStyle>
            <a:lvl1pPr lvl="0" algn="l" defTabSz="914400" rtl="0" eaLnBrk="1" latinLnBrk="0" hangingPunct="1">
              <a:lnSpc>
                <a:spcPct val="90000"/>
              </a:lnSpc>
              <a:spcBef>
                <a:spcPts val="0"/>
              </a:spcBef>
              <a:buNone/>
              <a:defRPr sz="3600" b="0" kern="1200">
                <a:solidFill>
                  <a:schemeClr val="bg1"/>
                </a:solidFill>
                <a:latin typeface="+mj-lt"/>
                <a:ea typeface="+mj-ea"/>
                <a:cs typeface="+mj-cs"/>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r>
              <a:rPr lang="en" sz="4000" smtClean="0"/>
              <a:t>YOU CAN ALSO </a:t>
            </a:r>
            <a:r>
              <a:rPr lang="en" sz="4000" smtClean="0">
                <a:solidFill>
                  <a:srgbClr val="FFBD00"/>
                </a:solidFill>
              </a:rPr>
              <a:t>SPLIT</a:t>
            </a:r>
            <a:r>
              <a:rPr lang="en" sz="4000" smtClean="0"/>
              <a:t> YOUR CONTENT</a:t>
            </a:r>
            <a:endParaRPr lang="en" sz="4000" dirty="0"/>
          </a:p>
        </p:txBody>
      </p:sp>
      <p:sp>
        <p:nvSpPr>
          <p:cNvPr id="11" name="Rectangle 10">
            <a:extLst>
              <a:ext uri="{FF2B5EF4-FFF2-40B4-BE49-F238E27FC236}">
                <a16:creationId xmlns:a16="http://schemas.microsoft.com/office/drawing/2014/main" id="{D18FE4C6-3116-46FB-BDC6-3D6D419688D8}"/>
              </a:ext>
            </a:extLst>
          </p:cNvPr>
          <p:cNvSpPr/>
          <p:nvPr/>
        </p:nvSpPr>
        <p:spPr>
          <a:xfrm>
            <a:off x="158323" y="2756634"/>
            <a:ext cx="2922842" cy="2000548"/>
          </a:xfrm>
          <a:prstGeom prst="rect">
            <a:avLst/>
          </a:prstGeom>
        </p:spPr>
        <p:txBody>
          <a:bodyPr wrap="square">
            <a:spAutoFit/>
          </a:bodyPr>
          <a:lstStyle/>
          <a:p>
            <a:pPr algn="just"/>
            <a:r>
              <a:rPr lang="en-US" sz="1400" b="1" dirty="0">
                <a:solidFill>
                  <a:schemeClr val="accent1">
                    <a:lumMod val="75000"/>
                  </a:schemeClr>
                </a:solidFill>
              </a:rPr>
              <a:t>Chris Hadfield</a:t>
            </a:r>
            <a:r>
              <a:rPr lang="en-US" sz="1400" dirty="0">
                <a:solidFill>
                  <a:schemeClr val="accent1">
                    <a:lumMod val="75000"/>
                  </a:schemeClr>
                </a:solidFill>
              </a:rPr>
              <a:t>	</a:t>
            </a:r>
          </a:p>
          <a:p>
            <a:pPr algn="just"/>
            <a:endParaRPr lang="en-US" sz="1400" dirty="0"/>
          </a:p>
          <a:p>
            <a:pPr algn="just"/>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2" name="Rectangle 11">
            <a:extLst>
              <a:ext uri="{FF2B5EF4-FFF2-40B4-BE49-F238E27FC236}">
                <a16:creationId xmlns:a16="http://schemas.microsoft.com/office/drawing/2014/main" id="{5E28E566-3E70-4F93-8CF8-5E466D650FF7}"/>
              </a:ext>
            </a:extLst>
          </p:cNvPr>
          <p:cNvSpPr/>
          <p:nvPr/>
        </p:nvSpPr>
        <p:spPr>
          <a:xfrm>
            <a:off x="6190678" y="2756634"/>
            <a:ext cx="2922842" cy="2185214"/>
          </a:xfrm>
          <a:prstGeom prst="rect">
            <a:avLst/>
          </a:prstGeom>
        </p:spPr>
        <p:txBody>
          <a:bodyPr wrap="square">
            <a:spAutoFit/>
          </a:bodyPr>
          <a:lstStyle/>
          <a:p>
            <a:pPr algn="just"/>
            <a:r>
              <a:rPr lang="en-US" sz="1400" b="1" dirty="0">
                <a:solidFill>
                  <a:schemeClr val="accent1">
                    <a:lumMod val="75000"/>
                  </a:schemeClr>
                </a:solidFill>
              </a:rPr>
              <a:t>Erin Cummings</a:t>
            </a:r>
          </a:p>
          <a:p>
            <a:pPr algn="just"/>
            <a:endParaRPr lang="en-US" sz="1400" b="1" dirty="0"/>
          </a:p>
          <a:p>
            <a:pPr algn="just"/>
            <a:r>
              <a:rPr lang="en-US" sz="12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bg1"/>
                </a:solidFill>
              </a:rPr>
            </a:br>
            <a:endParaRPr lang="en-US" sz="1200" dirty="0">
              <a:solidFill>
                <a:schemeClr val="bg1"/>
              </a:solidFill>
            </a:endParaRPr>
          </a:p>
        </p:txBody>
      </p:sp>
      <p:sp>
        <p:nvSpPr>
          <p:cNvPr id="13" name="Rectangle 12"/>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5" name="Picture Placeholder 4"/>
          <p:cNvPicPr>
            <a:picLocks noGrp="1" noChangeAspect="1"/>
          </p:cNvPicPr>
          <p:nvPr>
            <p:ph type="pic" sz="quarter" idx="10"/>
          </p:nvPr>
        </p:nvPicPr>
        <p:blipFill rotWithShape="1">
          <a:blip r:embed="rId2" cstate="email">
            <a:extLst>
              <a:ext uri="{28A0092B-C50C-407E-A947-70E740481C1C}">
                <a14:useLocalDpi xmlns:a14="http://schemas.microsoft.com/office/drawing/2010/main"/>
              </a:ext>
            </a:extLst>
          </a:blip>
          <a:srcRect/>
          <a:stretch/>
        </p:blipFill>
        <p:spPr/>
      </p:pic>
      <p:pic>
        <p:nvPicPr>
          <p:cNvPr id="4" name="Picture Placeholder 3"/>
          <p:cNvPicPr>
            <a:picLocks noGrp="1" noChangeAspect="1"/>
          </p:cNvPicPr>
          <p:nvPr>
            <p:ph type="pic" sz="quarter" idx="11"/>
          </p:nvPr>
        </p:nvPicPr>
        <p:blipFill rotWithShape="1">
          <a:blip r:embed="rId3" cstate="email">
            <a:extLst>
              <a:ext uri="{28A0092B-C50C-407E-A947-70E740481C1C}">
                <a14:useLocalDpi xmlns:a14="http://schemas.microsoft.com/office/drawing/2010/main"/>
              </a:ext>
            </a:extLst>
          </a:blip>
          <a:srcRect/>
          <a:stretch/>
        </p:blipFill>
        <p:spPr/>
      </p:pic>
    </p:spTree>
    <p:extLst>
      <p:ext uri="{BB962C8B-B14F-4D97-AF65-F5344CB8AC3E}">
        <p14:creationId xmlns:p14="http://schemas.microsoft.com/office/powerpoint/2010/main" val="2632868905"/>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180"/>
          <p:cNvSpPr txBox="1">
            <a:spLocks/>
          </p:cNvSpPr>
          <p:nvPr/>
        </p:nvSpPr>
        <p:spPr>
          <a:xfrm>
            <a:off x="4982631" y="419015"/>
            <a:ext cx="7194129" cy="771892"/>
          </a:xfrm>
          <a:prstGeom prst="rect">
            <a:avLst/>
          </a:prstGeom>
        </p:spPr>
        <p:txBody>
          <a:bodyPr vert="horz" lIns="91425" tIns="91425" rIns="91425" bIns="91425" rtlCol="0" anchor="b" anchorCtr="0">
            <a:noAutofit/>
          </a:bodyPr>
          <a:lstStyle>
            <a:lvl1pPr lvl="0" algn="l" defTabSz="914400" rtl="0" eaLnBrk="1" latinLnBrk="0" hangingPunct="1">
              <a:lnSpc>
                <a:spcPct val="90000"/>
              </a:lnSpc>
              <a:spcBef>
                <a:spcPts val="0"/>
              </a:spcBef>
              <a:buNone/>
              <a:defRPr sz="3600" b="0" kern="1200">
                <a:solidFill>
                  <a:schemeClr val="bg1"/>
                </a:solidFill>
                <a:latin typeface="+mj-lt"/>
                <a:ea typeface="+mj-ea"/>
                <a:cs typeface="+mj-cs"/>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r>
              <a:rPr lang="en" sz="4000" dirty="0" smtClean="0"/>
              <a:t>IN THREE OR </a:t>
            </a:r>
            <a:r>
              <a:rPr lang="en" sz="4000" dirty="0" smtClean="0">
                <a:solidFill>
                  <a:srgbClr val="FFBD00"/>
                </a:solidFill>
              </a:rPr>
              <a:t>FOUR</a:t>
            </a:r>
            <a:r>
              <a:rPr lang="en" sz="4000" dirty="0" smtClean="0"/>
              <a:t> COLUMNS</a:t>
            </a:r>
            <a:endParaRPr lang="en" sz="4000" dirty="0"/>
          </a:p>
        </p:txBody>
      </p:sp>
      <p:sp>
        <p:nvSpPr>
          <p:cNvPr id="9" name="Rectangle 8">
            <a:extLst>
              <a:ext uri="{FF2B5EF4-FFF2-40B4-BE49-F238E27FC236}">
                <a16:creationId xmlns:a16="http://schemas.microsoft.com/office/drawing/2014/main" id="{31FC0428-E6EC-4DBE-9530-F222B75A5F18}"/>
              </a:ext>
            </a:extLst>
          </p:cNvPr>
          <p:cNvSpPr/>
          <p:nvPr/>
        </p:nvSpPr>
        <p:spPr>
          <a:xfrm>
            <a:off x="4982630" y="4686189"/>
            <a:ext cx="2648549" cy="1446550"/>
          </a:xfrm>
          <a:prstGeom prst="rect">
            <a:avLst/>
          </a:prstGeom>
        </p:spPr>
        <p:txBody>
          <a:bodyPr wrap="square">
            <a:spAutoFit/>
          </a:bodyPr>
          <a:lstStyle/>
          <a:p>
            <a:r>
              <a:rPr lang="en-US" sz="1400" b="1" dirty="0">
                <a:solidFill>
                  <a:schemeClr val="bg1"/>
                </a:solidFill>
              </a:rPr>
              <a:t>Helen Keller </a:t>
            </a:r>
          </a:p>
          <a:p>
            <a:r>
              <a:rPr lang="en-US" sz="1400" dirty="0">
                <a:solidFill>
                  <a:schemeClr val="bg1"/>
                </a:solidFill>
              </a:rPr>
              <a:t>	</a:t>
            </a:r>
          </a:p>
          <a:p>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10" name="Rectangle 9">
            <a:extLst>
              <a:ext uri="{FF2B5EF4-FFF2-40B4-BE49-F238E27FC236}">
                <a16:creationId xmlns:a16="http://schemas.microsoft.com/office/drawing/2014/main" id="{3BCB2097-C847-40BA-8D5E-74F20DE0B44A}"/>
              </a:ext>
            </a:extLst>
          </p:cNvPr>
          <p:cNvSpPr/>
          <p:nvPr/>
        </p:nvSpPr>
        <p:spPr>
          <a:xfrm>
            <a:off x="4982631" y="2227715"/>
            <a:ext cx="2648549" cy="1631216"/>
          </a:xfrm>
          <a:prstGeom prst="rect">
            <a:avLst/>
          </a:prstGeom>
        </p:spPr>
        <p:txBody>
          <a:bodyPr wrap="square">
            <a:spAutoFit/>
          </a:bodyPr>
          <a:lstStyle/>
          <a:p>
            <a:r>
              <a:rPr lang="en-US" sz="1400" b="1" dirty="0">
                <a:solidFill>
                  <a:schemeClr val="bg1"/>
                </a:solidFill>
              </a:rPr>
              <a:t>Mario Andretti</a:t>
            </a:r>
          </a:p>
          <a:p>
            <a:endParaRPr lang="en-US" sz="1400" dirty="0">
              <a:solidFill>
                <a:schemeClr val="bg1"/>
              </a:solidFill>
            </a:endParaRPr>
          </a:p>
          <a:p>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1" name="Rectangle 10">
            <a:extLst>
              <a:ext uri="{FF2B5EF4-FFF2-40B4-BE49-F238E27FC236}">
                <a16:creationId xmlns:a16="http://schemas.microsoft.com/office/drawing/2014/main" id="{4CB47B4E-BAAC-4198-8C46-7F4000C010E8}"/>
              </a:ext>
            </a:extLst>
          </p:cNvPr>
          <p:cNvSpPr/>
          <p:nvPr/>
        </p:nvSpPr>
        <p:spPr>
          <a:xfrm>
            <a:off x="9076286" y="2215273"/>
            <a:ext cx="2648549" cy="1446550"/>
          </a:xfrm>
          <a:prstGeom prst="rect">
            <a:avLst/>
          </a:prstGeom>
        </p:spPr>
        <p:txBody>
          <a:bodyPr wrap="square">
            <a:spAutoFit/>
          </a:bodyPr>
          <a:lstStyle/>
          <a:p>
            <a:r>
              <a:rPr lang="en-US" sz="1400" b="1" dirty="0">
                <a:solidFill>
                  <a:schemeClr val="bg1"/>
                </a:solidFill>
              </a:rPr>
              <a:t>Dwight. Eisenhower</a:t>
            </a:r>
          </a:p>
          <a:p>
            <a:endParaRPr lang="en-US" sz="1400" b="1" dirty="0">
              <a:solidFill>
                <a:schemeClr val="bg1"/>
              </a:solidFill>
            </a:endParaRPr>
          </a:p>
          <a:p>
            <a:r>
              <a:rPr lang="en-US" sz="12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15" name="Rectangle 14">
            <a:extLst>
              <a:ext uri="{FF2B5EF4-FFF2-40B4-BE49-F238E27FC236}">
                <a16:creationId xmlns:a16="http://schemas.microsoft.com/office/drawing/2014/main" id="{3BCB2097-C847-40BA-8D5E-74F20DE0B44A}"/>
              </a:ext>
            </a:extLst>
          </p:cNvPr>
          <p:cNvSpPr/>
          <p:nvPr/>
        </p:nvSpPr>
        <p:spPr>
          <a:xfrm>
            <a:off x="9076286" y="4586887"/>
            <a:ext cx="2648549" cy="1631216"/>
          </a:xfrm>
          <a:prstGeom prst="rect">
            <a:avLst/>
          </a:prstGeom>
        </p:spPr>
        <p:txBody>
          <a:bodyPr wrap="square">
            <a:spAutoFit/>
          </a:bodyPr>
          <a:lstStyle/>
          <a:p>
            <a:r>
              <a:rPr lang="en-US" sz="1400" b="1" dirty="0">
                <a:solidFill>
                  <a:schemeClr val="bg1"/>
                </a:solidFill>
              </a:rPr>
              <a:t>Mario Andretti</a:t>
            </a:r>
          </a:p>
          <a:p>
            <a:endParaRPr lang="en-US" sz="1400" dirty="0">
              <a:solidFill>
                <a:schemeClr val="bg1"/>
              </a:solidFill>
            </a:endParaRPr>
          </a:p>
          <a:p>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grpSp>
        <p:nvGrpSpPr>
          <p:cNvPr id="16" name="Shape 516"/>
          <p:cNvGrpSpPr/>
          <p:nvPr/>
        </p:nvGrpSpPr>
        <p:grpSpPr>
          <a:xfrm>
            <a:off x="4075101" y="2954580"/>
            <a:ext cx="480668" cy="323050"/>
            <a:chOff x="1241275" y="3718400"/>
            <a:chExt cx="450650" cy="302875"/>
          </a:xfrm>
          <a:solidFill>
            <a:schemeClr val="bg1"/>
          </a:solidFill>
          <a:effectLst>
            <a:outerShdw blurRad="127000" sx="107000" sy="107000" algn="ctr" rotWithShape="0">
              <a:prstClr val="black">
                <a:alpha val="43000"/>
              </a:prstClr>
            </a:outerShdw>
          </a:effectLst>
        </p:grpSpPr>
        <p:sp>
          <p:nvSpPr>
            <p:cNvPr id="17"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525"/>
          <p:cNvGrpSpPr/>
          <p:nvPr/>
        </p:nvGrpSpPr>
        <p:grpSpPr>
          <a:xfrm>
            <a:off x="4086194" y="5270382"/>
            <a:ext cx="458482" cy="384274"/>
            <a:chOff x="2599825" y="3689700"/>
            <a:chExt cx="429850" cy="360275"/>
          </a:xfrm>
          <a:solidFill>
            <a:schemeClr val="bg1"/>
          </a:solidFill>
          <a:effectLst>
            <a:outerShdw blurRad="127000" sx="107000" sy="107000" algn="ctr" rotWithShape="0">
              <a:prstClr val="black">
                <a:alpha val="43000"/>
              </a:prstClr>
            </a:outerShdw>
          </a:effectLst>
        </p:grpSpPr>
        <p:sp>
          <p:nvSpPr>
            <p:cNvPr id="22"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4" name="Shape 547"/>
          <p:cNvSpPr/>
          <p:nvPr/>
        </p:nvSpPr>
        <p:spPr>
          <a:xfrm>
            <a:off x="8292817" y="279324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a:effectLst>
            <a:outerShdw blurRad="127000" sx="107000" sy="107000" algn="ctr" rotWithShape="0">
              <a:prstClr val="black">
                <a:alpha val="4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25" name="Shape 568"/>
          <p:cNvGrpSpPr/>
          <p:nvPr/>
        </p:nvGrpSpPr>
        <p:grpSpPr>
          <a:xfrm>
            <a:off x="8328961" y="5261490"/>
            <a:ext cx="501468" cy="424644"/>
            <a:chOff x="5275975" y="4344850"/>
            <a:chExt cx="470150" cy="398125"/>
          </a:xfrm>
          <a:solidFill>
            <a:schemeClr val="bg1"/>
          </a:solidFill>
          <a:effectLst>
            <a:outerShdw blurRad="127000" sx="107000" sy="107000" algn="ctr" rotWithShape="0">
              <a:prstClr val="black">
                <a:alpha val="43000"/>
              </a:prstClr>
            </a:outerShdw>
          </a:effectLst>
        </p:grpSpPr>
        <p:sp>
          <p:nvSpPr>
            <p:cNvPr id="26"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8"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pic>
        <p:nvPicPr>
          <p:cNvPr id="3" name="Picture Placeholder 2"/>
          <p:cNvPicPr>
            <a:picLocks noGrp="1" noChangeAspect="1"/>
          </p:cNvPicPr>
          <p:nvPr>
            <p:ph type="pic" sz="quarter" idx="12"/>
          </p:nvPr>
        </p:nvPicPr>
        <p:blipFill>
          <a:blip r:embed="rId2" cstate="email">
            <a:extLst>
              <a:ext uri="{28A0092B-C50C-407E-A947-70E740481C1C}">
                <a14:useLocalDpi xmlns:a14="http://schemas.microsoft.com/office/drawing/2010/main"/>
              </a:ext>
            </a:extLst>
          </a:blip>
          <a:srcRect/>
          <a:stretch>
            <a:fillRect/>
          </a:stretch>
        </p:blipFill>
        <p:spPr/>
      </p:pic>
    </p:spTree>
    <p:extLst>
      <p:ext uri="{BB962C8B-B14F-4D97-AF65-F5344CB8AC3E}">
        <p14:creationId xmlns:p14="http://schemas.microsoft.com/office/powerpoint/2010/main" val="269615668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196153" y="312954"/>
            <a:ext cx="4648201"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3700" dirty="0">
                <a:solidFill>
                  <a:schemeClr val="bg1"/>
                </a:solidFill>
              </a:rPr>
              <a:t>BIG PICTURE CREATES </a:t>
            </a:r>
            <a:r>
              <a:rPr lang="en-US" sz="3700" dirty="0">
                <a:solidFill>
                  <a:srgbClr val="02608E"/>
                </a:solidFill>
              </a:rPr>
              <a:t>BIG</a:t>
            </a:r>
            <a:r>
              <a:rPr lang="en-US" sz="3700" dirty="0">
                <a:solidFill>
                  <a:schemeClr val="bg1"/>
                </a:solidFill>
              </a:rPr>
              <a:t> IMPACT</a:t>
            </a:r>
            <a:r>
              <a:rPr lang="en-US" sz="2400" dirty="0">
                <a:solidFill>
                  <a:schemeClr val="bg1"/>
                </a:solidFill>
              </a:rPr>
              <a:t/>
            </a:r>
            <a:br>
              <a:rPr lang="en-US" sz="2400" dirty="0">
                <a:solidFill>
                  <a:schemeClr val="bg1"/>
                </a:solidFill>
              </a:rPr>
            </a:br>
            <a:r>
              <a:rPr lang="en-US" sz="1400" dirty="0">
                <a:solidFill>
                  <a:schemeClr val="bg1"/>
                </a:solidFill>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1995350" y="244738"/>
            <a:ext cx="820130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US" sz="3600" dirty="0">
                <a:solidFill>
                  <a:schemeClr val="bg1"/>
                </a:solidFill>
              </a:rPr>
              <a:t>TABLES</a:t>
            </a:r>
            <a:r>
              <a:rPr lang="en" sz="3600" dirty="0">
                <a:solidFill>
                  <a:schemeClr val="bg1"/>
                </a:solidFill>
              </a:rPr>
              <a:t> TO EXPLAIN YOUR </a:t>
            </a:r>
            <a:r>
              <a:rPr lang="en-US" sz="3600" dirty="0">
                <a:solidFill>
                  <a:srgbClr val="FFBD00"/>
                </a:solidFill>
              </a:rPr>
              <a:t>DATA</a:t>
            </a:r>
            <a:endParaRPr lang="en" sz="3600" dirty="0">
              <a:solidFill>
                <a:srgbClr val="FFBD0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488304171"/>
              </p:ext>
            </p:extLst>
          </p:nvPr>
        </p:nvGraphicFramePr>
        <p:xfrm>
          <a:off x="3052918" y="2022441"/>
          <a:ext cx="5833600" cy="3294515"/>
        </p:xfrm>
        <a:graphic>
          <a:graphicData uri="http://schemas.openxmlformats.org/drawingml/2006/table">
            <a:tbl>
              <a:tblPr firstRow="1" bandRow="1">
                <a:effectLst>
                  <a:outerShdw blurRad="482600" sx="106000" sy="106000" algn="ctr" rotWithShape="0">
                    <a:prstClr val="black">
                      <a:alpha val="25000"/>
                    </a:prstClr>
                  </a:outerShdw>
                </a:effectLst>
                <a:tableStyleId>{21E4AEA4-8DFA-4A89-87EB-49C32662AFE0}</a:tableStyleId>
              </a:tblPr>
              <a:tblGrid>
                <a:gridCol w="1458400">
                  <a:extLst>
                    <a:ext uri="{9D8B030D-6E8A-4147-A177-3AD203B41FA5}">
                      <a16:colId xmlns:a16="http://schemas.microsoft.com/office/drawing/2014/main" val="4287316403"/>
                    </a:ext>
                  </a:extLst>
                </a:gridCol>
                <a:gridCol w="1458400">
                  <a:extLst>
                    <a:ext uri="{9D8B030D-6E8A-4147-A177-3AD203B41FA5}">
                      <a16:colId xmlns:a16="http://schemas.microsoft.com/office/drawing/2014/main" val="1902235641"/>
                    </a:ext>
                  </a:extLst>
                </a:gridCol>
                <a:gridCol w="1458400">
                  <a:extLst>
                    <a:ext uri="{9D8B030D-6E8A-4147-A177-3AD203B41FA5}">
                      <a16:colId xmlns:a16="http://schemas.microsoft.com/office/drawing/2014/main" val="3162900589"/>
                    </a:ext>
                  </a:extLst>
                </a:gridCol>
                <a:gridCol w="1458400">
                  <a:extLst>
                    <a:ext uri="{9D8B030D-6E8A-4147-A177-3AD203B41FA5}">
                      <a16:colId xmlns:a16="http://schemas.microsoft.com/office/drawing/2014/main" val="2921416807"/>
                    </a:ext>
                  </a:extLst>
                </a:gridCol>
              </a:tblGrid>
              <a:tr h="305522">
                <a:tc>
                  <a:txBody>
                    <a:bodyPr/>
                    <a:lstStyle/>
                    <a:p>
                      <a:pPr algn="ctr"/>
                      <a:r>
                        <a:rPr lang="en-US" sz="1400" dirty="0"/>
                        <a:t>DATA</a:t>
                      </a:r>
                    </a:p>
                  </a:txBody>
                  <a:tcPr marL="72168" marR="72168" marT="36084" marB="36084"/>
                </a:tc>
                <a:tc>
                  <a:txBody>
                    <a:bodyPr/>
                    <a:lstStyle/>
                    <a:p>
                      <a:pPr algn="ctr"/>
                      <a:r>
                        <a:rPr lang="en-US" sz="1400" dirty="0"/>
                        <a:t>DATA</a:t>
                      </a:r>
                    </a:p>
                  </a:txBody>
                  <a:tcPr marL="72168" marR="72168" marT="36084" marB="36084"/>
                </a:tc>
                <a:tc>
                  <a:txBody>
                    <a:bodyPr/>
                    <a:lstStyle/>
                    <a:p>
                      <a:pPr algn="ctr"/>
                      <a:r>
                        <a:rPr lang="en-US" sz="1400" dirty="0"/>
                        <a:t>MORE DATA</a:t>
                      </a:r>
                    </a:p>
                  </a:txBody>
                  <a:tcPr marL="72168" marR="72168" marT="36084" marB="36084"/>
                </a:tc>
                <a:tc>
                  <a:txBody>
                    <a:bodyPr/>
                    <a:lstStyle/>
                    <a:p>
                      <a:pPr algn="ctr"/>
                      <a:r>
                        <a:rPr lang="en-US" sz="1400" dirty="0"/>
                        <a:t>LOTS OF DATA</a:t>
                      </a:r>
                    </a:p>
                  </a:txBody>
                  <a:tcPr marL="72168" marR="72168" marT="36084" marB="36084"/>
                </a:tc>
                <a:extLst>
                  <a:ext uri="{0D108BD9-81ED-4DB2-BD59-A6C34878D82A}">
                    <a16:rowId xmlns:a16="http://schemas.microsoft.com/office/drawing/2014/main" val="3132156098"/>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40749153"/>
                  </a:ext>
                </a:extLst>
              </a:tr>
              <a:tr h="426999">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2813096950"/>
                  </a:ext>
                </a:extLst>
              </a:tr>
              <a:tr h="426999">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332455713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2066536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825413436"/>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6" y="150231"/>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rPr>
              <a:t>USE CHARTS TO EXPLAIN YOUR </a:t>
            </a:r>
            <a:r>
              <a:rPr lang="en" sz="3600" dirty="0">
                <a:solidFill>
                  <a:srgbClr val="FFBD0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582765972"/>
              </p:ext>
            </p:extLst>
          </p:nvPr>
        </p:nvGraphicFramePr>
        <p:xfrm>
          <a:off x="1383145" y="2080996"/>
          <a:ext cx="5404510" cy="3889274"/>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48574058"/>
              </p:ext>
            </p:extLst>
          </p:nvPr>
        </p:nvGraphicFramePr>
        <p:xfrm>
          <a:off x="7177620" y="2401036"/>
          <a:ext cx="5404510" cy="388927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5101288" y="25865"/>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MAPS</a:t>
            </a:r>
          </a:p>
        </p:txBody>
      </p:sp>
      <p:sp>
        <p:nvSpPr>
          <p:cNvPr id="4" name="Shape 249">
            <a:extLst>
              <a:ext uri="{FF2B5EF4-FFF2-40B4-BE49-F238E27FC236}">
                <a16:creationId xmlns:a16="http://schemas.microsoft.com/office/drawing/2014/main" id="{44357103-9277-4716-AE8A-A83FDDBE1545}"/>
              </a:ext>
            </a:extLst>
          </p:cNvPr>
          <p:cNvSpPr/>
          <p:nvPr/>
        </p:nvSpPr>
        <p:spPr>
          <a:xfrm>
            <a:off x="795667" y="1369287"/>
            <a:ext cx="10600666" cy="5050383"/>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251">
            <a:extLst>
              <a:ext uri="{FF2B5EF4-FFF2-40B4-BE49-F238E27FC236}">
                <a16:creationId xmlns:a16="http://schemas.microsoft.com/office/drawing/2014/main" id="{FF590FE2-890C-4B6D-BA48-AC143E970EBD}"/>
              </a:ext>
            </a:extLst>
          </p:cNvPr>
          <p:cNvSpPr/>
          <p:nvPr/>
        </p:nvSpPr>
        <p:spPr>
          <a:xfrm>
            <a:off x="1906759" y="2451444"/>
            <a:ext cx="1193626" cy="231811"/>
          </a:xfrm>
          <a:prstGeom prst="wedgeRectCallout">
            <a:avLst>
              <a:gd name="adj1" fmla="val -21428"/>
              <a:gd name="adj2" fmla="val 84287"/>
            </a:avLst>
          </a:prstGeom>
          <a:solidFill>
            <a:srgbClr val="0192A6"/>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chemeClr val="bg1"/>
                </a:solidFill>
                <a:latin typeface="Dosis"/>
                <a:ea typeface="Dosis"/>
                <a:cs typeface="Dosis"/>
                <a:sym typeface="Dosis"/>
              </a:rPr>
              <a:t>OUR OFFICE</a:t>
            </a:r>
          </a:p>
        </p:txBody>
      </p:sp>
      <p:sp>
        <p:nvSpPr>
          <p:cNvPr id="6" name="Shape 253">
            <a:extLst>
              <a:ext uri="{FF2B5EF4-FFF2-40B4-BE49-F238E27FC236}">
                <a16:creationId xmlns:a16="http://schemas.microsoft.com/office/drawing/2014/main" id="{945600EC-E3FF-4EFA-8CDA-5B4D7B9A429D}"/>
              </a:ext>
            </a:extLst>
          </p:cNvPr>
          <p:cNvSpPr/>
          <p:nvPr/>
        </p:nvSpPr>
        <p:spPr>
          <a:xfrm rot="8100000">
            <a:off x="2165374" y="2839832"/>
            <a:ext cx="137254" cy="137254"/>
          </a:xfrm>
          <a:prstGeom prst="teardrop">
            <a:avLst>
              <a:gd name="adj" fmla="val 100000"/>
            </a:avLst>
          </a:prstGeom>
          <a:solidFill>
            <a:srgbClr val="0192A6"/>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7" name="Shape 254">
            <a:extLst>
              <a:ext uri="{FF2B5EF4-FFF2-40B4-BE49-F238E27FC236}">
                <a16:creationId xmlns:a16="http://schemas.microsoft.com/office/drawing/2014/main" id="{9F87C5DF-46F4-4008-A41D-C81D5DBC851B}"/>
              </a:ext>
            </a:extLst>
          </p:cNvPr>
          <p:cNvSpPr/>
          <p:nvPr/>
        </p:nvSpPr>
        <p:spPr>
          <a:xfrm rot="8100000">
            <a:off x="3422384" y="4762538"/>
            <a:ext cx="137254" cy="137254"/>
          </a:xfrm>
          <a:prstGeom prst="teardrop">
            <a:avLst>
              <a:gd name="adj" fmla="val 100000"/>
            </a:avLst>
          </a:prstGeom>
          <a:solidFill>
            <a:srgbClr val="0192A6"/>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8" name="Shape 257">
            <a:extLst>
              <a:ext uri="{FF2B5EF4-FFF2-40B4-BE49-F238E27FC236}">
                <a16:creationId xmlns:a16="http://schemas.microsoft.com/office/drawing/2014/main" id="{2C28FC7E-CDB5-4F44-965F-AF78D0FC6729}"/>
              </a:ext>
            </a:extLst>
          </p:cNvPr>
          <p:cNvSpPr/>
          <p:nvPr/>
        </p:nvSpPr>
        <p:spPr>
          <a:xfrm rot="8100000">
            <a:off x="6711907" y="4031613"/>
            <a:ext cx="137254" cy="137254"/>
          </a:xfrm>
          <a:prstGeom prst="teardrop">
            <a:avLst>
              <a:gd name="adj" fmla="val 100000"/>
            </a:avLst>
          </a:prstGeom>
          <a:solidFill>
            <a:srgbClr val="0192A6"/>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9" name="Rectangle 8"/>
          <p:cNvSpPr/>
          <p:nvPr/>
        </p:nvSpPr>
        <p:spPr>
          <a:xfrm rot="5400000">
            <a:off x="11661245" y="530755"/>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099710332"/>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1615354177"/>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3" name="TextBox 2">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chemeClr val="accent1">
                    <a:lumMod val="75000"/>
                  </a:schemeClr>
                </a:solidFill>
                <a:latin typeface="Roboto" pitchFamily="2" charset="0"/>
                <a:ea typeface="Roboto" pitchFamily="2" charset="0"/>
                <a:cs typeface="Lato" panose="020F0502020204030203" pitchFamily="34" charset="0"/>
              </a:rPr>
              <a:t>SECOND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4" name="TextBox 3">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2DB7CB"/>
                </a:solidFill>
                <a:latin typeface="Roboto" pitchFamily="2" charset="0"/>
                <a:ea typeface="Roboto" pitchFamily="2" charset="0"/>
                <a:cs typeface="Lato" panose="020F0502020204030203" pitchFamily="34" charset="0"/>
              </a:rPr>
              <a:t>THIRD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5" name="TextBox 4">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02608E"/>
                </a:solidFill>
                <a:latin typeface="Roboto" pitchFamily="2" charset="0"/>
                <a:ea typeface="Roboto" pitchFamily="2" charset="0"/>
                <a:cs typeface="Lato" panose="020F0502020204030203" pitchFamily="34" charset="0"/>
              </a:rPr>
              <a:t>FOURTH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6" name="TextBox 5">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chemeClr val="bg2"/>
                </a:solidFill>
                <a:latin typeface="Roboto" pitchFamily="2" charset="0"/>
                <a:ea typeface="Roboto" pitchFamily="2" charset="0"/>
                <a:cs typeface="Lato" panose="020F0502020204030203" pitchFamily="34" charset="0"/>
              </a:rPr>
              <a:t>FIRST STEP </a:t>
            </a:r>
          </a:p>
          <a:p>
            <a:pPr algn="just"/>
            <a:r>
              <a:rPr lang="en-US" sz="12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solidFill>
                  <a:schemeClr val="bg1"/>
                </a:solidFill>
                <a:latin typeface="Roboto" pitchFamily="2" charset="0"/>
                <a:ea typeface="Roboto" pitchFamily="2" charset="0"/>
                <a:cs typeface="Lato" panose="020F0502020204030203" pitchFamily="34" charset="0"/>
              </a:rPr>
              <a:t>. </a:t>
            </a:r>
          </a:p>
        </p:txBody>
      </p:sp>
      <p:sp>
        <p:nvSpPr>
          <p:cNvPr id="7" name="Rectangle 6">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2DB7CB"/>
                </a:solidFill>
                <a:latin typeface="Roboto" pitchFamily="2" charset="0"/>
                <a:ea typeface="Roboto" pitchFamily="2" charset="0"/>
                <a:cs typeface="Lato" panose="020F0502020204030203" pitchFamily="34" charset="0"/>
              </a:rPr>
              <a:t>OUR PROCESS IS </a:t>
            </a:r>
            <a:r>
              <a:rPr lang="en-US" sz="4000" cap="none" spc="0" dirty="0">
                <a:ln w="0"/>
                <a:solidFill>
                  <a:schemeClr val="bg1"/>
                </a:solidFill>
                <a:latin typeface="Roboto" pitchFamily="2" charset="0"/>
                <a:ea typeface="Roboto" pitchFamily="2" charset="0"/>
                <a:cs typeface="Lato" panose="020F0502020204030203" pitchFamily="34" charset="0"/>
              </a:rPr>
              <a:t>SIMPLE</a:t>
            </a:r>
          </a:p>
        </p:txBody>
      </p:sp>
      <p:sp>
        <p:nvSpPr>
          <p:cNvPr id="8"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2DB7CB"/>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2DB7CB"/>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0"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2DB7CB"/>
          </a:solidFill>
          <a:effectLst>
            <a:outerShdw blurRad="50800" dist="38100" algn="l" rotWithShape="0">
              <a:prstClr val="black">
                <a:alpha val="23000"/>
              </a:prstClr>
            </a:outerShdw>
          </a:effectLst>
        </p:grpSpPr>
        <p:sp>
          <p:nvSpPr>
            <p:cNvPr id="11"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2DB7CB"/>
          </a:solidFill>
          <a:effectLst>
            <a:outerShdw blurRad="50800" dist="38100" algn="l" rotWithShape="0">
              <a:prstClr val="black">
                <a:alpha val="23000"/>
              </a:prstClr>
            </a:outerShdw>
          </a:effectLst>
        </p:grpSpPr>
        <p:sp>
          <p:nvSpPr>
            <p:cNvPr id="17"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64810975"/>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 name="Straight Connector 1"/>
          <p:cNvCxnSpPr/>
          <p:nvPr/>
        </p:nvCxnSpPr>
        <p:spPr>
          <a:xfrm>
            <a:off x="9513272" y="1239365"/>
            <a:ext cx="1531869" cy="0"/>
          </a:xfrm>
          <a:prstGeom prst="line">
            <a:avLst/>
          </a:prstGeom>
          <a:ln w="38100">
            <a:solidFill>
              <a:srgbClr val="02608E"/>
            </a:solidFill>
            <a:prstDash val="dash"/>
          </a:ln>
        </p:spPr>
        <p:style>
          <a:lnRef idx="1">
            <a:schemeClr val="accent1"/>
          </a:lnRef>
          <a:fillRef idx="0">
            <a:schemeClr val="accent1"/>
          </a:fillRef>
          <a:effectRef idx="0">
            <a:schemeClr val="accent1"/>
          </a:effectRef>
          <a:fontRef idx="minor">
            <a:schemeClr val="tx1"/>
          </a:fontRef>
        </p:style>
      </p:cxnSp>
      <p:cxnSp>
        <p:nvCxnSpPr>
          <p:cNvPr id="3" name="Straight Connector 2"/>
          <p:cNvCxnSpPr/>
          <p:nvPr/>
        </p:nvCxnSpPr>
        <p:spPr>
          <a:xfrm flipH="1">
            <a:off x="10965908" y="1056805"/>
            <a:ext cx="28433" cy="4553442"/>
          </a:xfrm>
          <a:prstGeom prst="line">
            <a:avLst/>
          </a:prstGeom>
          <a:ln w="38100">
            <a:solidFill>
              <a:srgbClr val="02608E"/>
            </a:solidFill>
            <a:prstDash val="dash"/>
          </a:ln>
        </p:spPr>
        <p:style>
          <a:lnRef idx="1">
            <a:schemeClr val="accent1"/>
          </a:lnRef>
          <a:fillRef idx="0">
            <a:schemeClr val="accent1"/>
          </a:fillRef>
          <a:effectRef idx="0">
            <a:schemeClr val="accent1"/>
          </a:effectRef>
          <a:fontRef idx="minor">
            <a:schemeClr val="tx1"/>
          </a:fontRef>
        </p:style>
      </p:cxnSp>
      <p:cxnSp>
        <p:nvCxnSpPr>
          <p:cNvPr id="4" name="Straight Connector 3"/>
          <p:cNvCxnSpPr/>
          <p:nvPr/>
        </p:nvCxnSpPr>
        <p:spPr>
          <a:xfrm>
            <a:off x="8755304" y="5716481"/>
            <a:ext cx="2195856" cy="13711"/>
          </a:xfrm>
          <a:prstGeom prst="line">
            <a:avLst/>
          </a:prstGeom>
          <a:ln w="38100">
            <a:solidFill>
              <a:srgbClr val="02608E"/>
            </a:solidFill>
            <a:prstDash val="dash"/>
          </a:ln>
        </p:spPr>
        <p:style>
          <a:lnRef idx="1">
            <a:schemeClr val="accent1"/>
          </a:lnRef>
          <a:fillRef idx="0">
            <a:schemeClr val="accent1"/>
          </a:fillRef>
          <a:effectRef idx="0">
            <a:schemeClr val="accent1"/>
          </a:effectRef>
          <a:fontRef idx="minor">
            <a:schemeClr val="tx1"/>
          </a:fontRef>
        </p:style>
      </p:cxnSp>
      <p:cxnSp>
        <p:nvCxnSpPr>
          <p:cNvPr id="5" name="Straight Connector 4"/>
          <p:cNvCxnSpPr/>
          <p:nvPr/>
        </p:nvCxnSpPr>
        <p:spPr>
          <a:xfrm rot="5400000">
            <a:off x="7577303" y="4479395"/>
            <a:ext cx="2400487" cy="14989"/>
          </a:xfrm>
          <a:prstGeom prst="line">
            <a:avLst/>
          </a:prstGeom>
          <a:ln w="38100">
            <a:solidFill>
              <a:srgbClr val="7F5E00"/>
            </a:solidFill>
            <a:prstDash val="dash"/>
          </a:ln>
        </p:spPr>
        <p:style>
          <a:lnRef idx="1">
            <a:schemeClr val="accent1"/>
          </a:lnRef>
          <a:fillRef idx="0">
            <a:schemeClr val="accent1"/>
          </a:fillRef>
          <a:effectRef idx="0">
            <a:schemeClr val="accent1"/>
          </a:effectRef>
          <a:fontRef idx="minor">
            <a:schemeClr val="tx1"/>
          </a:fontRef>
        </p:style>
      </p:cxnSp>
      <p:cxnSp>
        <p:nvCxnSpPr>
          <p:cNvPr id="6" name="Straight Connector 5"/>
          <p:cNvCxnSpPr/>
          <p:nvPr/>
        </p:nvCxnSpPr>
        <p:spPr>
          <a:xfrm>
            <a:off x="6310741" y="3278921"/>
            <a:ext cx="2474300" cy="15450"/>
          </a:xfrm>
          <a:prstGeom prst="line">
            <a:avLst/>
          </a:prstGeom>
          <a:ln w="38100">
            <a:solidFill>
              <a:srgbClr val="7F5E00"/>
            </a:solidFill>
            <a:prstDash val="dash"/>
          </a:ln>
        </p:spPr>
        <p:style>
          <a:lnRef idx="1">
            <a:schemeClr val="accent1"/>
          </a:lnRef>
          <a:fillRef idx="0">
            <a:schemeClr val="accent1"/>
          </a:fillRef>
          <a:effectRef idx="0">
            <a:schemeClr val="accent1"/>
          </a:effectRef>
          <a:fontRef idx="minor">
            <a:schemeClr val="tx1"/>
          </a:fontRef>
        </p:style>
      </p:cxnSp>
      <p:cxnSp>
        <p:nvCxnSpPr>
          <p:cNvPr id="7" name="Straight Connector 6"/>
          <p:cNvCxnSpPr/>
          <p:nvPr/>
        </p:nvCxnSpPr>
        <p:spPr>
          <a:xfrm flipH="1">
            <a:off x="6455273" y="3380047"/>
            <a:ext cx="9541" cy="1528183"/>
          </a:xfrm>
          <a:prstGeom prst="line">
            <a:avLst/>
          </a:prstGeom>
          <a:ln w="38100">
            <a:solidFill>
              <a:schemeClr val="accent5">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 name="Straight Connector 7"/>
          <p:cNvCxnSpPr/>
          <p:nvPr/>
        </p:nvCxnSpPr>
        <p:spPr>
          <a:xfrm>
            <a:off x="3451797" y="4957205"/>
            <a:ext cx="3042996" cy="19001"/>
          </a:xfrm>
          <a:prstGeom prst="line">
            <a:avLst/>
          </a:prstGeom>
          <a:ln w="38100">
            <a:solidFill>
              <a:schemeClr val="accent5">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9" name="Straight Connector 8"/>
          <p:cNvCxnSpPr/>
          <p:nvPr/>
        </p:nvCxnSpPr>
        <p:spPr>
          <a:xfrm rot="5400000">
            <a:off x="2229069" y="3353299"/>
            <a:ext cx="2400487" cy="14989"/>
          </a:xfrm>
          <a:prstGeom prst="line">
            <a:avLst/>
          </a:prstGeom>
          <a:ln w="38100">
            <a:solidFill>
              <a:schemeClr val="accent3"/>
            </a:solidFill>
            <a:prstDash val="dash"/>
          </a:ln>
        </p:spPr>
        <p:style>
          <a:lnRef idx="1">
            <a:schemeClr val="accent1"/>
          </a:lnRef>
          <a:fillRef idx="0">
            <a:schemeClr val="accent1"/>
          </a:fillRef>
          <a:effectRef idx="0">
            <a:schemeClr val="accent1"/>
          </a:effectRef>
          <a:fontRef idx="minor">
            <a:schemeClr val="tx1"/>
          </a:fontRef>
        </p:style>
      </p:cxnSp>
      <p:cxnSp>
        <p:nvCxnSpPr>
          <p:cNvPr id="10" name="Straight Connector 9"/>
          <p:cNvCxnSpPr/>
          <p:nvPr/>
        </p:nvCxnSpPr>
        <p:spPr>
          <a:xfrm>
            <a:off x="1036320" y="1778083"/>
            <a:ext cx="2400487" cy="14989"/>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grpSp>
        <p:nvGrpSpPr>
          <p:cNvPr id="11" name="Group 10"/>
          <p:cNvGrpSpPr/>
          <p:nvPr/>
        </p:nvGrpSpPr>
        <p:grpSpPr>
          <a:xfrm>
            <a:off x="2759377" y="1115642"/>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Oval 12"/>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 name="Group 13"/>
          <p:cNvGrpSpPr/>
          <p:nvPr/>
        </p:nvGrpSpPr>
        <p:grpSpPr>
          <a:xfrm>
            <a:off x="2759377" y="4251084"/>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7" name="Group 16"/>
          <p:cNvGrpSpPr/>
          <p:nvPr/>
        </p:nvGrpSpPr>
        <p:grpSpPr>
          <a:xfrm>
            <a:off x="5787384" y="2609216"/>
            <a:ext cx="1354861" cy="1354861"/>
            <a:chOff x="1438244" y="995722"/>
            <a:chExt cx="1396958" cy="1396958"/>
          </a:xfrm>
        </p:grpSpPr>
        <p:sp>
          <p:nvSpPr>
            <p:cNvPr id="18" name="Oval 17"/>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9" name="Oval 18"/>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20" name="Group 19"/>
          <p:cNvGrpSpPr/>
          <p:nvPr/>
        </p:nvGrpSpPr>
        <p:grpSpPr>
          <a:xfrm>
            <a:off x="10301921" y="561935"/>
            <a:ext cx="1354861" cy="1354861"/>
            <a:chOff x="1438244" y="995722"/>
            <a:chExt cx="1396958" cy="1396958"/>
          </a:xfrm>
        </p:grpSpPr>
        <p:sp>
          <p:nvSpPr>
            <p:cNvPr id="21" name="Oval 20"/>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22" name="Oval 21"/>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23" name="Group 22"/>
          <p:cNvGrpSpPr/>
          <p:nvPr/>
        </p:nvGrpSpPr>
        <p:grpSpPr>
          <a:xfrm>
            <a:off x="8107611" y="5033446"/>
            <a:ext cx="1354861" cy="1354861"/>
            <a:chOff x="1438244" y="995722"/>
            <a:chExt cx="1396958" cy="1396958"/>
          </a:xfrm>
        </p:grpSpPr>
        <p:sp>
          <p:nvSpPr>
            <p:cNvPr id="24" name="Oval 23"/>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25" name="Oval 24"/>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26" name="TextBox 25">
            <a:extLst>
              <a:ext uri="{FF2B5EF4-FFF2-40B4-BE49-F238E27FC236}">
                <a16:creationId xmlns:a16="http://schemas.microsoft.com/office/drawing/2014/main" id="{51672FBC-FE7B-4068-9E8F-C74AA444EAE5}"/>
              </a:ext>
            </a:extLst>
          </p:cNvPr>
          <p:cNvSpPr txBox="1"/>
          <p:nvPr/>
        </p:nvSpPr>
        <p:spPr>
          <a:xfrm>
            <a:off x="356806" y="4417893"/>
            <a:ext cx="2363076" cy="1231106"/>
          </a:xfrm>
          <a:prstGeom prst="rect">
            <a:avLst/>
          </a:prstGeom>
          <a:noFill/>
        </p:spPr>
        <p:txBody>
          <a:bodyPr wrap="square" rtlCol="0">
            <a:spAutoFit/>
          </a:bodyPr>
          <a:lstStyle/>
          <a:p>
            <a:r>
              <a:rPr lang="en-US" b="1" dirty="0" smtClean="0">
                <a:solidFill>
                  <a:srgbClr val="7F5E00"/>
                </a:solidFill>
                <a:latin typeface="Roboto" pitchFamily="2" charset="0"/>
                <a:ea typeface="Roboto" pitchFamily="2" charset="0"/>
                <a:cs typeface="Lato" panose="020F0502020204030203" pitchFamily="34" charset="0"/>
              </a:rPr>
              <a:t>2015</a:t>
            </a:r>
            <a:endParaRPr lang="en-US" b="1" dirty="0">
              <a:solidFill>
                <a:srgbClr val="7F5E00"/>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27" name="Freeform 26"/>
          <p:cNvSpPr/>
          <p:nvPr/>
        </p:nvSpPr>
        <p:spPr>
          <a:xfrm>
            <a:off x="63349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TextBox 27">
            <a:extLst>
              <a:ext uri="{FF2B5EF4-FFF2-40B4-BE49-F238E27FC236}">
                <a16:creationId xmlns:a16="http://schemas.microsoft.com/office/drawing/2014/main" id="{51672FBC-FE7B-4068-9E8F-C74AA444EAE5}"/>
              </a:ext>
            </a:extLst>
          </p:cNvPr>
          <p:cNvSpPr txBox="1"/>
          <p:nvPr/>
        </p:nvSpPr>
        <p:spPr>
          <a:xfrm>
            <a:off x="328449" y="2102420"/>
            <a:ext cx="2363076" cy="1231106"/>
          </a:xfrm>
          <a:prstGeom prst="rect">
            <a:avLst/>
          </a:prstGeom>
          <a:noFill/>
        </p:spPr>
        <p:txBody>
          <a:bodyPr wrap="square" rtlCol="0">
            <a:spAutoFit/>
          </a:bodyPr>
          <a:lstStyle/>
          <a:p>
            <a:r>
              <a:rPr lang="en-US" b="1" dirty="0" smtClean="0">
                <a:solidFill>
                  <a:srgbClr val="FFC000"/>
                </a:solidFill>
                <a:latin typeface="Roboto" pitchFamily="2" charset="0"/>
                <a:ea typeface="Roboto" pitchFamily="2" charset="0"/>
                <a:cs typeface="Lato" panose="020F0502020204030203" pitchFamily="34" charset="0"/>
              </a:rPr>
              <a:t>2014</a:t>
            </a:r>
            <a:endParaRPr lang="en-US" b="1" dirty="0">
              <a:solidFill>
                <a:srgbClr val="FFC000"/>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29" name="TextBox 28">
            <a:extLst>
              <a:ext uri="{FF2B5EF4-FFF2-40B4-BE49-F238E27FC236}">
                <a16:creationId xmlns:a16="http://schemas.microsoft.com/office/drawing/2014/main" id="{51672FBC-FE7B-4068-9E8F-C74AA444EAE5}"/>
              </a:ext>
            </a:extLst>
          </p:cNvPr>
          <p:cNvSpPr txBox="1"/>
          <p:nvPr/>
        </p:nvSpPr>
        <p:spPr>
          <a:xfrm>
            <a:off x="3553479" y="2826842"/>
            <a:ext cx="2363076" cy="1231106"/>
          </a:xfrm>
          <a:prstGeom prst="rect">
            <a:avLst/>
          </a:prstGeom>
          <a:noFill/>
        </p:spPr>
        <p:txBody>
          <a:bodyPr wrap="square" rtlCol="0">
            <a:spAutoFit/>
          </a:bodyPr>
          <a:lstStyle/>
          <a:p>
            <a:r>
              <a:rPr lang="en-US" b="1" dirty="0" smtClean="0">
                <a:solidFill>
                  <a:srgbClr val="FFFF00"/>
                </a:solidFill>
                <a:latin typeface="Roboto" pitchFamily="2" charset="0"/>
                <a:ea typeface="Roboto" pitchFamily="2" charset="0"/>
                <a:cs typeface="Lato" panose="020F0502020204030203" pitchFamily="34" charset="0"/>
              </a:rPr>
              <a:t>2016</a:t>
            </a:r>
            <a:endParaRPr lang="en-US" b="1" dirty="0">
              <a:solidFill>
                <a:srgbClr val="FFFF00"/>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30" name="Oval 29"/>
          <p:cNvSpPr/>
          <p:nvPr/>
        </p:nvSpPr>
        <p:spPr>
          <a:xfrm>
            <a:off x="9260819" y="1146476"/>
            <a:ext cx="211178" cy="211178"/>
          </a:xfrm>
          <a:prstGeom prst="ellipse">
            <a:avLst/>
          </a:prstGeom>
          <a:solidFill>
            <a:srgbClr val="02608E"/>
          </a:solidFill>
          <a:ln>
            <a:solidFill>
              <a:srgbClr val="02608E"/>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31" name="TextBox 30">
            <a:extLst>
              <a:ext uri="{FF2B5EF4-FFF2-40B4-BE49-F238E27FC236}">
                <a16:creationId xmlns:a16="http://schemas.microsoft.com/office/drawing/2014/main" id="{51672FBC-FE7B-4068-9E8F-C74AA444EAE5}"/>
              </a:ext>
            </a:extLst>
          </p:cNvPr>
          <p:cNvSpPr txBox="1"/>
          <p:nvPr/>
        </p:nvSpPr>
        <p:spPr>
          <a:xfrm>
            <a:off x="5791131" y="5259910"/>
            <a:ext cx="2363076" cy="1231106"/>
          </a:xfrm>
          <a:prstGeom prst="rect">
            <a:avLst/>
          </a:prstGeom>
          <a:noFill/>
        </p:spPr>
        <p:txBody>
          <a:bodyPr wrap="square" rtlCol="0">
            <a:spAutoFit/>
          </a:bodyPr>
          <a:lstStyle/>
          <a:p>
            <a:r>
              <a:rPr lang="en-US" b="1" dirty="0" smtClean="0">
                <a:solidFill>
                  <a:srgbClr val="C28F00"/>
                </a:solidFill>
                <a:latin typeface="Roboto" pitchFamily="2" charset="0"/>
                <a:ea typeface="Roboto" pitchFamily="2" charset="0"/>
                <a:cs typeface="Lato" panose="020F0502020204030203" pitchFamily="34" charset="0"/>
              </a:rPr>
              <a:t>2017</a:t>
            </a:r>
            <a:endParaRPr lang="en-US" b="1" dirty="0">
              <a:solidFill>
                <a:srgbClr val="C28F00"/>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32" name="TextBox 31">
            <a:extLst>
              <a:ext uri="{FF2B5EF4-FFF2-40B4-BE49-F238E27FC236}">
                <a16:creationId xmlns:a16="http://schemas.microsoft.com/office/drawing/2014/main" id="{51672FBC-FE7B-4068-9E8F-C74AA444EAE5}"/>
              </a:ext>
            </a:extLst>
          </p:cNvPr>
          <p:cNvSpPr txBox="1"/>
          <p:nvPr/>
        </p:nvSpPr>
        <p:spPr>
          <a:xfrm>
            <a:off x="6920846" y="649325"/>
            <a:ext cx="2363076" cy="1231106"/>
          </a:xfrm>
          <a:prstGeom prst="rect">
            <a:avLst/>
          </a:prstGeom>
          <a:noFill/>
        </p:spPr>
        <p:txBody>
          <a:bodyPr wrap="square" rtlCol="0">
            <a:spAutoFit/>
          </a:bodyPr>
          <a:lstStyle/>
          <a:p>
            <a:r>
              <a:rPr lang="en-US" b="1" dirty="0" smtClean="0">
                <a:solidFill>
                  <a:srgbClr val="02608E"/>
                </a:solidFill>
                <a:latin typeface="Roboto" pitchFamily="2" charset="0"/>
                <a:ea typeface="Roboto" pitchFamily="2" charset="0"/>
                <a:cs typeface="Lato" panose="020F0502020204030203" pitchFamily="34" charset="0"/>
              </a:rPr>
              <a:t>2018</a:t>
            </a:r>
            <a:endParaRPr lang="en-US" b="1" dirty="0">
              <a:solidFill>
                <a:srgbClr val="02608E"/>
              </a:solidFill>
              <a:latin typeface="Roboto" pitchFamily="2" charset="0"/>
              <a:ea typeface="Roboto" pitchFamily="2" charset="0"/>
              <a:cs typeface="Lato" panose="020F0502020204030203" pitchFamily="34" charset="0"/>
            </a:endParaRPr>
          </a:p>
          <a:p>
            <a:r>
              <a:rPr lang="en-US" sz="1050" dirty="0" smtClean="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solidFill>
                  <a:schemeClr val="bg1"/>
                </a:solidFill>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grpSp>
        <p:nvGrpSpPr>
          <p:cNvPr id="33" name="Shape 453"/>
          <p:cNvGrpSpPr/>
          <p:nvPr/>
        </p:nvGrpSpPr>
        <p:grpSpPr>
          <a:xfrm>
            <a:off x="10781229" y="978011"/>
            <a:ext cx="457203" cy="487148"/>
            <a:chOff x="5970800" y="1619250"/>
            <a:chExt cx="428650" cy="456725"/>
          </a:xfrm>
          <a:solidFill>
            <a:srgbClr val="02608E"/>
          </a:solidFill>
        </p:grpSpPr>
        <p:sp>
          <p:nvSpPr>
            <p:cNvPr id="34"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9" name="Shape 482"/>
          <p:cNvSpPr/>
          <p:nvPr/>
        </p:nvSpPr>
        <p:spPr>
          <a:xfrm>
            <a:off x="323362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0" name="Shape 486"/>
          <p:cNvGrpSpPr/>
          <p:nvPr/>
        </p:nvGrpSpPr>
        <p:grpSpPr>
          <a:xfrm>
            <a:off x="3299608" y="4708441"/>
            <a:ext cx="274865" cy="448083"/>
            <a:chOff x="6730350" y="2315900"/>
            <a:chExt cx="257700" cy="420100"/>
          </a:xfrm>
          <a:solidFill>
            <a:schemeClr val="accent2">
              <a:lumMod val="75000"/>
            </a:schemeClr>
          </a:solidFill>
        </p:grpSpPr>
        <p:sp>
          <p:nvSpPr>
            <p:cNvPr id="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6" name="Shape 538"/>
          <p:cNvGrpSpPr/>
          <p:nvPr/>
        </p:nvGrpSpPr>
        <p:grpSpPr>
          <a:xfrm>
            <a:off x="8589773" y="5517707"/>
            <a:ext cx="483228" cy="354301"/>
            <a:chOff x="4610450" y="3703750"/>
            <a:chExt cx="453050" cy="332175"/>
          </a:xfrm>
          <a:solidFill>
            <a:srgbClr val="C28F00"/>
          </a:solidFill>
        </p:grpSpPr>
        <p:sp>
          <p:nvSpPr>
            <p:cNvPr id="47"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9" name="Shape 551"/>
          <p:cNvGrpSpPr/>
          <p:nvPr/>
        </p:nvGrpSpPr>
        <p:grpSpPr>
          <a:xfrm>
            <a:off x="6218858" y="3057607"/>
            <a:ext cx="472829" cy="472856"/>
            <a:chOff x="570875" y="4322250"/>
            <a:chExt cx="443300" cy="443325"/>
          </a:xfrm>
          <a:solidFill>
            <a:schemeClr val="accent5">
              <a:lumMod val="75000"/>
            </a:schemeClr>
          </a:solidFill>
        </p:grpSpPr>
        <p:sp>
          <p:nvSpPr>
            <p:cNvPr id="50"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4" name="Group 53"/>
          <p:cNvGrpSpPr/>
          <p:nvPr/>
        </p:nvGrpSpPr>
        <p:grpSpPr>
          <a:xfrm>
            <a:off x="219561" y="227546"/>
            <a:ext cx="4214508" cy="629477"/>
            <a:chOff x="3475236" y="408168"/>
            <a:chExt cx="4214508" cy="641125"/>
          </a:xfrm>
        </p:grpSpPr>
        <p:sp>
          <p:nvSpPr>
            <p:cNvPr id="55" name="Rectangle 54">
              <a:extLst>
                <a:ext uri="{FF2B5EF4-FFF2-40B4-BE49-F238E27FC236}">
                  <a16:creationId xmlns:a16="http://schemas.microsoft.com/office/drawing/2014/main" id="{EFF49A3A-275B-4E2D-9586-12C6492F041A}"/>
                </a:ext>
              </a:extLst>
            </p:cNvPr>
            <p:cNvSpPr/>
            <p:nvPr/>
          </p:nvSpPr>
          <p:spPr>
            <a:xfrm>
              <a:off x="3475236" y="408168"/>
              <a:ext cx="4214508" cy="440167"/>
            </a:xfrm>
            <a:prstGeom prst="rect">
              <a:avLst/>
            </a:prstGeom>
            <a:noFill/>
          </p:spPr>
          <p:txBody>
            <a:bodyPr wrap="square" lIns="91440" tIns="45720" rIns="91440" bIns="45720">
              <a:spAutoFit/>
            </a:bodyPr>
            <a:lstStyle/>
            <a:p>
              <a:pPr algn="r">
                <a:lnSpc>
                  <a:spcPts val="2600"/>
                </a:lnSpc>
              </a:pPr>
              <a:r>
                <a:rPr lang="en-US" sz="2800" cap="none" spc="0" dirty="0" smtClean="0">
                  <a:ln w="0"/>
                  <a:solidFill>
                    <a:schemeClr val="bg1"/>
                  </a:solidFill>
                  <a:latin typeface="Roboto" pitchFamily="2" charset="0"/>
                  <a:ea typeface="Roboto" pitchFamily="2" charset="0"/>
                  <a:cs typeface="Lato" panose="020F0502020204030203" pitchFamily="34" charset="0"/>
                </a:rPr>
                <a:t>TIMELINE INFOGRAPHIC</a:t>
              </a:r>
              <a:endParaRPr lang="en-US" sz="2800" cap="none" spc="0" dirty="0">
                <a:ln w="0"/>
                <a:solidFill>
                  <a:schemeClr val="bg1"/>
                </a:solidFill>
                <a:latin typeface="Roboto" pitchFamily="2" charset="0"/>
                <a:ea typeface="Roboto" pitchFamily="2" charset="0"/>
                <a:cs typeface="Lato" panose="020F0502020204030203" pitchFamily="34" charset="0"/>
              </a:endParaRPr>
            </a:p>
          </p:txBody>
        </p:sp>
        <p:sp>
          <p:nvSpPr>
            <p:cNvPr id="56" name="Rectangle 55">
              <a:extLst>
                <a:ext uri="{FF2B5EF4-FFF2-40B4-BE49-F238E27FC236}">
                  <a16:creationId xmlns:a16="http://schemas.microsoft.com/office/drawing/2014/main" id="{EFF49A3A-275B-4E2D-9586-12C6492F041A}"/>
                </a:ext>
              </a:extLst>
            </p:cNvPr>
            <p:cNvSpPr/>
            <p:nvPr/>
          </p:nvSpPr>
          <p:spPr>
            <a:xfrm>
              <a:off x="3627919" y="654840"/>
              <a:ext cx="2945948" cy="394453"/>
            </a:xfrm>
            <a:prstGeom prst="rect">
              <a:avLst/>
            </a:prstGeom>
            <a:noFill/>
          </p:spPr>
          <p:txBody>
            <a:bodyPr wrap="square" lIns="91440" tIns="45720" rIns="91440" bIns="45720">
              <a:spAutoFit/>
            </a:bodyPr>
            <a:lstStyle/>
            <a:p>
              <a:pPr>
                <a:lnSpc>
                  <a:spcPts val="2600"/>
                </a:lnSpc>
              </a:pPr>
              <a:r>
                <a:rPr lang="en-US" sz="1400" dirty="0">
                  <a:ln w="0"/>
                  <a:solidFill>
                    <a:srgbClr val="FFBD00"/>
                  </a:solidFill>
                  <a:latin typeface="Roboto" pitchFamily="2" charset="0"/>
                  <a:ea typeface="Roboto" pitchFamily="2" charset="0"/>
                  <a:cs typeface="Lato" panose="020F0502020204030203" pitchFamily="34" charset="0"/>
                </a:rPr>
                <a:t>Your Journey Starts Here</a:t>
              </a:r>
            </a:p>
          </p:txBody>
        </p:sp>
      </p:grpSp>
      <p:sp>
        <p:nvSpPr>
          <p:cNvPr id="57" name="Rectangle 5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54676549"/>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493482" y="2194816"/>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bg1"/>
                </a:solidFill>
                <a:sym typeface="Muli"/>
              </a:rPr>
              <a:t>	ANDROID MOCKUP</a:t>
            </a:r>
          </a:p>
          <a:p>
            <a:endParaRPr lang="en-US" dirty="0">
              <a:solidFill>
                <a:schemeClr val="bg1"/>
              </a:solidFill>
              <a:sym typeface="Muli"/>
            </a:endParaRPr>
          </a:p>
          <a:p>
            <a:endParaRPr lang="en-US" dirty="0">
              <a:solidFill>
                <a:schemeClr val="bg1"/>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221210" y="281733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1">
              <a:lumMod val="60000"/>
              <a:lumOff val="4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221209" y="370319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1">
              <a:lumMod val="60000"/>
              <a:lumOff val="4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811564" y="1483282"/>
            <a:ext cx="2308870" cy="4003117"/>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6751470" y="1114204"/>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6000" dir="5400000" sy="-100000" algn="bl" rotWithShape="0"/>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726032" y="2720267"/>
            <a:ext cx="4217561"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726032" y="3606126"/>
            <a:ext cx="4257567"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5461013" y="269332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1">
              <a:lumMod val="20000"/>
              <a:lumOff val="8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461087" y="35395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1">
              <a:lumMod val="20000"/>
              <a:lumOff val="8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097473" y="206287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chemeClr val="bg1"/>
                </a:solidFill>
                <a:latin typeface="+mj-lt"/>
                <a:ea typeface="Muli"/>
                <a:cs typeface="Muli"/>
                <a:sym typeface="Muli"/>
              </a:rPr>
              <a:t>iPhone MOCK</a:t>
            </a:r>
          </a:p>
        </p:txBody>
      </p:sp>
      <p:grpSp>
        <p:nvGrpSpPr>
          <p:cNvPr id="2" name="Group 1"/>
          <p:cNvGrpSpPr/>
          <p:nvPr/>
        </p:nvGrpSpPr>
        <p:grpSpPr>
          <a:xfrm>
            <a:off x="2498122" y="955915"/>
            <a:ext cx="2362546" cy="4971806"/>
            <a:chOff x="2060351" y="434489"/>
            <a:chExt cx="2873595" cy="6047272"/>
          </a:xfrm>
        </p:grpSpPr>
        <p:pic>
          <p:nvPicPr>
            <p:cNvPr id="9" name="Picture 8"/>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2278680" y="1092493"/>
              <a:ext cx="2471755" cy="4713221"/>
            </a:xfrm>
            <a:prstGeom prst="roundRect">
              <a:avLst>
                <a:gd name="adj" fmla="val 0"/>
              </a:avLst>
            </a:prstGeom>
          </p:spPr>
        </p:pic>
        <p:sp>
          <p:nvSpPr>
            <p:cNvPr id="12" name="Shape 401">
              <a:extLst>
                <a:ext uri="{FF2B5EF4-FFF2-40B4-BE49-F238E27FC236}">
                  <a16:creationId xmlns:a16="http://schemas.microsoft.com/office/drawing/2014/main" id="{85F65B61-6A22-4ADE-B0F7-14DF715996CA}"/>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34000" endPos="16000" dir="5400000" sy="-100000" algn="bl" rotWithShape="0"/>
            </a:effectLst>
          </p:spPr>
          <p:txBody>
            <a:bodyPr lIns="91425" tIns="91425" rIns="91425" bIns="91425" anchor="ctr" anchorCtr="0">
              <a:noAutofit/>
            </a:bodyPr>
            <a:lstStyle/>
            <a:p>
              <a:endParaRPr/>
            </a:p>
          </p:txBody>
        </p:sp>
      </p:grpSp>
      <p:sp>
        <p:nvSpPr>
          <p:cNvPr id="14" name="Rectangle 13">
            <a:extLst>
              <a:ext uri="{FF2B5EF4-FFF2-40B4-BE49-F238E27FC236}">
                <a16:creationId xmlns:a16="http://schemas.microsoft.com/office/drawing/2014/main" id="{74AF34DA-266C-492E-A7CD-23347953F19D}"/>
              </a:ext>
            </a:extLst>
          </p:cNvPr>
          <p:cNvSpPr/>
          <p:nvPr/>
        </p:nvSpPr>
        <p:spPr>
          <a:xfrm>
            <a:off x="6097473" y="2600204"/>
            <a:ext cx="4587208" cy="646331"/>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6097473" y="3441818"/>
            <a:ext cx="4630720" cy="646331"/>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453066" y="2242252"/>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dirty="0">
                <a:solidFill>
                  <a:schemeClr val="bg1"/>
                </a:solidFill>
                <a:latin typeface="+mj-lt"/>
                <a:ea typeface="Muli"/>
                <a:cs typeface="Muli"/>
                <a:sym typeface="Muli"/>
              </a:rPr>
              <a:t>WEBSITE MOCKUP</a:t>
            </a:r>
          </a:p>
          <a:p>
            <a:pPr>
              <a:spcBef>
                <a:spcPts val="0"/>
              </a:spcBef>
              <a:buFont typeface="Arial" panose="020B0604020202020204" pitchFamily="34" charset="0"/>
              <a:buNone/>
            </a:pPr>
            <a:endParaRPr lang="en-US" sz="3000" dirty="0">
              <a:solidFill>
                <a:schemeClr val="bg1"/>
              </a:solidFill>
              <a:ea typeface="Muli"/>
              <a:cs typeface="Muli"/>
              <a:sym typeface="Muli"/>
            </a:endParaRPr>
          </a:p>
          <a:p>
            <a:pPr algn="just">
              <a:spcBef>
                <a:spcPts val="0"/>
              </a:spcBef>
              <a:buFont typeface="Arial" panose="020B0604020202020204" pitchFamily="34" charset="0"/>
              <a:buNone/>
            </a:pPr>
            <a:r>
              <a:rPr lang="en-US" sz="3000" dirty="0">
                <a:solidFill>
                  <a:schemeClr val="bg1"/>
                </a:solidFill>
                <a:ea typeface="Muli"/>
                <a:cs typeface="Muli"/>
                <a:sym typeface="Muli"/>
              </a:rPr>
              <a:t>    </a:t>
            </a:r>
          </a:p>
          <a:p>
            <a:pPr>
              <a:spcBef>
                <a:spcPts val="0"/>
              </a:spcBef>
              <a:buFont typeface="Arial" panose="020B0604020202020204" pitchFamily="34" charset="0"/>
              <a:buNone/>
            </a:pPr>
            <a:endParaRPr lang="en-US" sz="3000" dirty="0">
              <a:solidFill>
                <a:schemeClr val="bg1"/>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858262" y="2835840"/>
            <a:ext cx="493682" cy="475442"/>
            <a:chOff x="2583325" y="2972875"/>
            <a:chExt cx="462850" cy="445750"/>
          </a:xfrm>
          <a:solidFill>
            <a:schemeClr val="accent1">
              <a:lumMod val="20000"/>
              <a:lumOff val="80000"/>
            </a:schemeClr>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853083" y="3734124"/>
            <a:ext cx="493682" cy="475442"/>
            <a:chOff x="2583325" y="2972875"/>
            <a:chExt cx="462850" cy="445750"/>
          </a:xfrm>
          <a:solidFill>
            <a:schemeClr val="accent1">
              <a:lumMod val="20000"/>
              <a:lumOff val="80000"/>
            </a:schemeClr>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3" name="Group 2"/>
          <p:cNvGrpSpPr/>
          <p:nvPr/>
        </p:nvGrpSpPr>
        <p:grpSpPr>
          <a:xfrm>
            <a:off x="6383892" y="1749958"/>
            <a:ext cx="4477754" cy="3682548"/>
            <a:chOff x="6089746" y="1660633"/>
            <a:chExt cx="4477754" cy="3485982"/>
          </a:xfrm>
        </p:grpSpPr>
        <p:pic>
          <p:nvPicPr>
            <p:cNvPr id="17" name="Picture 16"/>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29779" y="1799857"/>
              <a:ext cx="4204867" cy="2682024"/>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21" name="Rectangle 20">
            <a:extLst>
              <a:ext uri="{FF2B5EF4-FFF2-40B4-BE49-F238E27FC236}">
                <a16:creationId xmlns:a16="http://schemas.microsoft.com/office/drawing/2014/main" id="{74AF34DA-266C-492E-A7CD-23347953F19D}"/>
              </a:ext>
            </a:extLst>
          </p:cNvPr>
          <p:cNvSpPr/>
          <p:nvPr/>
        </p:nvSpPr>
        <p:spPr>
          <a:xfrm>
            <a:off x="1486798" y="2760379"/>
            <a:ext cx="4587208" cy="646331"/>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1486798" y="3719978"/>
            <a:ext cx="4630720" cy="646331"/>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42154943"/>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079341" y="2064494"/>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chemeClr val="bg1"/>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74AF34DA-266C-492E-A7CD-23347953F19D}"/>
              </a:ext>
            </a:extLst>
          </p:cNvPr>
          <p:cNvSpPr/>
          <p:nvPr/>
        </p:nvSpPr>
        <p:spPr>
          <a:xfrm>
            <a:off x="6109821" y="2618045"/>
            <a:ext cx="4587208" cy="646331"/>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109821" y="3459701"/>
            <a:ext cx="4630720" cy="646331"/>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5380179" y="267667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accent1">
              <a:lumMod val="40000"/>
              <a:lumOff val="6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5380179" y="3516880"/>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accent1">
              <a:lumMod val="40000"/>
              <a:lumOff val="60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2" name="Group 1"/>
          <p:cNvGrpSpPr/>
          <p:nvPr/>
        </p:nvGrpSpPr>
        <p:grpSpPr>
          <a:xfrm>
            <a:off x="1749012" y="1039844"/>
            <a:ext cx="3145876" cy="4449063"/>
            <a:chOff x="1791103" y="639048"/>
            <a:chExt cx="3884506" cy="5493672"/>
          </a:xfrm>
        </p:grpSpPr>
        <p:pic>
          <p:nvPicPr>
            <p:cNvPr id="9" name="Picture 8"/>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973943" y="1123931"/>
              <a:ext cx="3452937" cy="4784784"/>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5000" dir="5400000" sy="-100000" algn="bl" rotWithShape="0"/>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Shape 350"/>
          <p:cNvGrpSpPr/>
          <p:nvPr/>
        </p:nvGrpSpPr>
        <p:grpSpPr>
          <a:xfrm>
            <a:off x="4603064" y="561703"/>
            <a:ext cx="442856" cy="560078"/>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5306389" y="643086"/>
            <a:ext cx="474134" cy="394699"/>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035792" y="641138"/>
            <a:ext cx="453311" cy="398593"/>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6795841" y="6268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540213" y="6281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158857" y="620313"/>
            <a:ext cx="521040" cy="440270"/>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8924072" y="587088"/>
            <a:ext cx="428564" cy="506693"/>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611867" y="6261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361386" y="629432"/>
            <a:ext cx="429845" cy="421365"/>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083616" y="626153"/>
            <a:ext cx="423338" cy="422697"/>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4603064" y="1291746"/>
            <a:ext cx="442856" cy="535999"/>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5309001" y="1279373"/>
            <a:ext cx="468936" cy="558797"/>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033845" y="1369236"/>
            <a:ext cx="457203" cy="380354"/>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6758057" y="13373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477708" y="13594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203201" y="13627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8936506" y="13666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634596" y="1340597"/>
            <a:ext cx="445470" cy="446110"/>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300162" y="1290439"/>
            <a:ext cx="552291" cy="537946"/>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37378" y="1300866"/>
            <a:ext cx="515813" cy="517121"/>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4575706" y="2103838"/>
            <a:ext cx="497574" cy="349102"/>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294684" y="2034829"/>
            <a:ext cx="497574" cy="487148"/>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029285" y="2045227"/>
            <a:ext cx="466322" cy="466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6746317" y="2043282"/>
            <a:ext cx="470214" cy="470215"/>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486161" y="20641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228561" y="2008109"/>
            <a:ext cx="381633" cy="540558"/>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8886955" y="2124023"/>
            <a:ext cx="502800" cy="308731"/>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630036" y="2048480"/>
            <a:ext cx="454589" cy="459816"/>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347707" y="2034829"/>
            <a:ext cx="457203" cy="487148"/>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45857" y="2028962"/>
            <a:ext cx="512533" cy="467601"/>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4631063" y="2789616"/>
            <a:ext cx="386860" cy="415525"/>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5339631" y="27935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058616" y="27935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6777602" y="27935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7591633" y="2723193"/>
            <a:ext cx="217535" cy="543171"/>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049132" y="2792230"/>
            <a:ext cx="178443" cy="405099"/>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326875" y="2725779"/>
            <a:ext cx="185002" cy="537971"/>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653546" y="27824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352266" y="2790257"/>
            <a:ext cx="448083" cy="41421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57851" y="2777883"/>
            <a:ext cx="274865" cy="448083"/>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4754790" y="3462355"/>
            <a:ext cx="139405" cy="508001"/>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048856" y="34422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5385229" y="34422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6734584" y="3478621"/>
            <a:ext cx="493682" cy="475442"/>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436627" y="3549631"/>
            <a:ext cx="527546" cy="333449"/>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8911759" y="34897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584438" y="3514459"/>
            <a:ext cx="545785" cy="403792"/>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198588" y="3491020"/>
            <a:ext cx="441578" cy="450669"/>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4580273" y="42412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404450" y="34688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26600" y="3484488"/>
            <a:ext cx="337369" cy="479361"/>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303137" y="4273808"/>
            <a:ext cx="480668" cy="323050"/>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028644" y="4249063"/>
            <a:ext cx="467601" cy="373180"/>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6752183" y="4243197"/>
            <a:ext cx="458482" cy="38427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493291" y="4203465"/>
            <a:ext cx="414219" cy="432458"/>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177763" y="4258182"/>
            <a:ext cx="483228" cy="354301"/>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8896740" y="4258182"/>
            <a:ext cx="483228" cy="354301"/>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632650" y="4222371"/>
            <a:ext cx="449363" cy="425925"/>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326293" y="41852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077109" y="4217143"/>
            <a:ext cx="436350" cy="43637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4588079" y="4917881"/>
            <a:ext cx="472829" cy="472856"/>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287526" y="50097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090509" y="4882737"/>
            <a:ext cx="343876" cy="543144"/>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6778873" y="4889883"/>
            <a:ext cx="405739" cy="528852"/>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202561" y="49374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483575" y="49648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8919572" y="49355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606597" y="4941987"/>
            <a:ext cx="501468" cy="424644"/>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351038" y="49290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064070" y="4907483"/>
            <a:ext cx="462428" cy="493655"/>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4527529" y="56981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5306389" y="5640139"/>
            <a:ext cx="474134" cy="466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067710" y="5625153"/>
            <a:ext cx="389474" cy="496268"/>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6758023" y="5644031"/>
            <a:ext cx="446803" cy="4591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433374" y="5653818"/>
            <a:ext cx="534053" cy="438963"/>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8845276" y="5606915"/>
            <a:ext cx="586155" cy="532746"/>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216188" y="5636886"/>
            <a:ext cx="406378" cy="472162"/>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569479" y="5597155"/>
            <a:ext cx="575730" cy="552264"/>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323040" y="57333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09667" y="5679204"/>
            <a:ext cx="369288" cy="424644"/>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4D0C0BD4-4847-403E-99BE-AD1253AF81AE}"/>
              </a:ext>
            </a:extLst>
          </p:cNvPr>
          <p:cNvSpPr/>
          <p:nvPr/>
        </p:nvSpPr>
        <p:spPr>
          <a:xfrm>
            <a:off x="120078" y="2985368"/>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3027903819"/>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Blue Warm">
      <a:dk1>
        <a:sysClr val="windowText" lastClr="000000"/>
      </a:dk1>
      <a:lt1>
        <a:sysClr val="window" lastClr="FFFFFF"/>
      </a:lt1>
      <a:dk2>
        <a:srgbClr val="242852"/>
      </a:dk2>
      <a:lt2>
        <a:srgbClr val="ACCBF9"/>
      </a:lt2>
      <a:accent1>
        <a:srgbClr val="4A66AC"/>
      </a:accent1>
      <a:accent2>
        <a:srgbClr val="629DD1"/>
      </a:accent2>
      <a:accent3>
        <a:srgbClr val="297FD5"/>
      </a:accent3>
      <a:accent4>
        <a:srgbClr val="7F8FA9"/>
      </a:accent4>
      <a:accent5>
        <a:srgbClr val="5AA2AE"/>
      </a:accent5>
      <a:accent6>
        <a:srgbClr val="9D90A0"/>
      </a:accent6>
      <a:hlink>
        <a:srgbClr val="9454C3"/>
      </a:hlink>
      <a:folHlink>
        <a:srgbClr val="3EBBF0"/>
      </a:folHlink>
    </a:clrScheme>
    <a:fontScheme name="Custom 9">
      <a:majorFont>
        <a:latin typeface="Roboto"/>
        <a:ea typeface=""/>
        <a:cs typeface=""/>
      </a:majorFont>
      <a:minorFont>
        <a:latin typeface="Calibri"/>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1181</TotalTime>
  <Words>1173</Words>
  <Application>Microsoft Office PowerPoint</Application>
  <PresentationFormat>Widescreen</PresentationFormat>
  <Paragraphs>132</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Calibri</vt:lpstr>
      <vt:lpstr>Dosis</vt:lpstr>
      <vt:lpstr>Lato</vt:lpstr>
      <vt:lpstr>Muli</vt:lpstr>
      <vt:lpstr>Roboto</vt:lpstr>
      <vt:lpstr>Office Theme</vt:lpstr>
      <vt:lpstr>PowerPoint Presentation</vt:lpstr>
      <vt:lpstr>PowerPoint Presentation</vt:lpstr>
      <vt:lpstr>YOUR FIRST HEADLINE</vt:lpstr>
      <vt:lpstr>YOUR WELCOME MESSAGE OR QUOTE</vt:lpstr>
      <vt:lpstr>PowerPoint Presentation</vt:lpstr>
      <vt:lpstr>THIS IS YOUR HEADING</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158</cp:revision>
  <dcterms:created xsi:type="dcterms:W3CDTF">2017-08-02T20:41:11Z</dcterms:created>
  <dcterms:modified xsi:type="dcterms:W3CDTF">2018-05-02T16:21:40Z</dcterms:modified>
</cp:coreProperties>
</file>