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Lst>
  <p:sldSz cx="18288000" cy="10287000"/>
  <p:notesSz cx="6858000" cy="9144000"/>
  <p:embeddedFontLst>
    <p:embeddedFont>
      <p:font typeface="Cinzel" charset="1" panose="00000500000000000000"/>
      <p:regular r:id="rId24"/>
    </p:embeddedFont>
    <p:embeddedFont>
      <p:font typeface="Miriam Elagean" charset="1" panose="01000503000000020003"/>
      <p:regular r:id="rId25"/>
    </p:embeddedFont>
    <p:embeddedFont>
      <p:font typeface="Canva Sans" charset="1" panose="020B0503030501040103"/>
      <p:regular r:id="rId26"/>
    </p:embeddedFont>
    <p:embeddedFont>
      <p:font typeface="Canva Sans Bold" charset="1" panose="020B0803030501040103"/>
      <p:regular r:id="rId27"/>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27" Target="fonts/font27.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png" Type="http://schemas.openxmlformats.org/officeDocument/2006/relationships/image"/><Relationship Id="rId3" Target="../media/image7.png" Type="http://schemas.openxmlformats.org/officeDocument/2006/relationships/image"/><Relationship Id="rId4" Target="../media/image8.svg" Type="http://schemas.openxmlformats.org/officeDocument/2006/relationships/image"/><Relationship Id="rId5" Target="../media/image9.jpeg" Type="http://schemas.openxmlformats.org/officeDocument/2006/relationships/image"/><Relationship Id="rId6" Target="../media/image10.png" Type="http://schemas.openxmlformats.org/officeDocument/2006/relationships/image"/><Relationship Id="rId7" Target="../media/image11.svg" Type="http://schemas.openxmlformats.org/officeDocument/2006/relationships/image"/><Relationship Id="rId8" Target="../media/image12.png" Type="http://schemas.openxmlformats.org/officeDocument/2006/relationships/image"/><Relationship Id="rId9" Target="../media/image13.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9.svg" Type="http://schemas.openxmlformats.org/officeDocument/2006/relationships/image"/><Relationship Id="rId2" Target="../media/image6.png" Type="http://schemas.openxmlformats.org/officeDocument/2006/relationships/image"/><Relationship Id="rId3" Target="../media/image14.png" Type="http://schemas.openxmlformats.org/officeDocument/2006/relationships/image"/><Relationship Id="rId4" Target="../media/image15.svg" Type="http://schemas.openxmlformats.org/officeDocument/2006/relationships/image"/><Relationship Id="rId5" Target="../media/image16.jpeg" Type="http://schemas.openxmlformats.org/officeDocument/2006/relationships/image"/><Relationship Id="rId6" Target="../media/image12.png" Type="http://schemas.openxmlformats.org/officeDocument/2006/relationships/image"/><Relationship Id="rId7" Target="../media/image13.svg" Type="http://schemas.openxmlformats.org/officeDocument/2006/relationships/image"/><Relationship Id="rId8" Target="../media/image17.png" Type="http://schemas.openxmlformats.org/officeDocument/2006/relationships/image"/><Relationship Id="rId9" Target="../media/image18.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21.png" Type="http://schemas.openxmlformats.org/officeDocument/2006/relationships/image"/><Relationship Id="rId4" Target="../media/image22.svg" Type="http://schemas.openxmlformats.org/officeDocument/2006/relationships/image"/><Relationship Id="rId5" Target="../media/image23.jpeg" Type="http://schemas.openxmlformats.org/officeDocument/2006/relationships/image"/><Relationship Id="rId6" Target="../media/image24.png" Type="http://schemas.openxmlformats.org/officeDocument/2006/relationships/image"/><Relationship Id="rId7" Target="../media/image25.svg" Type="http://schemas.openxmlformats.org/officeDocument/2006/relationships/image"/><Relationship Id="rId8" Target="../media/image12.png" Type="http://schemas.openxmlformats.org/officeDocument/2006/relationships/image"/><Relationship Id="rId9" Target="../media/image13.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21.png" Type="http://schemas.openxmlformats.org/officeDocument/2006/relationships/image"/><Relationship Id="rId4" Target="../media/image22.svg" Type="http://schemas.openxmlformats.org/officeDocument/2006/relationships/image"/><Relationship Id="rId5" Target="https://en.wikipedia.org/wiki/Al-Maghtas" TargetMode="External" Type="http://schemas.openxmlformats.org/officeDocument/2006/relationships/hyperlink"/><Relationship Id="rId6" Target="../media/image26.jpeg" Type="http://schemas.openxmlformats.org/officeDocument/2006/relationships/image"/><Relationship Id="rId7" Target="../media/image12.png" Type="http://schemas.openxmlformats.org/officeDocument/2006/relationships/image"/><Relationship Id="rId8" Target="../media/image13.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21.png" Type="http://schemas.openxmlformats.org/officeDocument/2006/relationships/image"/><Relationship Id="rId4" Target="../media/image22.svg" Type="http://schemas.openxmlformats.org/officeDocument/2006/relationships/image"/><Relationship Id="rId5" Target="../media/image27.jpeg" Type="http://schemas.openxmlformats.org/officeDocument/2006/relationships/image"/><Relationship Id="rId6" Target="../media/image28.png" Type="http://schemas.openxmlformats.org/officeDocument/2006/relationships/image"/><Relationship Id="rId7" Target="../media/image29.svg" Type="http://schemas.openxmlformats.org/officeDocument/2006/relationships/image"/><Relationship Id="rId8" Target="../media/image12.png" Type="http://schemas.openxmlformats.org/officeDocument/2006/relationships/image"/><Relationship Id="rId9" Target="../media/image13.sv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3.svg" Type="http://schemas.openxmlformats.org/officeDocument/2006/relationships/image"/><Relationship Id="rId11" Target="../media/image34.png" Type="http://schemas.openxmlformats.org/officeDocument/2006/relationships/image"/><Relationship Id="rId12" Target="../media/image35.png" Type="http://schemas.openxmlformats.org/officeDocument/2006/relationships/image"/><Relationship Id="rId2" Target="../media/image20.png" Type="http://schemas.openxmlformats.org/officeDocument/2006/relationships/image"/><Relationship Id="rId3" Target="../media/image30.png" Type="http://schemas.openxmlformats.org/officeDocument/2006/relationships/image"/><Relationship Id="rId4" Target="../media/image31.svg" Type="http://schemas.openxmlformats.org/officeDocument/2006/relationships/image"/><Relationship Id="rId5" Target="../media/image12.png" Type="http://schemas.openxmlformats.org/officeDocument/2006/relationships/image"/><Relationship Id="rId6" Target="../media/image13.svg" Type="http://schemas.openxmlformats.org/officeDocument/2006/relationships/image"/><Relationship Id="rId7" Target="../media/image24.png" Type="http://schemas.openxmlformats.org/officeDocument/2006/relationships/image"/><Relationship Id="rId8" Target="../media/image25.svg" Type="http://schemas.openxmlformats.org/officeDocument/2006/relationships/image"/><Relationship Id="rId9" Target="../media/image32.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36.jpeg" Type="http://schemas.openxmlformats.org/officeDocument/2006/relationships/image"/><Relationship Id="rId4" Target="../media/image28.png" Type="http://schemas.openxmlformats.org/officeDocument/2006/relationships/image"/><Relationship Id="rId5" Target="../media/image29.svg" Type="http://schemas.openxmlformats.org/officeDocument/2006/relationships/image"/><Relationship Id="rId6" Target="../media/image12.png" Type="http://schemas.openxmlformats.org/officeDocument/2006/relationships/image"/><Relationship Id="rId7" Target="../media/image13.svg" Type="http://schemas.openxmlformats.org/officeDocument/2006/relationships/image"/><Relationship Id="rId8" Target="../media/image30.png" Type="http://schemas.openxmlformats.org/officeDocument/2006/relationships/image"/><Relationship Id="rId9" Target="../media/image31.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2.png" Type="http://schemas.openxmlformats.org/officeDocument/2006/relationships/image"/><Relationship Id="rId11" Target="../media/image43.svg" Type="http://schemas.openxmlformats.org/officeDocument/2006/relationships/image"/><Relationship Id="rId2" Target="../media/image20.png" Type="http://schemas.openxmlformats.org/officeDocument/2006/relationships/image"/><Relationship Id="rId3" Target="../media/image21.png" Type="http://schemas.openxmlformats.org/officeDocument/2006/relationships/image"/><Relationship Id="rId4" Target="../media/image22.svg" Type="http://schemas.openxmlformats.org/officeDocument/2006/relationships/image"/><Relationship Id="rId5" Target="../media/image37.jpeg" Type="http://schemas.openxmlformats.org/officeDocument/2006/relationships/image"/><Relationship Id="rId6" Target="../media/image38.jpeg" Type="http://schemas.openxmlformats.org/officeDocument/2006/relationships/image"/><Relationship Id="rId7" Target="../media/image39.jpeg" Type="http://schemas.openxmlformats.org/officeDocument/2006/relationships/image"/><Relationship Id="rId8" Target="../media/image40.png" Type="http://schemas.openxmlformats.org/officeDocument/2006/relationships/image"/><Relationship Id="rId9" Target="../media/image41.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44.png" Type="http://schemas.openxmlformats.org/officeDocument/2006/relationships/image"/><Relationship Id="rId4" Target="../media/image45.svg" Type="http://schemas.openxmlformats.org/officeDocument/2006/relationships/image"/><Relationship Id="rId5" Target="../media/image46.jpeg" Type="http://schemas.openxmlformats.org/officeDocument/2006/relationships/image"/><Relationship Id="rId6" Target="../media/image12.png" Type="http://schemas.openxmlformats.org/officeDocument/2006/relationships/image"/><Relationship Id="rId7" Target="../media/image13.svg" Type="http://schemas.openxmlformats.org/officeDocument/2006/relationships/image"/><Relationship Id="rId8" Target="../media/image24.png" Type="http://schemas.openxmlformats.org/officeDocument/2006/relationships/image"/><Relationship Id="rId9" Target="../media/image25.sv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21.png" Type="http://schemas.openxmlformats.org/officeDocument/2006/relationships/image"/><Relationship Id="rId4" Target="../media/image22.svg" Type="http://schemas.openxmlformats.org/officeDocument/2006/relationships/image"/><Relationship Id="rId5" Target="../media/image47.png" Type="http://schemas.openxmlformats.org/officeDocument/2006/relationships/image"/><Relationship Id="rId6" Target="../media/image48.png" Type="http://schemas.openxmlformats.org/officeDocument/2006/relationships/image"/><Relationship Id="rId7" Target="../media/image12.png" Type="http://schemas.openxmlformats.org/officeDocument/2006/relationships/image"/><Relationship Id="rId8" Target="../media/image13.sv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7.png" Type="http://schemas.openxmlformats.org/officeDocument/2006/relationships/image"/><Relationship Id="rId4" Target="../media/image8.svg" Type="http://schemas.openxmlformats.org/officeDocument/2006/relationships/image"/><Relationship Id="rId5" Target="../media/image49.jpeg" Type="http://schemas.openxmlformats.org/officeDocument/2006/relationships/image"/><Relationship Id="rId6" Target="../media/image40.png" Type="http://schemas.openxmlformats.org/officeDocument/2006/relationships/image"/><Relationship Id="rId7" Target="../media/image41.svg" Type="http://schemas.openxmlformats.org/officeDocument/2006/relationships/image"/><Relationship Id="rId8" Target="../media/image32.png" Type="http://schemas.openxmlformats.org/officeDocument/2006/relationships/image"/><Relationship Id="rId9" Target="../media/image33.sv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30.png" Type="http://schemas.openxmlformats.org/officeDocument/2006/relationships/image"/><Relationship Id="rId4" Target="../media/image31.svg" Type="http://schemas.openxmlformats.org/officeDocument/2006/relationships/image"/><Relationship Id="rId5" Target="../media/image50.png" Type="http://schemas.openxmlformats.org/officeDocument/2006/relationships/image"/><Relationship Id="rId6" Target="../media/image12.png" Type="http://schemas.openxmlformats.org/officeDocument/2006/relationships/image"/><Relationship Id="rId7" Target="../media/image13.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21.png" Type="http://schemas.openxmlformats.org/officeDocument/2006/relationships/image"/><Relationship Id="rId4" Target="../media/image22.svg" Type="http://schemas.openxmlformats.org/officeDocument/2006/relationships/image"/><Relationship Id="rId5" Target="../media/image51.jpeg" Type="http://schemas.openxmlformats.org/officeDocument/2006/relationships/image"/><Relationship Id="rId6" Target="../media/image28.png" Type="http://schemas.openxmlformats.org/officeDocument/2006/relationships/image"/><Relationship Id="rId7" Target="../media/image29.svg" Type="http://schemas.openxmlformats.org/officeDocument/2006/relationships/image"/><Relationship Id="rId8" Target="../media/image12.png" Type="http://schemas.openxmlformats.org/officeDocument/2006/relationships/image"/><Relationship Id="rId9" Target="../media/image13.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52.jpeg" Type="http://schemas.openxmlformats.org/officeDocument/2006/relationships/image"/><Relationship Id="rId4" Target="../media/image53.jpeg" Type="http://schemas.openxmlformats.org/officeDocument/2006/relationships/image"/><Relationship Id="rId5" Target="../media/image54.jpeg" Type="http://schemas.openxmlformats.org/officeDocument/2006/relationships/image"/><Relationship Id="rId6" Target="../media/image21.png" Type="http://schemas.openxmlformats.org/officeDocument/2006/relationships/image"/><Relationship Id="rId7" Target="../media/image22.svg" Type="http://schemas.openxmlformats.org/officeDocument/2006/relationships/image"/><Relationship Id="rId8" Target="../media/image55.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14.png" Type="http://schemas.openxmlformats.org/officeDocument/2006/relationships/image"/><Relationship Id="rId4" Target="../media/image15.svg" Type="http://schemas.openxmlformats.org/officeDocument/2006/relationships/image"/><Relationship Id="rId5" Target="../media/image56.jpeg" Type="http://schemas.openxmlformats.org/officeDocument/2006/relationships/image"/><Relationship Id="rId6" Target="../media/image57.png" Type="http://schemas.openxmlformats.org/officeDocument/2006/relationships/image"/><Relationship Id="rId7" Target="../media/image58.svg" Type="http://schemas.openxmlformats.org/officeDocument/2006/relationships/image"/><Relationship Id="rId8" Target="../media/image59.png" Type="http://schemas.openxmlformats.org/officeDocument/2006/relationships/image"/><Relationship Id="rId9" Target="../media/image60.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4.png" Type="http://schemas.openxmlformats.org/officeDocument/2006/relationships/image"/><Relationship Id="rId11" Target="../media/image25.svg" Type="http://schemas.openxmlformats.org/officeDocument/2006/relationships/image"/><Relationship Id="rId12" Target="../media/image62.png" Type="http://schemas.openxmlformats.org/officeDocument/2006/relationships/image"/><Relationship Id="rId13" Target="../media/image63.svg" Type="http://schemas.openxmlformats.org/officeDocument/2006/relationships/image"/><Relationship Id="rId14" Target="../media/image17.png" Type="http://schemas.openxmlformats.org/officeDocument/2006/relationships/image"/><Relationship Id="rId15" Target="../media/image47.png" Type="http://schemas.openxmlformats.org/officeDocument/2006/relationships/image"/><Relationship Id="rId16" Target="../media/image48.png" Type="http://schemas.openxmlformats.org/officeDocument/2006/relationships/image"/><Relationship Id="rId17" Target="../media/image50.png" Type="http://schemas.openxmlformats.org/officeDocument/2006/relationships/image"/><Relationship Id="rId18" Target="../media/image37.jpeg" Type="http://schemas.openxmlformats.org/officeDocument/2006/relationships/image"/><Relationship Id="rId19" Target="../media/image38.jpeg" Type="http://schemas.openxmlformats.org/officeDocument/2006/relationships/image"/><Relationship Id="rId2" Target="../media/image20.png" Type="http://schemas.openxmlformats.org/officeDocument/2006/relationships/image"/><Relationship Id="rId20" Target="../media/image39.jpeg" Type="http://schemas.openxmlformats.org/officeDocument/2006/relationships/image"/><Relationship Id="rId3" Target="../media/image61.png" Type="http://schemas.openxmlformats.org/officeDocument/2006/relationships/image"/><Relationship Id="rId4" Target="../media/image32.png" Type="http://schemas.openxmlformats.org/officeDocument/2006/relationships/image"/><Relationship Id="rId5" Target="../media/image33.svg" Type="http://schemas.openxmlformats.org/officeDocument/2006/relationships/image"/><Relationship Id="rId6" Target="../media/image40.png" Type="http://schemas.openxmlformats.org/officeDocument/2006/relationships/image"/><Relationship Id="rId7" Target="../media/image41.svg" Type="http://schemas.openxmlformats.org/officeDocument/2006/relationships/image"/><Relationship Id="rId8" Target="../media/image12.png" Type="http://schemas.openxmlformats.org/officeDocument/2006/relationships/image"/><Relationship Id="rId9" Target="../media/image13.sv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5.svg" Type="http://schemas.openxmlformats.org/officeDocument/2006/relationships/image"/><Relationship Id="rId2" Target="../media/image20.png" Type="http://schemas.openxmlformats.org/officeDocument/2006/relationships/image"/><Relationship Id="rId3" Target="../media/image12.png" Type="http://schemas.openxmlformats.org/officeDocument/2006/relationships/image"/><Relationship Id="rId4" Target="../media/image13.svg" Type="http://schemas.openxmlformats.org/officeDocument/2006/relationships/image"/><Relationship Id="rId5" Target="../media/image24.png" Type="http://schemas.openxmlformats.org/officeDocument/2006/relationships/image"/><Relationship Id="rId6" Target="../media/image25.svg" Type="http://schemas.openxmlformats.org/officeDocument/2006/relationships/image"/><Relationship Id="rId7" Target="../media/image32.png" Type="http://schemas.openxmlformats.org/officeDocument/2006/relationships/image"/><Relationship Id="rId8" Target="../media/image33.svg" Type="http://schemas.openxmlformats.org/officeDocument/2006/relationships/image"/><Relationship Id="rId9" Target="../media/image64.pn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8888" r="0" b="-38888"/>
            </a:stretch>
          </a:blipFill>
        </p:spPr>
      </p:sp>
      <p:sp>
        <p:nvSpPr>
          <p:cNvPr name="Freeform 3" id="3"/>
          <p:cNvSpPr/>
          <p:nvPr/>
        </p:nvSpPr>
        <p:spPr>
          <a:xfrm flipH="true" flipV="true" rot="-5400000">
            <a:off x="3686599" y="-5487172"/>
            <a:ext cx="12354382" cy="21963347"/>
          </a:xfrm>
          <a:custGeom>
            <a:avLst/>
            <a:gdLst/>
            <a:ahLst/>
            <a:cxnLst/>
            <a:rect r="r" b="b" t="t" l="l"/>
            <a:pathLst>
              <a:path h="21963347" w="12354382">
                <a:moveTo>
                  <a:pt x="12354382" y="21963347"/>
                </a:moveTo>
                <a:lnTo>
                  <a:pt x="0" y="21963347"/>
                </a:lnTo>
                <a:lnTo>
                  <a:pt x="0" y="0"/>
                </a:lnTo>
                <a:lnTo>
                  <a:pt x="12354382" y="0"/>
                </a:lnTo>
                <a:lnTo>
                  <a:pt x="12354382" y="21963347"/>
                </a:lnTo>
                <a:close/>
              </a:path>
            </a:pathLst>
          </a:custGeom>
          <a:blipFill>
            <a:blip r:embed="rId3"/>
            <a:stretch>
              <a:fillRect l="0" t="0" r="0" b="0"/>
            </a:stretch>
          </a:blipFill>
        </p:spPr>
      </p:sp>
      <p:sp>
        <p:nvSpPr>
          <p:cNvPr name="Freeform 4" id="4"/>
          <p:cNvSpPr/>
          <p:nvPr/>
        </p:nvSpPr>
        <p:spPr>
          <a:xfrm flipH="false" flipV="false" rot="0">
            <a:off x="814243" y="1955350"/>
            <a:ext cx="9654187" cy="6898356"/>
          </a:xfrm>
          <a:custGeom>
            <a:avLst/>
            <a:gdLst/>
            <a:ahLst/>
            <a:cxnLst/>
            <a:rect r="r" b="b" t="t" l="l"/>
            <a:pathLst>
              <a:path h="6898356" w="9654187">
                <a:moveTo>
                  <a:pt x="0" y="0"/>
                </a:moveTo>
                <a:lnTo>
                  <a:pt x="9654187" y="0"/>
                </a:lnTo>
                <a:lnTo>
                  <a:pt x="9654187" y="6898356"/>
                </a:lnTo>
                <a:lnTo>
                  <a:pt x="0" y="689835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5" id="5"/>
          <p:cNvSpPr txBox="true"/>
          <p:nvPr/>
        </p:nvSpPr>
        <p:spPr>
          <a:xfrm rot="0">
            <a:off x="1349912" y="3305174"/>
            <a:ext cx="8582849" cy="3943352"/>
          </a:xfrm>
          <a:prstGeom prst="rect">
            <a:avLst/>
          </a:prstGeom>
        </p:spPr>
        <p:txBody>
          <a:bodyPr anchor="t" rtlCol="false" tIns="0" lIns="0" bIns="0" rIns="0">
            <a:spAutoFit/>
          </a:bodyPr>
          <a:lstStyle/>
          <a:p>
            <a:pPr algn="ctr" marL="0" indent="0" lvl="0">
              <a:lnSpc>
                <a:spcPts val="15150"/>
              </a:lnSpc>
            </a:pPr>
            <a:r>
              <a:rPr lang="en-US" sz="15000">
                <a:solidFill>
                  <a:srgbClr val="FFFFFF"/>
                </a:solidFill>
                <a:latin typeface="Cinzel"/>
                <a:ea typeface="Cinzel"/>
                <a:cs typeface="Cinzel"/>
                <a:sym typeface="Cinzel"/>
              </a:rPr>
              <a:t>Jesus Baptism</a:t>
            </a:r>
          </a:p>
        </p:txBody>
      </p:sp>
      <p:sp>
        <p:nvSpPr>
          <p:cNvPr name="TextBox 6" id="6"/>
          <p:cNvSpPr txBox="true"/>
          <p:nvPr/>
        </p:nvSpPr>
        <p:spPr>
          <a:xfrm rot="0">
            <a:off x="1868752" y="7421227"/>
            <a:ext cx="7545170" cy="467507"/>
          </a:xfrm>
          <a:prstGeom prst="rect">
            <a:avLst/>
          </a:prstGeom>
        </p:spPr>
        <p:txBody>
          <a:bodyPr anchor="t" rtlCol="false" tIns="0" lIns="0" bIns="0" rIns="0">
            <a:spAutoFit/>
          </a:bodyPr>
          <a:lstStyle/>
          <a:p>
            <a:pPr algn="ctr">
              <a:lnSpc>
                <a:spcPts val="3618"/>
              </a:lnSpc>
            </a:pPr>
            <a:r>
              <a:rPr lang="en-US" sz="3202" spc="816">
                <a:solidFill>
                  <a:srgbClr val="FFFFFF"/>
                </a:solidFill>
                <a:latin typeface="Miriam Elagean"/>
                <a:ea typeface="Miriam Elagean"/>
                <a:cs typeface="Miriam Elagean"/>
                <a:sym typeface="Miriam Elagean"/>
              </a:rPr>
              <a:t>SLIDES FOR CHILDREN</a:t>
            </a:r>
          </a:p>
        </p:txBody>
      </p:sp>
      <p:sp>
        <p:nvSpPr>
          <p:cNvPr name="Freeform 7" id="7"/>
          <p:cNvSpPr/>
          <p:nvPr/>
        </p:nvSpPr>
        <p:spPr>
          <a:xfrm flipH="false" flipV="false" rot="0">
            <a:off x="9413921" y="0"/>
            <a:ext cx="9051861" cy="12374304"/>
          </a:xfrm>
          <a:custGeom>
            <a:avLst/>
            <a:gdLst/>
            <a:ahLst/>
            <a:cxnLst/>
            <a:rect r="r" b="b" t="t" l="l"/>
            <a:pathLst>
              <a:path h="12374304" w="9051861">
                <a:moveTo>
                  <a:pt x="0" y="0"/>
                </a:moveTo>
                <a:lnTo>
                  <a:pt x="9051862" y="0"/>
                </a:lnTo>
                <a:lnTo>
                  <a:pt x="9051862" y="12374304"/>
                </a:lnTo>
                <a:lnTo>
                  <a:pt x="0" y="12374304"/>
                </a:lnTo>
                <a:lnTo>
                  <a:pt x="0" y="0"/>
                </a:lnTo>
                <a:close/>
              </a:path>
            </a:pathLst>
          </a:custGeom>
          <a:blipFill>
            <a:blip r:embed="rId6"/>
            <a:stretch>
              <a:fillRect l="-22496" t="0" r="-14208" b="0"/>
            </a:stretch>
          </a:blipFill>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stretch>
              <a:fillRect l="0" t="0" r="0" b="0"/>
            </a:stretch>
          </a:blipFill>
        </p:spPr>
      </p:sp>
      <p:grpSp>
        <p:nvGrpSpPr>
          <p:cNvPr name="Group 3" id="3"/>
          <p:cNvGrpSpPr/>
          <p:nvPr/>
        </p:nvGrpSpPr>
        <p:grpSpPr>
          <a:xfrm rot="0">
            <a:off x="424030" y="572202"/>
            <a:ext cx="7836737" cy="9168384"/>
            <a:chOff x="0" y="0"/>
            <a:chExt cx="10448982" cy="12224512"/>
          </a:xfrm>
        </p:grpSpPr>
        <p:sp>
          <p:nvSpPr>
            <p:cNvPr name="Freeform 4" id="4"/>
            <p:cNvSpPr/>
            <p:nvPr/>
          </p:nvSpPr>
          <p:spPr>
            <a:xfrm flipH="false" flipV="false" rot="-5400000">
              <a:off x="-1766998" y="1766998"/>
              <a:ext cx="12224512" cy="8690517"/>
            </a:xfrm>
            <a:custGeom>
              <a:avLst/>
              <a:gdLst/>
              <a:ahLst/>
              <a:cxnLst/>
              <a:rect r="r" b="b" t="t" l="l"/>
              <a:pathLst>
                <a:path h="8690517" w="12224512">
                  <a:moveTo>
                    <a:pt x="0" y="0"/>
                  </a:moveTo>
                  <a:lnTo>
                    <a:pt x="12224512" y="0"/>
                  </a:lnTo>
                  <a:lnTo>
                    <a:pt x="12224512" y="8690516"/>
                  </a:lnTo>
                  <a:lnTo>
                    <a:pt x="0" y="8690516"/>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5400000">
              <a:off x="-8532" y="1766998"/>
              <a:ext cx="12224512" cy="8690517"/>
            </a:xfrm>
            <a:custGeom>
              <a:avLst/>
              <a:gdLst/>
              <a:ahLst/>
              <a:cxnLst/>
              <a:rect r="r" b="b" t="t" l="l"/>
              <a:pathLst>
                <a:path h="8690517" w="12224512">
                  <a:moveTo>
                    <a:pt x="0" y="0"/>
                  </a:moveTo>
                  <a:lnTo>
                    <a:pt x="12224512" y="0"/>
                  </a:lnTo>
                  <a:lnTo>
                    <a:pt x="12224512" y="8690516"/>
                  </a:lnTo>
                  <a:lnTo>
                    <a:pt x="0" y="8690516"/>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grpSp>
        <p:nvGrpSpPr>
          <p:cNvPr name="Group 6" id="6"/>
          <p:cNvGrpSpPr/>
          <p:nvPr/>
        </p:nvGrpSpPr>
        <p:grpSpPr>
          <a:xfrm rot="0">
            <a:off x="-235899" y="4789953"/>
            <a:ext cx="9156595" cy="4173545"/>
            <a:chOff x="0" y="0"/>
            <a:chExt cx="12208794" cy="5564727"/>
          </a:xfrm>
        </p:grpSpPr>
        <p:sp>
          <p:nvSpPr>
            <p:cNvPr name="TextBox 7" id="7"/>
            <p:cNvSpPr txBox="true"/>
            <p:nvPr/>
          </p:nvSpPr>
          <p:spPr>
            <a:xfrm rot="0">
              <a:off x="0" y="1244285"/>
              <a:ext cx="12208794" cy="673312"/>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Write an agenda here.</a:t>
              </a:r>
            </a:p>
          </p:txBody>
        </p:sp>
        <p:sp>
          <p:nvSpPr>
            <p:cNvPr name="TextBox 8" id="8"/>
            <p:cNvSpPr txBox="true"/>
            <p:nvPr/>
          </p:nvSpPr>
          <p:spPr>
            <a:xfrm rot="0">
              <a:off x="0" y="2459995"/>
              <a:ext cx="12208794" cy="673312"/>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Write an agenda here.</a:t>
              </a:r>
            </a:p>
          </p:txBody>
        </p:sp>
        <p:sp>
          <p:nvSpPr>
            <p:cNvPr name="TextBox 9" id="9"/>
            <p:cNvSpPr txBox="true"/>
            <p:nvPr/>
          </p:nvSpPr>
          <p:spPr>
            <a:xfrm rot="0">
              <a:off x="0" y="3675705"/>
              <a:ext cx="12208794" cy="673312"/>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Write an agenda here.</a:t>
              </a:r>
            </a:p>
          </p:txBody>
        </p:sp>
        <p:sp>
          <p:nvSpPr>
            <p:cNvPr name="TextBox 10" id="10"/>
            <p:cNvSpPr txBox="true"/>
            <p:nvPr/>
          </p:nvSpPr>
          <p:spPr>
            <a:xfrm rot="0">
              <a:off x="0" y="4891415"/>
              <a:ext cx="12208794" cy="673312"/>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Write an agenda here.</a:t>
              </a:r>
            </a:p>
          </p:txBody>
        </p:sp>
        <p:sp>
          <p:nvSpPr>
            <p:cNvPr name="TextBox 11" id="11"/>
            <p:cNvSpPr txBox="true"/>
            <p:nvPr/>
          </p:nvSpPr>
          <p:spPr>
            <a:xfrm rot="0">
              <a:off x="0" y="28575"/>
              <a:ext cx="12208794" cy="673312"/>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Write an agenda here.</a:t>
              </a:r>
            </a:p>
          </p:txBody>
        </p:sp>
      </p:grpSp>
      <p:sp>
        <p:nvSpPr>
          <p:cNvPr name="TextBox 12" id="12"/>
          <p:cNvSpPr txBox="true"/>
          <p:nvPr/>
        </p:nvSpPr>
        <p:spPr>
          <a:xfrm rot="0">
            <a:off x="115938" y="1700226"/>
            <a:ext cx="8452922" cy="2614368"/>
          </a:xfrm>
          <a:prstGeom prst="rect">
            <a:avLst/>
          </a:prstGeom>
        </p:spPr>
        <p:txBody>
          <a:bodyPr anchor="t" rtlCol="false" tIns="0" lIns="0" bIns="0" rIns="0">
            <a:spAutoFit/>
          </a:bodyPr>
          <a:lstStyle/>
          <a:p>
            <a:pPr algn="ctr" marL="0" indent="0" lvl="0">
              <a:lnSpc>
                <a:spcPts val="10347"/>
              </a:lnSpc>
              <a:spcBef>
                <a:spcPct val="0"/>
              </a:spcBef>
            </a:pPr>
            <a:r>
              <a:rPr lang="en-US" sz="8769" strike="noStrike" u="none">
                <a:solidFill>
                  <a:srgbClr val="0F1A38"/>
                </a:solidFill>
                <a:latin typeface="Cinzel"/>
                <a:ea typeface="Cinzel"/>
                <a:cs typeface="Cinzel"/>
                <a:sym typeface="Cinzel"/>
              </a:rPr>
              <a:t>Table Of</a:t>
            </a:r>
          </a:p>
          <a:p>
            <a:pPr algn="ctr" marL="0" indent="0" lvl="0">
              <a:lnSpc>
                <a:spcPts val="10347"/>
              </a:lnSpc>
              <a:spcBef>
                <a:spcPct val="0"/>
              </a:spcBef>
            </a:pPr>
            <a:r>
              <a:rPr lang="en-US" sz="8769" strike="noStrike" u="none">
                <a:solidFill>
                  <a:srgbClr val="0F1A38"/>
                </a:solidFill>
                <a:latin typeface="Cinzel"/>
                <a:ea typeface="Cinzel"/>
                <a:cs typeface="Cinzel"/>
                <a:sym typeface="Cinzel"/>
              </a:rPr>
              <a:t>Contents</a:t>
            </a:r>
          </a:p>
        </p:txBody>
      </p:sp>
      <p:grpSp>
        <p:nvGrpSpPr>
          <p:cNvPr name="Group 13" id="13"/>
          <p:cNvGrpSpPr/>
          <p:nvPr/>
        </p:nvGrpSpPr>
        <p:grpSpPr>
          <a:xfrm rot="0">
            <a:off x="8568859" y="412057"/>
            <a:ext cx="8816141" cy="9462887"/>
            <a:chOff x="0" y="0"/>
            <a:chExt cx="4828540" cy="5182758"/>
          </a:xfrm>
        </p:grpSpPr>
        <p:sp>
          <p:nvSpPr>
            <p:cNvPr name="Freeform 14" id="14"/>
            <p:cNvSpPr/>
            <p:nvPr/>
          </p:nvSpPr>
          <p:spPr>
            <a:xfrm flipH="false" flipV="false" rot="0">
              <a:off x="0" y="-7620"/>
              <a:ext cx="4833620" cy="5192919"/>
            </a:xfrm>
            <a:custGeom>
              <a:avLst/>
              <a:gdLst/>
              <a:ahLst/>
              <a:cxnLst/>
              <a:rect r="r" b="b" t="t" l="l"/>
              <a:pathLst>
                <a:path h="5192919" w="4833620">
                  <a:moveTo>
                    <a:pt x="3416300" y="5122000"/>
                  </a:moveTo>
                  <a:cubicBezTo>
                    <a:pt x="3388360" y="5130374"/>
                    <a:pt x="3366770" y="5141537"/>
                    <a:pt x="3345180" y="5144328"/>
                  </a:cubicBezTo>
                  <a:cubicBezTo>
                    <a:pt x="3223260" y="5155492"/>
                    <a:pt x="3102610" y="5166655"/>
                    <a:pt x="2980690" y="5176423"/>
                  </a:cubicBezTo>
                  <a:cubicBezTo>
                    <a:pt x="2918460" y="5180610"/>
                    <a:pt x="2856230" y="5184797"/>
                    <a:pt x="2794000" y="5186192"/>
                  </a:cubicBezTo>
                  <a:cubicBezTo>
                    <a:pt x="2726690" y="5188983"/>
                    <a:pt x="2659380" y="5192919"/>
                    <a:pt x="2593340" y="5190378"/>
                  </a:cubicBezTo>
                  <a:cubicBezTo>
                    <a:pt x="2529840" y="5188983"/>
                    <a:pt x="2466340" y="5184797"/>
                    <a:pt x="2405380" y="5172237"/>
                  </a:cubicBezTo>
                  <a:cubicBezTo>
                    <a:pt x="2326640" y="5156887"/>
                    <a:pt x="2246630" y="5156887"/>
                    <a:pt x="2169160" y="5142933"/>
                  </a:cubicBezTo>
                  <a:cubicBezTo>
                    <a:pt x="1967230" y="5106650"/>
                    <a:pt x="1761490" y="5116419"/>
                    <a:pt x="1558290" y="5101069"/>
                  </a:cubicBezTo>
                  <a:cubicBezTo>
                    <a:pt x="1443990" y="5092696"/>
                    <a:pt x="1329690" y="5073159"/>
                    <a:pt x="1215390" y="5056413"/>
                  </a:cubicBezTo>
                  <a:cubicBezTo>
                    <a:pt x="1085850" y="5038273"/>
                    <a:pt x="956310" y="5017341"/>
                    <a:pt x="825500" y="4997804"/>
                  </a:cubicBezTo>
                  <a:cubicBezTo>
                    <a:pt x="730250" y="4983850"/>
                    <a:pt x="633730" y="4969895"/>
                    <a:pt x="538480" y="4955940"/>
                  </a:cubicBezTo>
                  <a:cubicBezTo>
                    <a:pt x="535940" y="4955940"/>
                    <a:pt x="533400" y="4954545"/>
                    <a:pt x="530860" y="4954545"/>
                  </a:cubicBezTo>
                  <a:cubicBezTo>
                    <a:pt x="450850" y="4916867"/>
                    <a:pt x="365760" y="4887562"/>
                    <a:pt x="292100" y="4838721"/>
                  </a:cubicBezTo>
                  <a:cubicBezTo>
                    <a:pt x="167640" y="4754993"/>
                    <a:pt x="114300" y="4621029"/>
                    <a:pt x="109220" y="4463341"/>
                  </a:cubicBezTo>
                  <a:cubicBezTo>
                    <a:pt x="107950" y="4408918"/>
                    <a:pt x="101600" y="4355890"/>
                    <a:pt x="101600" y="4301467"/>
                  </a:cubicBezTo>
                  <a:cubicBezTo>
                    <a:pt x="102870" y="4226112"/>
                    <a:pt x="107950" y="4152152"/>
                    <a:pt x="111760" y="4078193"/>
                  </a:cubicBezTo>
                  <a:cubicBezTo>
                    <a:pt x="121920" y="3857709"/>
                    <a:pt x="127000" y="3637226"/>
                    <a:pt x="111760" y="3416742"/>
                  </a:cubicBezTo>
                  <a:cubicBezTo>
                    <a:pt x="97790" y="3218586"/>
                    <a:pt x="85090" y="3021825"/>
                    <a:pt x="71120" y="2823669"/>
                  </a:cubicBezTo>
                  <a:cubicBezTo>
                    <a:pt x="62230" y="2696682"/>
                    <a:pt x="50800" y="2571090"/>
                    <a:pt x="43180" y="2444102"/>
                  </a:cubicBezTo>
                  <a:cubicBezTo>
                    <a:pt x="38100" y="2360374"/>
                    <a:pt x="39370" y="2275251"/>
                    <a:pt x="34290" y="2191523"/>
                  </a:cubicBezTo>
                  <a:cubicBezTo>
                    <a:pt x="31750" y="2144077"/>
                    <a:pt x="17780" y="2098027"/>
                    <a:pt x="16510" y="2050581"/>
                  </a:cubicBezTo>
                  <a:cubicBezTo>
                    <a:pt x="11430" y="1936153"/>
                    <a:pt x="10160" y="1820330"/>
                    <a:pt x="7620" y="1704506"/>
                  </a:cubicBezTo>
                  <a:cubicBezTo>
                    <a:pt x="6350" y="1659851"/>
                    <a:pt x="0" y="1615196"/>
                    <a:pt x="1270" y="1570541"/>
                  </a:cubicBezTo>
                  <a:cubicBezTo>
                    <a:pt x="2540" y="1500768"/>
                    <a:pt x="10160" y="1430995"/>
                    <a:pt x="11430" y="1361221"/>
                  </a:cubicBezTo>
                  <a:cubicBezTo>
                    <a:pt x="12700" y="1280284"/>
                    <a:pt x="5080" y="1199347"/>
                    <a:pt x="7620" y="1119806"/>
                  </a:cubicBezTo>
                  <a:cubicBezTo>
                    <a:pt x="7620" y="1043055"/>
                    <a:pt x="16510" y="967700"/>
                    <a:pt x="25400" y="890950"/>
                  </a:cubicBezTo>
                  <a:cubicBezTo>
                    <a:pt x="27940" y="864436"/>
                    <a:pt x="45720" y="840713"/>
                    <a:pt x="50800" y="814199"/>
                  </a:cubicBezTo>
                  <a:cubicBezTo>
                    <a:pt x="72390" y="683025"/>
                    <a:pt x="95250" y="551852"/>
                    <a:pt x="151130" y="430446"/>
                  </a:cubicBezTo>
                  <a:cubicBezTo>
                    <a:pt x="163830" y="403932"/>
                    <a:pt x="184150" y="380209"/>
                    <a:pt x="203200" y="359277"/>
                  </a:cubicBezTo>
                  <a:cubicBezTo>
                    <a:pt x="209550" y="352300"/>
                    <a:pt x="224790" y="356486"/>
                    <a:pt x="228600" y="356486"/>
                  </a:cubicBezTo>
                  <a:cubicBezTo>
                    <a:pt x="237490" y="338345"/>
                    <a:pt x="242570" y="320204"/>
                    <a:pt x="252730" y="311831"/>
                  </a:cubicBezTo>
                  <a:cubicBezTo>
                    <a:pt x="307340" y="265781"/>
                    <a:pt x="364490" y="232290"/>
                    <a:pt x="435610" y="223917"/>
                  </a:cubicBezTo>
                  <a:cubicBezTo>
                    <a:pt x="488950" y="216940"/>
                    <a:pt x="541020" y="191821"/>
                    <a:pt x="594360" y="177867"/>
                  </a:cubicBezTo>
                  <a:cubicBezTo>
                    <a:pt x="659130" y="161121"/>
                    <a:pt x="723900" y="141585"/>
                    <a:pt x="791210" y="131816"/>
                  </a:cubicBezTo>
                  <a:cubicBezTo>
                    <a:pt x="852170" y="123444"/>
                    <a:pt x="910590" y="105303"/>
                    <a:pt x="972820" y="99721"/>
                  </a:cubicBezTo>
                  <a:cubicBezTo>
                    <a:pt x="1036320" y="94139"/>
                    <a:pt x="1099820" y="77393"/>
                    <a:pt x="1164590" y="71811"/>
                  </a:cubicBezTo>
                  <a:cubicBezTo>
                    <a:pt x="1339850" y="57857"/>
                    <a:pt x="1516380" y="48088"/>
                    <a:pt x="1691640" y="36925"/>
                  </a:cubicBezTo>
                  <a:cubicBezTo>
                    <a:pt x="1734820" y="34134"/>
                    <a:pt x="1778000" y="36925"/>
                    <a:pt x="1821180" y="38320"/>
                  </a:cubicBezTo>
                  <a:cubicBezTo>
                    <a:pt x="1842770" y="39716"/>
                    <a:pt x="1864360" y="45298"/>
                    <a:pt x="1887220" y="48088"/>
                  </a:cubicBezTo>
                  <a:cubicBezTo>
                    <a:pt x="1897380" y="49484"/>
                    <a:pt x="1907540" y="45298"/>
                    <a:pt x="1917700" y="45298"/>
                  </a:cubicBezTo>
                  <a:cubicBezTo>
                    <a:pt x="1948180" y="45298"/>
                    <a:pt x="1979930" y="45298"/>
                    <a:pt x="2010410" y="43902"/>
                  </a:cubicBezTo>
                  <a:cubicBezTo>
                    <a:pt x="2068830" y="41111"/>
                    <a:pt x="2128520" y="34134"/>
                    <a:pt x="2186940" y="34134"/>
                  </a:cubicBezTo>
                  <a:cubicBezTo>
                    <a:pt x="2244090" y="34134"/>
                    <a:pt x="2301240" y="38320"/>
                    <a:pt x="2358390" y="41111"/>
                  </a:cubicBezTo>
                  <a:lnTo>
                    <a:pt x="2404110" y="41111"/>
                  </a:lnTo>
                  <a:cubicBezTo>
                    <a:pt x="2473960" y="38320"/>
                    <a:pt x="2542540" y="38320"/>
                    <a:pt x="2612390" y="34134"/>
                  </a:cubicBezTo>
                  <a:cubicBezTo>
                    <a:pt x="2679700" y="29947"/>
                    <a:pt x="2745740" y="20179"/>
                    <a:pt x="2813050" y="15993"/>
                  </a:cubicBezTo>
                  <a:cubicBezTo>
                    <a:pt x="2844800" y="13202"/>
                    <a:pt x="2877820" y="13202"/>
                    <a:pt x="2909570" y="20179"/>
                  </a:cubicBezTo>
                  <a:cubicBezTo>
                    <a:pt x="2957830" y="29947"/>
                    <a:pt x="3003550" y="35529"/>
                    <a:pt x="3051810" y="20179"/>
                  </a:cubicBezTo>
                  <a:cubicBezTo>
                    <a:pt x="3069590" y="14597"/>
                    <a:pt x="3092450" y="24366"/>
                    <a:pt x="3112770" y="27157"/>
                  </a:cubicBezTo>
                  <a:cubicBezTo>
                    <a:pt x="3121660" y="28552"/>
                    <a:pt x="3131820" y="31343"/>
                    <a:pt x="3136900" y="27157"/>
                  </a:cubicBezTo>
                  <a:cubicBezTo>
                    <a:pt x="3171190" y="0"/>
                    <a:pt x="3202940" y="6350"/>
                    <a:pt x="3235960" y="29947"/>
                  </a:cubicBezTo>
                  <a:cubicBezTo>
                    <a:pt x="3239770" y="32738"/>
                    <a:pt x="3249930" y="25761"/>
                    <a:pt x="3257550" y="25761"/>
                  </a:cubicBezTo>
                  <a:cubicBezTo>
                    <a:pt x="3288030" y="25761"/>
                    <a:pt x="3318510" y="25761"/>
                    <a:pt x="3350260" y="27157"/>
                  </a:cubicBezTo>
                  <a:cubicBezTo>
                    <a:pt x="3373120" y="28552"/>
                    <a:pt x="3394710" y="36925"/>
                    <a:pt x="3417570" y="39716"/>
                  </a:cubicBezTo>
                  <a:cubicBezTo>
                    <a:pt x="3467100" y="46693"/>
                    <a:pt x="3517900" y="57857"/>
                    <a:pt x="3568700" y="57857"/>
                  </a:cubicBezTo>
                  <a:cubicBezTo>
                    <a:pt x="3663950" y="59252"/>
                    <a:pt x="3759200" y="63439"/>
                    <a:pt x="3853180" y="85766"/>
                  </a:cubicBezTo>
                  <a:cubicBezTo>
                    <a:pt x="3940810" y="106698"/>
                    <a:pt x="4030980" y="106698"/>
                    <a:pt x="4119880" y="123444"/>
                  </a:cubicBezTo>
                  <a:cubicBezTo>
                    <a:pt x="4173220" y="133212"/>
                    <a:pt x="4227830" y="151353"/>
                    <a:pt x="4273550" y="180658"/>
                  </a:cubicBezTo>
                  <a:cubicBezTo>
                    <a:pt x="4323080" y="211358"/>
                    <a:pt x="4361180" y="261595"/>
                    <a:pt x="4405630" y="303459"/>
                  </a:cubicBezTo>
                  <a:cubicBezTo>
                    <a:pt x="4422140" y="318809"/>
                    <a:pt x="4446270" y="329973"/>
                    <a:pt x="4457700" y="349509"/>
                  </a:cubicBezTo>
                  <a:cubicBezTo>
                    <a:pt x="4490720" y="402537"/>
                    <a:pt x="4519930" y="458355"/>
                    <a:pt x="4549140" y="514174"/>
                  </a:cubicBezTo>
                  <a:cubicBezTo>
                    <a:pt x="4570730" y="554642"/>
                    <a:pt x="4592320" y="596506"/>
                    <a:pt x="4608830" y="638370"/>
                  </a:cubicBezTo>
                  <a:cubicBezTo>
                    <a:pt x="4626610" y="687212"/>
                    <a:pt x="4640580" y="737448"/>
                    <a:pt x="4654550" y="789081"/>
                  </a:cubicBezTo>
                  <a:cubicBezTo>
                    <a:pt x="4676140" y="870018"/>
                    <a:pt x="4701540" y="950955"/>
                    <a:pt x="4715510" y="1034683"/>
                  </a:cubicBezTo>
                  <a:cubicBezTo>
                    <a:pt x="4735830" y="1151902"/>
                    <a:pt x="4745990" y="1271912"/>
                    <a:pt x="4761230" y="1390526"/>
                  </a:cubicBezTo>
                  <a:cubicBezTo>
                    <a:pt x="4766310" y="1429599"/>
                    <a:pt x="4772660" y="1468672"/>
                    <a:pt x="4775200" y="1507745"/>
                  </a:cubicBezTo>
                  <a:cubicBezTo>
                    <a:pt x="4782820" y="1619382"/>
                    <a:pt x="4787900" y="1729624"/>
                    <a:pt x="4794250" y="1841261"/>
                  </a:cubicBezTo>
                  <a:cubicBezTo>
                    <a:pt x="4803140" y="1979413"/>
                    <a:pt x="4815840" y="2116168"/>
                    <a:pt x="4822190" y="2254319"/>
                  </a:cubicBezTo>
                  <a:cubicBezTo>
                    <a:pt x="4828540" y="2386889"/>
                    <a:pt x="4833620" y="2520853"/>
                    <a:pt x="4831080" y="2654818"/>
                  </a:cubicBezTo>
                  <a:cubicBezTo>
                    <a:pt x="4827270" y="2878092"/>
                    <a:pt x="4817110" y="3099971"/>
                    <a:pt x="4806950" y="3323246"/>
                  </a:cubicBezTo>
                  <a:cubicBezTo>
                    <a:pt x="4800600" y="3461397"/>
                    <a:pt x="4791710" y="3598152"/>
                    <a:pt x="4779010" y="3734908"/>
                  </a:cubicBezTo>
                  <a:cubicBezTo>
                    <a:pt x="4766310" y="3871664"/>
                    <a:pt x="4747260" y="4007024"/>
                    <a:pt x="4733290" y="4143779"/>
                  </a:cubicBezTo>
                  <a:cubicBezTo>
                    <a:pt x="4723130" y="4238671"/>
                    <a:pt x="4720590" y="4333563"/>
                    <a:pt x="4709160" y="4427059"/>
                  </a:cubicBezTo>
                  <a:cubicBezTo>
                    <a:pt x="4699000" y="4512182"/>
                    <a:pt x="4660900" y="4587537"/>
                    <a:pt x="4610100" y="4650334"/>
                  </a:cubicBezTo>
                  <a:cubicBezTo>
                    <a:pt x="4568190" y="4703361"/>
                    <a:pt x="4535170" y="4763366"/>
                    <a:pt x="4491990" y="4814998"/>
                  </a:cubicBezTo>
                  <a:cubicBezTo>
                    <a:pt x="4453890" y="4861049"/>
                    <a:pt x="4411980" y="4907099"/>
                    <a:pt x="4345940" y="4908494"/>
                  </a:cubicBezTo>
                  <a:cubicBezTo>
                    <a:pt x="4330700" y="4908494"/>
                    <a:pt x="4316730" y="4925240"/>
                    <a:pt x="4301490" y="4933613"/>
                  </a:cubicBezTo>
                  <a:cubicBezTo>
                    <a:pt x="4236720" y="4964313"/>
                    <a:pt x="4169410" y="4990827"/>
                    <a:pt x="4105910" y="5024318"/>
                  </a:cubicBezTo>
                  <a:cubicBezTo>
                    <a:pt x="3989070" y="5085719"/>
                    <a:pt x="3863340" y="5095487"/>
                    <a:pt x="3737610" y="5101069"/>
                  </a:cubicBezTo>
                  <a:cubicBezTo>
                    <a:pt x="3689350" y="5103860"/>
                    <a:pt x="3639820" y="5099673"/>
                    <a:pt x="3591560" y="5103860"/>
                  </a:cubicBezTo>
                  <a:cubicBezTo>
                    <a:pt x="3567430" y="5105255"/>
                    <a:pt x="3544570" y="5117814"/>
                    <a:pt x="3521710" y="5123396"/>
                  </a:cubicBezTo>
                  <a:cubicBezTo>
                    <a:pt x="3511550" y="5126187"/>
                    <a:pt x="3501390" y="5124792"/>
                    <a:pt x="3489960" y="5126187"/>
                  </a:cubicBezTo>
                  <a:cubicBezTo>
                    <a:pt x="3474720" y="5127582"/>
                    <a:pt x="3459480" y="5131769"/>
                    <a:pt x="3444240" y="5130374"/>
                  </a:cubicBezTo>
                  <a:cubicBezTo>
                    <a:pt x="3429000" y="5127582"/>
                    <a:pt x="3418840" y="5122000"/>
                    <a:pt x="3416300" y="5122000"/>
                  </a:cubicBezTo>
                  <a:close/>
                </a:path>
              </a:pathLst>
            </a:custGeom>
            <a:blipFill>
              <a:blip r:embed="rId5"/>
              <a:stretch>
                <a:fillRect l="-3665" t="-33" r="-3668" b="-26"/>
              </a:stretch>
            </a:blipFill>
          </p:spPr>
        </p:sp>
      </p:grpSp>
      <p:sp>
        <p:nvSpPr>
          <p:cNvPr name="Freeform 15" id="15"/>
          <p:cNvSpPr/>
          <p:nvPr/>
        </p:nvSpPr>
        <p:spPr>
          <a:xfrm flipH="false" flipV="false" rot="0">
            <a:off x="15029440" y="-672814"/>
            <a:ext cx="6660732" cy="3403029"/>
          </a:xfrm>
          <a:custGeom>
            <a:avLst/>
            <a:gdLst/>
            <a:ahLst/>
            <a:cxnLst/>
            <a:rect r="r" b="b" t="t" l="l"/>
            <a:pathLst>
              <a:path h="3403029" w="6660732">
                <a:moveTo>
                  <a:pt x="0" y="0"/>
                </a:moveTo>
                <a:lnTo>
                  <a:pt x="6660732" y="0"/>
                </a:lnTo>
                <a:lnTo>
                  <a:pt x="6660732" y="3403028"/>
                </a:lnTo>
                <a:lnTo>
                  <a:pt x="0" y="340302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6" id="16"/>
          <p:cNvSpPr/>
          <p:nvPr/>
        </p:nvSpPr>
        <p:spPr>
          <a:xfrm flipH="false" flipV="false" rot="0">
            <a:off x="-3473622" y="-1074512"/>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stretch>
              <a:fillRect l="0" t="0" r="0" b="0"/>
            </a:stretch>
          </a:blipFill>
        </p:spPr>
      </p:sp>
      <p:sp>
        <p:nvSpPr>
          <p:cNvPr name="Freeform 3" id="3"/>
          <p:cNvSpPr/>
          <p:nvPr/>
        </p:nvSpPr>
        <p:spPr>
          <a:xfrm flipH="false" flipV="false" rot="0">
            <a:off x="660086" y="7565391"/>
            <a:ext cx="7315200" cy="1502941"/>
          </a:xfrm>
          <a:custGeom>
            <a:avLst/>
            <a:gdLst/>
            <a:ahLst/>
            <a:cxnLst/>
            <a:rect r="r" b="b" t="t" l="l"/>
            <a:pathLst>
              <a:path h="1502941" w="7315200">
                <a:moveTo>
                  <a:pt x="0" y="0"/>
                </a:moveTo>
                <a:lnTo>
                  <a:pt x="7315200" y="0"/>
                </a:lnTo>
                <a:lnTo>
                  <a:pt x="7315200" y="1502941"/>
                </a:lnTo>
                <a:lnTo>
                  <a:pt x="0" y="1502941"/>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8057029" y="269022"/>
            <a:ext cx="9202271" cy="8989278"/>
            <a:chOff x="0" y="0"/>
            <a:chExt cx="4828540" cy="4716780"/>
          </a:xfrm>
        </p:grpSpPr>
        <p:sp>
          <p:nvSpPr>
            <p:cNvPr name="Freeform 5" id="5"/>
            <p:cNvSpPr/>
            <p:nvPr/>
          </p:nvSpPr>
          <p:spPr>
            <a:xfrm flipH="false" flipV="false" rot="0">
              <a:off x="0" y="-7620"/>
              <a:ext cx="4833620" cy="4726940"/>
            </a:xfrm>
            <a:custGeom>
              <a:avLst/>
              <a:gdLst/>
              <a:ahLst/>
              <a:cxnLst/>
              <a:rect r="r" b="b" t="t" l="l"/>
              <a:pathLst>
                <a:path h="4726940" w="4833620">
                  <a:moveTo>
                    <a:pt x="3416300" y="4662170"/>
                  </a:moveTo>
                  <a:cubicBezTo>
                    <a:pt x="3388360" y="4669790"/>
                    <a:pt x="3366770" y="4679950"/>
                    <a:pt x="3345180" y="4682490"/>
                  </a:cubicBezTo>
                  <a:cubicBezTo>
                    <a:pt x="3223260" y="4692650"/>
                    <a:pt x="3102610" y="4702810"/>
                    <a:pt x="2980690" y="4711700"/>
                  </a:cubicBezTo>
                  <a:cubicBezTo>
                    <a:pt x="2918460" y="4715510"/>
                    <a:pt x="2856230" y="4719320"/>
                    <a:pt x="2794000" y="4720590"/>
                  </a:cubicBezTo>
                  <a:cubicBezTo>
                    <a:pt x="2726690" y="4723130"/>
                    <a:pt x="2659380" y="4726940"/>
                    <a:pt x="2593340" y="4724400"/>
                  </a:cubicBezTo>
                  <a:cubicBezTo>
                    <a:pt x="2529840" y="4723130"/>
                    <a:pt x="2466340" y="4719320"/>
                    <a:pt x="2405380" y="4707890"/>
                  </a:cubicBezTo>
                  <a:cubicBezTo>
                    <a:pt x="2326640" y="4693920"/>
                    <a:pt x="2246630" y="4693920"/>
                    <a:pt x="2169160" y="4681220"/>
                  </a:cubicBezTo>
                  <a:cubicBezTo>
                    <a:pt x="1967230" y="4648200"/>
                    <a:pt x="1761490" y="4657090"/>
                    <a:pt x="1558290" y="4643120"/>
                  </a:cubicBezTo>
                  <a:cubicBezTo>
                    <a:pt x="1443990" y="4635500"/>
                    <a:pt x="1329690" y="4617720"/>
                    <a:pt x="1215390" y="4602480"/>
                  </a:cubicBezTo>
                  <a:cubicBezTo>
                    <a:pt x="1085850" y="4585970"/>
                    <a:pt x="956310" y="4566920"/>
                    <a:pt x="825500" y="4549140"/>
                  </a:cubicBezTo>
                  <a:cubicBezTo>
                    <a:pt x="730250" y="4536440"/>
                    <a:pt x="633730" y="4523740"/>
                    <a:pt x="538480" y="4511040"/>
                  </a:cubicBezTo>
                  <a:cubicBezTo>
                    <a:pt x="535940" y="4511040"/>
                    <a:pt x="533400" y="4509770"/>
                    <a:pt x="530860" y="4509770"/>
                  </a:cubicBezTo>
                  <a:cubicBezTo>
                    <a:pt x="450850" y="4475480"/>
                    <a:pt x="365760" y="4448810"/>
                    <a:pt x="292100" y="4404360"/>
                  </a:cubicBezTo>
                  <a:cubicBezTo>
                    <a:pt x="167640" y="4328160"/>
                    <a:pt x="114300" y="4206240"/>
                    <a:pt x="109220" y="4062730"/>
                  </a:cubicBezTo>
                  <a:cubicBezTo>
                    <a:pt x="107950" y="4013200"/>
                    <a:pt x="101600" y="3964940"/>
                    <a:pt x="101600" y="3915410"/>
                  </a:cubicBezTo>
                  <a:cubicBezTo>
                    <a:pt x="102870" y="3846830"/>
                    <a:pt x="107950" y="3779520"/>
                    <a:pt x="111760" y="3712210"/>
                  </a:cubicBezTo>
                  <a:cubicBezTo>
                    <a:pt x="121920" y="3511550"/>
                    <a:pt x="127000" y="3310890"/>
                    <a:pt x="111760" y="3110230"/>
                  </a:cubicBezTo>
                  <a:cubicBezTo>
                    <a:pt x="97790" y="2929890"/>
                    <a:pt x="85090" y="2750820"/>
                    <a:pt x="71120" y="2570480"/>
                  </a:cubicBezTo>
                  <a:cubicBezTo>
                    <a:pt x="62230" y="2454910"/>
                    <a:pt x="50800" y="2340610"/>
                    <a:pt x="43180" y="2225040"/>
                  </a:cubicBezTo>
                  <a:cubicBezTo>
                    <a:pt x="38100" y="2148840"/>
                    <a:pt x="39370" y="2071370"/>
                    <a:pt x="34290" y="1995170"/>
                  </a:cubicBezTo>
                  <a:cubicBezTo>
                    <a:pt x="31750" y="1951990"/>
                    <a:pt x="17780" y="1910080"/>
                    <a:pt x="16510" y="1866900"/>
                  </a:cubicBezTo>
                  <a:cubicBezTo>
                    <a:pt x="11430" y="1762760"/>
                    <a:pt x="10160" y="1657350"/>
                    <a:pt x="7620" y="1551940"/>
                  </a:cubicBezTo>
                  <a:cubicBezTo>
                    <a:pt x="6350" y="1511300"/>
                    <a:pt x="0" y="1470660"/>
                    <a:pt x="1270" y="1430020"/>
                  </a:cubicBezTo>
                  <a:cubicBezTo>
                    <a:pt x="2540" y="1366520"/>
                    <a:pt x="10160" y="1303020"/>
                    <a:pt x="11430" y="1239520"/>
                  </a:cubicBezTo>
                  <a:cubicBezTo>
                    <a:pt x="12700" y="1165860"/>
                    <a:pt x="5080" y="1092200"/>
                    <a:pt x="7620" y="1019810"/>
                  </a:cubicBezTo>
                  <a:cubicBezTo>
                    <a:pt x="7620" y="949960"/>
                    <a:pt x="16510" y="881380"/>
                    <a:pt x="25400" y="811530"/>
                  </a:cubicBezTo>
                  <a:cubicBezTo>
                    <a:pt x="27940" y="787400"/>
                    <a:pt x="45720" y="765810"/>
                    <a:pt x="50800" y="741680"/>
                  </a:cubicBezTo>
                  <a:cubicBezTo>
                    <a:pt x="72390" y="622300"/>
                    <a:pt x="95250" y="502920"/>
                    <a:pt x="151130" y="392430"/>
                  </a:cubicBezTo>
                  <a:cubicBezTo>
                    <a:pt x="163830" y="368300"/>
                    <a:pt x="184150" y="346710"/>
                    <a:pt x="203200" y="327660"/>
                  </a:cubicBezTo>
                  <a:cubicBezTo>
                    <a:pt x="209550" y="321310"/>
                    <a:pt x="224790" y="325120"/>
                    <a:pt x="228600" y="325120"/>
                  </a:cubicBezTo>
                  <a:cubicBezTo>
                    <a:pt x="237490" y="308610"/>
                    <a:pt x="242570" y="292100"/>
                    <a:pt x="252730" y="284480"/>
                  </a:cubicBezTo>
                  <a:cubicBezTo>
                    <a:pt x="307340" y="242570"/>
                    <a:pt x="364490" y="212090"/>
                    <a:pt x="435610" y="204470"/>
                  </a:cubicBezTo>
                  <a:cubicBezTo>
                    <a:pt x="488950" y="198120"/>
                    <a:pt x="541020" y="175260"/>
                    <a:pt x="594360" y="162560"/>
                  </a:cubicBezTo>
                  <a:cubicBezTo>
                    <a:pt x="659130" y="147320"/>
                    <a:pt x="723900" y="129540"/>
                    <a:pt x="791210" y="120650"/>
                  </a:cubicBezTo>
                  <a:cubicBezTo>
                    <a:pt x="852170" y="113030"/>
                    <a:pt x="910590" y="96520"/>
                    <a:pt x="972820" y="91440"/>
                  </a:cubicBezTo>
                  <a:cubicBezTo>
                    <a:pt x="1036320" y="86360"/>
                    <a:pt x="1099820" y="71120"/>
                    <a:pt x="1164590" y="66040"/>
                  </a:cubicBezTo>
                  <a:cubicBezTo>
                    <a:pt x="1339850" y="53340"/>
                    <a:pt x="1516380" y="44450"/>
                    <a:pt x="1691640" y="34290"/>
                  </a:cubicBezTo>
                  <a:cubicBezTo>
                    <a:pt x="1734820" y="31750"/>
                    <a:pt x="1778000" y="34290"/>
                    <a:pt x="1821180" y="35560"/>
                  </a:cubicBezTo>
                  <a:cubicBezTo>
                    <a:pt x="1842770" y="36830"/>
                    <a:pt x="1864360" y="41910"/>
                    <a:pt x="1887220" y="44450"/>
                  </a:cubicBezTo>
                  <a:cubicBezTo>
                    <a:pt x="1897380" y="45720"/>
                    <a:pt x="1907540" y="41910"/>
                    <a:pt x="1917700" y="41910"/>
                  </a:cubicBezTo>
                  <a:cubicBezTo>
                    <a:pt x="1948180" y="41910"/>
                    <a:pt x="1979930" y="41910"/>
                    <a:pt x="2010410" y="40640"/>
                  </a:cubicBezTo>
                  <a:cubicBezTo>
                    <a:pt x="2068830" y="38100"/>
                    <a:pt x="2128520" y="31750"/>
                    <a:pt x="2186940" y="31750"/>
                  </a:cubicBezTo>
                  <a:cubicBezTo>
                    <a:pt x="2244090" y="31750"/>
                    <a:pt x="2301240" y="35560"/>
                    <a:pt x="2358390" y="38100"/>
                  </a:cubicBezTo>
                  <a:lnTo>
                    <a:pt x="2404110" y="38100"/>
                  </a:lnTo>
                  <a:cubicBezTo>
                    <a:pt x="2473960" y="35560"/>
                    <a:pt x="2542540" y="35560"/>
                    <a:pt x="2612390" y="31750"/>
                  </a:cubicBezTo>
                  <a:cubicBezTo>
                    <a:pt x="2679700" y="27940"/>
                    <a:pt x="2745740" y="19050"/>
                    <a:pt x="2813050" y="15240"/>
                  </a:cubicBezTo>
                  <a:cubicBezTo>
                    <a:pt x="2844800" y="12700"/>
                    <a:pt x="2877820" y="12700"/>
                    <a:pt x="2909570" y="19050"/>
                  </a:cubicBezTo>
                  <a:cubicBezTo>
                    <a:pt x="2957830" y="27940"/>
                    <a:pt x="3003550" y="33020"/>
                    <a:pt x="3051810" y="19050"/>
                  </a:cubicBezTo>
                  <a:cubicBezTo>
                    <a:pt x="3069590" y="13970"/>
                    <a:pt x="3092450" y="22860"/>
                    <a:pt x="3112770" y="25400"/>
                  </a:cubicBezTo>
                  <a:cubicBezTo>
                    <a:pt x="3121660" y="26670"/>
                    <a:pt x="3131820" y="29210"/>
                    <a:pt x="3136900" y="25400"/>
                  </a:cubicBezTo>
                  <a:cubicBezTo>
                    <a:pt x="3171190" y="0"/>
                    <a:pt x="3202940" y="6350"/>
                    <a:pt x="3235960" y="27940"/>
                  </a:cubicBezTo>
                  <a:cubicBezTo>
                    <a:pt x="3239770" y="30480"/>
                    <a:pt x="3249930" y="24130"/>
                    <a:pt x="3257550" y="24130"/>
                  </a:cubicBezTo>
                  <a:cubicBezTo>
                    <a:pt x="3288030" y="24130"/>
                    <a:pt x="3318510" y="24130"/>
                    <a:pt x="3350260" y="25400"/>
                  </a:cubicBezTo>
                  <a:cubicBezTo>
                    <a:pt x="3373120" y="26670"/>
                    <a:pt x="3394710" y="34290"/>
                    <a:pt x="3417570" y="36830"/>
                  </a:cubicBezTo>
                  <a:cubicBezTo>
                    <a:pt x="3467100" y="43180"/>
                    <a:pt x="3517900" y="53340"/>
                    <a:pt x="3568700" y="53340"/>
                  </a:cubicBezTo>
                  <a:cubicBezTo>
                    <a:pt x="3663950" y="54610"/>
                    <a:pt x="3759200" y="58420"/>
                    <a:pt x="3853180" y="78740"/>
                  </a:cubicBezTo>
                  <a:cubicBezTo>
                    <a:pt x="3940810" y="97790"/>
                    <a:pt x="4030980" y="97790"/>
                    <a:pt x="4119880" y="113030"/>
                  </a:cubicBezTo>
                  <a:cubicBezTo>
                    <a:pt x="4173220" y="121920"/>
                    <a:pt x="4227830" y="138430"/>
                    <a:pt x="4273550" y="165100"/>
                  </a:cubicBezTo>
                  <a:cubicBezTo>
                    <a:pt x="4323080" y="193040"/>
                    <a:pt x="4361180" y="238760"/>
                    <a:pt x="4405630" y="276860"/>
                  </a:cubicBezTo>
                  <a:cubicBezTo>
                    <a:pt x="4422140" y="290830"/>
                    <a:pt x="4446270" y="300990"/>
                    <a:pt x="4457700" y="318770"/>
                  </a:cubicBezTo>
                  <a:cubicBezTo>
                    <a:pt x="4490720" y="367030"/>
                    <a:pt x="4519930" y="417830"/>
                    <a:pt x="4549140" y="468630"/>
                  </a:cubicBezTo>
                  <a:cubicBezTo>
                    <a:pt x="4570730" y="505460"/>
                    <a:pt x="4592320" y="543560"/>
                    <a:pt x="4608830" y="581660"/>
                  </a:cubicBezTo>
                  <a:cubicBezTo>
                    <a:pt x="4626610" y="626110"/>
                    <a:pt x="4640580" y="671830"/>
                    <a:pt x="4654550" y="718820"/>
                  </a:cubicBezTo>
                  <a:cubicBezTo>
                    <a:pt x="4676140" y="792480"/>
                    <a:pt x="4701540" y="866140"/>
                    <a:pt x="4715510" y="942340"/>
                  </a:cubicBezTo>
                  <a:cubicBezTo>
                    <a:pt x="4735830" y="1049020"/>
                    <a:pt x="4745990" y="1158240"/>
                    <a:pt x="4761230" y="1266190"/>
                  </a:cubicBezTo>
                  <a:cubicBezTo>
                    <a:pt x="4766310" y="1301750"/>
                    <a:pt x="4772660" y="1337310"/>
                    <a:pt x="4775200" y="1372870"/>
                  </a:cubicBezTo>
                  <a:cubicBezTo>
                    <a:pt x="4782820" y="1474470"/>
                    <a:pt x="4787900" y="1574800"/>
                    <a:pt x="4794250" y="1676400"/>
                  </a:cubicBezTo>
                  <a:cubicBezTo>
                    <a:pt x="4803140" y="1802130"/>
                    <a:pt x="4815840" y="1926590"/>
                    <a:pt x="4822190" y="2052320"/>
                  </a:cubicBezTo>
                  <a:cubicBezTo>
                    <a:pt x="4828540" y="2172970"/>
                    <a:pt x="4833620" y="2294890"/>
                    <a:pt x="4831080" y="2416810"/>
                  </a:cubicBezTo>
                  <a:cubicBezTo>
                    <a:pt x="4827270" y="2620010"/>
                    <a:pt x="4817110" y="2821940"/>
                    <a:pt x="4806950" y="3025140"/>
                  </a:cubicBezTo>
                  <a:cubicBezTo>
                    <a:pt x="4800600" y="3150870"/>
                    <a:pt x="4791710" y="3275330"/>
                    <a:pt x="4779010" y="3399790"/>
                  </a:cubicBezTo>
                  <a:cubicBezTo>
                    <a:pt x="4766310" y="3524250"/>
                    <a:pt x="4747260" y="3647440"/>
                    <a:pt x="4733290" y="3771900"/>
                  </a:cubicBezTo>
                  <a:cubicBezTo>
                    <a:pt x="4723130" y="3858260"/>
                    <a:pt x="4720590" y="3944620"/>
                    <a:pt x="4709160" y="4029710"/>
                  </a:cubicBezTo>
                  <a:cubicBezTo>
                    <a:pt x="4699000" y="4107180"/>
                    <a:pt x="4660900" y="4175760"/>
                    <a:pt x="4610100" y="4232910"/>
                  </a:cubicBezTo>
                  <a:cubicBezTo>
                    <a:pt x="4568190" y="4281170"/>
                    <a:pt x="4535170" y="4335780"/>
                    <a:pt x="4491990" y="4382770"/>
                  </a:cubicBezTo>
                  <a:cubicBezTo>
                    <a:pt x="4453890" y="4424680"/>
                    <a:pt x="4411980" y="4466590"/>
                    <a:pt x="4345940" y="4467860"/>
                  </a:cubicBezTo>
                  <a:cubicBezTo>
                    <a:pt x="4330700" y="4467860"/>
                    <a:pt x="4316730" y="4483100"/>
                    <a:pt x="4301490" y="4490720"/>
                  </a:cubicBezTo>
                  <a:cubicBezTo>
                    <a:pt x="4236720" y="4518660"/>
                    <a:pt x="4169410" y="4542790"/>
                    <a:pt x="4105910" y="4573270"/>
                  </a:cubicBezTo>
                  <a:cubicBezTo>
                    <a:pt x="3989070" y="4629150"/>
                    <a:pt x="3863340" y="4638040"/>
                    <a:pt x="3737610" y="4643120"/>
                  </a:cubicBezTo>
                  <a:cubicBezTo>
                    <a:pt x="3689350" y="4645660"/>
                    <a:pt x="3639820" y="4641850"/>
                    <a:pt x="3591560" y="4645660"/>
                  </a:cubicBezTo>
                  <a:cubicBezTo>
                    <a:pt x="3567430" y="4646930"/>
                    <a:pt x="3544570" y="4658360"/>
                    <a:pt x="3521710" y="4663440"/>
                  </a:cubicBezTo>
                  <a:cubicBezTo>
                    <a:pt x="3511550" y="4665980"/>
                    <a:pt x="3501390" y="4664710"/>
                    <a:pt x="3489960" y="4665980"/>
                  </a:cubicBezTo>
                  <a:cubicBezTo>
                    <a:pt x="3474720" y="4667250"/>
                    <a:pt x="3459480" y="4671060"/>
                    <a:pt x="3444240" y="4669790"/>
                  </a:cubicBezTo>
                  <a:cubicBezTo>
                    <a:pt x="3429000" y="4667250"/>
                    <a:pt x="3418840" y="4662170"/>
                    <a:pt x="3416300" y="4662170"/>
                  </a:cubicBezTo>
                  <a:close/>
                </a:path>
              </a:pathLst>
            </a:custGeom>
            <a:blipFill>
              <a:blip r:embed="rId5"/>
              <a:stretch>
                <a:fillRect l="-5319" t="0" r="-5319" b="-70085"/>
              </a:stretch>
            </a:blipFill>
          </p:spPr>
        </p:sp>
      </p:grpSp>
      <p:sp>
        <p:nvSpPr>
          <p:cNvPr name="Freeform 6" id="6"/>
          <p:cNvSpPr/>
          <p:nvPr/>
        </p:nvSpPr>
        <p:spPr>
          <a:xfrm flipH="false" flipV="false" rot="0">
            <a:off x="-3750906" y="2361309"/>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4829371" y="-1641785"/>
            <a:ext cx="7315200" cy="2973137"/>
          </a:xfrm>
          <a:custGeom>
            <a:avLst/>
            <a:gdLst/>
            <a:ahLst/>
            <a:cxnLst/>
            <a:rect r="r" b="b" t="t" l="l"/>
            <a:pathLst>
              <a:path h="2973137" w="7315200">
                <a:moveTo>
                  <a:pt x="0" y="0"/>
                </a:moveTo>
                <a:lnTo>
                  <a:pt x="7315200" y="0"/>
                </a:lnTo>
                <a:lnTo>
                  <a:pt x="7315200" y="2973136"/>
                </a:lnTo>
                <a:lnTo>
                  <a:pt x="0" y="297313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1627804" y="269022"/>
            <a:ext cx="5579706" cy="5698086"/>
          </a:xfrm>
          <a:custGeom>
            <a:avLst/>
            <a:gdLst/>
            <a:ahLst/>
            <a:cxnLst/>
            <a:rect r="r" b="b" t="t" l="l"/>
            <a:pathLst>
              <a:path h="5698086" w="5579706">
                <a:moveTo>
                  <a:pt x="0" y="0"/>
                </a:moveTo>
                <a:lnTo>
                  <a:pt x="5579706" y="0"/>
                </a:lnTo>
                <a:lnTo>
                  <a:pt x="5579706" y="5698086"/>
                </a:lnTo>
                <a:lnTo>
                  <a:pt x="0" y="5698086"/>
                </a:lnTo>
                <a:lnTo>
                  <a:pt x="0" y="0"/>
                </a:lnTo>
                <a:close/>
              </a:path>
            </a:pathLst>
          </a:custGeom>
          <a:blipFill>
            <a:blip r:embed="rId8"/>
            <a:stretch>
              <a:fillRect l="-2121" t="0" r="0" b="0"/>
            </a:stretch>
          </a:blipFill>
        </p:spPr>
      </p:sp>
      <p:sp>
        <p:nvSpPr>
          <p:cNvPr name="TextBox 9" id="9"/>
          <p:cNvSpPr txBox="true"/>
          <p:nvPr/>
        </p:nvSpPr>
        <p:spPr>
          <a:xfrm rot="0">
            <a:off x="-463198" y="6145391"/>
            <a:ext cx="9761710" cy="1172350"/>
          </a:xfrm>
          <a:prstGeom prst="rect">
            <a:avLst/>
          </a:prstGeom>
        </p:spPr>
        <p:txBody>
          <a:bodyPr anchor="t" rtlCol="false" tIns="0" lIns="0" bIns="0" rIns="0">
            <a:spAutoFit/>
          </a:bodyPr>
          <a:lstStyle/>
          <a:p>
            <a:pPr algn="ctr" marL="0" indent="0" lvl="0">
              <a:lnSpc>
                <a:spcPts val="9209"/>
              </a:lnSpc>
              <a:spcBef>
                <a:spcPct val="0"/>
              </a:spcBef>
            </a:pPr>
            <a:r>
              <a:rPr lang="en-US" sz="7805" strike="noStrike" u="none">
                <a:solidFill>
                  <a:srgbClr val="0F1A38"/>
                </a:solidFill>
                <a:latin typeface="Cinzel"/>
                <a:ea typeface="Cinzel"/>
                <a:cs typeface="Cinzel"/>
                <a:sym typeface="Cinzel"/>
              </a:rPr>
              <a:t>Hello there!</a:t>
            </a:r>
          </a:p>
        </p:txBody>
      </p:sp>
      <p:sp>
        <p:nvSpPr>
          <p:cNvPr name="TextBox 10" id="10"/>
          <p:cNvSpPr txBox="true"/>
          <p:nvPr/>
        </p:nvSpPr>
        <p:spPr>
          <a:xfrm rot="0">
            <a:off x="1185410" y="7924431"/>
            <a:ext cx="6464495" cy="737235"/>
          </a:xfrm>
          <a:prstGeom prst="rect">
            <a:avLst/>
          </a:prstGeom>
        </p:spPr>
        <p:txBody>
          <a:bodyPr anchor="t" rtlCol="false" tIns="0" lIns="0" bIns="0" rIns="0">
            <a:spAutoFit/>
          </a:bodyPr>
          <a:lstStyle/>
          <a:p>
            <a:pPr algn="ctr" marL="0" indent="0" lvl="1">
              <a:lnSpc>
                <a:spcPts val="2940"/>
              </a:lnSpc>
              <a:spcBef>
                <a:spcPct val="0"/>
              </a:spcBef>
            </a:pPr>
            <a:r>
              <a:rPr lang="en-US" sz="2100" strike="noStrike">
                <a:solidFill>
                  <a:srgbClr val="0F1A38"/>
                </a:solidFill>
                <a:latin typeface="Miriam Elagean"/>
                <a:ea typeface="Miriam Elagean"/>
                <a:cs typeface="Miriam Elagean"/>
                <a:sym typeface="Miriam Elagean"/>
              </a:rPr>
              <a:t>I'm Rain, and I'll be sharing with you my beautiful ideas. Follow me at @reallygreatsite to learn more. </a:t>
            </a:r>
          </a:p>
        </p:txBody>
      </p:sp>
      <p:sp>
        <p:nvSpPr>
          <p:cNvPr name="Freeform 11" id="11"/>
          <p:cNvSpPr/>
          <p:nvPr/>
        </p:nvSpPr>
        <p:spPr>
          <a:xfrm flipH="false" flipV="false" rot="0">
            <a:off x="15029440" y="6469083"/>
            <a:ext cx="6660732" cy="3403029"/>
          </a:xfrm>
          <a:custGeom>
            <a:avLst/>
            <a:gdLst/>
            <a:ahLst/>
            <a:cxnLst/>
            <a:rect r="r" b="b" t="t" l="l"/>
            <a:pathLst>
              <a:path h="3403029" w="6660732">
                <a:moveTo>
                  <a:pt x="0" y="0"/>
                </a:moveTo>
                <a:lnTo>
                  <a:pt x="6660732" y="0"/>
                </a:lnTo>
                <a:lnTo>
                  <a:pt x="6660732" y="3403028"/>
                </a:lnTo>
                <a:lnTo>
                  <a:pt x="0" y="3403028"/>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false" flipV="false" rot="0">
            <a:off x="1725881" y="4717137"/>
            <a:ext cx="6121115" cy="2969906"/>
          </a:xfrm>
          <a:custGeom>
            <a:avLst/>
            <a:gdLst/>
            <a:ahLst/>
            <a:cxnLst/>
            <a:rect r="r" b="b" t="t" l="l"/>
            <a:pathLst>
              <a:path h="2969906" w="6121115">
                <a:moveTo>
                  <a:pt x="0" y="0"/>
                </a:moveTo>
                <a:lnTo>
                  <a:pt x="6121115" y="0"/>
                </a:lnTo>
                <a:lnTo>
                  <a:pt x="6121115" y="2969906"/>
                </a:lnTo>
                <a:lnTo>
                  <a:pt x="0" y="2969906"/>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9197804" y="1327146"/>
            <a:ext cx="7813558" cy="7632708"/>
            <a:chOff x="0" y="0"/>
            <a:chExt cx="4828540" cy="4716780"/>
          </a:xfrm>
        </p:grpSpPr>
        <p:sp>
          <p:nvSpPr>
            <p:cNvPr name="Freeform 5" id="5"/>
            <p:cNvSpPr/>
            <p:nvPr/>
          </p:nvSpPr>
          <p:spPr>
            <a:xfrm flipH="false" flipV="false" rot="0">
              <a:off x="0" y="-7620"/>
              <a:ext cx="4833620" cy="4726940"/>
            </a:xfrm>
            <a:custGeom>
              <a:avLst/>
              <a:gdLst/>
              <a:ahLst/>
              <a:cxnLst/>
              <a:rect r="r" b="b" t="t" l="l"/>
              <a:pathLst>
                <a:path h="4726940" w="4833620">
                  <a:moveTo>
                    <a:pt x="3416300" y="4662170"/>
                  </a:moveTo>
                  <a:cubicBezTo>
                    <a:pt x="3388360" y="4669790"/>
                    <a:pt x="3366770" y="4679950"/>
                    <a:pt x="3345180" y="4682490"/>
                  </a:cubicBezTo>
                  <a:cubicBezTo>
                    <a:pt x="3223260" y="4692650"/>
                    <a:pt x="3102610" y="4702810"/>
                    <a:pt x="2980690" y="4711700"/>
                  </a:cubicBezTo>
                  <a:cubicBezTo>
                    <a:pt x="2918460" y="4715510"/>
                    <a:pt x="2856230" y="4719320"/>
                    <a:pt x="2794000" y="4720590"/>
                  </a:cubicBezTo>
                  <a:cubicBezTo>
                    <a:pt x="2726690" y="4723130"/>
                    <a:pt x="2659380" y="4726940"/>
                    <a:pt x="2593340" y="4724400"/>
                  </a:cubicBezTo>
                  <a:cubicBezTo>
                    <a:pt x="2529840" y="4723130"/>
                    <a:pt x="2466340" y="4719320"/>
                    <a:pt x="2405380" y="4707890"/>
                  </a:cubicBezTo>
                  <a:cubicBezTo>
                    <a:pt x="2326640" y="4693920"/>
                    <a:pt x="2246630" y="4693920"/>
                    <a:pt x="2169160" y="4681220"/>
                  </a:cubicBezTo>
                  <a:cubicBezTo>
                    <a:pt x="1967230" y="4648200"/>
                    <a:pt x="1761490" y="4657090"/>
                    <a:pt x="1558290" y="4643120"/>
                  </a:cubicBezTo>
                  <a:cubicBezTo>
                    <a:pt x="1443990" y="4635500"/>
                    <a:pt x="1329690" y="4617720"/>
                    <a:pt x="1215390" y="4602480"/>
                  </a:cubicBezTo>
                  <a:cubicBezTo>
                    <a:pt x="1085850" y="4585970"/>
                    <a:pt x="956310" y="4566920"/>
                    <a:pt x="825500" y="4549140"/>
                  </a:cubicBezTo>
                  <a:cubicBezTo>
                    <a:pt x="730250" y="4536440"/>
                    <a:pt x="633730" y="4523740"/>
                    <a:pt x="538480" y="4511040"/>
                  </a:cubicBezTo>
                  <a:cubicBezTo>
                    <a:pt x="535940" y="4511040"/>
                    <a:pt x="533400" y="4509770"/>
                    <a:pt x="530860" y="4509770"/>
                  </a:cubicBezTo>
                  <a:cubicBezTo>
                    <a:pt x="450850" y="4475480"/>
                    <a:pt x="365760" y="4448810"/>
                    <a:pt x="292100" y="4404360"/>
                  </a:cubicBezTo>
                  <a:cubicBezTo>
                    <a:pt x="167640" y="4328160"/>
                    <a:pt x="114300" y="4206240"/>
                    <a:pt x="109220" y="4062730"/>
                  </a:cubicBezTo>
                  <a:cubicBezTo>
                    <a:pt x="107950" y="4013200"/>
                    <a:pt x="101600" y="3964940"/>
                    <a:pt x="101600" y="3915410"/>
                  </a:cubicBezTo>
                  <a:cubicBezTo>
                    <a:pt x="102870" y="3846830"/>
                    <a:pt x="107950" y="3779520"/>
                    <a:pt x="111760" y="3712210"/>
                  </a:cubicBezTo>
                  <a:cubicBezTo>
                    <a:pt x="121920" y="3511550"/>
                    <a:pt x="127000" y="3310890"/>
                    <a:pt x="111760" y="3110230"/>
                  </a:cubicBezTo>
                  <a:cubicBezTo>
                    <a:pt x="97790" y="2929890"/>
                    <a:pt x="85090" y="2750820"/>
                    <a:pt x="71120" y="2570480"/>
                  </a:cubicBezTo>
                  <a:cubicBezTo>
                    <a:pt x="62230" y="2454910"/>
                    <a:pt x="50800" y="2340610"/>
                    <a:pt x="43180" y="2225040"/>
                  </a:cubicBezTo>
                  <a:cubicBezTo>
                    <a:pt x="38100" y="2148840"/>
                    <a:pt x="39370" y="2071370"/>
                    <a:pt x="34290" y="1995170"/>
                  </a:cubicBezTo>
                  <a:cubicBezTo>
                    <a:pt x="31750" y="1951990"/>
                    <a:pt x="17780" y="1910080"/>
                    <a:pt x="16510" y="1866900"/>
                  </a:cubicBezTo>
                  <a:cubicBezTo>
                    <a:pt x="11430" y="1762760"/>
                    <a:pt x="10160" y="1657350"/>
                    <a:pt x="7620" y="1551940"/>
                  </a:cubicBezTo>
                  <a:cubicBezTo>
                    <a:pt x="6350" y="1511300"/>
                    <a:pt x="0" y="1470660"/>
                    <a:pt x="1270" y="1430020"/>
                  </a:cubicBezTo>
                  <a:cubicBezTo>
                    <a:pt x="2540" y="1366520"/>
                    <a:pt x="10160" y="1303020"/>
                    <a:pt x="11430" y="1239520"/>
                  </a:cubicBezTo>
                  <a:cubicBezTo>
                    <a:pt x="12700" y="1165860"/>
                    <a:pt x="5080" y="1092200"/>
                    <a:pt x="7620" y="1019810"/>
                  </a:cubicBezTo>
                  <a:cubicBezTo>
                    <a:pt x="7620" y="949960"/>
                    <a:pt x="16510" y="881380"/>
                    <a:pt x="25400" y="811530"/>
                  </a:cubicBezTo>
                  <a:cubicBezTo>
                    <a:pt x="27940" y="787400"/>
                    <a:pt x="45720" y="765810"/>
                    <a:pt x="50800" y="741680"/>
                  </a:cubicBezTo>
                  <a:cubicBezTo>
                    <a:pt x="72390" y="622300"/>
                    <a:pt x="95250" y="502920"/>
                    <a:pt x="151130" y="392430"/>
                  </a:cubicBezTo>
                  <a:cubicBezTo>
                    <a:pt x="163830" y="368300"/>
                    <a:pt x="184150" y="346710"/>
                    <a:pt x="203200" y="327660"/>
                  </a:cubicBezTo>
                  <a:cubicBezTo>
                    <a:pt x="209550" y="321310"/>
                    <a:pt x="224790" y="325120"/>
                    <a:pt x="228600" y="325120"/>
                  </a:cubicBezTo>
                  <a:cubicBezTo>
                    <a:pt x="237490" y="308610"/>
                    <a:pt x="242570" y="292100"/>
                    <a:pt x="252730" y="284480"/>
                  </a:cubicBezTo>
                  <a:cubicBezTo>
                    <a:pt x="307340" y="242570"/>
                    <a:pt x="364490" y="212090"/>
                    <a:pt x="435610" y="204470"/>
                  </a:cubicBezTo>
                  <a:cubicBezTo>
                    <a:pt x="488950" y="198120"/>
                    <a:pt x="541020" y="175260"/>
                    <a:pt x="594360" y="162560"/>
                  </a:cubicBezTo>
                  <a:cubicBezTo>
                    <a:pt x="659130" y="147320"/>
                    <a:pt x="723900" y="129540"/>
                    <a:pt x="791210" y="120650"/>
                  </a:cubicBezTo>
                  <a:cubicBezTo>
                    <a:pt x="852170" y="113030"/>
                    <a:pt x="910590" y="96520"/>
                    <a:pt x="972820" y="91440"/>
                  </a:cubicBezTo>
                  <a:cubicBezTo>
                    <a:pt x="1036320" y="86360"/>
                    <a:pt x="1099820" y="71120"/>
                    <a:pt x="1164590" y="66040"/>
                  </a:cubicBezTo>
                  <a:cubicBezTo>
                    <a:pt x="1339850" y="53340"/>
                    <a:pt x="1516380" y="44450"/>
                    <a:pt x="1691640" y="34290"/>
                  </a:cubicBezTo>
                  <a:cubicBezTo>
                    <a:pt x="1734820" y="31750"/>
                    <a:pt x="1778000" y="34290"/>
                    <a:pt x="1821180" y="35560"/>
                  </a:cubicBezTo>
                  <a:cubicBezTo>
                    <a:pt x="1842770" y="36830"/>
                    <a:pt x="1864360" y="41910"/>
                    <a:pt x="1887220" y="44450"/>
                  </a:cubicBezTo>
                  <a:cubicBezTo>
                    <a:pt x="1897380" y="45720"/>
                    <a:pt x="1907540" y="41910"/>
                    <a:pt x="1917700" y="41910"/>
                  </a:cubicBezTo>
                  <a:cubicBezTo>
                    <a:pt x="1948180" y="41910"/>
                    <a:pt x="1979930" y="41910"/>
                    <a:pt x="2010410" y="40640"/>
                  </a:cubicBezTo>
                  <a:cubicBezTo>
                    <a:pt x="2068830" y="38100"/>
                    <a:pt x="2128520" y="31750"/>
                    <a:pt x="2186940" y="31750"/>
                  </a:cubicBezTo>
                  <a:cubicBezTo>
                    <a:pt x="2244090" y="31750"/>
                    <a:pt x="2301240" y="35560"/>
                    <a:pt x="2358390" y="38100"/>
                  </a:cubicBezTo>
                  <a:lnTo>
                    <a:pt x="2404110" y="38100"/>
                  </a:lnTo>
                  <a:cubicBezTo>
                    <a:pt x="2473960" y="35560"/>
                    <a:pt x="2542540" y="35560"/>
                    <a:pt x="2612390" y="31750"/>
                  </a:cubicBezTo>
                  <a:cubicBezTo>
                    <a:pt x="2679700" y="27940"/>
                    <a:pt x="2745740" y="19050"/>
                    <a:pt x="2813050" y="15240"/>
                  </a:cubicBezTo>
                  <a:cubicBezTo>
                    <a:pt x="2844800" y="12700"/>
                    <a:pt x="2877820" y="12700"/>
                    <a:pt x="2909570" y="19050"/>
                  </a:cubicBezTo>
                  <a:cubicBezTo>
                    <a:pt x="2957830" y="27940"/>
                    <a:pt x="3003550" y="33020"/>
                    <a:pt x="3051810" y="19050"/>
                  </a:cubicBezTo>
                  <a:cubicBezTo>
                    <a:pt x="3069590" y="13970"/>
                    <a:pt x="3092450" y="22860"/>
                    <a:pt x="3112770" y="25400"/>
                  </a:cubicBezTo>
                  <a:cubicBezTo>
                    <a:pt x="3121660" y="26670"/>
                    <a:pt x="3131820" y="29210"/>
                    <a:pt x="3136900" y="25400"/>
                  </a:cubicBezTo>
                  <a:cubicBezTo>
                    <a:pt x="3171190" y="0"/>
                    <a:pt x="3202940" y="6350"/>
                    <a:pt x="3235960" y="27940"/>
                  </a:cubicBezTo>
                  <a:cubicBezTo>
                    <a:pt x="3239770" y="30480"/>
                    <a:pt x="3249930" y="24130"/>
                    <a:pt x="3257550" y="24130"/>
                  </a:cubicBezTo>
                  <a:cubicBezTo>
                    <a:pt x="3288030" y="24130"/>
                    <a:pt x="3318510" y="24130"/>
                    <a:pt x="3350260" y="25400"/>
                  </a:cubicBezTo>
                  <a:cubicBezTo>
                    <a:pt x="3373120" y="26670"/>
                    <a:pt x="3394710" y="34290"/>
                    <a:pt x="3417570" y="36830"/>
                  </a:cubicBezTo>
                  <a:cubicBezTo>
                    <a:pt x="3467100" y="43180"/>
                    <a:pt x="3517900" y="53340"/>
                    <a:pt x="3568700" y="53340"/>
                  </a:cubicBezTo>
                  <a:cubicBezTo>
                    <a:pt x="3663950" y="54610"/>
                    <a:pt x="3759200" y="58420"/>
                    <a:pt x="3853180" y="78740"/>
                  </a:cubicBezTo>
                  <a:cubicBezTo>
                    <a:pt x="3940810" y="97790"/>
                    <a:pt x="4030980" y="97790"/>
                    <a:pt x="4119880" y="113030"/>
                  </a:cubicBezTo>
                  <a:cubicBezTo>
                    <a:pt x="4173220" y="121920"/>
                    <a:pt x="4227830" y="138430"/>
                    <a:pt x="4273550" y="165100"/>
                  </a:cubicBezTo>
                  <a:cubicBezTo>
                    <a:pt x="4323080" y="193040"/>
                    <a:pt x="4361180" y="238760"/>
                    <a:pt x="4405630" y="276860"/>
                  </a:cubicBezTo>
                  <a:cubicBezTo>
                    <a:pt x="4422140" y="290830"/>
                    <a:pt x="4446270" y="300990"/>
                    <a:pt x="4457700" y="318770"/>
                  </a:cubicBezTo>
                  <a:cubicBezTo>
                    <a:pt x="4490720" y="367030"/>
                    <a:pt x="4519930" y="417830"/>
                    <a:pt x="4549140" y="468630"/>
                  </a:cubicBezTo>
                  <a:cubicBezTo>
                    <a:pt x="4570730" y="505460"/>
                    <a:pt x="4592320" y="543560"/>
                    <a:pt x="4608830" y="581660"/>
                  </a:cubicBezTo>
                  <a:cubicBezTo>
                    <a:pt x="4626610" y="626110"/>
                    <a:pt x="4640580" y="671830"/>
                    <a:pt x="4654550" y="718820"/>
                  </a:cubicBezTo>
                  <a:cubicBezTo>
                    <a:pt x="4676140" y="792480"/>
                    <a:pt x="4701540" y="866140"/>
                    <a:pt x="4715510" y="942340"/>
                  </a:cubicBezTo>
                  <a:cubicBezTo>
                    <a:pt x="4735830" y="1049020"/>
                    <a:pt x="4745990" y="1158240"/>
                    <a:pt x="4761230" y="1266190"/>
                  </a:cubicBezTo>
                  <a:cubicBezTo>
                    <a:pt x="4766310" y="1301750"/>
                    <a:pt x="4772660" y="1337310"/>
                    <a:pt x="4775200" y="1372870"/>
                  </a:cubicBezTo>
                  <a:cubicBezTo>
                    <a:pt x="4782820" y="1474470"/>
                    <a:pt x="4787900" y="1574800"/>
                    <a:pt x="4794250" y="1676400"/>
                  </a:cubicBezTo>
                  <a:cubicBezTo>
                    <a:pt x="4803140" y="1802130"/>
                    <a:pt x="4815840" y="1926590"/>
                    <a:pt x="4822190" y="2052320"/>
                  </a:cubicBezTo>
                  <a:cubicBezTo>
                    <a:pt x="4828540" y="2172970"/>
                    <a:pt x="4833620" y="2294890"/>
                    <a:pt x="4831080" y="2416810"/>
                  </a:cubicBezTo>
                  <a:cubicBezTo>
                    <a:pt x="4827270" y="2620010"/>
                    <a:pt x="4817110" y="2821940"/>
                    <a:pt x="4806950" y="3025140"/>
                  </a:cubicBezTo>
                  <a:cubicBezTo>
                    <a:pt x="4800600" y="3150870"/>
                    <a:pt x="4791710" y="3275330"/>
                    <a:pt x="4779010" y="3399790"/>
                  </a:cubicBezTo>
                  <a:cubicBezTo>
                    <a:pt x="4766310" y="3524250"/>
                    <a:pt x="4747260" y="3647440"/>
                    <a:pt x="4733290" y="3771900"/>
                  </a:cubicBezTo>
                  <a:cubicBezTo>
                    <a:pt x="4723130" y="3858260"/>
                    <a:pt x="4720590" y="3944620"/>
                    <a:pt x="4709160" y="4029710"/>
                  </a:cubicBezTo>
                  <a:cubicBezTo>
                    <a:pt x="4699000" y="4107180"/>
                    <a:pt x="4660900" y="4175760"/>
                    <a:pt x="4610100" y="4232910"/>
                  </a:cubicBezTo>
                  <a:cubicBezTo>
                    <a:pt x="4568190" y="4281170"/>
                    <a:pt x="4535170" y="4335780"/>
                    <a:pt x="4491990" y="4382770"/>
                  </a:cubicBezTo>
                  <a:cubicBezTo>
                    <a:pt x="4453890" y="4424680"/>
                    <a:pt x="4411980" y="4466590"/>
                    <a:pt x="4345940" y="4467860"/>
                  </a:cubicBezTo>
                  <a:cubicBezTo>
                    <a:pt x="4330700" y="4467860"/>
                    <a:pt x="4316730" y="4483100"/>
                    <a:pt x="4301490" y="4490720"/>
                  </a:cubicBezTo>
                  <a:cubicBezTo>
                    <a:pt x="4236720" y="4518660"/>
                    <a:pt x="4169410" y="4542790"/>
                    <a:pt x="4105910" y="4573270"/>
                  </a:cubicBezTo>
                  <a:cubicBezTo>
                    <a:pt x="3989070" y="4629150"/>
                    <a:pt x="3863340" y="4638040"/>
                    <a:pt x="3737610" y="4643120"/>
                  </a:cubicBezTo>
                  <a:cubicBezTo>
                    <a:pt x="3689350" y="4645660"/>
                    <a:pt x="3639820" y="4641850"/>
                    <a:pt x="3591560" y="4645660"/>
                  </a:cubicBezTo>
                  <a:cubicBezTo>
                    <a:pt x="3567430" y="4646930"/>
                    <a:pt x="3544570" y="4658360"/>
                    <a:pt x="3521710" y="4663440"/>
                  </a:cubicBezTo>
                  <a:cubicBezTo>
                    <a:pt x="3511550" y="4665980"/>
                    <a:pt x="3501390" y="4664710"/>
                    <a:pt x="3489960" y="4665980"/>
                  </a:cubicBezTo>
                  <a:cubicBezTo>
                    <a:pt x="3474720" y="4667250"/>
                    <a:pt x="3459480" y="4671060"/>
                    <a:pt x="3444240" y="4669790"/>
                  </a:cubicBezTo>
                  <a:cubicBezTo>
                    <a:pt x="3429000" y="4667250"/>
                    <a:pt x="3418840" y="4662170"/>
                    <a:pt x="3416300" y="4662170"/>
                  </a:cubicBezTo>
                  <a:close/>
                </a:path>
              </a:pathLst>
            </a:custGeom>
            <a:blipFill>
              <a:blip r:embed="rId5"/>
              <a:stretch>
                <a:fillRect l="0" t="-1211" r="0" b="-1211"/>
              </a:stretch>
            </a:blipFill>
          </p:spPr>
        </p:sp>
      </p:grpSp>
      <p:sp>
        <p:nvSpPr>
          <p:cNvPr name="Freeform 6" id="6"/>
          <p:cNvSpPr/>
          <p:nvPr/>
        </p:nvSpPr>
        <p:spPr>
          <a:xfrm flipH="true" flipV="false" rot="0">
            <a:off x="-1692670" y="-1868475"/>
            <a:ext cx="7184822" cy="4778141"/>
          </a:xfrm>
          <a:custGeom>
            <a:avLst/>
            <a:gdLst/>
            <a:ahLst/>
            <a:cxnLst/>
            <a:rect r="r" b="b" t="t" l="l"/>
            <a:pathLst>
              <a:path h="4778141" w="7184822">
                <a:moveTo>
                  <a:pt x="7184821" y="0"/>
                </a:moveTo>
                <a:lnTo>
                  <a:pt x="0" y="0"/>
                </a:lnTo>
                <a:lnTo>
                  <a:pt x="0" y="4778141"/>
                </a:lnTo>
                <a:lnTo>
                  <a:pt x="7184821" y="4778141"/>
                </a:lnTo>
                <a:lnTo>
                  <a:pt x="7184821"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true" flipV="false" rot="0">
            <a:off x="5993290" y="7829918"/>
            <a:ext cx="7184822" cy="4778141"/>
          </a:xfrm>
          <a:custGeom>
            <a:avLst/>
            <a:gdLst/>
            <a:ahLst/>
            <a:cxnLst/>
            <a:rect r="r" b="b" t="t" l="l"/>
            <a:pathLst>
              <a:path h="4778141" w="7184822">
                <a:moveTo>
                  <a:pt x="7184822" y="0"/>
                </a:moveTo>
                <a:lnTo>
                  <a:pt x="0" y="0"/>
                </a:lnTo>
                <a:lnTo>
                  <a:pt x="0" y="4778141"/>
                </a:lnTo>
                <a:lnTo>
                  <a:pt x="7184822" y="4778141"/>
                </a:lnTo>
                <a:lnTo>
                  <a:pt x="7184822"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15598655" y="5431802"/>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9" id="9"/>
          <p:cNvSpPr txBox="true"/>
          <p:nvPr/>
        </p:nvSpPr>
        <p:spPr>
          <a:xfrm rot="0">
            <a:off x="1225869" y="2928716"/>
            <a:ext cx="7121139" cy="1641627"/>
          </a:xfrm>
          <a:prstGeom prst="rect">
            <a:avLst/>
          </a:prstGeom>
        </p:spPr>
        <p:txBody>
          <a:bodyPr anchor="t" rtlCol="false" tIns="0" lIns="0" bIns="0" rIns="0">
            <a:spAutoFit/>
          </a:bodyPr>
          <a:lstStyle/>
          <a:p>
            <a:pPr algn="ctr" marL="0" indent="0" lvl="0">
              <a:lnSpc>
                <a:spcPts val="12947"/>
              </a:lnSpc>
              <a:spcBef>
                <a:spcPct val="0"/>
              </a:spcBef>
            </a:pPr>
            <a:r>
              <a:rPr lang="en-US" sz="10972">
                <a:solidFill>
                  <a:srgbClr val="0F1A38"/>
                </a:solidFill>
                <a:latin typeface="Cinzel"/>
                <a:ea typeface="Cinzel"/>
                <a:cs typeface="Cinzel"/>
                <a:sym typeface="Cinzel"/>
              </a:rPr>
              <a:t>B</a:t>
            </a:r>
            <a:r>
              <a:rPr lang="en-US" sz="10972" strike="noStrike" u="none">
                <a:solidFill>
                  <a:srgbClr val="0F1A38"/>
                </a:solidFill>
                <a:latin typeface="Cinzel"/>
                <a:ea typeface="Cinzel"/>
                <a:cs typeface="Cinzel"/>
                <a:sym typeface="Cinzel"/>
              </a:rPr>
              <a:t>aptism</a:t>
            </a:r>
          </a:p>
        </p:txBody>
      </p:sp>
      <p:sp>
        <p:nvSpPr>
          <p:cNvPr name="TextBox 10" id="10"/>
          <p:cNvSpPr txBox="true"/>
          <p:nvPr/>
        </p:nvSpPr>
        <p:spPr>
          <a:xfrm rot="0">
            <a:off x="2209316" y="5438185"/>
            <a:ext cx="5154245" cy="148018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0F1A38"/>
                </a:solidFill>
                <a:latin typeface="Miriam Elagean"/>
                <a:ea typeface="Miriam Elagean"/>
                <a:cs typeface="Miriam Elagean"/>
                <a:sym typeface="Miriam Elagean"/>
              </a:rPr>
              <a:t>Baptism is a Christian rite of passage, tradition, and admission to the church.  Baptism, at its simplest, is considered to be a rebirth of the one receiving the sacrament; a cleansing of sin.</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false" flipV="false" rot="0">
            <a:off x="10326664" y="4712510"/>
            <a:ext cx="5981256" cy="2902048"/>
          </a:xfrm>
          <a:custGeom>
            <a:avLst/>
            <a:gdLst/>
            <a:ahLst/>
            <a:cxnLst/>
            <a:rect r="r" b="b" t="t" l="l"/>
            <a:pathLst>
              <a:path h="2902048" w="5981256">
                <a:moveTo>
                  <a:pt x="0" y="0"/>
                </a:moveTo>
                <a:lnTo>
                  <a:pt x="5981256" y="0"/>
                </a:lnTo>
                <a:lnTo>
                  <a:pt x="5981256" y="2902048"/>
                </a:lnTo>
                <a:lnTo>
                  <a:pt x="0" y="290204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4" id="4"/>
          <p:cNvSpPr txBox="true"/>
          <p:nvPr/>
        </p:nvSpPr>
        <p:spPr>
          <a:xfrm rot="0">
            <a:off x="8601510" y="2691492"/>
            <a:ext cx="9431565" cy="1649235"/>
          </a:xfrm>
          <a:prstGeom prst="rect">
            <a:avLst/>
          </a:prstGeom>
        </p:spPr>
        <p:txBody>
          <a:bodyPr anchor="t" rtlCol="false" tIns="0" lIns="0" bIns="0" rIns="0">
            <a:spAutoFit/>
          </a:bodyPr>
          <a:lstStyle/>
          <a:p>
            <a:pPr algn="ctr" marL="0" indent="0" lvl="0">
              <a:lnSpc>
                <a:spcPts val="12947"/>
              </a:lnSpc>
              <a:spcBef>
                <a:spcPct val="0"/>
              </a:spcBef>
            </a:pPr>
            <a:r>
              <a:rPr lang="en-US" sz="10972" strike="noStrike" u="none">
                <a:solidFill>
                  <a:srgbClr val="0F1A38"/>
                </a:solidFill>
                <a:latin typeface="Cinzel"/>
                <a:ea typeface="Cinzel"/>
                <a:cs typeface="Cinzel"/>
                <a:sym typeface="Cinzel"/>
              </a:rPr>
              <a:t>Location</a:t>
            </a:r>
          </a:p>
        </p:txBody>
      </p:sp>
      <p:sp>
        <p:nvSpPr>
          <p:cNvPr name="TextBox 5" id="5"/>
          <p:cNvSpPr txBox="true"/>
          <p:nvPr/>
        </p:nvSpPr>
        <p:spPr>
          <a:xfrm rot="0">
            <a:off x="10740169" y="5399629"/>
            <a:ext cx="5154245" cy="148018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0F1A38"/>
                </a:solidFill>
                <a:latin typeface="Miriam Elagean"/>
                <a:ea typeface="Miriam Elagean"/>
                <a:cs typeface="Miriam Elagean"/>
                <a:sym typeface="Miriam Elagean"/>
              </a:rPr>
              <a:t>John was baptising in ”Bethany beyond the Jordan” . </a:t>
            </a:r>
            <a:r>
              <a:rPr lang="en-US" sz="2100">
                <a:solidFill>
                  <a:srgbClr val="0F1A38"/>
                </a:solidFill>
                <a:latin typeface="Miriam Elagean"/>
                <a:ea typeface="Miriam Elagean"/>
                <a:cs typeface="Miriam Elagean"/>
                <a:sym typeface="Miriam Elagean"/>
              </a:rPr>
              <a:t>Generally considered to be the town of Bethany, also called </a:t>
            </a:r>
            <a:r>
              <a:rPr lang="en-US" sz="2100">
                <a:solidFill>
                  <a:srgbClr val="0F1A38"/>
                </a:solidFill>
                <a:latin typeface="Miriam Elagean"/>
                <a:ea typeface="Miriam Elagean"/>
                <a:cs typeface="Miriam Elagean"/>
                <a:sym typeface="Miriam Elagean"/>
                <a:hlinkClick r:id="rId5" tooltip="https://en.wikipedia.org/wiki/Al-Maghtas"/>
              </a:rPr>
              <a:t>Bethabara</a:t>
            </a:r>
            <a:r>
              <a:rPr lang="en-US" sz="2100">
                <a:solidFill>
                  <a:srgbClr val="0F1A38"/>
                </a:solidFill>
                <a:latin typeface="Miriam Elagean"/>
                <a:ea typeface="Miriam Elagean"/>
                <a:cs typeface="Miriam Elagean"/>
                <a:sym typeface="Miriam Elagean"/>
              </a:rPr>
              <a:t> in Perea, on the eastern bank of the Jordan river, near Jericho.</a:t>
            </a:r>
          </a:p>
        </p:txBody>
      </p:sp>
      <p:grpSp>
        <p:nvGrpSpPr>
          <p:cNvPr name="Group 6" id="6"/>
          <p:cNvGrpSpPr/>
          <p:nvPr/>
        </p:nvGrpSpPr>
        <p:grpSpPr>
          <a:xfrm rot="0">
            <a:off x="848250" y="1327146"/>
            <a:ext cx="7813558" cy="7632708"/>
            <a:chOff x="0" y="0"/>
            <a:chExt cx="4828540" cy="4716780"/>
          </a:xfrm>
        </p:grpSpPr>
        <p:sp>
          <p:nvSpPr>
            <p:cNvPr name="Freeform 7" id="7"/>
            <p:cNvSpPr/>
            <p:nvPr/>
          </p:nvSpPr>
          <p:spPr>
            <a:xfrm flipH="false" flipV="false" rot="0">
              <a:off x="0" y="-7620"/>
              <a:ext cx="4833620" cy="4726940"/>
            </a:xfrm>
            <a:custGeom>
              <a:avLst/>
              <a:gdLst/>
              <a:ahLst/>
              <a:cxnLst/>
              <a:rect r="r" b="b" t="t" l="l"/>
              <a:pathLst>
                <a:path h="4726940" w="4833620">
                  <a:moveTo>
                    <a:pt x="3416300" y="4662170"/>
                  </a:moveTo>
                  <a:cubicBezTo>
                    <a:pt x="3388360" y="4669790"/>
                    <a:pt x="3366770" y="4679950"/>
                    <a:pt x="3345180" y="4682490"/>
                  </a:cubicBezTo>
                  <a:cubicBezTo>
                    <a:pt x="3223260" y="4692650"/>
                    <a:pt x="3102610" y="4702810"/>
                    <a:pt x="2980690" y="4711700"/>
                  </a:cubicBezTo>
                  <a:cubicBezTo>
                    <a:pt x="2918460" y="4715510"/>
                    <a:pt x="2856230" y="4719320"/>
                    <a:pt x="2794000" y="4720590"/>
                  </a:cubicBezTo>
                  <a:cubicBezTo>
                    <a:pt x="2726690" y="4723130"/>
                    <a:pt x="2659380" y="4726940"/>
                    <a:pt x="2593340" y="4724400"/>
                  </a:cubicBezTo>
                  <a:cubicBezTo>
                    <a:pt x="2529840" y="4723130"/>
                    <a:pt x="2466340" y="4719320"/>
                    <a:pt x="2405380" y="4707890"/>
                  </a:cubicBezTo>
                  <a:cubicBezTo>
                    <a:pt x="2326640" y="4693920"/>
                    <a:pt x="2246630" y="4693920"/>
                    <a:pt x="2169160" y="4681220"/>
                  </a:cubicBezTo>
                  <a:cubicBezTo>
                    <a:pt x="1967230" y="4648200"/>
                    <a:pt x="1761490" y="4657090"/>
                    <a:pt x="1558290" y="4643120"/>
                  </a:cubicBezTo>
                  <a:cubicBezTo>
                    <a:pt x="1443990" y="4635500"/>
                    <a:pt x="1329690" y="4617720"/>
                    <a:pt x="1215390" y="4602480"/>
                  </a:cubicBezTo>
                  <a:cubicBezTo>
                    <a:pt x="1085850" y="4585970"/>
                    <a:pt x="956310" y="4566920"/>
                    <a:pt x="825500" y="4549140"/>
                  </a:cubicBezTo>
                  <a:cubicBezTo>
                    <a:pt x="730250" y="4536440"/>
                    <a:pt x="633730" y="4523740"/>
                    <a:pt x="538480" y="4511040"/>
                  </a:cubicBezTo>
                  <a:cubicBezTo>
                    <a:pt x="535940" y="4511040"/>
                    <a:pt x="533400" y="4509770"/>
                    <a:pt x="530860" y="4509770"/>
                  </a:cubicBezTo>
                  <a:cubicBezTo>
                    <a:pt x="450850" y="4475480"/>
                    <a:pt x="365760" y="4448810"/>
                    <a:pt x="292100" y="4404360"/>
                  </a:cubicBezTo>
                  <a:cubicBezTo>
                    <a:pt x="167640" y="4328160"/>
                    <a:pt x="114300" y="4206240"/>
                    <a:pt x="109220" y="4062730"/>
                  </a:cubicBezTo>
                  <a:cubicBezTo>
                    <a:pt x="107950" y="4013200"/>
                    <a:pt x="101600" y="3964940"/>
                    <a:pt x="101600" y="3915410"/>
                  </a:cubicBezTo>
                  <a:cubicBezTo>
                    <a:pt x="102870" y="3846830"/>
                    <a:pt x="107950" y="3779520"/>
                    <a:pt x="111760" y="3712210"/>
                  </a:cubicBezTo>
                  <a:cubicBezTo>
                    <a:pt x="121920" y="3511550"/>
                    <a:pt x="127000" y="3310890"/>
                    <a:pt x="111760" y="3110230"/>
                  </a:cubicBezTo>
                  <a:cubicBezTo>
                    <a:pt x="97790" y="2929890"/>
                    <a:pt x="85090" y="2750820"/>
                    <a:pt x="71120" y="2570480"/>
                  </a:cubicBezTo>
                  <a:cubicBezTo>
                    <a:pt x="62230" y="2454910"/>
                    <a:pt x="50800" y="2340610"/>
                    <a:pt x="43180" y="2225040"/>
                  </a:cubicBezTo>
                  <a:cubicBezTo>
                    <a:pt x="38100" y="2148840"/>
                    <a:pt x="39370" y="2071370"/>
                    <a:pt x="34290" y="1995170"/>
                  </a:cubicBezTo>
                  <a:cubicBezTo>
                    <a:pt x="31750" y="1951990"/>
                    <a:pt x="17780" y="1910080"/>
                    <a:pt x="16510" y="1866900"/>
                  </a:cubicBezTo>
                  <a:cubicBezTo>
                    <a:pt x="11430" y="1762760"/>
                    <a:pt x="10160" y="1657350"/>
                    <a:pt x="7620" y="1551940"/>
                  </a:cubicBezTo>
                  <a:cubicBezTo>
                    <a:pt x="6350" y="1511300"/>
                    <a:pt x="0" y="1470660"/>
                    <a:pt x="1270" y="1430020"/>
                  </a:cubicBezTo>
                  <a:cubicBezTo>
                    <a:pt x="2540" y="1366520"/>
                    <a:pt x="10160" y="1303020"/>
                    <a:pt x="11430" y="1239520"/>
                  </a:cubicBezTo>
                  <a:cubicBezTo>
                    <a:pt x="12700" y="1165860"/>
                    <a:pt x="5080" y="1092200"/>
                    <a:pt x="7620" y="1019810"/>
                  </a:cubicBezTo>
                  <a:cubicBezTo>
                    <a:pt x="7620" y="949960"/>
                    <a:pt x="16510" y="881380"/>
                    <a:pt x="25400" y="811530"/>
                  </a:cubicBezTo>
                  <a:cubicBezTo>
                    <a:pt x="27940" y="787400"/>
                    <a:pt x="45720" y="765810"/>
                    <a:pt x="50800" y="741680"/>
                  </a:cubicBezTo>
                  <a:cubicBezTo>
                    <a:pt x="72390" y="622300"/>
                    <a:pt x="95250" y="502920"/>
                    <a:pt x="151130" y="392430"/>
                  </a:cubicBezTo>
                  <a:cubicBezTo>
                    <a:pt x="163830" y="368300"/>
                    <a:pt x="184150" y="346710"/>
                    <a:pt x="203200" y="327660"/>
                  </a:cubicBezTo>
                  <a:cubicBezTo>
                    <a:pt x="209550" y="321310"/>
                    <a:pt x="224790" y="325120"/>
                    <a:pt x="228600" y="325120"/>
                  </a:cubicBezTo>
                  <a:cubicBezTo>
                    <a:pt x="237490" y="308610"/>
                    <a:pt x="242570" y="292100"/>
                    <a:pt x="252730" y="284480"/>
                  </a:cubicBezTo>
                  <a:cubicBezTo>
                    <a:pt x="307340" y="242570"/>
                    <a:pt x="364490" y="212090"/>
                    <a:pt x="435610" y="204470"/>
                  </a:cubicBezTo>
                  <a:cubicBezTo>
                    <a:pt x="488950" y="198120"/>
                    <a:pt x="541020" y="175260"/>
                    <a:pt x="594360" y="162560"/>
                  </a:cubicBezTo>
                  <a:cubicBezTo>
                    <a:pt x="659130" y="147320"/>
                    <a:pt x="723900" y="129540"/>
                    <a:pt x="791210" y="120650"/>
                  </a:cubicBezTo>
                  <a:cubicBezTo>
                    <a:pt x="852170" y="113030"/>
                    <a:pt x="910590" y="96520"/>
                    <a:pt x="972820" y="91440"/>
                  </a:cubicBezTo>
                  <a:cubicBezTo>
                    <a:pt x="1036320" y="86360"/>
                    <a:pt x="1099820" y="71120"/>
                    <a:pt x="1164590" y="66040"/>
                  </a:cubicBezTo>
                  <a:cubicBezTo>
                    <a:pt x="1339850" y="53340"/>
                    <a:pt x="1516380" y="44450"/>
                    <a:pt x="1691640" y="34290"/>
                  </a:cubicBezTo>
                  <a:cubicBezTo>
                    <a:pt x="1734820" y="31750"/>
                    <a:pt x="1778000" y="34290"/>
                    <a:pt x="1821180" y="35560"/>
                  </a:cubicBezTo>
                  <a:cubicBezTo>
                    <a:pt x="1842770" y="36830"/>
                    <a:pt x="1864360" y="41910"/>
                    <a:pt x="1887220" y="44450"/>
                  </a:cubicBezTo>
                  <a:cubicBezTo>
                    <a:pt x="1897380" y="45720"/>
                    <a:pt x="1907540" y="41910"/>
                    <a:pt x="1917700" y="41910"/>
                  </a:cubicBezTo>
                  <a:cubicBezTo>
                    <a:pt x="1948180" y="41910"/>
                    <a:pt x="1979930" y="41910"/>
                    <a:pt x="2010410" y="40640"/>
                  </a:cubicBezTo>
                  <a:cubicBezTo>
                    <a:pt x="2068830" y="38100"/>
                    <a:pt x="2128520" y="31750"/>
                    <a:pt x="2186940" y="31750"/>
                  </a:cubicBezTo>
                  <a:cubicBezTo>
                    <a:pt x="2244090" y="31750"/>
                    <a:pt x="2301240" y="35560"/>
                    <a:pt x="2358390" y="38100"/>
                  </a:cubicBezTo>
                  <a:lnTo>
                    <a:pt x="2404110" y="38100"/>
                  </a:lnTo>
                  <a:cubicBezTo>
                    <a:pt x="2473960" y="35560"/>
                    <a:pt x="2542540" y="35560"/>
                    <a:pt x="2612390" y="31750"/>
                  </a:cubicBezTo>
                  <a:cubicBezTo>
                    <a:pt x="2679700" y="27940"/>
                    <a:pt x="2745740" y="19050"/>
                    <a:pt x="2813050" y="15240"/>
                  </a:cubicBezTo>
                  <a:cubicBezTo>
                    <a:pt x="2844800" y="12700"/>
                    <a:pt x="2877820" y="12700"/>
                    <a:pt x="2909570" y="19050"/>
                  </a:cubicBezTo>
                  <a:cubicBezTo>
                    <a:pt x="2957830" y="27940"/>
                    <a:pt x="3003550" y="33020"/>
                    <a:pt x="3051810" y="19050"/>
                  </a:cubicBezTo>
                  <a:cubicBezTo>
                    <a:pt x="3069590" y="13970"/>
                    <a:pt x="3092450" y="22860"/>
                    <a:pt x="3112770" y="25400"/>
                  </a:cubicBezTo>
                  <a:cubicBezTo>
                    <a:pt x="3121660" y="26670"/>
                    <a:pt x="3131820" y="29210"/>
                    <a:pt x="3136900" y="25400"/>
                  </a:cubicBezTo>
                  <a:cubicBezTo>
                    <a:pt x="3171190" y="0"/>
                    <a:pt x="3202940" y="6350"/>
                    <a:pt x="3235960" y="27940"/>
                  </a:cubicBezTo>
                  <a:cubicBezTo>
                    <a:pt x="3239770" y="30480"/>
                    <a:pt x="3249930" y="24130"/>
                    <a:pt x="3257550" y="24130"/>
                  </a:cubicBezTo>
                  <a:cubicBezTo>
                    <a:pt x="3288030" y="24130"/>
                    <a:pt x="3318510" y="24130"/>
                    <a:pt x="3350260" y="25400"/>
                  </a:cubicBezTo>
                  <a:cubicBezTo>
                    <a:pt x="3373120" y="26670"/>
                    <a:pt x="3394710" y="34290"/>
                    <a:pt x="3417570" y="36830"/>
                  </a:cubicBezTo>
                  <a:cubicBezTo>
                    <a:pt x="3467100" y="43180"/>
                    <a:pt x="3517900" y="53340"/>
                    <a:pt x="3568700" y="53340"/>
                  </a:cubicBezTo>
                  <a:cubicBezTo>
                    <a:pt x="3663950" y="54610"/>
                    <a:pt x="3759200" y="58420"/>
                    <a:pt x="3853180" y="78740"/>
                  </a:cubicBezTo>
                  <a:cubicBezTo>
                    <a:pt x="3940810" y="97790"/>
                    <a:pt x="4030980" y="97790"/>
                    <a:pt x="4119880" y="113030"/>
                  </a:cubicBezTo>
                  <a:cubicBezTo>
                    <a:pt x="4173220" y="121920"/>
                    <a:pt x="4227830" y="138430"/>
                    <a:pt x="4273550" y="165100"/>
                  </a:cubicBezTo>
                  <a:cubicBezTo>
                    <a:pt x="4323080" y="193040"/>
                    <a:pt x="4361180" y="238760"/>
                    <a:pt x="4405630" y="276860"/>
                  </a:cubicBezTo>
                  <a:cubicBezTo>
                    <a:pt x="4422140" y="290830"/>
                    <a:pt x="4446270" y="300990"/>
                    <a:pt x="4457700" y="318770"/>
                  </a:cubicBezTo>
                  <a:cubicBezTo>
                    <a:pt x="4490720" y="367030"/>
                    <a:pt x="4519930" y="417830"/>
                    <a:pt x="4549140" y="468630"/>
                  </a:cubicBezTo>
                  <a:cubicBezTo>
                    <a:pt x="4570730" y="505460"/>
                    <a:pt x="4592320" y="543560"/>
                    <a:pt x="4608830" y="581660"/>
                  </a:cubicBezTo>
                  <a:cubicBezTo>
                    <a:pt x="4626610" y="626110"/>
                    <a:pt x="4640580" y="671830"/>
                    <a:pt x="4654550" y="718820"/>
                  </a:cubicBezTo>
                  <a:cubicBezTo>
                    <a:pt x="4676140" y="792480"/>
                    <a:pt x="4701540" y="866140"/>
                    <a:pt x="4715510" y="942340"/>
                  </a:cubicBezTo>
                  <a:cubicBezTo>
                    <a:pt x="4735830" y="1049020"/>
                    <a:pt x="4745990" y="1158240"/>
                    <a:pt x="4761230" y="1266190"/>
                  </a:cubicBezTo>
                  <a:cubicBezTo>
                    <a:pt x="4766310" y="1301750"/>
                    <a:pt x="4772660" y="1337310"/>
                    <a:pt x="4775200" y="1372870"/>
                  </a:cubicBezTo>
                  <a:cubicBezTo>
                    <a:pt x="4782820" y="1474470"/>
                    <a:pt x="4787900" y="1574800"/>
                    <a:pt x="4794250" y="1676400"/>
                  </a:cubicBezTo>
                  <a:cubicBezTo>
                    <a:pt x="4803140" y="1802130"/>
                    <a:pt x="4815840" y="1926590"/>
                    <a:pt x="4822190" y="2052320"/>
                  </a:cubicBezTo>
                  <a:cubicBezTo>
                    <a:pt x="4828540" y="2172970"/>
                    <a:pt x="4833620" y="2294890"/>
                    <a:pt x="4831080" y="2416810"/>
                  </a:cubicBezTo>
                  <a:cubicBezTo>
                    <a:pt x="4827270" y="2620010"/>
                    <a:pt x="4817110" y="2821940"/>
                    <a:pt x="4806950" y="3025140"/>
                  </a:cubicBezTo>
                  <a:cubicBezTo>
                    <a:pt x="4800600" y="3150870"/>
                    <a:pt x="4791710" y="3275330"/>
                    <a:pt x="4779010" y="3399790"/>
                  </a:cubicBezTo>
                  <a:cubicBezTo>
                    <a:pt x="4766310" y="3524250"/>
                    <a:pt x="4747260" y="3647440"/>
                    <a:pt x="4733290" y="3771900"/>
                  </a:cubicBezTo>
                  <a:cubicBezTo>
                    <a:pt x="4723130" y="3858260"/>
                    <a:pt x="4720590" y="3944620"/>
                    <a:pt x="4709160" y="4029710"/>
                  </a:cubicBezTo>
                  <a:cubicBezTo>
                    <a:pt x="4699000" y="4107180"/>
                    <a:pt x="4660900" y="4175760"/>
                    <a:pt x="4610100" y="4232910"/>
                  </a:cubicBezTo>
                  <a:cubicBezTo>
                    <a:pt x="4568190" y="4281170"/>
                    <a:pt x="4535170" y="4335780"/>
                    <a:pt x="4491990" y="4382770"/>
                  </a:cubicBezTo>
                  <a:cubicBezTo>
                    <a:pt x="4453890" y="4424680"/>
                    <a:pt x="4411980" y="4466590"/>
                    <a:pt x="4345940" y="4467860"/>
                  </a:cubicBezTo>
                  <a:cubicBezTo>
                    <a:pt x="4330700" y="4467860"/>
                    <a:pt x="4316730" y="4483100"/>
                    <a:pt x="4301490" y="4490720"/>
                  </a:cubicBezTo>
                  <a:cubicBezTo>
                    <a:pt x="4236720" y="4518660"/>
                    <a:pt x="4169410" y="4542790"/>
                    <a:pt x="4105910" y="4573270"/>
                  </a:cubicBezTo>
                  <a:cubicBezTo>
                    <a:pt x="3989070" y="4629150"/>
                    <a:pt x="3863340" y="4638040"/>
                    <a:pt x="3737610" y="4643120"/>
                  </a:cubicBezTo>
                  <a:cubicBezTo>
                    <a:pt x="3689350" y="4645660"/>
                    <a:pt x="3639820" y="4641850"/>
                    <a:pt x="3591560" y="4645660"/>
                  </a:cubicBezTo>
                  <a:cubicBezTo>
                    <a:pt x="3567430" y="4646930"/>
                    <a:pt x="3544570" y="4658360"/>
                    <a:pt x="3521710" y="4663440"/>
                  </a:cubicBezTo>
                  <a:cubicBezTo>
                    <a:pt x="3511550" y="4665980"/>
                    <a:pt x="3501390" y="4664710"/>
                    <a:pt x="3489960" y="4665980"/>
                  </a:cubicBezTo>
                  <a:cubicBezTo>
                    <a:pt x="3474720" y="4667250"/>
                    <a:pt x="3459480" y="4671060"/>
                    <a:pt x="3444240" y="4669790"/>
                  </a:cubicBezTo>
                  <a:cubicBezTo>
                    <a:pt x="3429000" y="4667250"/>
                    <a:pt x="3418840" y="4662170"/>
                    <a:pt x="3416300" y="4662170"/>
                  </a:cubicBezTo>
                  <a:close/>
                </a:path>
              </a:pathLst>
            </a:custGeom>
            <a:blipFill>
              <a:blip r:embed="rId6"/>
              <a:stretch>
                <a:fillRect l="0" t="-1211" r="0" b="-1211"/>
              </a:stretch>
            </a:blipFill>
          </p:spPr>
        </p:sp>
      </p:grpSp>
      <p:sp>
        <p:nvSpPr>
          <p:cNvPr name="Freeform 8" id="8"/>
          <p:cNvSpPr/>
          <p:nvPr/>
        </p:nvSpPr>
        <p:spPr>
          <a:xfrm flipH="false" flipV="false" rot="0">
            <a:off x="11880314" y="-1735698"/>
            <a:ext cx="8549237" cy="3474690"/>
          </a:xfrm>
          <a:custGeom>
            <a:avLst/>
            <a:gdLst/>
            <a:ahLst/>
            <a:cxnLst/>
            <a:rect r="r" b="b" t="t" l="l"/>
            <a:pathLst>
              <a:path h="3474690" w="8549237">
                <a:moveTo>
                  <a:pt x="0" y="0"/>
                </a:moveTo>
                <a:lnTo>
                  <a:pt x="8549237" y="0"/>
                </a:lnTo>
                <a:lnTo>
                  <a:pt x="8549237" y="3474690"/>
                </a:lnTo>
                <a:lnTo>
                  <a:pt x="0" y="347469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true" flipV="false" rot="0">
            <a:off x="8839203" y="8549655"/>
            <a:ext cx="8549237" cy="3474690"/>
          </a:xfrm>
          <a:custGeom>
            <a:avLst/>
            <a:gdLst/>
            <a:ahLst/>
            <a:cxnLst/>
            <a:rect r="r" b="b" t="t" l="l"/>
            <a:pathLst>
              <a:path h="3474690" w="8549237">
                <a:moveTo>
                  <a:pt x="8549237" y="0"/>
                </a:moveTo>
                <a:lnTo>
                  <a:pt x="0" y="0"/>
                </a:lnTo>
                <a:lnTo>
                  <a:pt x="0" y="3474690"/>
                </a:lnTo>
                <a:lnTo>
                  <a:pt x="8549237" y="3474690"/>
                </a:lnTo>
                <a:lnTo>
                  <a:pt x="8549237"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0" id="10"/>
          <p:cNvSpPr/>
          <p:nvPr/>
        </p:nvSpPr>
        <p:spPr>
          <a:xfrm flipH="false" flipV="false" rot="0">
            <a:off x="-2256657" y="7614558"/>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false" flipV="false" rot="0">
            <a:off x="8833402" y="4357896"/>
            <a:ext cx="8860993" cy="4299269"/>
          </a:xfrm>
          <a:custGeom>
            <a:avLst/>
            <a:gdLst/>
            <a:ahLst/>
            <a:cxnLst/>
            <a:rect r="r" b="b" t="t" l="l"/>
            <a:pathLst>
              <a:path h="4299269" w="8860993">
                <a:moveTo>
                  <a:pt x="0" y="0"/>
                </a:moveTo>
                <a:lnTo>
                  <a:pt x="8860994" y="0"/>
                </a:lnTo>
                <a:lnTo>
                  <a:pt x="8860994" y="4299269"/>
                </a:lnTo>
                <a:lnTo>
                  <a:pt x="0" y="429926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733898" y="1282856"/>
            <a:ext cx="7666287" cy="8228681"/>
            <a:chOff x="0" y="0"/>
            <a:chExt cx="4828540" cy="5182758"/>
          </a:xfrm>
        </p:grpSpPr>
        <p:sp>
          <p:nvSpPr>
            <p:cNvPr name="Freeform 5" id="5"/>
            <p:cNvSpPr/>
            <p:nvPr/>
          </p:nvSpPr>
          <p:spPr>
            <a:xfrm flipH="false" flipV="false" rot="0">
              <a:off x="0" y="-7620"/>
              <a:ext cx="4833620" cy="5192919"/>
            </a:xfrm>
            <a:custGeom>
              <a:avLst/>
              <a:gdLst/>
              <a:ahLst/>
              <a:cxnLst/>
              <a:rect r="r" b="b" t="t" l="l"/>
              <a:pathLst>
                <a:path h="5192919" w="4833620">
                  <a:moveTo>
                    <a:pt x="3416300" y="5122000"/>
                  </a:moveTo>
                  <a:cubicBezTo>
                    <a:pt x="3388360" y="5130374"/>
                    <a:pt x="3366770" y="5141537"/>
                    <a:pt x="3345180" y="5144328"/>
                  </a:cubicBezTo>
                  <a:cubicBezTo>
                    <a:pt x="3223260" y="5155492"/>
                    <a:pt x="3102610" y="5166655"/>
                    <a:pt x="2980690" y="5176423"/>
                  </a:cubicBezTo>
                  <a:cubicBezTo>
                    <a:pt x="2918460" y="5180610"/>
                    <a:pt x="2856230" y="5184797"/>
                    <a:pt x="2794000" y="5186192"/>
                  </a:cubicBezTo>
                  <a:cubicBezTo>
                    <a:pt x="2726690" y="5188983"/>
                    <a:pt x="2659380" y="5192919"/>
                    <a:pt x="2593340" y="5190378"/>
                  </a:cubicBezTo>
                  <a:cubicBezTo>
                    <a:pt x="2529840" y="5188983"/>
                    <a:pt x="2466340" y="5184797"/>
                    <a:pt x="2405380" y="5172237"/>
                  </a:cubicBezTo>
                  <a:cubicBezTo>
                    <a:pt x="2326640" y="5156887"/>
                    <a:pt x="2246630" y="5156887"/>
                    <a:pt x="2169160" y="5142933"/>
                  </a:cubicBezTo>
                  <a:cubicBezTo>
                    <a:pt x="1967230" y="5106650"/>
                    <a:pt x="1761490" y="5116419"/>
                    <a:pt x="1558290" y="5101069"/>
                  </a:cubicBezTo>
                  <a:cubicBezTo>
                    <a:pt x="1443990" y="5092696"/>
                    <a:pt x="1329690" y="5073159"/>
                    <a:pt x="1215390" y="5056413"/>
                  </a:cubicBezTo>
                  <a:cubicBezTo>
                    <a:pt x="1085850" y="5038273"/>
                    <a:pt x="956310" y="5017341"/>
                    <a:pt x="825500" y="4997804"/>
                  </a:cubicBezTo>
                  <a:cubicBezTo>
                    <a:pt x="730250" y="4983850"/>
                    <a:pt x="633730" y="4969895"/>
                    <a:pt x="538480" y="4955940"/>
                  </a:cubicBezTo>
                  <a:cubicBezTo>
                    <a:pt x="535940" y="4955940"/>
                    <a:pt x="533400" y="4954545"/>
                    <a:pt x="530860" y="4954545"/>
                  </a:cubicBezTo>
                  <a:cubicBezTo>
                    <a:pt x="450850" y="4916867"/>
                    <a:pt x="365760" y="4887562"/>
                    <a:pt x="292100" y="4838721"/>
                  </a:cubicBezTo>
                  <a:cubicBezTo>
                    <a:pt x="167640" y="4754993"/>
                    <a:pt x="114300" y="4621029"/>
                    <a:pt x="109220" y="4463341"/>
                  </a:cubicBezTo>
                  <a:cubicBezTo>
                    <a:pt x="107950" y="4408918"/>
                    <a:pt x="101600" y="4355890"/>
                    <a:pt x="101600" y="4301467"/>
                  </a:cubicBezTo>
                  <a:cubicBezTo>
                    <a:pt x="102870" y="4226112"/>
                    <a:pt x="107950" y="4152152"/>
                    <a:pt x="111760" y="4078193"/>
                  </a:cubicBezTo>
                  <a:cubicBezTo>
                    <a:pt x="121920" y="3857709"/>
                    <a:pt x="127000" y="3637226"/>
                    <a:pt x="111760" y="3416742"/>
                  </a:cubicBezTo>
                  <a:cubicBezTo>
                    <a:pt x="97790" y="3218586"/>
                    <a:pt x="85090" y="3021825"/>
                    <a:pt x="71120" y="2823669"/>
                  </a:cubicBezTo>
                  <a:cubicBezTo>
                    <a:pt x="62230" y="2696682"/>
                    <a:pt x="50800" y="2571090"/>
                    <a:pt x="43180" y="2444102"/>
                  </a:cubicBezTo>
                  <a:cubicBezTo>
                    <a:pt x="38100" y="2360374"/>
                    <a:pt x="39370" y="2275251"/>
                    <a:pt x="34290" y="2191523"/>
                  </a:cubicBezTo>
                  <a:cubicBezTo>
                    <a:pt x="31750" y="2144077"/>
                    <a:pt x="17780" y="2098027"/>
                    <a:pt x="16510" y="2050581"/>
                  </a:cubicBezTo>
                  <a:cubicBezTo>
                    <a:pt x="11430" y="1936153"/>
                    <a:pt x="10160" y="1820330"/>
                    <a:pt x="7620" y="1704506"/>
                  </a:cubicBezTo>
                  <a:cubicBezTo>
                    <a:pt x="6350" y="1659851"/>
                    <a:pt x="0" y="1615196"/>
                    <a:pt x="1270" y="1570541"/>
                  </a:cubicBezTo>
                  <a:cubicBezTo>
                    <a:pt x="2540" y="1500768"/>
                    <a:pt x="10160" y="1430995"/>
                    <a:pt x="11430" y="1361221"/>
                  </a:cubicBezTo>
                  <a:cubicBezTo>
                    <a:pt x="12700" y="1280284"/>
                    <a:pt x="5080" y="1199347"/>
                    <a:pt x="7620" y="1119806"/>
                  </a:cubicBezTo>
                  <a:cubicBezTo>
                    <a:pt x="7620" y="1043055"/>
                    <a:pt x="16510" y="967700"/>
                    <a:pt x="25400" y="890950"/>
                  </a:cubicBezTo>
                  <a:cubicBezTo>
                    <a:pt x="27940" y="864436"/>
                    <a:pt x="45720" y="840713"/>
                    <a:pt x="50800" y="814199"/>
                  </a:cubicBezTo>
                  <a:cubicBezTo>
                    <a:pt x="72390" y="683025"/>
                    <a:pt x="95250" y="551852"/>
                    <a:pt x="151130" y="430446"/>
                  </a:cubicBezTo>
                  <a:cubicBezTo>
                    <a:pt x="163830" y="403932"/>
                    <a:pt x="184150" y="380209"/>
                    <a:pt x="203200" y="359277"/>
                  </a:cubicBezTo>
                  <a:cubicBezTo>
                    <a:pt x="209550" y="352300"/>
                    <a:pt x="224790" y="356486"/>
                    <a:pt x="228600" y="356486"/>
                  </a:cubicBezTo>
                  <a:cubicBezTo>
                    <a:pt x="237490" y="338345"/>
                    <a:pt x="242570" y="320204"/>
                    <a:pt x="252730" y="311831"/>
                  </a:cubicBezTo>
                  <a:cubicBezTo>
                    <a:pt x="307340" y="265781"/>
                    <a:pt x="364490" y="232290"/>
                    <a:pt x="435610" y="223917"/>
                  </a:cubicBezTo>
                  <a:cubicBezTo>
                    <a:pt x="488950" y="216940"/>
                    <a:pt x="541020" y="191821"/>
                    <a:pt x="594360" y="177867"/>
                  </a:cubicBezTo>
                  <a:cubicBezTo>
                    <a:pt x="659130" y="161121"/>
                    <a:pt x="723900" y="141585"/>
                    <a:pt x="791210" y="131816"/>
                  </a:cubicBezTo>
                  <a:cubicBezTo>
                    <a:pt x="852170" y="123444"/>
                    <a:pt x="910590" y="105303"/>
                    <a:pt x="972820" y="99721"/>
                  </a:cubicBezTo>
                  <a:cubicBezTo>
                    <a:pt x="1036320" y="94139"/>
                    <a:pt x="1099820" y="77393"/>
                    <a:pt x="1164590" y="71811"/>
                  </a:cubicBezTo>
                  <a:cubicBezTo>
                    <a:pt x="1339850" y="57857"/>
                    <a:pt x="1516380" y="48088"/>
                    <a:pt x="1691640" y="36925"/>
                  </a:cubicBezTo>
                  <a:cubicBezTo>
                    <a:pt x="1734820" y="34134"/>
                    <a:pt x="1778000" y="36925"/>
                    <a:pt x="1821180" y="38320"/>
                  </a:cubicBezTo>
                  <a:cubicBezTo>
                    <a:pt x="1842770" y="39716"/>
                    <a:pt x="1864360" y="45298"/>
                    <a:pt x="1887220" y="48088"/>
                  </a:cubicBezTo>
                  <a:cubicBezTo>
                    <a:pt x="1897380" y="49484"/>
                    <a:pt x="1907540" y="45298"/>
                    <a:pt x="1917700" y="45298"/>
                  </a:cubicBezTo>
                  <a:cubicBezTo>
                    <a:pt x="1948180" y="45298"/>
                    <a:pt x="1979930" y="45298"/>
                    <a:pt x="2010410" y="43902"/>
                  </a:cubicBezTo>
                  <a:cubicBezTo>
                    <a:pt x="2068830" y="41111"/>
                    <a:pt x="2128520" y="34134"/>
                    <a:pt x="2186940" y="34134"/>
                  </a:cubicBezTo>
                  <a:cubicBezTo>
                    <a:pt x="2244090" y="34134"/>
                    <a:pt x="2301240" y="38320"/>
                    <a:pt x="2358390" y="41111"/>
                  </a:cubicBezTo>
                  <a:lnTo>
                    <a:pt x="2404110" y="41111"/>
                  </a:lnTo>
                  <a:cubicBezTo>
                    <a:pt x="2473960" y="38320"/>
                    <a:pt x="2542540" y="38320"/>
                    <a:pt x="2612390" y="34134"/>
                  </a:cubicBezTo>
                  <a:cubicBezTo>
                    <a:pt x="2679700" y="29947"/>
                    <a:pt x="2745740" y="20179"/>
                    <a:pt x="2813050" y="15993"/>
                  </a:cubicBezTo>
                  <a:cubicBezTo>
                    <a:pt x="2844800" y="13202"/>
                    <a:pt x="2877820" y="13202"/>
                    <a:pt x="2909570" y="20179"/>
                  </a:cubicBezTo>
                  <a:cubicBezTo>
                    <a:pt x="2957830" y="29947"/>
                    <a:pt x="3003550" y="35529"/>
                    <a:pt x="3051810" y="20179"/>
                  </a:cubicBezTo>
                  <a:cubicBezTo>
                    <a:pt x="3069590" y="14597"/>
                    <a:pt x="3092450" y="24366"/>
                    <a:pt x="3112770" y="27157"/>
                  </a:cubicBezTo>
                  <a:cubicBezTo>
                    <a:pt x="3121660" y="28552"/>
                    <a:pt x="3131820" y="31343"/>
                    <a:pt x="3136900" y="27157"/>
                  </a:cubicBezTo>
                  <a:cubicBezTo>
                    <a:pt x="3171190" y="0"/>
                    <a:pt x="3202940" y="6350"/>
                    <a:pt x="3235960" y="29947"/>
                  </a:cubicBezTo>
                  <a:cubicBezTo>
                    <a:pt x="3239770" y="32738"/>
                    <a:pt x="3249930" y="25761"/>
                    <a:pt x="3257550" y="25761"/>
                  </a:cubicBezTo>
                  <a:cubicBezTo>
                    <a:pt x="3288030" y="25761"/>
                    <a:pt x="3318510" y="25761"/>
                    <a:pt x="3350260" y="27157"/>
                  </a:cubicBezTo>
                  <a:cubicBezTo>
                    <a:pt x="3373120" y="28552"/>
                    <a:pt x="3394710" y="36925"/>
                    <a:pt x="3417570" y="39716"/>
                  </a:cubicBezTo>
                  <a:cubicBezTo>
                    <a:pt x="3467100" y="46693"/>
                    <a:pt x="3517900" y="57857"/>
                    <a:pt x="3568700" y="57857"/>
                  </a:cubicBezTo>
                  <a:cubicBezTo>
                    <a:pt x="3663950" y="59252"/>
                    <a:pt x="3759200" y="63439"/>
                    <a:pt x="3853180" y="85766"/>
                  </a:cubicBezTo>
                  <a:cubicBezTo>
                    <a:pt x="3940810" y="106698"/>
                    <a:pt x="4030980" y="106698"/>
                    <a:pt x="4119880" y="123444"/>
                  </a:cubicBezTo>
                  <a:cubicBezTo>
                    <a:pt x="4173220" y="133212"/>
                    <a:pt x="4227830" y="151353"/>
                    <a:pt x="4273550" y="180658"/>
                  </a:cubicBezTo>
                  <a:cubicBezTo>
                    <a:pt x="4323080" y="211358"/>
                    <a:pt x="4361180" y="261595"/>
                    <a:pt x="4405630" y="303459"/>
                  </a:cubicBezTo>
                  <a:cubicBezTo>
                    <a:pt x="4422140" y="318809"/>
                    <a:pt x="4446270" y="329973"/>
                    <a:pt x="4457700" y="349509"/>
                  </a:cubicBezTo>
                  <a:cubicBezTo>
                    <a:pt x="4490720" y="402537"/>
                    <a:pt x="4519930" y="458355"/>
                    <a:pt x="4549140" y="514174"/>
                  </a:cubicBezTo>
                  <a:cubicBezTo>
                    <a:pt x="4570730" y="554642"/>
                    <a:pt x="4592320" y="596506"/>
                    <a:pt x="4608830" y="638370"/>
                  </a:cubicBezTo>
                  <a:cubicBezTo>
                    <a:pt x="4626610" y="687212"/>
                    <a:pt x="4640580" y="737448"/>
                    <a:pt x="4654550" y="789081"/>
                  </a:cubicBezTo>
                  <a:cubicBezTo>
                    <a:pt x="4676140" y="870018"/>
                    <a:pt x="4701540" y="950955"/>
                    <a:pt x="4715510" y="1034683"/>
                  </a:cubicBezTo>
                  <a:cubicBezTo>
                    <a:pt x="4735830" y="1151902"/>
                    <a:pt x="4745990" y="1271912"/>
                    <a:pt x="4761230" y="1390526"/>
                  </a:cubicBezTo>
                  <a:cubicBezTo>
                    <a:pt x="4766310" y="1429599"/>
                    <a:pt x="4772660" y="1468672"/>
                    <a:pt x="4775200" y="1507745"/>
                  </a:cubicBezTo>
                  <a:cubicBezTo>
                    <a:pt x="4782820" y="1619382"/>
                    <a:pt x="4787900" y="1729624"/>
                    <a:pt x="4794250" y="1841261"/>
                  </a:cubicBezTo>
                  <a:cubicBezTo>
                    <a:pt x="4803140" y="1979413"/>
                    <a:pt x="4815840" y="2116168"/>
                    <a:pt x="4822190" y="2254319"/>
                  </a:cubicBezTo>
                  <a:cubicBezTo>
                    <a:pt x="4828540" y="2386889"/>
                    <a:pt x="4833620" y="2520853"/>
                    <a:pt x="4831080" y="2654818"/>
                  </a:cubicBezTo>
                  <a:cubicBezTo>
                    <a:pt x="4827270" y="2878092"/>
                    <a:pt x="4817110" y="3099971"/>
                    <a:pt x="4806950" y="3323246"/>
                  </a:cubicBezTo>
                  <a:cubicBezTo>
                    <a:pt x="4800600" y="3461397"/>
                    <a:pt x="4791710" y="3598152"/>
                    <a:pt x="4779010" y="3734908"/>
                  </a:cubicBezTo>
                  <a:cubicBezTo>
                    <a:pt x="4766310" y="3871664"/>
                    <a:pt x="4747260" y="4007024"/>
                    <a:pt x="4733290" y="4143779"/>
                  </a:cubicBezTo>
                  <a:cubicBezTo>
                    <a:pt x="4723130" y="4238671"/>
                    <a:pt x="4720590" y="4333563"/>
                    <a:pt x="4709160" y="4427059"/>
                  </a:cubicBezTo>
                  <a:cubicBezTo>
                    <a:pt x="4699000" y="4512182"/>
                    <a:pt x="4660900" y="4587537"/>
                    <a:pt x="4610100" y="4650334"/>
                  </a:cubicBezTo>
                  <a:cubicBezTo>
                    <a:pt x="4568190" y="4703361"/>
                    <a:pt x="4535170" y="4763366"/>
                    <a:pt x="4491990" y="4814998"/>
                  </a:cubicBezTo>
                  <a:cubicBezTo>
                    <a:pt x="4453890" y="4861049"/>
                    <a:pt x="4411980" y="4907099"/>
                    <a:pt x="4345940" y="4908494"/>
                  </a:cubicBezTo>
                  <a:cubicBezTo>
                    <a:pt x="4330700" y="4908494"/>
                    <a:pt x="4316730" y="4925240"/>
                    <a:pt x="4301490" y="4933613"/>
                  </a:cubicBezTo>
                  <a:cubicBezTo>
                    <a:pt x="4236720" y="4964313"/>
                    <a:pt x="4169410" y="4990827"/>
                    <a:pt x="4105910" y="5024318"/>
                  </a:cubicBezTo>
                  <a:cubicBezTo>
                    <a:pt x="3989070" y="5085719"/>
                    <a:pt x="3863340" y="5095487"/>
                    <a:pt x="3737610" y="5101069"/>
                  </a:cubicBezTo>
                  <a:cubicBezTo>
                    <a:pt x="3689350" y="5103860"/>
                    <a:pt x="3639820" y="5099673"/>
                    <a:pt x="3591560" y="5103860"/>
                  </a:cubicBezTo>
                  <a:cubicBezTo>
                    <a:pt x="3567430" y="5105255"/>
                    <a:pt x="3544570" y="5117814"/>
                    <a:pt x="3521710" y="5123396"/>
                  </a:cubicBezTo>
                  <a:cubicBezTo>
                    <a:pt x="3511550" y="5126187"/>
                    <a:pt x="3501390" y="5124792"/>
                    <a:pt x="3489960" y="5126187"/>
                  </a:cubicBezTo>
                  <a:cubicBezTo>
                    <a:pt x="3474720" y="5127582"/>
                    <a:pt x="3459480" y="5131769"/>
                    <a:pt x="3444240" y="5130374"/>
                  </a:cubicBezTo>
                  <a:cubicBezTo>
                    <a:pt x="3429000" y="5127582"/>
                    <a:pt x="3418840" y="5122000"/>
                    <a:pt x="3416300" y="5122000"/>
                  </a:cubicBezTo>
                  <a:close/>
                </a:path>
              </a:pathLst>
            </a:custGeom>
            <a:blipFill>
              <a:blip r:embed="rId5"/>
              <a:stretch>
                <a:fillRect l="-22" t="-1112" r="66" b="7929"/>
              </a:stretch>
            </a:blipFill>
          </p:spPr>
        </p:sp>
      </p:grpSp>
      <p:sp>
        <p:nvSpPr>
          <p:cNvPr name="Freeform 6" id="6"/>
          <p:cNvSpPr/>
          <p:nvPr/>
        </p:nvSpPr>
        <p:spPr>
          <a:xfrm flipH="false" flipV="false" rot="0">
            <a:off x="-1920399" y="-1155085"/>
            <a:ext cx="7315200" cy="3380042"/>
          </a:xfrm>
          <a:custGeom>
            <a:avLst/>
            <a:gdLst/>
            <a:ahLst/>
            <a:cxnLst/>
            <a:rect r="r" b="b" t="t" l="l"/>
            <a:pathLst>
              <a:path h="3380042" w="7315200">
                <a:moveTo>
                  <a:pt x="0" y="0"/>
                </a:moveTo>
                <a:lnTo>
                  <a:pt x="7315200" y="0"/>
                </a:lnTo>
                <a:lnTo>
                  <a:pt x="7315200" y="3380042"/>
                </a:lnTo>
                <a:lnTo>
                  <a:pt x="0" y="338004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true" flipV="false" rot="0">
            <a:off x="11517531" y="8024969"/>
            <a:ext cx="7315200" cy="2973137"/>
          </a:xfrm>
          <a:custGeom>
            <a:avLst/>
            <a:gdLst/>
            <a:ahLst/>
            <a:cxnLst/>
            <a:rect r="r" b="b" t="t" l="l"/>
            <a:pathLst>
              <a:path h="2973137" w="7315200">
                <a:moveTo>
                  <a:pt x="7315200" y="0"/>
                </a:moveTo>
                <a:lnTo>
                  <a:pt x="0" y="0"/>
                </a:lnTo>
                <a:lnTo>
                  <a:pt x="0" y="2973137"/>
                </a:lnTo>
                <a:lnTo>
                  <a:pt x="7315200" y="2973137"/>
                </a:lnTo>
                <a:lnTo>
                  <a:pt x="731520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8" id="8"/>
          <p:cNvSpPr txBox="true"/>
          <p:nvPr/>
        </p:nvSpPr>
        <p:spPr>
          <a:xfrm rot="0">
            <a:off x="9004271" y="1660887"/>
            <a:ext cx="8886420" cy="2334400"/>
          </a:xfrm>
          <a:prstGeom prst="rect">
            <a:avLst/>
          </a:prstGeom>
        </p:spPr>
        <p:txBody>
          <a:bodyPr anchor="t" rtlCol="false" tIns="0" lIns="0" bIns="0" rIns="0">
            <a:spAutoFit/>
          </a:bodyPr>
          <a:lstStyle/>
          <a:p>
            <a:pPr algn="l" marL="0" indent="0" lvl="0">
              <a:lnSpc>
                <a:spcPts val="9209"/>
              </a:lnSpc>
              <a:spcBef>
                <a:spcPct val="0"/>
              </a:spcBef>
            </a:pPr>
            <a:r>
              <a:rPr lang="en-US" sz="7805" strike="noStrike" u="none">
                <a:solidFill>
                  <a:srgbClr val="0F1A38"/>
                </a:solidFill>
                <a:latin typeface="Cinzel"/>
                <a:ea typeface="Cinzel"/>
                <a:cs typeface="Cinzel"/>
                <a:sym typeface="Cinzel"/>
              </a:rPr>
              <a:t>Write Your</a:t>
            </a:r>
          </a:p>
          <a:p>
            <a:pPr algn="l" marL="0" indent="0" lvl="0">
              <a:lnSpc>
                <a:spcPts val="9209"/>
              </a:lnSpc>
              <a:spcBef>
                <a:spcPct val="0"/>
              </a:spcBef>
            </a:pPr>
            <a:r>
              <a:rPr lang="en-US" sz="7805" strike="noStrike" u="none">
                <a:solidFill>
                  <a:srgbClr val="0F1A38"/>
                </a:solidFill>
                <a:latin typeface="Cinzel"/>
                <a:ea typeface="Cinzel"/>
                <a:cs typeface="Cinzel"/>
                <a:sym typeface="Cinzel"/>
              </a:rPr>
              <a:t>Topic or Idea</a:t>
            </a:r>
          </a:p>
        </p:txBody>
      </p:sp>
      <p:sp>
        <p:nvSpPr>
          <p:cNvPr name="TextBox 9" id="9"/>
          <p:cNvSpPr txBox="true"/>
          <p:nvPr/>
        </p:nvSpPr>
        <p:spPr>
          <a:xfrm rot="0">
            <a:off x="13866410" y="5065884"/>
            <a:ext cx="3324575" cy="2966085"/>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Lorem ipsum dolor sit amet, consectetur adipiscing elit, sed do eiusmod tempor incididunt ut labore et dolore magna aliqua. Tellus molestie nunc non blandit massa enim. Nulla facilisi cras fermentum odio eu feugiat pretium.</a:t>
            </a:r>
          </a:p>
        </p:txBody>
      </p:sp>
      <p:sp>
        <p:nvSpPr>
          <p:cNvPr name="TextBox 10" id="10"/>
          <p:cNvSpPr txBox="true"/>
          <p:nvPr/>
        </p:nvSpPr>
        <p:spPr>
          <a:xfrm rot="0">
            <a:off x="9572677" y="5065884"/>
            <a:ext cx="3324575" cy="2966085"/>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Lorem ipsum dolor sit amet, consectetur adipiscing elit, sed do eiusmod tempor incididunt ut labore et dolore magna aliqua. Tellus molestie nunc non blandit massa enim. Nulla facilisi cras fermentum odio eu feugiat pretium.</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TextBox 3" id="3"/>
          <p:cNvSpPr txBox="true"/>
          <p:nvPr/>
        </p:nvSpPr>
        <p:spPr>
          <a:xfrm rot="0">
            <a:off x="3105911" y="1983312"/>
            <a:ext cx="12076178" cy="1647120"/>
          </a:xfrm>
          <a:prstGeom prst="rect">
            <a:avLst/>
          </a:prstGeom>
        </p:spPr>
        <p:txBody>
          <a:bodyPr anchor="t" rtlCol="false" tIns="0" lIns="0" bIns="0" rIns="0">
            <a:spAutoFit/>
          </a:bodyPr>
          <a:lstStyle/>
          <a:p>
            <a:pPr algn="ctr" marL="0" indent="0" lvl="0">
              <a:lnSpc>
                <a:spcPts val="12947"/>
              </a:lnSpc>
              <a:spcBef>
                <a:spcPct val="0"/>
              </a:spcBef>
            </a:pPr>
            <a:r>
              <a:rPr lang="en-US" sz="10972" strike="noStrike" u="none">
                <a:solidFill>
                  <a:srgbClr val="0F1A38"/>
                </a:solidFill>
                <a:latin typeface="Cinzel"/>
                <a:ea typeface="Cinzel"/>
                <a:cs typeface="Cinzel"/>
                <a:sym typeface="Cinzel"/>
              </a:rPr>
              <a:t>Timeline</a:t>
            </a:r>
          </a:p>
        </p:txBody>
      </p:sp>
      <p:sp>
        <p:nvSpPr>
          <p:cNvPr name="AutoShape 4" id="4"/>
          <p:cNvSpPr/>
          <p:nvPr/>
        </p:nvSpPr>
        <p:spPr>
          <a:xfrm>
            <a:off x="2798799" y="4708545"/>
            <a:ext cx="12690401" cy="20227"/>
          </a:xfrm>
          <a:prstGeom prst="line">
            <a:avLst/>
          </a:prstGeom>
          <a:ln cap="flat" w="19050">
            <a:solidFill>
              <a:srgbClr val="000000"/>
            </a:solidFill>
            <a:prstDash val="solid"/>
            <a:headEnd type="none" len="sm" w="sm"/>
            <a:tailEnd type="none" len="sm" w="sm"/>
          </a:ln>
        </p:spPr>
      </p:sp>
      <p:sp>
        <p:nvSpPr>
          <p:cNvPr name="Freeform 5" id="5"/>
          <p:cNvSpPr/>
          <p:nvPr/>
        </p:nvSpPr>
        <p:spPr>
          <a:xfrm flipH="false" flipV="false" rot="0">
            <a:off x="1322166" y="5090543"/>
            <a:ext cx="2953267" cy="2810142"/>
          </a:xfrm>
          <a:custGeom>
            <a:avLst/>
            <a:gdLst/>
            <a:ahLst/>
            <a:cxnLst/>
            <a:rect r="r" b="b" t="t" l="l"/>
            <a:pathLst>
              <a:path h="2810142" w="2953267">
                <a:moveTo>
                  <a:pt x="0" y="0"/>
                </a:moveTo>
                <a:lnTo>
                  <a:pt x="2953267" y="0"/>
                </a:lnTo>
                <a:lnTo>
                  <a:pt x="2953267" y="2810142"/>
                </a:lnTo>
                <a:lnTo>
                  <a:pt x="0" y="281014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AutoShape 6" id="6"/>
          <p:cNvSpPr/>
          <p:nvPr/>
        </p:nvSpPr>
        <p:spPr>
          <a:xfrm>
            <a:off x="2832152" y="4670666"/>
            <a:ext cx="0" cy="827487"/>
          </a:xfrm>
          <a:prstGeom prst="line">
            <a:avLst/>
          </a:prstGeom>
          <a:ln cap="flat" w="19050">
            <a:solidFill>
              <a:srgbClr val="000000"/>
            </a:solidFill>
            <a:prstDash val="solid"/>
            <a:headEnd type="oval" len="lg" w="lg"/>
            <a:tailEnd type="oval" len="lg" w="lg"/>
          </a:ln>
        </p:spPr>
      </p:sp>
      <p:sp>
        <p:nvSpPr>
          <p:cNvPr name="Freeform 7" id="7"/>
          <p:cNvSpPr/>
          <p:nvPr/>
        </p:nvSpPr>
        <p:spPr>
          <a:xfrm flipH="false" flipV="false" rot="0">
            <a:off x="4450690" y="5090543"/>
            <a:ext cx="2953267" cy="2810142"/>
          </a:xfrm>
          <a:custGeom>
            <a:avLst/>
            <a:gdLst/>
            <a:ahLst/>
            <a:cxnLst/>
            <a:rect r="r" b="b" t="t" l="l"/>
            <a:pathLst>
              <a:path h="2810142" w="2953267">
                <a:moveTo>
                  <a:pt x="0" y="0"/>
                </a:moveTo>
                <a:lnTo>
                  <a:pt x="2953268" y="0"/>
                </a:lnTo>
                <a:lnTo>
                  <a:pt x="2953268" y="2810142"/>
                </a:lnTo>
                <a:lnTo>
                  <a:pt x="0" y="281014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8" id="8"/>
          <p:cNvSpPr/>
          <p:nvPr/>
        </p:nvSpPr>
        <p:spPr>
          <a:xfrm flipH="false" flipV="false" rot="0">
            <a:off x="7693834" y="5090543"/>
            <a:ext cx="2953267" cy="2810142"/>
          </a:xfrm>
          <a:custGeom>
            <a:avLst/>
            <a:gdLst/>
            <a:ahLst/>
            <a:cxnLst/>
            <a:rect r="r" b="b" t="t" l="l"/>
            <a:pathLst>
              <a:path h="2810142" w="2953267">
                <a:moveTo>
                  <a:pt x="0" y="0"/>
                </a:moveTo>
                <a:lnTo>
                  <a:pt x="2953268" y="0"/>
                </a:lnTo>
                <a:lnTo>
                  <a:pt x="2953268" y="2810142"/>
                </a:lnTo>
                <a:lnTo>
                  <a:pt x="0" y="281014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9" id="9"/>
          <p:cNvSpPr/>
          <p:nvPr/>
        </p:nvSpPr>
        <p:spPr>
          <a:xfrm flipH="false" flipV="false" rot="0">
            <a:off x="10913534" y="5090543"/>
            <a:ext cx="2953267" cy="2810142"/>
          </a:xfrm>
          <a:custGeom>
            <a:avLst/>
            <a:gdLst/>
            <a:ahLst/>
            <a:cxnLst/>
            <a:rect r="r" b="b" t="t" l="l"/>
            <a:pathLst>
              <a:path h="2810142" w="2953267">
                <a:moveTo>
                  <a:pt x="0" y="0"/>
                </a:moveTo>
                <a:lnTo>
                  <a:pt x="2953268" y="0"/>
                </a:lnTo>
                <a:lnTo>
                  <a:pt x="2953268" y="2810142"/>
                </a:lnTo>
                <a:lnTo>
                  <a:pt x="0" y="281014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0" id="10"/>
          <p:cNvSpPr/>
          <p:nvPr/>
        </p:nvSpPr>
        <p:spPr>
          <a:xfrm flipH="false" flipV="false" rot="0">
            <a:off x="14012567" y="5090543"/>
            <a:ext cx="2953267" cy="2810142"/>
          </a:xfrm>
          <a:custGeom>
            <a:avLst/>
            <a:gdLst/>
            <a:ahLst/>
            <a:cxnLst/>
            <a:rect r="r" b="b" t="t" l="l"/>
            <a:pathLst>
              <a:path h="2810142" w="2953267">
                <a:moveTo>
                  <a:pt x="0" y="0"/>
                </a:moveTo>
                <a:lnTo>
                  <a:pt x="2953267" y="0"/>
                </a:lnTo>
                <a:lnTo>
                  <a:pt x="2953267" y="2810142"/>
                </a:lnTo>
                <a:lnTo>
                  <a:pt x="0" y="281014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AutoShape 11" id="11"/>
          <p:cNvSpPr/>
          <p:nvPr/>
        </p:nvSpPr>
        <p:spPr>
          <a:xfrm>
            <a:off x="5927324" y="4670666"/>
            <a:ext cx="0" cy="827487"/>
          </a:xfrm>
          <a:prstGeom prst="line">
            <a:avLst/>
          </a:prstGeom>
          <a:ln cap="flat" w="19050">
            <a:solidFill>
              <a:srgbClr val="000000"/>
            </a:solidFill>
            <a:prstDash val="solid"/>
            <a:headEnd type="oval" len="lg" w="lg"/>
            <a:tailEnd type="oval" len="lg" w="lg"/>
          </a:ln>
        </p:spPr>
      </p:sp>
      <p:sp>
        <p:nvSpPr>
          <p:cNvPr name="AutoShape 12" id="12"/>
          <p:cNvSpPr/>
          <p:nvPr/>
        </p:nvSpPr>
        <p:spPr>
          <a:xfrm>
            <a:off x="9170468" y="4679970"/>
            <a:ext cx="0" cy="827487"/>
          </a:xfrm>
          <a:prstGeom prst="line">
            <a:avLst/>
          </a:prstGeom>
          <a:ln cap="flat" w="19050">
            <a:solidFill>
              <a:srgbClr val="000000"/>
            </a:solidFill>
            <a:prstDash val="solid"/>
            <a:headEnd type="oval" len="lg" w="lg"/>
            <a:tailEnd type="oval" len="lg" w="lg"/>
          </a:ln>
        </p:spPr>
      </p:sp>
      <p:sp>
        <p:nvSpPr>
          <p:cNvPr name="AutoShape 13" id="13"/>
          <p:cNvSpPr/>
          <p:nvPr/>
        </p:nvSpPr>
        <p:spPr>
          <a:xfrm>
            <a:off x="12390168" y="4670666"/>
            <a:ext cx="0" cy="827487"/>
          </a:xfrm>
          <a:prstGeom prst="line">
            <a:avLst/>
          </a:prstGeom>
          <a:ln cap="flat" w="19050">
            <a:solidFill>
              <a:srgbClr val="000000"/>
            </a:solidFill>
            <a:prstDash val="solid"/>
            <a:headEnd type="oval" len="lg" w="lg"/>
            <a:tailEnd type="oval" len="lg" w="lg"/>
          </a:ln>
        </p:spPr>
      </p:sp>
      <p:sp>
        <p:nvSpPr>
          <p:cNvPr name="AutoShape 14" id="14"/>
          <p:cNvSpPr/>
          <p:nvPr/>
        </p:nvSpPr>
        <p:spPr>
          <a:xfrm>
            <a:off x="15513028" y="4679970"/>
            <a:ext cx="0" cy="827487"/>
          </a:xfrm>
          <a:prstGeom prst="line">
            <a:avLst/>
          </a:prstGeom>
          <a:ln cap="flat" w="19050">
            <a:solidFill>
              <a:srgbClr val="000000"/>
            </a:solidFill>
            <a:prstDash val="solid"/>
            <a:headEnd type="oval" len="lg" w="lg"/>
            <a:tailEnd type="oval" len="lg" w="lg"/>
          </a:ln>
        </p:spPr>
      </p:sp>
      <p:sp>
        <p:nvSpPr>
          <p:cNvPr name="TextBox 15" id="15"/>
          <p:cNvSpPr txBox="true"/>
          <p:nvPr/>
        </p:nvSpPr>
        <p:spPr>
          <a:xfrm rot="0">
            <a:off x="1632994" y="5678742"/>
            <a:ext cx="2331611" cy="497840"/>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0F1A38"/>
                </a:solidFill>
                <a:latin typeface="Miriam Elagean"/>
                <a:ea typeface="Miriam Elagean"/>
                <a:cs typeface="Miriam Elagean"/>
                <a:sym typeface="Miriam Elagean"/>
              </a:rPr>
              <a:t>Y</a:t>
            </a:r>
            <a:r>
              <a:rPr lang="en-US" sz="3500" spc="255" strike="noStrike" u="none">
                <a:solidFill>
                  <a:srgbClr val="0F1A38"/>
                </a:solidFill>
                <a:latin typeface="Miriam Elagean"/>
                <a:ea typeface="Miriam Elagean"/>
                <a:cs typeface="Miriam Elagean"/>
                <a:sym typeface="Miriam Elagean"/>
              </a:rPr>
              <a:t>ear</a:t>
            </a:r>
          </a:p>
        </p:txBody>
      </p:sp>
      <p:sp>
        <p:nvSpPr>
          <p:cNvPr name="TextBox 16" id="16"/>
          <p:cNvSpPr txBox="true"/>
          <p:nvPr/>
        </p:nvSpPr>
        <p:spPr>
          <a:xfrm rot="0">
            <a:off x="1739845" y="6305476"/>
            <a:ext cx="2117908" cy="1108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Freeform 17" id="17"/>
          <p:cNvSpPr/>
          <p:nvPr/>
        </p:nvSpPr>
        <p:spPr>
          <a:xfrm flipH="false" flipV="false" rot="0">
            <a:off x="-4060816" y="0"/>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8" id="18"/>
          <p:cNvSpPr/>
          <p:nvPr/>
        </p:nvSpPr>
        <p:spPr>
          <a:xfrm flipH="true" flipV="false" rot="0">
            <a:off x="-3696156" y="5810682"/>
            <a:ext cx="7184822" cy="4778141"/>
          </a:xfrm>
          <a:custGeom>
            <a:avLst/>
            <a:gdLst/>
            <a:ahLst/>
            <a:cxnLst/>
            <a:rect r="r" b="b" t="t" l="l"/>
            <a:pathLst>
              <a:path h="4778141" w="7184822">
                <a:moveTo>
                  <a:pt x="7184821" y="0"/>
                </a:moveTo>
                <a:lnTo>
                  <a:pt x="0" y="0"/>
                </a:lnTo>
                <a:lnTo>
                  <a:pt x="0" y="4778142"/>
                </a:lnTo>
                <a:lnTo>
                  <a:pt x="7184821" y="4778142"/>
                </a:lnTo>
                <a:lnTo>
                  <a:pt x="7184821"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9" id="19"/>
          <p:cNvSpPr/>
          <p:nvPr/>
        </p:nvSpPr>
        <p:spPr>
          <a:xfrm flipH="false" flipV="false" rot="0">
            <a:off x="15182089" y="257923"/>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20" id="20"/>
          <p:cNvSpPr/>
          <p:nvPr/>
        </p:nvSpPr>
        <p:spPr>
          <a:xfrm flipH="false" flipV="false" rot="0">
            <a:off x="13811301" y="7900685"/>
            <a:ext cx="6660732" cy="3403029"/>
          </a:xfrm>
          <a:custGeom>
            <a:avLst/>
            <a:gdLst/>
            <a:ahLst/>
            <a:cxnLst/>
            <a:rect r="r" b="b" t="t" l="l"/>
            <a:pathLst>
              <a:path h="3403029" w="6660732">
                <a:moveTo>
                  <a:pt x="0" y="0"/>
                </a:moveTo>
                <a:lnTo>
                  <a:pt x="6660732" y="0"/>
                </a:lnTo>
                <a:lnTo>
                  <a:pt x="6660732" y="3403029"/>
                </a:lnTo>
                <a:lnTo>
                  <a:pt x="0" y="3403029"/>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21" id="21"/>
          <p:cNvSpPr/>
          <p:nvPr/>
        </p:nvSpPr>
        <p:spPr>
          <a:xfrm flipH="false" flipV="false" rot="0">
            <a:off x="1243354" y="366385"/>
            <a:ext cx="3725115" cy="3725115"/>
          </a:xfrm>
          <a:custGeom>
            <a:avLst/>
            <a:gdLst/>
            <a:ahLst/>
            <a:cxnLst/>
            <a:rect r="r" b="b" t="t" l="l"/>
            <a:pathLst>
              <a:path h="3725115" w="3725115">
                <a:moveTo>
                  <a:pt x="0" y="0"/>
                </a:moveTo>
                <a:lnTo>
                  <a:pt x="3725115" y="0"/>
                </a:lnTo>
                <a:lnTo>
                  <a:pt x="3725115" y="3725115"/>
                </a:lnTo>
                <a:lnTo>
                  <a:pt x="0" y="3725115"/>
                </a:lnTo>
                <a:lnTo>
                  <a:pt x="0" y="0"/>
                </a:lnTo>
                <a:close/>
              </a:path>
            </a:pathLst>
          </a:custGeom>
          <a:blipFill>
            <a:blip r:embed="rId11"/>
            <a:stretch>
              <a:fillRect l="0" t="0" r="0" b="0"/>
            </a:stretch>
          </a:blipFill>
        </p:spPr>
      </p:sp>
      <p:sp>
        <p:nvSpPr>
          <p:cNvPr name="Freeform 22" id="22"/>
          <p:cNvSpPr/>
          <p:nvPr/>
        </p:nvSpPr>
        <p:spPr>
          <a:xfrm flipH="true" flipV="false" rot="250036">
            <a:off x="9856819" y="6648342"/>
            <a:ext cx="6248665" cy="6248665"/>
          </a:xfrm>
          <a:custGeom>
            <a:avLst/>
            <a:gdLst/>
            <a:ahLst/>
            <a:cxnLst/>
            <a:rect r="r" b="b" t="t" l="l"/>
            <a:pathLst>
              <a:path h="6248665" w="6248665">
                <a:moveTo>
                  <a:pt x="6248666" y="0"/>
                </a:moveTo>
                <a:lnTo>
                  <a:pt x="0" y="0"/>
                </a:lnTo>
                <a:lnTo>
                  <a:pt x="0" y="6248665"/>
                </a:lnTo>
                <a:lnTo>
                  <a:pt x="6248666" y="6248665"/>
                </a:lnTo>
                <a:lnTo>
                  <a:pt x="6248666" y="0"/>
                </a:lnTo>
                <a:close/>
              </a:path>
            </a:pathLst>
          </a:custGeom>
          <a:blipFill>
            <a:blip r:embed="rId12"/>
            <a:stretch>
              <a:fillRect l="0" t="0" r="0" b="0"/>
            </a:stretch>
          </a:blipFill>
        </p:spPr>
      </p:sp>
      <p:sp>
        <p:nvSpPr>
          <p:cNvPr name="TextBox 23" id="23"/>
          <p:cNvSpPr txBox="true"/>
          <p:nvPr/>
        </p:nvSpPr>
        <p:spPr>
          <a:xfrm rot="0">
            <a:off x="4957879" y="6305476"/>
            <a:ext cx="1938890" cy="1108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24" id="24"/>
          <p:cNvSpPr txBox="true"/>
          <p:nvPr/>
        </p:nvSpPr>
        <p:spPr>
          <a:xfrm rot="0">
            <a:off x="4761519" y="5678742"/>
            <a:ext cx="2331611" cy="497840"/>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0F1A38"/>
                </a:solidFill>
                <a:latin typeface="Miriam Elagean"/>
                <a:ea typeface="Miriam Elagean"/>
                <a:cs typeface="Miriam Elagean"/>
                <a:sym typeface="Miriam Elagean"/>
              </a:rPr>
              <a:t>Year</a:t>
            </a:r>
          </a:p>
        </p:txBody>
      </p:sp>
      <p:sp>
        <p:nvSpPr>
          <p:cNvPr name="TextBox 25" id="25"/>
          <p:cNvSpPr txBox="true"/>
          <p:nvPr/>
        </p:nvSpPr>
        <p:spPr>
          <a:xfrm rot="0">
            <a:off x="8084705" y="6305476"/>
            <a:ext cx="2123902" cy="1108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26" id="26"/>
          <p:cNvSpPr txBox="true"/>
          <p:nvPr/>
        </p:nvSpPr>
        <p:spPr>
          <a:xfrm rot="0">
            <a:off x="7980850" y="5678742"/>
            <a:ext cx="2331611" cy="497840"/>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0F1A38"/>
                </a:solidFill>
                <a:latin typeface="Miriam Elagean"/>
                <a:ea typeface="Miriam Elagean"/>
                <a:cs typeface="Miriam Elagean"/>
                <a:sym typeface="Miriam Elagean"/>
              </a:rPr>
              <a:t>Year</a:t>
            </a:r>
          </a:p>
        </p:txBody>
      </p:sp>
      <p:sp>
        <p:nvSpPr>
          <p:cNvPr name="TextBox 27" id="27"/>
          <p:cNvSpPr txBox="true"/>
          <p:nvPr/>
        </p:nvSpPr>
        <p:spPr>
          <a:xfrm rot="0">
            <a:off x="11349804" y="6305476"/>
            <a:ext cx="1966696" cy="1108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28" id="28"/>
          <p:cNvSpPr txBox="true"/>
          <p:nvPr/>
        </p:nvSpPr>
        <p:spPr>
          <a:xfrm rot="0">
            <a:off x="11167346" y="5678742"/>
            <a:ext cx="2331611" cy="497840"/>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0F1A38"/>
                </a:solidFill>
                <a:latin typeface="Miriam Elagean"/>
                <a:ea typeface="Miriam Elagean"/>
                <a:cs typeface="Miriam Elagean"/>
                <a:sym typeface="Miriam Elagean"/>
              </a:rPr>
              <a:t>Year</a:t>
            </a:r>
          </a:p>
        </p:txBody>
      </p:sp>
      <p:sp>
        <p:nvSpPr>
          <p:cNvPr name="TextBox 29" id="29"/>
          <p:cNvSpPr txBox="true"/>
          <p:nvPr/>
        </p:nvSpPr>
        <p:spPr>
          <a:xfrm rot="0">
            <a:off x="14430864" y="6305476"/>
            <a:ext cx="2164329" cy="1108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30" id="30"/>
          <p:cNvSpPr txBox="true"/>
          <p:nvPr/>
        </p:nvSpPr>
        <p:spPr>
          <a:xfrm rot="0">
            <a:off x="14347223" y="5678742"/>
            <a:ext cx="2331611" cy="497840"/>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0F1A38"/>
                </a:solidFill>
                <a:latin typeface="Miriam Elagean"/>
                <a:ea typeface="Miriam Elagean"/>
                <a:cs typeface="Miriam Elagean"/>
                <a:sym typeface="Miriam Elagean"/>
              </a:rPr>
              <a:t>Year</a:t>
            </a:r>
          </a:p>
        </p:txBody>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grpSp>
        <p:nvGrpSpPr>
          <p:cNvPr name="Group 3" id="3"/>
          <p:cNvGrpSpPr/>
          <p:nvPr/>
        </p:nvGrpSpPr>
        <p:grpSpPr>
          <a:xfrm rot="0">
            <a:off x="9915605" y="-177893"/>
            <a:ext cx="8625654" cy="10922072"/>
            <a:chOff x="0" y="0"/>
            <a:chExt cx="5330391" cy="6749507"/>
          </a:xfrm>
        </p:grpSpPr>
        <p:sp>
          <p:nvSpPr>
            <p:cNvPr name="Freeform 4" id="4"/>
            <p:cNvSpPr/>
            <p:nvPr/>
          </p:nvSpPr>
          <p:spPr>
            <a:xfrm flipH="false" flipV="false" rot="0">
              <a:off x="0" y="-7620"/>
              <a:ext cx="5335471" cy="6759667"/>
            </a:xfrm>
            <a:custGeom>
              <a:avLst/>
              <a:gdLst/>
              <a:ahLst/>
              <a:cxnLst/>
              <a:rect r="r" b="b" t="t" l="l"/>
              <a:pathLst>
                <a:path h="6759667" w="5335471">
                  <a:moveTo>
                    <a:pt x="3771371" y="6668079"/>
                  </a:moveTo>
                  <a:cubicBezTo>
                    <a:pt x="3740526" y="6678983"/>
                    <a:pt x="3716693" y="6693520"/>
                    <a:pt x="3692859" y="6697156"/>
                  </a:cubicBezTo>
                  <a:cubicBezTo>
                    <a:pt x="3558267" y="6711694"/>
                    <a:pt x="3425077" y="6726232"/>
                    <a:pt x="3290486" y="6738953"/>
                  </a:cubicBezTo>
                  <a:cubicBezTo>
                    <a:pt x="3221788" y="6744406"/>
                    <a:pt x="3153090" y="6749857"/>
                    <a:pt x="3084392" y="6751675"/>
                  </a:cubicBezTo>
                  <a:cubicBezTo>
                    <a:pt x="3010086" y="6755310"/>
                    <a:pt x="2935781" y="6759667"/>
                    <a:pt x="2862877" y="6757127"/>
                  </a:cubicBezTo>
                  <a:cubicBezTo>
                    <a:pt x="2792777" y="6755310"/>
                    <a:pt x="2722677" y="6749857"/>
                    <a:pt x="2655381" y="6733502"/>
                  </a:cubicBezTo>
                  <a:cubicBezTo>
                    <a:pt x="2568458" y="6713511"/>
                    <a:pt x="2480132" y="6713511"/>
                    <a:pt x="2394610" y="6695338"/>
                  </a:cubicBezTo>
                  <a:cubicBezTo>
                    <a:pt x="2171692" y="6648088"/>
                    <a:pt x="1944569" y="6660809"/>
                    <a:pt x="1720250" y="6640819"/>
                  </a:cubicBezTo>
                  <a:cubicBezTo>
                    <a:pt x="1594070" y="6629915"/>
                    <a:pt x="1467890" y="6604472"/>
                    <a:pt x="1341711" y="6582664"/>
                  </a:cubicBezTo>
                  <a:cubicBezTo>
                    <a:pt x="1198707" y="6559039"/>
                    <a:pt x="1055703" y="6531780"/>
                    <a:pt x="911298" y="6506338"/>
                  </a:cubicBezTo>
                  <a:cubicBezTo>
                    <a:pt x="806148" y="6488164"/>
                    <a:pt x="699596" y="6469991"/>
                    <a:pt x="594446" y="6451818"/>
                  </a:cubicBezTo>
                  <a:cubicBezTo>
                    <a:pt x="591643" y="6451818"/>
                    <a:pt x="588839" y="6450001"/>
                    <a:pt x="586035" y="6450001"/>
                  </a:cubicBezTo>
                  <a:cubicBezTo>
                    <a:pt x="497709" y="6400933"/>
                    <a:pt x="403775" y="6362770"/>
                    <a:pt x="322459" y="6299164"/>
                  </a:cubicBezTo>
                  <a:cubicBezTo>
                    <a:pt x="185064" y="6190125"/>
                    <a:pt x="126180" y="6015663"/>
                    <a:pt x="120572" y="5810306"/>
                  </a:cubicBezTo>
                  <a:cubicBezTo>
                    <a:pt x="119170" y="5739431"/>
                    <a:pt x="112160" y="5670373"/>
                    <a:pt x="112160" y="5599498"/>
                  </a:cubicBezTo>
                  <a:cubicBezTo>
                    <a:pt x="113562" y="5501362"/>
                    <a:pt x="119170" y="5405045"/>
                    <a:pt x="123376" y="5308727"/>
                  </a:cubicBezTo>
                  <a:cubicBezTo>
                    <a:pt x="134592" y="5021591"/>
                    <a:pt x="140200" y="4734456"/>
                    <a:pt x="123376" y="4447320"/>
                  </a:cubicBezTo>
                  <a:cubicBezTo>
                    <a:pt x="107954" y="4189261"/>
                    <a:pt x="93934" y="3933020"/>
                    <a:pt x="78512" y="3674961"/>
                  </a:cubicBezTo>
                  <a:cubicBezTo>
                    <a:pt x="68698" y="3509585"/>
                    <a:pt x="56080" y="3346027"/>
                    <a:pt x="47668" y="3180651"/>
                  </a:cubicBezTo>
                  <a:cubicBezTo>
                    <a:pt x="42060" y="3071612"/>
                    <a:pt x="43462" y="2960756"/>
                    <a:pt x="37854" y="2851718"/>
                  </a:cubicBezTo>
                  <a:cubicBezTo>
                    <a:pt x="35050" y="2789929"/>
                    <a:pt x="19628" y="2729958"/>
                    <a:pt x="18226" y="2668169"/>
                  </a:cubicBezTo>
                  <a:cubicBezTo>
                    <a:pt x="12618" y="2519149"/>
                    <a:pt x="11216" y="2368312"/>
                    <a:pt x="8412" y="2217475"/>
                  </a:cubicBezTo>
                  <a:cubicBezTo>
                    <a:pt x="7010" y="2159321"/>
                    <a:pt x="0" y="2101166"/>
                    <a:pt x="1402" y="2043012"/>
                  </a:cubicBezTo>
                  <a:cubicBezTo>
                    <a:pt x="2804" y="1952147"/>
                    <a:pt x="11216" y="1861281"/>
                    <a:pt x="12618" y="1770415"/>
                  </a:cubicBezTo>
                  <a:cubicBezTo>
                    <a:pt x="14020" y="1665011"/>
                    <a:pt x="5608" y="1559607"/>
                    <a:pt x="8412" y="1456020"/>
                  </a:cubicBezTo>
                  <a:cubicBezTo>
                    <a:pt x="8412" y="1356067"/>
                    <a:pt x="18226" y="1257932"/>
                    <a:pt x="28040" y="1157980"/>
                  </a:cubicBezTo>
                  <a:cubicBezTo>
                    <a:pt x="30844" y="1123451"/>
                    <a:pt x="50472" y="1092557"/>
                    <a:pt x="56080" y="1058028"/>
                  </a:cubicBezTo>
                  <a:cubicBezTo>
                    <a:pt x="79914" y="887200"/>
                    <a:pt x="105150" y="716373"/>
                    <a:pt x="166838" y="558266"/>
                  </a:cubicBezTo>
                  <a:cubicBezTo>
                    <a:pt x="180858" y="523737"/>
                    <a:pt x="203290" y="492843"/>
                    <a:pt x="224319" y="465583"/>
                  </a:cubicBezTo>
                  <a:cubicBezTo>
                    <a:pt x="231329" y="456497"/>
                    <a:pt x="248153" y="461949"/>
                    <a:pt x="252359" y="461949"/>
                  </a:cubicBezTo>
                  <a:cubicBezTo>
                    <a:pt x="262173" y="438324"/>
                    <a:pt x="267781" y="414698"/>
                    <a:pt x="278997" y="403795"/>
                  </a:cubicBezTo>
                  <a:cubicBezTo>
                    <a:pt x="339283" y="343823"/>
                    <a:pt x="402373" y="300208"/>
                    <a:pt x="480885" y="289304"/>
                  </a:cubicBezTo>
                  <a:cubicBezTo>
                    <a:pt x="539769" y="280217"/>
                    <a:pt x="597251" y="247505"/>
                    <a:pt x="656134" y="229332"/>
                  </a:cubicBezTo>
                  <a:cubicBezTo>
                    <a:pt x="727636" y="207525"/>
                    <a:pt x="799138" y="182082"/>
                    <a:pt x="873444" y="169361"/>
                  </a:cubicBezTo>
                  <a:cubicBezTo>
                    <a:pt x="940740" y="158457"/>
                    <a:pt x="1005231" y="134832"/>
                    <a:pt x="1073929" y="127563"/>
                  </a:cubicBezTo>
                  <a:cubicBezTo>
                    <a:pt x="1144029" y="120294"/>
                    <a:pt x="1214129" y="98486"/>
                    <a:pt x="1285631" y="91216"/>
                  </a:cubicBezTo>
                  <a:cubicBezTo>
                    <a:pt x="1479106" y="73043"/>
                    <a:pt x="1673984" y="60322"/>
                    <a:pt x="1867459" y="45784"/>
                  </a:cubicBezTo>
                  <a:cubicBezTo>
                    <a:pt x="1915127" y="42149"/>
                    <a:pt x="1962795" y="45784"/>
                    <a:pt x="2010463" y="47601"/>
                  </a:cubicBezTo>
                  <a:cubicBezTo>
                    <a:pt x="2034297" y="49418"/>
                    <a:pt x="2058131" y="56687"/>
                    <a:pt x="2083367" y="60322"/>
                  </a:cubicBezTo>
                  <a:cubicBezTo>
                    <a:pt x="2094583" y="62139"/>
                    <a:pt x="2105799" y="56687"/>
                    <a:pt x="2117015" y="56687"/>
                  </a:cubicBezTo>
                  <a:cubicBezTo>
                    <a:pt x="2150663" y="56687"/>
                    <a:pt x="2185713" y="56687"/>
                    <a:pt x="2219360" y="54870"/>
                  </a:cubicBezTo>
                  <a:cubicBezTo>
                    <a:pt x="2283852" y="51236"/>
                    <a:pt x="2349746" y="42149"/>
                    <a:pt x="2414238" y="42149"/>
                  </a:cubicBezTo>
                  <a:cubicBezTo>
                    <a:pt x="2477328" y="42149"/>
                    <a:pt x="2540418" y="47601"/>
                    <a:pt x="2603508" y="51236"/>
                  </a:cubicBezTo>
                  <a:lnTo>
                    <a:pt x="2653979" y="51236"/>
                  </a:lnTo>
                  <a:cubicBezTo>
                    <a:pt x="2731089" y="47601"/>
                    <a:pt x="2806797" y="47601"/>
                    <a:pt x="2883907" y="42149"/>
                  </a:cubicBezTo>
                  <a:cubicBezTo>
                    <a:pt x="2958213" y="36697"/>
                    <a:pt x="3031116" y="23976"/>
                    <a:pt x="3105422" y="18524"/>
                  </a:cubicBezTo>
                  <a:cubicBezTo>
                    <a:pt x="3140472" y="14889"/>
                    <a:pt x="3176924" y="14889"/>
                    <a:pt x="3211974" y="23976"/>
                  </a:cubicBezTo>
                  <a:cubicBezTo>
                    <a:pt x="3265250" y="36697"/>
                    <a:pt x="3315722" y="43966"/>
                    <a:pt x="3368997" y="23976"/>
                  </a:cubicBezTo>
                  <a:cubicBezTo>
                    <a:pt x="3388625" y="16707"/>
                    <a:pt x="3413861" y="29428"/>
                    <a:pt x="3436293" y="33062"/>
                  </a:cubicBezTo>
                  <a:cubicBezTo>
                    <a:pt x="3446107" y="34880"/>
                    <a:pt x="3457323" y="38514"/>
                    <a:pt x="3462931" y="33062"/>
                  </a:cubicBezTo>
                  <a:cubicBezTo>
                    <a:pt x="3500785" y="0"/>
                    <a:pt x="3535835" y="6350"/>
                    <a:pt x="3572287" y="36697"/>
                  </a:cubicBezTo>
                  <a:cubicBezTo>
                    <a:pt x="3576493" y="40332"/>
                    <a:pt x="3587709" y="31245"/>
                    <a:pt x="3596121" y="31245"/>
                  </a:cubicBezTo>
                  <a:cubicBezTo>
                    <a:pt x="3629769" y="31245"/>
                    <a:pt x="3663417" y="31245"/>
                    <a:pt x="3698466" y="33062"/>
                  </a:cubicBezTo>
                  <a:cubicBezTo>
                    <a:pt x="3723703" y="34880"/>
                    <a:pt x="3747536" y="45784"/>
                    <a:pt x="3772773" y="49418"/>
                  </a:cubicBezTo>
                  <a:cubicBezTo>
                    <a:pt x="3827450" y="58505"/>
                    <a:pt x="3883530" y="73043"/>
                    <a:pt x="3939610" y="73043"/>
                  </a:cubicBezTo>
                  <a:cubicBezTo>
                    <a:pt x="4044760" y="74861"/>
                    <a:pt x="4149909" y="80313"/>
                    <a:pt x="4253657" y="109390"/>
                  </a:cubicBezTo>
                  <a:cubicBezTo>
                    <a:pt x="4350395" y="136649"/>
                    <a:pt x="4449937" y="136649"/>
                    <a:pt x="4548077" y="158457"/>
                  </a:cubicBezTo>
                  <a:cubicBezTo>
                    <a:pt x="4606961" y="171178"/>
                    <a:pt x="4667246" y="194803"/>
                    <a:pt x="4717718" y="232967"/>
                  </a:cubicBezTo>
                  <a:cubicBezTo>
                    <a:pt x="4772396" y="272948"/>
                    <a:pt x="4814456" y="338371"/>
                    <a:pt x="4863526" y="392891"/>
                  </a:cubicBezTo>
                  <a:cubicBezTo>
                    <a:pt x="4881752" y="412881"/>
                    <a:pt x="4908390" y="427420"/>
                    <a:pt x="4921008" y="452862"/>
                  </a:cubicBezTo>
                  <a:cubicBezTo>
                    <a:pt x="4957460" y="521920"/>
                    <a:pt x="4989706" y="594613"/>
                    <a:pt x="5021952" y="667305"/>
                  </a:cubicBezTo>
                  <a:cubicBezTo>
                    <a:pt x="5045785" y="720007"/>
                    <a:pt x="5069620" y="774527"/>
                    <a:pt x="5087845" y="829046"/>
                  </a:cubicBezTo>
                  <a:cubicBezTo>
                    <a:pt x="5107473" y="892652"/>
                    <a:pt x="5122895" y="958076"/>
                    <a:pt x="5138317" y="1025316"/>
                  </a:cubicBezTo>
                  <a:cubicBezTo>
                    <a:pt x="5162151" y="1130720"/>
                    <a:pt x="5190191" y="1236125"/>
                    <a:pt x="5205613" y="1345164"/>
                  </a:cubicBezTo>
                  <a:cubicBezTo>
                    <a:pt x="5228045" y="1497818"/>
                    <a:pt x="5239261" y="1654107"/>
                    <a:pt x="5256085" y="1808579"/>
                  </a:cubicBezTo>
                  <a:cubicBezTo>
                    <a:pt x="5261693" y="1859464"/>
                    <a:pt x="5268703" y="1910349"/>
                    <a:pt x="5271507" y="1961233"/>
                  </a:cubicBezTo>
                  <a:cubicBezTo>
                    <a:pt x="5279919" y="2106618"/>
                    <a:pt x="5285527" y="2250186"/>
                    <a:pt x="5292537" y="2395572"/>
                  </a:cubicBezTo>
                  <a:cubicBezTo>
                    <a:pt x="5302351" y="2575486"/>
                    <a:pt x="5316371" y="2753583"/>
                    <a:pt x="5323381" y="2933497"/>
                  </a:cubicBezTo>
                  <a:cubicBezTo>
                    <a:pt x="5330391" y="3106142"/>
                    <a:pt x="5335471" y="3280604"/>
                    <a:pt x="5332931" y="3455066"/>
                  </a:cubicBezTo>
                  <a:cubicBezTo>
                    <a:pt x="5328989" y="3745836"/>
                    <a:pt x="5317773" y="4034790"/>
                    <a:pt x="5306557" y="4325560"/>
                  </a:cubicBezTo>
                  <a:cubicBezTo>
                    <a:pt x="5299547" y="4505474"/>
                    <a:pt x="5289733" y="4683571"/>
                    <a:pt x="5275712" y="4861668"/>
                  </a:cubicBezTo>
                  <a:cubicBezTo>
                    <a:pt x="5261693" y="5039764"/>
                    <a:pt x="5240663" y="5216044"/>
                    <a:pt x="5225241" y="5394141"/>
                  </a:cubicBezTo>
                  <a:cubicBezTo>
                    <a:pt x="5214025" y="5517719"/>
                    <a:pt x="5211221" y="5641296"/>
                    <a:pt x="5198603" y="5763056"/>
                  </a:cubicBezTo>
                  <a:cubicBezTo>
                    <a:pt x="5187387" y="5873912"/>
                    <a:pt x="5145327" y="5972047"/>
                    <a:pt x="5089247" y="6053826"/>
                  </a:cubicBezTo>
                  <a:cubicBezTo>
                    <a:pt x="5042982" y="6122884"/>
                    <a:pt x="5006530" y="6201028"/>
                    <a:pt x="4958862" y="6268269"/>
                  </a:cubicBezTo>
                  <a:cubicBezTo>
                    <a:pt x="4916802" y="6328240"/>
                    <a:pt x="4870536" y="6388212"/>
                    <a:pt x="4797632" y="6390030"/>
                  </a:cubicBezTo>
                  <a:cubicBezTo>
                    <a:pt x="4780808" y="6390030"/>
                    <a:pt x="4765386" y="6411837"/>
                    <a:pt x="4748562" y="6422741"/>
                  </a:cubicBezTo>
                  <a:cubicBezTo>
                    <a:pt x="4677060" y="6462722"/>
                    <a:pt x="4602754" y="6497251"/>
                    <a:pt x="4532654" y="6540866"/>
                  </a:cubicBezTo>
                  <a:cubicBezTo>
                    <a:pt x="4403671" y="6620828"/>
                    <a:pt x="4264873" y="6633550"/>
                    <a:pt x="4126076" y="6640819"/>
                  </a:cubicBezTo>
                  <a:cubicBezTo>
                    <a:pt x="4072800" y="6644454"/>
                    <a:pt x="4018122" y="6639001"/>
                    <a:pt x="3964846" y="6644454"/>
                  </a:cubicBezTo>
                  <a:cubicBezTo>
                    <a:pt x="3938208" y="6646271"/>
                    <a:pt x="3912972" y="6662627"/>
                    <a:pt x="3887736" y="6669896"/>
                  </a:cubicBezTo>
                  <a:cubicBezTo>
                    <a:pt x="3876520" y="6673530"/>
                    <a:pt x="3865304" y="6671713"/>
                    <a:pt x="3852686" y="6673530"/>
                  </a:cubicBezTo>
                  <a:cubicBezTo>
                    <a:pt x="3835862" y="6675348"/>
                    <a:pt x="3819038" y="6680800"/>
                    <a:pt x="3802215" y="6678983"/>
                  </a:cubicBezTo>
                  <a:cubicBezTo>
                    <a:pt x="3785391" y="6675348"/>
                    <a:pt x="3774175" y="6668079"/>
                    <a:pt x="3771371" y="6668079"/>
                  </a:cubicBezTo>
                  <a:close/>
                </a:path>
              </a:pathLst>
            </a:custGeom>
            <a:blipFill>
              <a:blip r:embed="rId3"/>
              <a:stretch>
                <a:fillRect l="-13305" t="-49" r="-13318" b="-26"/>
              </a:stretch>
            </a:blipFill>
          </p:spPr>
        </p:sp>
      </p:grpSp>
      <p:sp>
        <p:nvSpPr>
          <p:cNvPr name="Freeform 5" id="5"/>
          <p:cNvSpPr/>
          <p:nvPr/>
        </p:nvSpPr>
        <p:spPr>
          <a:xfrm flipH="false" flipV="false" rot="0">
            <a:off x="14883659" y="-661321"/>
            <a:ext cx="7315200" cy="3380042"/>
          </a:xfrm>
          <a:custGeom>
            <a:avLst/>
            <a:gdLst/>
            <a:ahLst/>
            <a:cxnLst/>
            <a:rect r="r" b="b" t="t" l="l"/>
            <a:pathLst>
              <a:path h="3380042" w="7315200">
                <a:moveTo>
                  <a:pt x="0" y="0"/>
                </a:moveTo>
                <a:lnTo>
                  <a:pt x="7315200" y="0"/>
                </a:lnTo>
                <a:lnTo>
                  <a:pt x="7315200" y="3380042"/>
                </a:lnTo>
                <a:lnTo>
                  <a:pt x="0" y="338004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3470988" y="-1221646"/>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7" id="7"/>
          <p:cNvSpPr txBox="true"/>
          <p:nvPr/>
        </p:nvSpPr>
        <p:spPr>
          <a:xfrm rot="0">
            <a:off x="1182699" y="1390629"/>
            <a:ext cx="7656543" cy="3285420"/>
          </a:xfrm>
          <a:prstGeom prst="rect">
            <a:avLst/>
          </a:prstGeom>
        </p:spPr>
        <p:txBody>
          <a:bodyPr anchor="t" rtlCol="false" tIns="0" lIns="0" bIns="0" rIns="0">
            <a:spAutoFit/>
          </a:bodyPr>
          <a:lstStyle/>
          <a:p>
            <a:pPr algn="ctr" marL="0" indent="0" lvl="0">
              <a:lnSpc>
                <a:spcPts val="12947"/>
              </a:lnSpc>
              <a:spcBef>
                <a:spcPct val="0"/>
              </a:spcBef>
            </a:pPr>
            <a:r>
              <a:rPr lang="en-US" sz="10972" strike="noStrike" u="none">
                <a:solidFill>
                  <a:srgbClr val="0F1A38"/>
                </a:solidFill>
                <a:latin typeface="Cinzel"/>
                <a:ea typeface="Cinzel"/>
                <a:cs typeface="Cinzel"/>
                <a:sym typeface="Cinzel"/>
              </a:rPr>
              <a:t>About</a:t>
            </a:r>
          </a:p>
          <a:p>
            <a:pPr algn="ctr" marL="0" indent="0" lvl="0">
              <a:lnSpc>
                <a:spcPts val="12947"/>
              </a:lnSpc>
              <a:spcBef>
                <a:spcPct val="0"/>
              </a:spcBef>
            </a:pPr>
            <a:r>
              <a:rPr lang="en-US" sz="10972" strike="noStrike" u="none">
                <a:solidFill>
                  <a:srgbClr val="0F1A38"/>
                </a:solidFill>
                <a:latin typeface="Cinzel"/>
                <a:ea typeface="Cinzel"/>
                <a:cs typeface="Cinzel"/>
                <a:sym typeface="Cinzel"/>
              </a:rPr>
              <a:t>St John</a:t>
            </a:r>
          </a:p>
        </p:txBody>
      </p:sp>
      <p:grpSp>
        <p:nvGrpSpPr>
          <p:cNvPr name="Group 8" id="8"/>
          <p:cNvGrpSpPr/>
          <p:nvPr/>
        </p:nvGrpSpPr>
        <p:grpSpPr>
          <a:xfrm rot="0">
            <a:off x="464085" y="4973026"/>
            <a:ext cx="9097033" cy="4285274"/>
            <a:chOff x="0" y="0"/>
            <a:chExt cx="12129378" cy="5713698"/>
          </a:xfrm>
        </p:grpSpPr>
        <p:sp>
          <p:nvSpPr>
            <p:cNvPr name="Freeform 9" id="9"/>
            <p:cNvSpPr/>
            <p:nvPr/>
          </p:nvSpPr>
          <p:spPr>
            <a:xfrm flipH="false" flipV="false" rot="0">
              <a:off x="0" y="0"/>
              <a:ext cx="6004706" cy="5713698"/>
            </a:xfrm>
            <a:custGeom>
              <a:avLst/>
              <a:gdLst/>
              <a:ahLst/>
              <a:cxnLst/>
              <a:rect r="r" b="b" t="t" l="l"/>
              <a:pathLst>
                <a:path h="5713698" w="6004706">
                  <a:moveTo>
                    <a:pt x="0" y="0"/>
                  </a:moveTo>
                  <a:lnTo>
                    <a:pt x="6004706" y="0"/>
                  </a:lnTo>
                  <a:lnTo>
                    <a:pt x="6004706" y="5713698"/>
                  </a:lnTo>
                  <a:lnTo>
                    <a:pt x="0" y="5713698"/>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0" id="10"/>
            <p:cNvSpPr/>
            <p:nvPr/>
          </p:nvSpPr>
          <p:spPr>
            <a:xfrm flipH="true" flipV="false" rot="0">
              <a:off x="6124671" y="0"/>
              <a:ext cx="6004706" cy="5713698"/>
            </a:xfrm>
            <a:custGeom>
              <a:avLst/>
              <a:gdLst/>
              <a:ahLst/>
              <a:cxnLst/>
              <a:rect r="r" b="b" t="t" l="l"/>
              <a:pathLst>
                <a:path h="5713698" w="6004706">
                  <a:moveTo>
                    <a:pt x="6004707" y="0"/>
                  </a:moveTo>
                  <a:lnTo>
                    <a:pt x="0" y="0"/>
                  </a:lnTo>
                  <a:lnTo>
                    <a:pt x="0" y="5713698"/>
                  </a:lnTo>
                  <a:lnTo>
                    <a:pt x="6004707" y="5713698"/>
                  </a:lnTo>
                  <a:lnTo>
                    <a:pt x="6004707"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1" id="11"/>
            <p:cNvSpPr txBox="true"/>
            <p:nvPr/>
          </p:nvSpPr>
          <p:spPr>
            <a:xfrm rot="0">
              <a:off x="654779" y="863584"/>
              <a:ext cx="4676098" cy="393890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0F1A38"/>
                  </a:solidFill>
                  <a:latin typeface="Miriam Elagean"/>
                  <a:ea typeface="Miriam Elagean"/>
                  <a:cs typeface="Miriam Elagean"/>
                  <a:sym typeface="Miriam Elagean"/>
                </a:rPr>
                <a:t>John the Baptist was Jesus' cousin, and he baptized Jesus in the Jordan River. John led a simple life. He was only concerned with the Kingdom of God and always spoke of love and truth. He is a model of how to live a life in Christ.</a:t>
              </a:r>
            </a:p>
          </p:txBody>
        </p:sp>
        <p:sp>
          <p:nvSpPr>
            <p:cNvPr name="TextBox 12" id="12"/>
            <p:cNvSpPr txBox="true"/>
            <p:nvPr/>
          </p:nvSpPr>
          <p:spPr>
            <a:xfrm rot="0">
              <a:off x="6669836" y="1111234"/>
              <a:ext cx="4924728" cy="344360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0F1A38"/>
                  </a:solidFill>
                  <a:latin typeface="Miriam Elagean"/>
                  <a:ea typeface="Miriam Elagean"/>
                  <a:cs typeface="Miriam Elagean"/>
                  <a:sym typeface="Miriam Elagean"/>
                </a:rPr>
                <a:t>Saint John was deemed as the patron saint of love, loyalty, friendships and authors. He and Peter were the only two apostles sent by Jesus to prepare the final Passover meal which was the last meal for Jesus.</a:t>
              </a:r>
            </a:p>
          </p:txBody>
        </p:sp>
      </p:gr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false" flipV="false" rot="0">
            <a:off x="609422" y="6965062"/>
            <a:ext cx="5259486" cy="2551852"/>
          </a:xfrm>
          <a:custGeom>
            <a:avLst/>
            <a:gdLst/>
            <a:ahLst/>
            <a:cxnLst/>
            <a:rect r="r" b="b" t="t" l="l"/>
            <a:pathLst>
              <a:path h="2551852" w="5259486">
                <a:moveTo>
                  <a:pt x="0" y="0"/>
                </a:moveTo>
                <a:lnTo>
                  <a:pt x="5259487" y="0"/>
                </a:lnTo>
                <a:lnTo>
                  <a:pt x="5259487" y="2551852"/>
                </a:lnTo>
                <a:lnTo>
                  <a:pt x="0" y="255185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0">
            <a:off x="6514257" y="6965062"/>
            <a:ext cx="5259486" cy="2551852"/>
          </a:xfrm>
          <a:custGeom>
            <a:avLst/>
            <a:gdLst/>
            <a:ahLst/>
            <a:cxnLst/>
            <a:rect r="r" b="b" t="t" l="l"/>
            <a:pathLst>
              <a:path h="2551852" w="5259486">
                <a:moveTo>
                  <a:pt x="0" y="0"/>
                </a:moveTo>
                <a:lnTo>
                  <a:pt x="5259486" y="0"/>
                </a:lnTo>
                <a:lnTo>
                  <a:pt x="5259486" y="2551852"/>
                </a:lnTo>
                <a:lnTo>
                  <a:pt x="0" y="255185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5" id="5"/>
          <p:cNvSpPr txBox="true"/>
          <p:nvPr/>
        </p:nvSpPr>
        <p:spPr>
          <a:xfrm rot="0">
            <a:off x="2085048" y="7267716"/>
            <a:ext cx="2331611" cy="497840"/>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0F1A38"/>
                </a:solidFill>
                <a:latin typeface="Miriam Elagean"/>
                <a:ea typeface="Miriam Elagean"/>
                <a:cs typeface="Miriam Elagean"/>
                <a:sym typeface="Miriam Elagean"/>
              </a:rPr>
              <a:t>Water</a:t>
            </a:r>
          </a:p>
        </p:txBody>
      </p:sp>
      <p:sp>
        <p:nvSpPr>
          <p:cNvPr name="TextBox 6" id="6"/>
          <p:cNvSpPr txBox="true"/>
          <p:nvPr/>
        </p:nvSpPr>
        <p:spPr>
          <a:xfrm rot="0">
            <a:off x="1406674" y="7778115"/>
            <a:ext cx="3688358" cy="148018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Water is a central symbol in the  baptism, representing purification, renewal, and spiritual cleansing.</a:t>
            </a:r>
          </a:p>
        </p:txBody>
      </p:sp>
      <p:sp>
        <p:nvSpPr>
          <p:cNvPr name="Freeform 7" id="7"/>
          <p:cNvSpPr/>
          <p:nvPr/>
        </p:nvSpPr>
        <p:spPr>
          <a:xfrm flipH="false" flipV="false" rot="0">
            <a:off x="12604627" y="7095024"/>
            <a:ext cx="5259486" cy="2551852"/>
          </a:xfrm>
          <a:custGeom>
            <a:avLst/>
            <a:gdLst/>
            <a:ahLst/>
            <a:cxnLst/>
            <a:rect r="r" b="b" t="t" l="l"/>
            <a:pathLst>
              <a:path h="2551852" w="5259486">
                <a:moveTo>
                  <a:pt x="0" y="0"/>
                </a:moveTo>
                <a:lnTo>
                  <a:pt x="5259486" y="0"/>
                </a:lnTo>
                <a:lnTo>
                  <a:pt x="5259486" y="2551852"/>
                </a:lnTo>
                <a:lnTo>
                  <a:pt x="0" y="255185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8" id="8"/>
          <p:cNvSpPr txBox="true"/>
          <p:nvPr/>
        </p:nvSpPr>
        <p:spPr>
          <a:xfrm rot="0">
            <a:off x="14068565" y="7267716"/>
            <a:ext cx="2331611" cy="497840"/>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0F1A38"/>
                </a:solidFill>
                <a:latin typeface="Miriam Elagean"/>
                <a:ea typeface="Miriam Elagean"/>
                <a:cs typeface="Miriam Elagean"/>
                <a:sym typeface="Miriam Elagean"/>
              </a:rPr>
              <a:t>Cross</a:t>
            </a:r>
          </a:p>
        </p:txBody>
      </p:sp>
      <p:sp>
        <p:nvSpPr>
          <p:cNvPr name="TextBox 9" id="9"/>
          <p:cNvSpPr txBox="true"/>
          <p:nvPr/>
        </p:nvSpPr>
        <p:spPr>
          <a:xfrm rot="0">
            <a:off x="13072069" y="7778115"/>
            <a:ext cx="4324602" cy="148018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0F1A38"/>
                </a:solidFill>
                <a:latin typeface="Miriam Elagean"/>
                <a:ea typeface="Miriam Elagean"/>
                <a:cs typeface="Miriam Elagean"/>
                <a:sym typeface="Miriam Elagean"/>
              </a:rPr>
              <a:t>Most Christians view the cross as a symbol of christianity. When the sign of the cross is made over a child during baptism it invokes protection from God.</a:t>
            </a:r>
          </a:p>
        </p:txBody>
      </p:sp>
      <p:sp>
        <p:nvSpPr>
          <p:cNvPr name="TextBox 10" id="10"/>
          <p:cNvSpPr txBox="true"/>
          <p:nvPr/>
        </p:nvSpPr>
        <p:spPr>
          <a:xfrm rot="0">
            <a:off x="7978195" y="7267716"/>
            <a:ext cx="2331611" cy="497840"/>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0F1A38"/>
                </a:solidFill>
                <a:latin typeface="Miriam Elagean"/>
                <a:ea typeface="Miriam Elagean"/>
                <a:cs typeface="Miriam Elagean"/>
                <a:sym typeface="Miriam Elagean"/>
              </a:rPr>
              <a:t>Dove</a:t>
            </a:r>
          </a:p>
        </p:txBody>
      </p:sp>
      <p:sp>
        <p:nvSpPr>
          <p:cNvPr name="TextBox 11" id="11"/>
          <p:cNvSpPr txBox="true"/>
          <p:nvPr/>
        </p:nvSpPr>
        <p:spPr>
          <a:xfrm rot="0">
            <a:off x="7104468" y="7778115"/>
            <a:ext cx="4079064" cy="148018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0F1A38"/>
                </a:solidFill>
                <a:latin typeface="Miriam Elagean"/>
                <a:ea typeface="Miriam Elagean"/>
                <a:cs typeface="Miriam Elagean"/>
                <a:sym typeface="Miriam Elagean"/>
              </a:rPr>
              <a:t>The dove is a symbol of the Holy Spirit. When Jesus was baptized by John the Baptist the heavens were opened and God spoke. </a:t>
            </a:r>
          </a:p>
        </p:txBody>
      </p:sp>
      <p:grpSp>
        <p:nvGrpSpPr>
          <p:cNvPr name="Group 12" id="12"/>
          <p:cNvGrpSpPr/>
          <p:nvPr/>
        </p:nvGrpSpPr>
        <p:grpSpPr>
          <a:xfrm rot="0">
            <a:off x="1211321" y="2802230"/>
            <a:ext cx="4079064" cy="3984651"/>
            <a:chOff x="0" y="0"/>
            <a:chExt cx="4828540" cy="4716780"/>
          </a:xfrm>
        </p:grpSpPr>
        <p:sp>
          <p:nvSpPr>
            <p:cNvPr name="Freeform 13" id="13"/>
            <p:cNvSpPr/>
            <p:nvPr/>
          </p:nvSpPr>
          <p:spPr>
            <a:xfrm flipH="false" flipV="false" rot="0">
              <a:off x="0" y="-7620"/>
              <a:ext cx="4833620" cy="4726940"/>
            </a:xfrm>
            <a:custGeom>
              <a:avLst/>
              <a:gdLst/>
              <a:ahLst/>
              <a:cxnLst/>
              <a:rect r="r" b="b" t="t" l="l"/>
              <a:pathLst>
                <a:path h="4726940" w="4833620">
                  <a:moveTo>
                    <a:pt x="3416300" y="4662170"/>
                  </a:moveTo>
                  <a:cubicBezTo>
                    <a:pt x="3388360" y="4669790"/>
                    <a:pt x="3366770" y="4679950"/>
                    <a:pt x="3345180" y="4682490"/>
                  </a:cubicBezTo>
                  <a:cubicBezTo>
                    <a:pt x="3223260" y="4692650"/>
                    <a:pt x="3102610" y="4702810"/>
                    <a:pt x="2980690" y="4711700"/>
                  </a:cubicBezTo>
                  <a:cubicBezTo>
                    <a:pt x="2918460" y="4715510"/>
                    <a:pt x="2856230" y="4719320"/>
                    <a:pt x="2794000" y="4720590"/>
                  </a:cubicBezTo>
                  <a:cubicBezTo>
                    <a:pt x="2726690" y="4723130"/>
                    <a:pt x="2659380" y="4726940"/>
                    <a:pt x="2593340" y="4724400"/>
                  </a:cubicBezTo>
                  <a:cubicBezTo>
                    <a:pt x="2529840" y="4723130"/>
                    <a:pt x="2466340" y="4719320"/>
                    <a:pt x="2405380" y="4707890"/>
                  </a:cubicBezTo>
                  <a:cubicBezTo>
                    <a:pt x="2326640" y="4693920"/>
                    <a:pt x="2246630" y="4693920"/>
                    <a:pt x="2169160" y="4681220"/>
                  </a:cubicBezTo>
                  <a:cubicBezTo>
                    <a:pt x="1967230" y="4648200"/>
                    <a:pt x="1761490" y="4657090"/>
                    <a:pt x="1558290" y="4643120"/>
                  </a:cubicBezTo>
                  <a:cubicBezTo>
                    <a:pt x="1443990" y="4635500"/>
                    <a:pt x="1329690" y="4617720"/>
                    <a:pt x="1215390" y="4602480"/>
                  </a:cubicBezTo>
                  <a:cubicBezTo>
                    <a:pt x="1085850" y="4585970"/>
                    <a:pt x="956310" y="4566920"/>
                    <a:pt x="825500" y="4549140"/>
                  </a:cubicBezTo>
                  <a:cubicBezTo>
                    <a:pt x="730250" y="4536440"/>
                    <a:pt x="633730" y="4523740"/>
                    <a:pt x="538480" y="4511040"/>
                  </a:cubicBezTo>
                  <a:cubicBezTo>
                    <a:pt x="535940" y="4511040"/>
                    <a:pt x="533400" y="4509770"/>
                    <a:pt x="530860" y="4509770"/>
                  </a:cubicBezTo>
                  <a:cubicBezTo>
                    <a:pt x="450850" y="4475480"/>
                    <a:pt x="365760" y="4448810"/>
                    <a:pt x="292100" y="4404360"/>
                  </a:cubicBezTo>
                  <a:cubicBezTo>
                    <a:pt x="167640" y="4328160"/>
                    <a:pt x="114300" y="4206240"/>
                    <a:pt x="109220" y="4062730"/>
                  </a:cubicBezTo>
                  <a:cubicBezTo>
                    <a:pt x="107950" y="4013200"/>
                    <a:pt x="101600" y="3964940"/>
                    <a:pt x="101600" y="3915410"/>
                  </a:cubicBezTo>
                  <a:cubicBezTo>
                    <a:pt x="102870" y="3846830"/>
                    <a:pt x="107950" y="3779520"/>
                    <a:pt x="111760" y="3712210"/>
                  </a:cubicBezTo>
                  <a:cubicBezTo>
                    <a:pt x="121920" y="3511550"/>
                    <a:pt x="127000" y="3310890"/>
                    <a:pt x="111760" y="3110230"/>
                  </a:cubicBezTo>
                  <a:cubicBezTo>
                    <a:pt x="97790" y="2929890"/>
                    <a:pt x="85090" y="2750820"/>
                    <a:pt x="71120" y="2570480"/>
                  </a:cubicBezTo>
                  <a:cubicBezTo>
                    <a:pt x="62230" y="2454910"/>
                    <a:pt x="50800" y="2340610"/>
                    <a:pt x="43180" y="2225040"/>
                  </a:cubicBezTo>
                  <a:cubicBezTo>
                    <a:pt x="38100" y="2148840"/>
                    <a:pt x="39370" y="2071370"/>
                    <a:pt x="34290" y="1995170"/>
                  </a:cubicBezTo>
                  <a:cubicBezTo>
                    <a:pt x="31750" y="1951990"/>
                    <a:pt x="17780" y="1910080"/>
                    <a:pt x="16510" y="1866900"/>
                  </a:cubicBezTo>
                  <a:cubicBezTo>
                    <a:pt x="11430" y="1762760"/>
                    <a:pt x="10160" y="1657350"/>
                    <a:pt x="7620" y="1551940"/>
                  </a:cubicBezTo>
                  <a:cubicBezTo>
                    <a:pt x="6350" y="1511300"/>
                    <a:pt x="0" y="1470660"/>
                    <a:pt x="1270" y="1430020"/>
                  </a:cubicBezTo>
                  <a:cubicBezTo>
                    <a:pt x="2540" y="1366520"/>
                    <a:pt x="10160" y="1303020"/>
                    <a:pt x="11430" y="1239520"/>
                  </a:cubicBezTo>
                  <a:cubicBezTo>
                    <a:pt x="12700" y="1165860"/>
                    <a:pt x="5080" y="1092200"/>
                    <a:pt x="7620" y="1019810"/>
                  </a:cubicBezTo>
                  <a:cubicBezTo>
                    <a:pt x="7620" y="949960"/>
                    <a:pt x="16510" y="881380"/>
                    <a:pt x="25400" y="811530"/>
                  </a:cubicBezTo>
                  <a:cubicBezTo>
                    <a:pt x="27940" y="787400"/>
                    <a:pt x="45720" y="765810"/>
                    <a:pt x="50800" y="741680"/>
                  </a:cubicBezTo>
                  <a:cubicBezTo>
                    <a:pt x="72390" y="622300"/>
                    <a:pt x="95250" y="502920"/>
                    <a:pt x="151130" y="392430"/>
                  </a:cubicBezTo>
                  <a:cubicBezTo>
                    <a:pt x="163830" y="368300"/>
                    <a:pt x="184150" y="346710"/>
                    <a:pt x="203200" y="327660"/>
                  </a:cubicBezTo>
                  <a:cubicBezTo>
                    <a:pt x="209550" y="321310"/>
                    <a:pt x="224790" y="325120"/>
                    <a:pt x="228600" y="325120"/>
                  </a:cubicBezTo>
                  <a:cubicBezTo>
                    <a:pt x="237490" y="308610"/>
                    <a:pt x="242570" y="292100"/>
                    <a:pt x="252730" y="284480"/>
                  </a:cubicBezTo>
                  <a:cubicBezTo>
                    <a:pt x="307340" y="242570"/>
                    <a:pt x="364490" y="212090"/>
                    <a:pt x="435610" y="204470"/>
                  </a:cubicBezTo>
                  <a:cubicBezTo>
                    <a:pt x="488950" y="198120"/>
                    <a:pt x="541020" y="175260"/>
                    <a:pt x="594360" y="162560"/>
                  </a:cubicBezTo>
                  <a:cubicBezTo>
                    <a:pt x="659130" y="147320"/>
                    <a:pt x="723900" y="129540"/>
                    <a:pt x="791210" y="120650"/>
                  </a:cubicBezTo>
                  <a:cubicBezTo>
                    <a:pt x="852170" y="113030"/>
                    <a:pt x="910590" y="96520"/>
                    <a:pt x="972820" y="91440"/>
                  </a:cubicBezTo>
                  <a:cubicBezTo>
                    <a:pt x="1036320" y="86360"/>
                    <a:pt x="1099820" y="71120"/>
                    <a:pt x="1164590" y="66040"/>
                  </a:cubicBezTo>
                  <a:cubicBezTo>
                    <a:pt x="1339850" y="53340"/>
                    <a:pt x="1516380" y="44450"/>
                    <a:pt x="1691640" y="34290"/>
                  </a:cubicBezTo>
                  <a:cubicBezTo>
                    <a:pt x="1734820" y="31750"/>
                    <a:pt x="1778000" y="34290"/>
                    <a:pt x="1821180" y="35560"/>
                  </a:cubicBezTo>
                  <a:cubicBezTo>
                    <a:pt x="1842770" y="36830"/>
                    <a:pt x="1864360" y="41910"/>
                    <a:pt x="1887220" y="44450"/>
                  </a:cubicBezTo>
                  <a:cubicBezTo>
                    <a:pt x="1897380" y="45720"/>
                    <a:pt x="1907540" y="41910"/>
                    <a:pt x="1917700" y="41910"/>
                  </a:cubicBezTo>
                  <a:cubicBezTo>
                    <a:pt x="1948180" y="41910"/>
                    <a:pt x="1979930" y="41910"/>
                    <a:pt x="2010410" y="40640"/>
                  </a:cubicBezTo>
                  <a:cubicBezTo>
                    <a:pt x="2068830" y="38100"/>
                    <a:pt x="2128520" y="31750"/>
                    <a:pt x="2186940" y="31750"/>
                  </a:cubicBezTo>
                  <a:cubicBezTo>
                    <a:pt x="2244090" y="31750"/>
                    <a:pt x="2301240" y="35560"/>
                    <a:pt x="2358390" y="38100"/>
                  </a:cubicBezTo>
                  <a:lnTo>
                    <a:pt x="2404110" y="38100"/>
                  </a:lnTo>
                  <a:cubicBezTo>
                    <a:pt x="2473960" y="35560"/>
                    <a:pt x="2542540" y="35560"/>
                    <a:pt x="2612390" y="31750"/>
                  </a:cubicBezTo>
                  <a:cubicBezTo>
                    <a:pt x="2679700" y="27940"/>
                    <a:pt x="2745740" y="19050"/>
                    <a:pt x="2813050" y="15240"/>
                  </a:cubicBezTo>
                  <a:cubicBezTo>
                    <a:pt x="2844800" y="12700"/>
                    <a:pt x="2877820" y="12700"/>
                    <a:pt x="2909570" y="19050"/>
                  </a:cubicBezTo>
                  <a:cubicBezTo>
                    <a:pt x="2957830" y="27940"/>
                    <a:pt x="3003550" y="33020"/>
                    <a:pt x="3051810" y="19050"/>
                  </a:cubicBezTo>
                  <a:cubicBezTo>
                    <a:pt x="3069590" y="13970"/>
                    <a:pt x="3092450" y="22860"/>
                    <a:pt x="3112770" y="25400"/>
                  </a:cubicBezTo>
                  <a:cubicBezTo>
                    <a:pt x="3121660" y="26670"/>
                    <a:pt x="3131820" y="29210"/>
                    <a:pt x="3136900" y="25400"/>
                  </a:cubicBezTo>
                  <a:cubicBezTo>
                    <a:pt x="3171190" y="0"/>
                    <a:pt x="3202940" y="6350"/>
                    <a:pt x="3235960" y="27940"/>
                  </a:cubicBezTo>
                  <a:cubicBezTo>
                    <a:pt x="3239770" y="30480"/>
                    <a:pt x="3249930" y="24130"/>
                    <a:pt x="3257550" y="24130"/>
                  </a:cubicBezTo>
                  <a:cubicBezTo>
                    <a:pt x="3288030" y="24130"/>
                    <a:pt x="3318510" y="24130"/>
                    <a:pt x="3350260" y="25400"/>
                  </a:cubicBezTo>
                  <a:cubicBezTo>
                    <a:pt x="3373120" y="26670"/>
                    <a:pt x="3394710" y="34290"/>
                    <a:pt x="3417570" y="36830"/>
                  </a:cubicBezTo>
                  <a:cubicBezTo>
                    <a:pt x="3467100" y="43180"/>
                    <a:pt x="3517900" y="53340"/>
                    <a:pt x="3568700" y="53340"/>
                  </a:cubicBezTo>
                  <a:cubicBezTo>
                    <a:pt x="3663950" y="54610"/>
                    <a:pt x="3759200" y="58420"/>
                    <a:pt x="3853180" y="78740"/>
                  </a:cubicBezTo>
                  <a:cubicBezTo>
                    <a:pt x="3940810" y="97790"/>
                    <a:pt x="4030980" y="97790"/>
                    <a:pt x="4119880" y="113030"/>
                  </a:cubicBezTo>
                  <a:cubicBezTo>
                    <a:pt x="4173220" y="121920"/>
                    <a:pt x="4227830" y="138430"/>
                    <a:pt x="4273550" y="165100"/>
                  </a:cubicBezTo>
                  <a:cubicBezTo>
                    <a:pt x="4323080" y="193040"/>
                    <a:pt x="4361180" y="238760"/>
                    <a:pt x="4405630" y="276860"/>
                  </a:cubicBezTo>
                  <a:cubicBezTo>
                    <a:pt x="4422140" y="290830"/>
                    <a:pt x="4446270" y="300990"/>
                    <a:pt x="4457700" y="318770"/>
                  </a:cubicBezTo>
                  <a:cubicBezTo>
                    <a:pt x="4490720" y="367030"/>
                    <a:pt x="4519930" y="417830"/>
                    <a:pt x="4549140" y="468630"/>
                  </a:cubicBezTo>
                  <a:cubicBezTo>
                    <a:pt x="4570730" y="505460"/>
                    <a:pt x="4592320" y="543560"/>
                    <a:pt x="4608830" y="581660"/>
                  </a:cubicBezTo>
                  <a:cubicBezTo>
                    <a:pt x="4626610" y="626110"/>
                    <a:pt x="4640580" y="671830"/>
                    <a:pt x="4654550" y="718820"/>
                  </a:cubicBezTo>
                  <a:cubicBezTo>
                    <a:pt x="4676140" y="792480"/>
                    <a:pt x="4701540" y="866140"/>
                    <a:pt x="4715510" y="942340"/>
                  </a:cubicBezTo>
                  <a:cubicBezTo>
                    <a:pt x="4735830" y="1049020"/>
                    <a:pt x="4745990" y="1158240"/>
                    <a:pt x="4761230" y="1266190"/>
                  </a:cubicBezTo>
                  <a:cubicBezTo>
                    <a:pt x="4766310" y="1301750"/>
                    <a:pt x="4772660" y="1337310"/>
                    <a:pt x="4775200" y="1372870"/>
                  </a:cubicBezTo>
                  <a:cubicBezTo>
                    <a:pt x="4782820" y="1474470"/>
                    <a:pt x="4787900" y="1574800"/>
                    <a:pt x="4794250" y="1676400"/>
                  </a:cubicBezTo>
                  <a:cubicBezTo>
                    <a:pt x="4803140" y="1802130"/>
                    <a:pt x="4815840" y="1926590"/>
                    <a:pt x="4822190" y="2052320"/>
                  </a:cubicBezTo>
                  <a:cubicBezTo>
                    <a:pt x="4828540" y="2172970"/>
                    <a:pt x="4833620" y="2294890"/>
                    <a:pt x="4831080" y="2416810"/>
                  </a:cubicBezTo>
                  <a:cubicBezTo>
                    <a:pt x="4827270" y="2620010"/>
                    <a:pt x="4817110" y="2821940"/>
                    <a:pt x="4806950" y="3025140"/>
                  </a:cubicBezTo>
                  <a:cubicBezTo>
                    <a:pt x="4800600" y="3150870"/>
                    <a:pt x="4791710" y="3275330"/>
                    <a:pt x="4779010" y="3399790"/>
                  </a:cubicBezTo>
                  <a:cubicBezTo>
                    <a:pt x="4766310" y="3524250"/>
                    <a:pt x="4747260" y="3647440"/>
                    <a:pt x="4733290" y="3771900"/>
                  </a:cubicBezTo>
                  <a:cubicBezTo>
                    <a:pt x="4723130" y="3858260"/>
                    <a:pt x="4720590" y="3944620"/>
                    <a:pt x="4709160" y="4029710"/>
                  </a:cubicBezTo>
                  <a:cubicBezTo>
                    <a:pt x="4699000" y="4107180"/>
                    <a:pt x="4660900" y="4175760"/>
                    <a:pt x="4610100" y="4232910"/>
                  </a:cubicBezTo>
                  <a:cubicBezTo>
                    <a:pt x="4568190" y="4281170"/>
                    <a:pt x="4535170" y="4335780"/>
                    <a:pt x="4491990" y="4382770"/>
                  </a:cubicBezTo>
                  <a:cubicBezTo>
                    <a:pt x="4453890" y="4424680"/>
                    <a:pt x="4411980" y="4466590"/>
                    <a:pt x="4345940" y="4467860"/>
                  </a:cubicBezTo>
                  <a:cubicBezTo>
                    <a:pt x="4330700" y="4467860"/>
                    <a:pt x="4316730" y="4483100"/>
                    <a:pt x="4301490" y="4490720"/>
                  </a:cubicBezTo>
                  <a:cubicBezTo>
                    <a:pt x="4236720" y="4518660"/>
                    <a:pt x="4169410" y="4542790"/>
                    <a:pt x="4105910" y="4573270"/>
                  </a:cubicBezTo>
                  <a:cubicBezTo>
                    <a:pt x="3989070" y="4629150"/>
                    <a:pt x="3863340" y="4638040"/>
                    <a:pt x="3737610" y="4643120"/>
                  </a:cubicBezTo>
                  <a:cubicBezTo>
                    <a:pt x="3689350" y="4645660"/>
                    <a:pt x="3639820" y="4641850"/>
                    <a:pt x="3591560" y="4645660"/>
                  </a:cubicBezTo>
                  <a:cubicBezTo>
                    <a:pt x="3567430" y="4646930"/>
                    <a:pt x="3544570" y="4658360"/>
                    <a:pt x="3521710" y="4663440"/>
                  </a:cubicBezTo>
                  <a:cubicBezTo>
                    <a:pt x="3511550" y="4665980"/>
                    <a:pt x="3501390" y="4664710"/>
                    <a:pt x="3489960" y="4665980"/>
                  </a:cubicBezTo>
                  <a:cubicBezTo>
                    <a:pt x="3474720" y="4667250"/>
                    <a:pt x="3459480" y="4671060"/>
                    <a:pt x="3444240" y="4669790"/>
                  </a:cubicBezTo>
                  <a:cubicBezTo>
                    <a:pt x="3429000" y="4667250"/>
                    <a:pt x="3418840" y="4662170"/>
                    <a:pt x="3416300" y="4662170"/>
                  </a:cubicBezTo>
                  <a:close/>
                </a:path>
              </a:pathLst>
            </a:custGeom>
            <a:blipFill>
              <a:blip r:embed="rId5"/>
              <a:stretch>
                <a:fillRect l="0" t="-1211" r="0" b="-1211"/>
              </a:stretch>
            </a:blipFill>
          </p:spPr>
        </p:sp>
      </p:grpSp>
      <p:grpSp>
        <p:nvGrpSpPr>
          <p:cNvPr name="Group 14" id="14"/>
          <p:cNvGrpSpPr/>
          <p:nvPr/>
        </p:nvGrpSpPr>
        <p:grpSpPr>
          <a:xfrm rot="0">
            <a:off x="7104468" y="2802230"/>
            <a:ext cx="4079064" cy="3984651"/>
            <a:chOff x="0" y="0"/>
            <a:chExt cx="4828540" cy="4716780"/>
          </a:xfrm>
        </p:grpSpPr>
        <p:sp>
          <p:nvSpPr>
            <p:cNvPr name="Freeform 15" id="15"/>
            <p:cNvSpPr/>
            <p:nvPr/>
          </p:nvSpPr>
          <p:spPr>
            <a:xfrm flipH="false" flipV="false" rot="0">
              <a:off x="0" y="-7620"/>
              <a:ext cx="4833620" cy="4726940"/>
            </a:xfrm>
            <a:custGeom>
              <a:avLst/>
              <a:gdLst/>
              <a:ahLst/>
              <a:cxnLst/>
              <a:rect r="r" b="b" t="t" l="l"/>
              <a:pathLst>
                <a:path h="4726940" w="4833620">
                  <a:moveTo>
                    <a:pt x="3416300" y="4662170"/>
                  </a:moveTo>
                  <a:cubicBezTo>
                    <a:pt x="3388360" y="4669790"/>
                    <a:pt x="3366770" y="4679950"/>
                    <a:pt x="3345180" y="4682490"/>
                  </a:cubicBezTo>
                  <a:cubicBezTo>
                    <a:pt x="3223260" y="4692650"/>
                    <a:pt x="3102610" y="4702810"/>
                    <a:pt x="2980690" y="4711700"/>
                  </a:cubicBezTo>
                  <a:cubicBezTo>
                    <a:pt x="2918460" y="4715510"/>
                    <a:pt x="2856230" y="4719320"/>
                    <a:pt x="2794000" y="4720590"/>
                  </a:cubicBezTo>
                  <a:cubicBezTo>
                    <a:pt x="2726690" y="4723130"/>
                    <a:pt x="2659380" y="4726940"/>
                    <a:pt x="2593340" y="4724400"/>
                  </a:cubicBezTo>
                  <a:cubicBezTo>
                    <a:pt x="2529840" y="4723130"/>
                    <a:pt x="2466340" y="4719320"/>
                    <a:pt x="2405380" y="4707890"/>
                  </a:cubicBezTo>
                  <a:cubicBezTo>
                    <a:pt x="2326640" y="4693920"/>
                    <a:pt x="2246630" y="4693920"/>
                    <a:pt x="2169160" y="4681220"/>
                  </a:cubicBezTo>
                  <a:cubicBezTo>
                    <a:pt x="1967230" y="4648200"/>
                    <a:pt x="1761490" y="4657090"/>
                    <a:pt x="1558290" y="4643120"/>
                  </a:cubicBezTo>
                  <a:cubicBezTo>
                    <a:pt x="1443990" y="4635500"/>
                    <a:pt x="1329690" y="4617720"/>
                    <a:pt x="1215390" y="4602480"/>
                  </a:cubicBezTo>
                  <a:cubicBezTo>
                    <a:pt x="1085850" y="4585970"/>
                    <a:pt x="956310" y="4566920"/>
                    <a:pt x="825500" y="4549140"/>
                  </a:cubicBezTo>
                  <a:cubicBezTo>
                    <a:pt x="730250" y="4536440"/>
                    <a:pt x="633730" y="4523740"/>
                    <a:pt x="538480" y="4511040"/>
                  </a:cubicBezTo>
                  <a:cubicBezTo>
                    <a:pt x="535940" y="4511040"/>
                    <a:pt x="533400" y="4509770"/>
                    <a:pt x="530860" y="4509770"/>
                  </a:cubicBezTo>
                  <a:cubicBezTo>
                    <a:pt x="450850" y="4475480"/>
                    <a:pt x="365760" y="4448810"/>
                    <a:pt x="292100" y="4404360"/>
                  </a:cubicBezTo>
                  <a:cubicBezTo>
                    <a:pt x="167640" y="4328160"/>
                    <a:pt x="114300" y="4206240"/>
                    <a:pt x="109220" y="4062730"/>
                  </a:cubicBezTo>
                  <a:cubicBezTo>
                    <a:pt x="107950" y="4013200"/>
                    <a:pt x="101600" y="3964940"/>
                    <a:pt x="101600" y="3915410"/>
                  </a:cubicBezTo>
                  <a:cubicBezTo>
                    <a:pt x="102870" y="3846830"/>
                    <a:pt x="107950" y="3779520"/>
                    <a:pt x="111760" y="3712210"/>
                  </a:cubicBezTo>
                  <a:cubicBezTo>
                    <a:pt x="121920" y="3511550"/>
                    <a:pt x="127000" y="3310890"/>
                    <a:pt x="111760" y="3110230"/>
                  </a:cubicBezTo>
                  <a:cubicBezTo>
                    <a:pt x="97790" y="2929890"/>
                    <a:pt x="85090" y="2750820"/>
                    <a:pt x="71120" y="2570480"/>
                  </a:cubicBezTo>
                  <a:cubicBezTo>
                    <a:pt x="62230" y="2454910"/>
                    <a:pt x="50800" y="2340610"/>
                    <a:pt x="43180" y="2225040"/>
                  </a:cubicBezTo>
                  <a:cubicBezTo>
                    <a:pt x="38100" y="2148840"/>
                    <a:pt x="39370" y="2071370"/>
                    <a:pt x="34290" y="1995170"/>
                  </a:cubicBezTo>
                  <a:cubicBezTo>
                    <a:pt x="31750" y="1951990"/>
                    <a:pt x="17780" y="1910080"/>
                    <a:pt x="16510" y="1866900"/>
                  </a:cubicBezTo>
                  <a:cubicBezTo>
                    <a:pt x="11430" y="1762760"/>
                    <a:pt x="10160" y="1657350"/>
                    <a:pt x="7620" y="1551940"/>
                  </a:cubicBezTo>
                  <a:cubicBezTo>
                    <a:pt x="6350" y="1511300"/>
                    <a:pt x="0" y="1470660"/>
                    <a:pt x="1270" y="1430020"/>
                  </a:cubicBezTo>
                  <a:cubicBezTo>
                    <a:pt x="2540" y="1366520"/>
                    <a:pt x="10160" y="1303020"/>
                    <a:pt x="11430" y="1239520"/>
                  </a:cubicBezTo>
                  <a:cubicBezTo>
                    <a:pt x="12700" y="1165860"/>
                    <a:pt x="5080" y="1092200"/>
                    <a:pt x="7620" y="1019810"/>
                  </a:cubicBezTo>
                  <a:cubicBezTo>
                    <a:pt x="7620" y="949960"/>
                    <a:pt x="16510" y="881380"/>
                    <a:pt x="25400" y="811530"/>
                  </a:cubicBezTo>
                  <a:cubicBezTo>
                    <a:pt x="27940" y="787400"/>
                    <a:pt x="45720" y="765810"/>
                    <a:pt x="50800" y="741680"/>
                  </a:cubicBezTo>
                  <a:cubicBezTo>
                    <a:pt x="72390" y="622300"/>
                    <a:pt x="95250" y="502920"/>
                    <a:pt x="151130" y="392430"/>
                  </a:cubicBezTo>
                  <a:cubicBezTo>
                    <a:pt x="163830" y="368300"/>
                    <a:pt x="184150" y="346710"/>
                    <a:pt x="203200" y="327660"/>
                  </a:cubicBezTo>
                  <a:cubicBezTo>
                    <a:pt x="209550" y="321310"/>
                    <a:pt x="224790" y="325120"/>
                    <a:pt x="228600" y="325120"/>
                  </a:cubicBezTo>
                  <a:cubicBezTo>
                    <a:pt x="237490" y="308610"/>
                    <a:pt x="242570" y="292100"/>
                    <a:pt x="252730" y="284480"/>
                  </a:cubicBezTo>
                  <a:cubicBezTo>
                    <a:pt x="307340" y="242570"/>
                    <a:pt x="364490" y="212090"/>
                    <a:pt x="435610" y="204470"/>
                  </a:cubicBezTo>
                  <a:cubicBezTo>
                    <a:pt x="488950" y="198120"/>
                    <a:pt x="541020" y="175260"/>
                    <a:pt x="594360" y="162560"/>
                  </a:cubicBezTo>
                  <a:cubicBezTo>
                    <a:pt x="659130" y="147320"/>
                    <a:pt x="723900" y="129540"/>
                    <a:pt x="791210" y="120650"/>
                  </a:cubicBezTo>
                  <a:cubicBezTo>
                    <a:pt x="852170" y="113030"/>
                    <a:pt x="910590" y="96520"/>
                    <a:pt x="972820" y="91440"/>
                  </a:cubicBezTo>
                  <a:cubicBezTo>
                    <a:pt x="1036320" y="86360"/>
                    <a:pt x="1099820" y="71120"/>
                    <a:pt x="1164590" y="66040"/>
                  </a:cubicBezTo>
                  <a:cubicBezTo>
                    <a:pt x="1339850" y="53340"/>
                    <a:pt x="1516380" y="44450"/>
                    <a:pt x="1691640" y="34290"/>
                  </a:cubicBezTo>
                  <a:cubicBezTo>
                    <a:pt x="1734820" y="31750"/>
                    <a:pt x="1778000" y="34290"/>
                    <a:pt x="1821180" y="35560"/>
                  </a:cubicBezTo>
                  <a:cubicBezTo>
                    <a:pt x="1842770" y="36830"/>
                    <a:pt x="1864360" y="41910"/>
                    <a:pt x="1887220" y="44450"/>
                  </a:cubicBezTo>
                  <a:cubicBezTo>
                    <a:pt x="1897380" y="45720"/>
                    <a:pt x="1907540" y="41910"/>
                    <a:pt x="1917700" y="41910"/>
                  </a:cubicBezTo>
                  <a:cubicBezTo>
                    <a:pt x="1948180" y="41910"/>
                    <a:pt x="1979930" y="41910"/>
                    <a:pt x="2010410" y="40640"/>
                  </a:cubicBezTo>
                  <a:cubicBezTo>
                    <a:pt x="2068830" y="38100"/>
                    <a:pt x="2128520" y="31750"/>
                    <a:pt x="2186940" y="31750"/>
                  </a:cubicBezTo>
                  <a:cubicBezTo>
                    <a:pt x="2244090" y="31750"/>
                    <a:pt x="2301240" y="35560"/>
                    <a:pt x="2358390" y="38100"/>
                  </a:cubicBezTo>
                  <a:lnTo>
                    <a:pt x="2404110" y="38100"/>
                  </a:lnTo>
                  <a:cubicBezTo>
                    <a:pt x="2473960" y="35560"/>
                    <a:pt x="2542540" y="35560"/>
                    <a:pt x="2612390" y="31750"/>
                  </a:cubicBezTo>
                  <a:cubicBezTo>
                    <a:pt x="2679700" y="27940"/>
                    <a:pt x="2745740" y="19050"/>
                    <a:pt x="2813050" y="15240"/>
                  </a:cubicBezTo>
                  <a:cubicBezTo>
                    <a:pt x="2844800" y="12700"/>
                    <a:pt x="2877820" y="12700"/>
                    <a:pt x="2909570" y="19050"/>
                  </a:cubicBezTo>
                  <a:cubicBezTo>
                    <a:pt x="2957830" y="27940"/>
                    <a:pt x="3003550" y="33020"/>
                    <a:pt x="3051810" y="19050"/>
                  </a:cubicBezTo>
                  <a:cubicBezTo>
                    <a:pt x="3069590" y="13970"/>
                    <a:pt x="3092450" y="22860"/>
                    <a:pt x="3112770" y="25400"/>
                  </a:cubicBezTo>
                  <a:cubicBezTo>
                    <a:pt x="3121660" y="26670"/>
                    <a:pt x="3131820" y="29210"/>
                    <a:pt x="3136900" y="25400"/>
                  </a:cubicBezTo>
                  <a:cubicBezTo>
                    <a:pt x="3171190" y="0"/>
                    <a:pt x="3202940" y="6350"/>
                    <a:pt x="3235960" y="27940"/>
                  </a:cubicBezTo>
                  <a:cubicBezTo>
                    <a:pt x="3239770" y="30480"/>
                    <a:pt x="3249930" y="24130"/>
                    <a:pt x="3257550" y="24130"/>
                  </a:cubicBezTo>
                  <a:cubicBezTo>
                    <a:pt x="3288030" y="24130"/>
                    <a:pt x="3318510" y="24130"/>
                    <a:pt x="3350260" y="25400"/>
                  </a:cubicBezTo>
                  <a:cubicBezTo>
                    <a:pt x="3373120" y="26670"/>
                    <a:pt x="3394710" y="34290"/>
                    <a:pt x="3417570" y="36830"/>
                  </a:cubicBezTo>
                  <a:cubicBezTo>
                    <a:pt x="3467100" y="43180"/>
                    <a:pt x="3517900" y="53340"/>
                    <a:pt x="3568700" y="53340"/>
                  </a:cubicBezTo>
                  <a:cubicBezTo>
                    <a:pt x="3663950" y="54610"/>
                    <a:pt x="3759200" y="58420"/>
                    <a:pt x="3853180" y="78740"/>
                  </a:cubicBezTo>
                  <a:cubicBezTo>
                    <a:pt x="3940810" y="97790"/>
                    <a:pt x="4030980" y="97790"/>
                    <a:pt x="4119880" y="113030"/>
                  </a:cubicBezTo>
                  <a:cubicBezTo>
                    <a:pt x="4173220" y="121920"/>
                    <a:pt x="4227830" y="138430"/>
                    <a:pt x="4273550" y="165100"/>
                  </a:cubicBezTo>
                  <a:cubicBezTo>
                    <a:pt x="4323080" y="193040"/>
                    <a:pt x="4361180" y="238760"/>
                    <a:pt x="4405630" y="276860"/>
                  </a:cubicBezTo>
                  <a:cubicBezTo>
                    <a:pt x="4422140" y="290830"/>
                    <a:pt x="4446270" y="300990"/>
                    <a:pt x="4457700" y="318770"/>
                  </a:cubicBezTo>
                  <a:cubicBezTo>
                    <a:pt x="4490720" y="367030"/>
                    <a:pt x="4519930" y="417830"/>
                    <a:pt x="4549140" y="468630"/>
                  </a:cubicBezTo>
                  <a:cubicBezTo>
                    <a:pt x="4570730" y="505460"/>
                    <a:pt x="4592320" y="543560"/>
                    <a:pt x="4608830" y="581660"/>
                  </a:cubicBezTo>
                  <a:cubicBezTo>
                    <a:pt x="4626610" y="626110"/>
                    <a:pt x="4640580" y="671830"/>
                    <a:pt x="4654550" y="718820"/>
                  </a:cubicBezTo>
                  <a:cubicBezTo>
                    <a:pt x="4676140" y="792480"/>
                    <a:pt x="4701540" y="866140"/>
                    <a:pt x="4715510" y="942340"/>
                  </a:cubicBezTo>
                  <a:cubicBezTo>
                    <a:pt x="4735830" y="1049020"/>
                    <a:pt x="4745990" y="1158240"/>
                    <a:pt x="4761230" y="1266190"/>
                  </a:cubicBezTo>
                  <a:cubicBezTo>
                    <a:pt x="4766310" y="1301750"/>
                    <a:pt x="4772660" y="1337310"/>
                    <a:pt x="4775200" y="1372870"/>
                  </a:cubicBezTo>
                  <a:cubicBezTo>
                    <a:pt x="4782820" y="1474470"/>
                    <a:pt x="4787900" y="1574800"/>
                    <a:pt x="4794250" y="1676400"/>
                  </a:cubicBezTo>
                  <a:cubicBezTo>
                    <a:pt x="4803140" y="1802130"/>
                    <a:pt x="4815840" y="1926590"/>
                    <a:pt x="4822190" y="2052320"/>
                  </a:cubicBezTo>
                  <a:cubicBezTo>
                    <a:pt x="4828540" y="2172970"/>
                    <a:pt x="4833620" y="2294890"/>
                    <a:pt x="4831080" y="2416810"/>
                  </a:cubicBezTo>
                  <a:cubicBezTo>
                    <a:pt x="4827270" y="2620010"/>
                    <a:pt x="4817110" y="2821940"/>
                    <a:pt x="4806950" y="3025140"/>
                  </a:cubicBezTo>
                  <a:cubicBezTo>
                    <a:pt x="4800600" y="3150870"/>
                    <a:pt x="4791710" y="3275330"/>
                    <a:pt x="4779010" y="3399790"/>
                  </a:cubicBezTo>
                  <a:cubicBezTo>
                    <a:pt x="4766310" y="3524250"/>
                    <a:pt x="4747260" y="3647440"/>
                    <a:pt x="4733290" y="3771900"/>
                  </a:cubicBezTo>
                  <a:cubicBezTo>
                    <a:pt x="4723130" y="3858260"/>
                    <a:pt x="4720590" y="3944620"/>
                    <a:pt x="4709160" y="4029710"/>
                  </a:cubicBezTo>
                  <a:cubicBezTo>
                    <a:pt x="4699000" y="4107180"/>
                    <a:pt x="4660900" y="4175760"/>
                    <a:pt x="4610100" y="4232910"/>
                  </a:cubicBezTo>
                  <a:cubicBezTo>
                    <a:pt x="4568190" y="4281170"/>
                    <a:pt x="4535170" y="4335780"/>
                    <a:pt x="4491990" y="4382770"/>
                  </a:cubicBezTo>
                  <a:cubicBezTo>
                    <a:pt x="4453890" y="4424680"/>
                    <a:pt x="4411980" y="4466590"/>
                    <a:pt x="4345940" y="4467860"/>
                  </a:cubicBezTo>
                  <a:cubicBezTo>
                    <a:pt x="4330700" y="4467860"/>
                    <a:pt x="4316730" y="4483100"/>
                    <a:pt x="4301490" y="4490720"/>
                  </a:cubicBezTo>
                  <a:cubicBezTo>
                    <a:pt x="4236720" y="4518660"/>
                    <a:pt x="4169410" y="4542790"/>
                    <a:pt x="4105910" y="4573270"/>
                  </a:cubicBezTo>
                  <a:cubicBezTo>
                    <a:pt x="3989070" y="4629150"/>
                    <a:pt x="3863340" y="4638040"/>
                    <a:pt x="3737610" y="4643120"/>
                  </a:cubicBezTo>
                  <a:cubicBezTo>
                    <a:pt x="3689350" y="4645660"/>
                    <a:pt x="3639820" y="4641850"/>
                    <a:pt x="3591560" y="4645660"/>
                  </a:cubicBezTo>
                  <a:cubicBezTo>
                    <a:pt x="3567430" y="4646930"/>
                    <a:pt x="3544570" y="4658360"/>
                    <a:pt x="3521710" y="4663440"/>
                  </a:cubicBezTo>
                  <a:cubicBezTo>
                    <a:pt x="3511550" y="4665980"/>
                    <a:pt x="3501390" y="4664710"/>
                    <a:pt x="3489960" y="4665980"/>
                  </a:cubicBezTo>
                  <a:cubicBezTo>
                    <a:pt x="3474720" y="4667250"/>
                    <a:pt x="3459480" y="4671060"/>
                    <a:pt x="3444240" y="4669790"/>
                  </a:cubicBezTo>
                  <a:cubicBezTo>
                    <a:pt x="3429000" y="4667250"/>
                    <a:pt x="3418840" y="4662170"/>
                    <a:pt x="3416300" y="4662170"/>
                  </a:cubicBezTo>
                  <a:close/>
                </a:path>
              </a:pathLst>
            </a:custGeom>
            <a:blipFill>
              <a:blip r:embed="rId6"/>
              <a:stretch>
                <a:fillRect l="0" t="-1211" r="0" b="-1211"/>
              </a:stretch>
            </a:blipFill>
          </p:spPr>
        </p:sp>
      </p:grpSp>
      <p:grpSp>
        <p:nvGrpSpPr>
          <p:cNvPr name="Group 16" id="16"/>
          <p:cNvGrpSpPr/>
          <p:nvPr/>
        </p:nvGrpSpPr>
        <p:grpSpPr>
          <a:xfrm rot="0">
            <a:off x="13194838" y="2802230"/>
            <a:ext cx="4079064" cy="3984651"/>
            <a:chOff x="0" y="0"/>
            <a:chExt cx="4828540" cy="4716780"/>
          </a:xfrm>
        </p:grpSpPr>
        <p:sp>
          <p:nvSpPr>
            <p:cNvPr name="Freeform 17" id="17"/>
            <p:cNvSpPr/>
            <p:nvPr/>
          </p:nvSpPr>
          <p:spPr>
            <a:xfrm flipH="false" flipV="false" rot="0">
              <a:off x="0" y="-7620"/>
              <a:ext cx="4833620" cy="4726940"/>
            </a:xfrm>
            <a:custGeom>
              <a:avLst/>
              <a:gdLst/>
              <a:ahLst/>
              <a:cxnLst/>
              <a:rect r="r" b="b" t="t" l="l"/>
              <a:pathLst>
                <a:path h="4726940" w="4833620">
                  <a:moveTo>
                    <a:pt x="3416300" y="4662170"/>
                  </a:moveTo>
                  <a:cubicBezTo>
                    <a:pt x="3388360" y="4669790"/>
                    <a:pt x="3366770" y="4679950"/>
                    <a:pt x="3345180" y="4682490"/>
                  </a:cubicBezTo>
                  <a:cubicBezTo>
                    <a:pt x="3223260" y="4692650"/>
                    <a:pt x="3102610" y="4702810"/>
                    <a:pt x="2980690" y="4711700"/>
                  </a:cubicBezTo>
                  <a:cubicBezTo>
                    <a:pt x="2918460" y="4715510"/>
                    <a:pt x="2856230" y="4719320"/>
                    <a:pt x="2794000" y="4720590"/>
                  </a:cubicBezTo>
                  <a:cubicBezTo>
                    <a:pt x="2726690" y="4723130"/>
                    <a:pt x="2659380" y="4726940"/>
                    <a:pt x="2593340" y="4724400"/>
                  </a:cubicBezTo>
                  <a:cubicBezTo>
                    <a:pt x="2529840" y="4723130"/>
                    <a:pt x="2466340" y="4719320"/>
                    <a:pt x="2405380" y="4707890"/>
                  </a:cubicBezTo>
                  <a:cubicBezTo>
                    <a:pt x="2326640" y="4693920"/>
                    <a:pt x="2246630" y="4693920"/>
                    <a:pt x="2169160" y="4681220"/>
                  </a:cubicBezTo>
                  <a:cubicBezTo>
                    <a:pt x="1967230" y="4648200"/>
                    <a:pt x="1761490" y="4657090"/>
                    <a:pt x="1558290" y="4643120"/>
                  </a:cubicBezTo>
                  <a:cubicBezTo>
                    <a:pt x="1443990" y="4635500"/>
                    <a:pt x="1329690" y="4617720"/>
                    <a:pt x="1215390" y="4602480"/>
                  </a:cubicBezTo>
                  <a:cubicBezTo>
                    <a:pt x="1085850" y="4585970"/>
                    <a:pt x="956310" y="4566920"/>
                    <a:pt x="825500" y="4549140"/>
                  </a:cubicBezTo>
                  <a:cubicBezTo>
                    <a:pt x="730250" y="4536440"/>
                    <a:pt x="633730" y="4523740"/>
                    <a:pt x="538480" y="4511040"/>
                  </a:cubicBezTo>
                  <a:cubicBezTo>
                    <a:pt x="535940" y="4511040"/>
                    <a:pt x="533400" y="4509770"/>
                    <a:pt x="530860" y="4509770"/>
                  </a:cubicBezTo>
                  <a:cubicBezTo>
                    <a:pt x="450850" y="4475480"/>
                    <a:pt x="365760" y="4448810"/>
                    <a:pt x="292100" y="4404360"/>
                  </a:cubicBezTo>
                  <a:cubicBezTo>
                    <a:pt x="167640" y="4328160"/>
                    <a:pt x="114300" y="4206240"/>
                    <a:pt x="109220" y="4062730"/>
                  </a:cubicBezTo>
                  <a:cubicBezTo>
                    <a:pt x="107950" y="4013200"/>
                    <a:pt x="101600" y="3964940"/>
                    <a:pt x="101600" y="3915410"/>
                  </a:cubicBezTo>
                  <a:cubicBezTo>
                    <a:pt x="102870" y="3846830"/>
                    <a:pt x="107950" y="3779520"/>
                    <a:pt x="111760" y="3712210"/>
                  </a:cubicBezTo>
                  <a:cubicBezTo>
                    <a:pt x="121920" y="3511550"/>
                    <a:pt x="127000" y="3310890"/>
                    <a:pt x="111760" y="3110230"/>
                  </a:cubicBezTo>
                  <a:cubicBezTo>
                    <a:pt x="97790" y="2929890"/>
                    <a:pt x="85090" y="2750820"/>
                    <a:pt x="71120" y="2570480"/>
                  </a:cubicBezTo>
                  <a:cubicBezTo>
                    <a:pt x="62230" y="2454910"/>
                    <a:pt x="50800" y="2340610"/>
                    <a:pt x="43180" y="2225040"/>
                  </a:cubicBezTo>
                  <a:cubicBezTo>
                    <a:pt x="38100" y="2148840"/>
                    <a:pt x="39370" y="2071370"/>
                    <a:pt x="34290" y="1995170"/>
                  </a:cubicBezTo>
                  <a:cubicBezTo>
                    <a:pt x="31750" y="1951990"/>
                    <a:pt x="17780" y="1910080"/>
                    <a:pt x="16510" y="1866900"/>
                  </a:cubicBezTo>
                  <a:cubicBezTo>
                    <a:pt x="11430" y="1762760"/>
                    <a:pt x="10160" y="1657350"/>
                    <a:pt x="7620" y="1551940"/>
                  </a:cubicBezTo>
                  <a:cubicBezTo>
                    <a:pt x="6350" y="1511300"/>
                    <a:pt x="0" y="1470660"/>
                    <a:pt x="1270" y="1430020"/>
                  </a:cubicBezTo>
                  <a:cubicBezTo>
                    <a:pt x="2540" y="1366520"/>
                    <a:pt x="10160" y="1303020"/>
                    <a:pt x="11430" y="1239520"/>
                  </a:cubicBezTo>
                  <a:cubicBezTo>
                    <a:pt x="12700" y="1165860"/>
                    <a:pt x="5080" y="1092200"/>
                    <a:pt x="7620" y="1019810"/>
                  </a:cubicBezTo>
                  <a:cubicBezTo>
                    <a:pt x="7620" y="949960"/>
                    <a:pt x="16510" y="881380"/>
                    <a:pt x="25400" y="811530"/>
                  </a:cubicBezTo>
                  <a:cubicBezTo>
                    <a:pt x="27940" y="787400"/>
                    <a:pt x="45720" y="765810"/>
                    <a:pt x="50800" y="741680"/>
                  </a:cubicBezTo>
                  <a:cubicBezTo>
                    <a:pt x="72390" y="622300"/>
                    <a:pt x="95250" y="502920"/>
                    <a:pt x="151130" y="392430"/>
                  </a:cubicBezTo>
                  <a:cubicBezTo>
                    <a:pt x="163830" y="368300"/>
                    <a:pt x="184150" y="346710"/>
                    <a:pt x="203200" y="327660"/>
                  </a:cubicBezTo>
                  <a:cubicBezTo>
                    <a:pt x="209550" y="321310"/>
                    <a:pt x="224790" y="325120"/>
                    <a:pt x="228600" y="325120"/>
                  </a:cubicBezTo>
                  <a:cubicBezTo>
                    <a:pt x="237490" y="308610"/>
                    <a:pt x="242570" y="292100"/>
                    <a:pt x="252730" y="284480"/>
                  </a:cubicBezTo>
                  <a:cubicBezTo>
                    <a:pt x="307340" y="242570"/>
                    <a:pt x="364490" y="212090"/>
                    <a:pt x="435610" y="204470"/>
                  </a:cubicBezTo>
                  <a:cubicBezTo>
                    <a:pt x="488950" y="198120"/>
                    <a:pt x="541020" y="175260"/>
                    <a:pt x="594360" y="162560"/>
                  </a:cubicBezTo>
                  <a:cubicBezTo>
                    <a:pt x="659130" y="147320"/>
                    <a:pt x="723900" y="129540"/>
                    <a:pt x="791210" y="120650"/>
                  </a:cubicBezTo>
                  <a:cubicBezTo>
                    <a:pt x="852170" y="113030"/>
                    <a:pt x="910590" y="96520"/>
                    <a:pt x="972820" y="91440"/>
                  </a:cubicBezTo>
                  <a:cubicBezTo>
                    <a:pt x="1036320" y="86360"/>
                    <a:pt x="1099820" y="71120"/>
                    <a:pt x="1164590" y="66040"/>
                  </a:cubicBezTo>
                  <a:cubicBezTo>
                    <a:pt x="1339850" y="53340"/>
                    <a:pt x="1516380" y="44450"/>
                    <a:pt x="1691640" y="34290"/>
                  </a:cubicBezTo>
                  <a:cubicBezTo>
                    <a:pt x="1734820" y="31750"/>
                    <a:pt x="1778000" y="34290"/>
                    <a:pt x="1821180" y="35560"/>
                  </a:cubicBezTo>
                  <a:cubicBezTo>
                    <a:pt x="1842770" y="36830"/>
                    <a:pt x="1864360" y="41910"/>
                    <a:pt x="1887220" y="44450"/>
                  </a:cubicBezTo>
                  <a:cubicBezTo>
                    <a:pt x="1897380" y="45720"/>
                    <a:pt x="1907540" y="41910"/>
                    <a:pt x="1917700" y="41910"/>
                  </a:cubicBezTo>
                  <a:cubicBezTo>
                    <a:pt x="1948180" y="41910"/>
                    <a:pt x="1979930" y="41910"/>
                    <a:pt x="2010410" y="40640"/>
                  </a:cubicBezTo>
                  <a:cubicBezTo>
                    <a:pt x="2068830" y="38100"/>
                    <a:pt x="2128520" y="31750"/>
                    <a:pt x="2186940" y="31750"/>
                  </a:cubicBezTo>
                  <a:cubicBezTo>
                    <a:pt x="2244090" y="31750"/>
                    <a:pt x="2301240" y="35560"/>
                    <a:pt x="2358390" y="38100"/>
                  </a:cubicBezTo>
                  <a:lnTo>
                    <a:pt x="2404110" y="38100"/>
                  </a:lnTo>
                  <a:cubicBezTo>
                    <a:pt x="2473960" y="35560"/>
                    <a:pt x="2542540" y="35560"/>
                    <a:pt x="2612390" y="31750"/>
                  </a:cubicBezTo>
                  <a:cubicBezTo>
                    <a:pt x="2679700" y="27940"/>
                    <a:pt x="2745740" y="19050"/>
                    <a:pt x="2813050" y="15240"/>
                  </a:cubicBezTo>
                  <a:cubicBezTo>
                    <a:pt x="2844800" y="12700"/>
                    <a:pt x="2877820" y="12700"/>
                    <a:pt x="2909570" y="19050"/>
                  </a:cubicBezTo>
                  <a:cubicBezTo>
                    <a:pt x="2957830" y="27940"/>
                    <a:pt x="3003550" y="33020"/>
                    <a:pt x="3051810" y="19050"/>
                  </a:cubicBezTo>
                  <a:cubicBezTo>
                    <a:pt x="3069590" y="13970"/>
                    <a:pt x="3092450" y="22860"/>
                    <a:pt x="3112770" y="25400"/>
                  </a:cubicBezTo>
                  <a:cubicBezTo>
                    <a:pt x="3121660" y="26670"/>
                    <a:pt x="3131820" y="29210"/>
                    <a:pt x="3136900" y="25400"/>
                  </a:cubicBezTo>
                  <a:cubicBezTo>
                    <a:pt x="3171190" y="0"/>
                    <a:pt x="3202940" y="6350"/>
                    <a:pt x="3235960" y="27940"/>
                  </a:cubicBezTo>
                  <a:cubicBezTo>
                    <a:pt x="3239770" y="30480"/>
                    <a:pt x="3249930" y="24130"/>
                    <a:pt x="3257550" y="24130"/>
                  </a:cubicBezTo>
                  <a:cubicBezTo>
                    <a:pt x="3288030" y="24130"/>
                    <a:pt x="3318510" y="24130"/>
                    <a:pt x="3350260" y="25400"/>
                  </a:cubicBezTo>
                  <a:cubicBezTo>
                    <a:pt x="3373120" y="26670"/>
                    <a:pt x="3394710" y="34290"/>
                    <a:pt x="3417570" y="36830"/>
                  </a:cubicBezTo>
                  <a:cubicBezTo>
                    <a:pt x="3467100" y="43180"/>
                    <a:pt x="3517900" y="53340"/>
                    <a:pt x="3568700" y="53340"/>
                  </a:cubicBezTo>
                  <a:cubicBezTo>
                    <a:pt x="3663950" y="54610"/>
                    <a:pt x="3759200" y="58420"/>
                    <a:pt x="3853180" y="78740"/>
                  </a:cubicBezTo>
                  <a:cubicBezTo>
                    <a:pt x="3940810" y="97790"/>
                    <a:pt x="4030980" y="97790"/>
                    <a:pt x="4119880" y="113030"/>
                  </a:cubicBezTo>
                  <a:cubicBezTo>
                    <a:pt x="4173220" y="121920"/>
                    <a:pt x="4227830" y="138430"/>
                    <a:pt x="4273550" y="165100"/>
                  </a:cubicBezTo>
                  <a:cubicBezTo>
                    <a:pt x="4323080" y="193040"/>
                    <a:pt x="4361180" y="238760"/>
                    <a:pt x="4405630" y="276860"/>
                  </a:cubicBezTo>
                  <a:cubicBezTo>
                    <a:pt x="4422140" y="290830"/>
                    <a:pt x="4446270" y="300990"/>
                    <a:pt x="4457700" y="318770"/>
                  </a:cubicBezTo>
                  <a:cubicBezTo>
                    <a:pt x="4490720" y="367030"/>
                    <a:pt x="4519930" y="417830"/>
                    <a:pt x="4549140" y="468630"/>
                  </a:cubicBezTo>
                  <a:cubicBezTo>
                    <a:pt x="4570730" y="505460"/>
                    <a:pt x="4592320" y="543560"/>
                    <a:pt x="4608830" y="581660"/>
                  </a:cubicBezTo>
                  <a:cubicBezTo>
                    <a:pt x="4626610" y="626110"/>
                    <a:pt x="4640580" y="671830"/>
                    <a:pt x="4654550" y="718820"/>
                  </a:cubicBezTo>
                  <a:cubicBezTo>
                    <a:pt x="4676140" y="792480"/>
                    <a:pt x="4701540" y="866140"/>
                    <a:pt x="4715510" y="942340"/>
                  </a:cubicBezTo>
                  <a:cubicBezTo>
                    <a:pt x="4735830" y="1049020"/>
                    <a:pt x="4745990" y="1158240"/>
                    <a:pt x="4761230" y="1266190"/>
                  </a:cubicBezTo>
                  <a:cubicBezTo>
                    <a:pt x="4766310" y="1301750"/>
                    <a:pt x="4772660" y="1337310"/>
                    <a:pt x="4775200" y="1372870"/>
                  </a:cubicBezTo>
                  <a:cubicBezTo>
                    <a:pt x="4782820" y="1474470"/>
                    <a:pt x="4787900" y="1574800"/>
                    <a:pt x="4794250" y="1676400"/>
                  </a:cubicBezTo>
                  <a:cubicBezTo>
                    <a:pt x="4803140" y="1802130"/>
                    <a:pt x="4815840" y="1926590"/>
                    <a:pt x="4822190" y="2052320"/>
                  </a:cubicBezTo>
                  <a:cubicBezTo>
                    <a:pt x="4828540" y="2172970"/>
                    <a:pt x="4833620" y="2294890"/>
                    <a:pt x="4831080" y="2416810"/>
                  </a:cubicBezTo>
                  <a:cubicBezTo>
                    <a:pt x="4827270" y="2620010"/>
                    <a:pt x="4817110" y="2821940"/>
                    <a:pt x="4806950" y="3025140"/>
                  </a:cubicBezTo>
                  <a:cubicBezTo>
                    <a:pt x="4800600" y="3150870"/>
                    <a:pt x="4791710" y="3275330"/>
                    <a:pt x="4779010" y="3399790"/>
                  </a:cubicBezTo>
                  <a:cubicBezTo>
                    <a:pt x="4766310" y="3524250"/>
                    <a:pt x="4747260" y="3647440"/>
                    <a:pt x="4733290" y="3771900"/>
                  </a:cubicBezTo>
                  <a:cubicBezTo>
                    <a:pt x="4723130" y="3858260"/>
                    <a:pt x="4720590" y="3944620"/>
                    <a:pt x="4709160" y="4029710"/>
                  </a:cubicBezTo>
                  <a:cubicBezTo>
                    <a:pt x="4699000" y="4107180"/>
                    <a:pt x="4660900" y="4175760"/>
                    <a:pt x="4610100" y="4232910"/>
                  </a:cubicBezTo>
                  <a:cubicBezTo>
                    <a:pt x="4568190" y="4281170"/>
                    <a:pt x="4535170" y="4335780"/>
                    <a:pt x="4491990" y="4382770"/>
                  </a:cubicBezTo>
                  <a:cubicBezTo>
                    <a:pt x="4453890" y="4424680"/>
                    <a:pt x="4411980" y="4466590"/>
                    <a:pt x="4345940" y="4467860"/>
                  </a:cubicBezTo>
                  <a:cubicBezTo>
                    <a:pt x="4330700" y="4467860"/>
                    <a:pt x="4316730" y="4483100"/>
                    <a:pt x="4301490" y="4490720"/>
                  </a:cubicBezTo>
                  <a:cubicBezTo>
                    <a:pt x="4236720" y="4518660"/>
                    <a:pt x="4169410" y="4542790"/>
                    <a:pt x="4105910" y="4573270"/>
                  </a:cubicBezTo>
                  <a:cubicBezTo>
                    <a:pt x="3989070" y="4629150"/>
                    <a:pt x="3863340" y="4638040"/>
                    <a:pt x="3737610" y="4643120"/>
                  </a:cubicBezTo>
                  <a:cubicBezTo>
                    <a:pt x="3689350" y="4645660"/>
                    <a:pt x="3639820" y="4641850"/>
                    <a:pt x="3591560" y="4645660"/>
                  </a:cubicBezTo>
                  <a:cubicBezTo>
                    <a:pt x="3567430" y="4646930"/>
                    <a:pt x="3544570" y="4658360"/>
                    <a:pt x="3521710" y="4663440"/>
                  </a:cubicBezTo>
                  <a:cubicBezTo>
                    <a:pt x="3511550" y="4665980"/>
                    <a:pt x="3501390" y="4664710"/>
                    <a:pt x="3489960" y="4665980"/>
                  </a:cubicBezTo>
                  <a:cubicBezTo>
                    <a:pt x="3474720" y="4667250"/>
                    <a:pt x="3459480" y="4671060"/>
                    <a:pt x="3444240" y="4669790"/>
                  </a:cubicBezTo>
                  <a:cubicBezTo>
                    <a:pt x="3429000" y="4667250"/>
                    <a:pt x="3418840" y="4662170"/>
                    <a:pt x="3416300" y="4662170"/>
                  </a:cubicBezTo>
                  <a:close/>
                </a:path>
              </a:pathLst>
            </a:custGeom>
            <a:blipFill>
              <a:blip r:embed="rId7"/>
              <a:stretch>
                <a:fillRect l="0" t="-1211" r="0" b="-1211"/>
              </a:stretch>
            </a:blipFill>
          </p:spPr>
        </p:sp>
      </p:grpSp>
      <p:sp>
        <p:nvSpPr>
          <p:cNvPr name="Freeform 18" id="18"/>
          <p:cNvSpPr/>
          <p:nvPr/>
        </p:nvSpPr>
        <p:spPr>
          <a:xfrm flipH="false" flipV="false" rot="0">
            <a:off x="-5076131" y="0"/>
            <a:ext cx="7315200" cy="3125585"/>
          </a:xfrm>
          <a:custGeom>
            <a:avLst/>
            <a:gdLst/>
            <a:ahLst/>
            <a:cxnLst/>
            <a:rect r="r" b="b" t="t" l="l"/>
            <a:pathLst>
              <a:path h="3125585" w="7315200">
                <a:moveTo>
                  <a:pt x="0" y="0"/>
                </a:moveTo>
                <a:lnTo>
                  <a:pt x="7315200" y="0"/>
                </a:lnTo>
                <a:lnTo>
                  <a:pt x="7315200" y="3125585"/>
                </a:lnTo>
                <a:lnTo>
                  <a:pt x="0" y="3125585"/>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9" id="19"/>
          <p:cNvSpPr/>
          <p:nvPr/>
        </p:nvSpPr>
        <p:spPr>
          <a:xfrm flipH="false" flipV="false" rot="0">
            <a:off x="14363811" y="-1709097"/>
            <a:ext cx="7315200" cy="3418193"/>
          </a:xfrm>
          <a:custGeom>
            <a:avLst/>
            <a:gdLst/>
            <a:ahLst/>
            <a:cxnLst/>
            <a:rect r="r" b="b" t="t" l="l"/>
            <a:pathLst>
              <a:path h="3418193" w="7315200">
                <a:moveTo>
                  <a:pt x="0" y="0"/>
                </a:moveTo>
                <a:lnTo>
                  <a:pt x="7315200" y="0"/>
                </a:lnTo>
                <a:lnTo>
                  <a:pt x="7315200" y="3418194"/>
                </a:lnTo>
                <a:lnTo>
                  <a:pt x="0" y="341819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20" id="20"/>
          <p:cNvSpPr txBox="true"/>
          <p:nvPr/>
        </p:nvSpPr>
        <p:spPr>
          <a:xfrm rot="0">
            <a:off x="1531896" y="860162"/>
            <a:ext cx="15224209" cy="1172350"/>
          </a:xfrm>
          <a:prstGeom prst="rect">
            <a:avLst/>
          </a:prstGeom>
        </p:spPr>
        <p:txBody>
          <a:bodyPr anchor="t" rtlCol="false" tIns="0" lIns="0" bIns="0" rIns="0">
            <a:spAutoFit/>
          </a:bodyPr>
          <a:lstStyle/>
          <a:p>
            <a:pPr algn="ctr" marL="0" indent="0" lvl="0">
              <a:lnSpc>
                <a:spcPts val="9209"/>
              </a:lnSpc>
              <a:spcBef>
                <a:spcPct val="0"/>
              </a:spcBef>
            </a:pPr>
            <a:r>
              <a:rPr lang="en-US" sz="7805" strike="noStrike" u="none">
                <a:solidFill>
                  <a:srgbClr val="0F1A38"/>
                </a:solidFill>
                <a:latin typeface="Cinzel"/>
                <a:ea typeface="Cinzel"/>
                <a:cs typeface="Cinzel"/>
                <a:sym typeface="Cinzel"/>
              </a:rPr>
              <a:t>Attributes and Symbols</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false" flipV="false" rot="0">
            <a:off x="1479428" y="3540492"/>
            <a:ext cx="7659033" cy="5472727"/>
          </a:xfrm>
          <a:custGeom>
            <a:avLst/>
            <a:gdLst/>
            <a:ahLst/>
            <a:cxnLst/>
            <a:rect r="r" b="b" t="t" l="l"/>
            <a:pathLst>
              <a:path h="5472727" w="7659033">
                <a:moveTo>
                  <a:pt x="0" y="0"/>
                </a:moveTo>
                <a:lnTo>
                  <a:pt x="7659033" y="0"/>
                </a:lnTo>
                <a:lnTo>
                  <a:pt x="7659033" y="5472727"/>
                </a:lnTo>
                <a:lnTo>
                  <a:pt x="0" y="547272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AutoShape 4" id="4"/>
          <p:cNvSpPr/>
          <p:nvPr/>
        </p:nvSpPr>
        <p:spPr>
          <a:xfrm>
            <a:off x="3415128" y="4348408"/>
            <a:ext cx="0" cy="827487"/>
          </a:xfrm>
          <a:prstGeom prst="line">
            <a:avLst/>
          </a:prstGeom>
          <a:ln cap="flat" w="19050">
            <a:solidFill>
              <a:srgbClr val="0F1A38"/>
            </a:solidFill>
            <a:prstDash val="solid"/>
            <a:headEnd type="oval" len="lg" w="lg"/>
            <a:tailEnd type="oval" len="lg" w="lg"/>
          </a:ln>
        </p:spPr>
      </p:sp>
      <p:sp>
        <p:nvSpPr>
          <p:cNvPr name="AutoShape 5" id="5"/>
          <p:cNvSpPr/>
          <p:nvPr/>
        </p:nvSpPr>
        <p:spPr>
          <a:xfrm>
            <a:off x="3415128" y="5910508"/>
            <a:ext cx="0" cy="827487"/>
          </a:xfrm>
          <a:prstGeom prst="line">
            <a:avLst/>
          </a:prstGeom>
          <a:ln cap="flat" w="19050">
            <a:solidFill>
              <a:srgbClr val="0F1A38"/>
            </a:solidFill>
            <a:prstDash val="solid"/>
            <a:headEnd type="oval" len="lg" w="lg"/>
            <a:tailEnd type="oval" len="lg" w="lg"/>
          </a:ln>
        </p:spPr>
      </p:sp>
      <p:sp>
        <p:nvSpPr>
          <p:cNvPr name="TextBox 6" id="6"/>
          <p:cNvSpPr txBox="true"/>
          <p:nvPr/>
        </p:nvSpPr>
        <p:spPr>
          <a:xfrm rot="0">
            <a:off x="2146268" y="7520190"/>
            <a:ext cx="1268860" cy="779905"/>
          </a:xfrm>
          <a:prstGeom prst="rect">
            <a:avLst/>
          </a:prstGeom>
        </p:spPr>
        <p:txBody>
          <a:bodyPr anchor="t" rtlCol="false" tIns="0" lIns="0" bIns="0" rIns="0">
            <a:spAutoFit/>
          </a:bodyPr>
          <a:lstStyle/>
          <a:p>
            <a:pPr algn="l" marL="0" indent="0" lvl="0">
              <a:lnSpc>
                <a:spcPts val="6114"/>
              </a:lnSpc>
              <a:spcBef>
                <a:spcPct val="0"/>
              </a:spcBef>
            </a:pPr>
            <a:r>
              <a:rPr lang="en-US" sz="5181" strike="noStrike" u="none">
                <a:solidFill>
                  <a:srgbClr val="0F1A38"/>
                </a:solidFill>
                <a:latin typeface="Cinzel"/>
                <a:ea typeface="Cinzel"/>
                <a:cs typeface="Cinzel"/>
                <a:sym typeface="Cinzel"/>
              </a:rPr>
              <a:t>03.</a:t>
            </a:r>
          </a:p>
        </p:txBody>
      </p:sp>
      <p:sp>
        <p:nvSpPr>
          <p:cNvPr name="AutoShape 7" id="7"/>
          <p:cNvSpPr/>
          <p:nvPr/>
        </p:nvSpPr>
        <p:spPr>
          <a:xfrm>
            <a:off x="3415128" y="7472608"/>
            <a:ext cx="0" cy="827487"/>
          </a:xfrm>
          <a:prstGeom prst="line">
            <a:avLst/>
          </a:prstGeom>
          <a:ln cap="flat" w="19050">
            <a:solidFill>
              <a:srgbClr val="0F1A38"/>
            </a:solidFill>
            <a:prstDash val="solid"/>
            <a:headEnd type="oval" len="lg" w="lg"/>
            <a:tailEnd type="oval" len="lg" w="lg"/>
          </a:ln>
        </p:spPr>
      </p:sp>
      <p:sp>
        <p:nvSpPr>
          <p:cNvPr name="TextBox 8" id="8"/>
          <p:cNvSpPr txBox="true"/>
          <p:nvPr/>
        </p:nvSpPr>
        <p:spPr>
          <a:xfrm rot="0">
            <a:off x="1479428" y="1619030"/>
            <a:ext cx="15329144" cy="1647120"/>
          </a:xfrm>
          <a:prstGeom prst="rect">
            <a:avLst/>
          </a:prstGeom>
        </p:spPr>
        <p:txBody>
          <a:bodyPr anchor="t" rtlCol="false" tIns="0" lIns="0" bIns="0" rIns="0">
            <a:spAutoFit/>
          </a:bodyPr>
          <a:lstStyle/>
          <a:p>
            <a:pPr algn="ctr" marL="0" indent="0" lvl="0">
              <a:lnSpc>
                <a:spcPts val="12947"/>
              </a:lnSpc>
              <a:spcBef>
                <a:spcPct val="0"/>
              </a:spcBef>
            </a:pPr>
            <a:r>
              <a:rPr lang="en-US" sz="10972" strike="noStrike" u="none">
                <a:solidFill>
                  <a:srgbClr val="0F1A38"/>
                </a:solidFill>
                <a:latin typeface="Cinzel"/>
                <a:ea typeface="Cinzel"/>
                <a:cs typeface="Cinzel"/>
                <a:sym typeface="Cinzel"/>
              </a:rPr>
              <a:t>Cultural Heritage</a:t>
            </a:r>
          </a:p>
        </p:txBody>
      </p:sp>
      <p:sp>
        <p:nvSpPr>
          <p:cNvPr name="TextBox 9" id="9"/>
          <p:cNvSpPr txBox="true"/>
          <p:nvPr/>
        </p:nvSpPr>
        <p:spPr>
          <a:xfrm rot="0">
            <a:off x="2146268" y="4395990"/>
            <a:ext cx="966578" cy="779905"/>
          </a:xfrm>
          <a:prstGeom prst="rect">
            <a:avLst/>
          </a:prstGeom>
        </p:spPr>
        <p:txBody>
          <a:bodyPr anchor="t" rtlCol="false" tIns="0" lIns="0" bIns="0" rIns="0">
            <a:spAutoFit/>
          </a:bodyPr>
          <a:lstStyle/>
          <a:p>
            <a:pPr algn="l" marL="0" indent="0" lvl="0">
              <a:lnSpc>
                <a:spcPts val="6114"/>
              </a:lnSpc>
              <a:spcBef>
                <a:spcPct val="0"/>
              </a:spcBef>
            </a:pPr>
            <a:r>
              <a:rPr lang="en-US" sz="5181" strike="noStrike" u="none">
                <a:solidFill>
                  <a:srgbClr val="0F1A38"/>
                </a:solidFill>
                <a:latin typeface="Cinzel"/>
                <a:ea typeface="Cinzel"/>
                <a:cs typeface="Cinzel"/>
                <a:sym typeface="Cinzel"/>
              </a:rPr>
              <a:t>01.</a:t>
            </a:r>
          </a:p>
        </p:txBody>
      </p:sp>
      <p:sp>
        <p:nvSpPr>
          <p:cNvPr name="TextBox 10" id="10"/>
          <p:cNvSpPr txBox="true"/>
          <p:nvPr/>
        </p:nvSpPr>
        <p:spPr>
          <a:xfrm rot="0">
            <a:off x="2146268" y="5958090"/>
            <a:ext cx="966578" cy="779905"/>
          </a:xfrm>
          <a:prstGeom prst="rect">
            <a:avLst/>
          </a:prstGeom>
        </p:spPr>
        <p:txBody>
          <a:bodyPr anchor="t" rtlCol="false" tIns="0" lIns="0" bIns="0" rIns="0">
            <a:spAutoFit/>
          </a:bodyPr>
          <a:lstStyle/>
          <a:p>
            <a:pPr algn="l" marL="0" indent="0" lvl="0">
              <a:lnSpc>
                <a:spcPts val="6114"/>
              </a:lnSpc>
              <a:spcBef>
                <a:spcPct val="0"/>
              </a:spcBef>
            </a:pPr>
            <a:r>
              <a:rPr lang="en-US" sz="5181" strike="noStrike" u="none">
                <a:solidFill>
                  <a:srgbClr val="0F1A38"/>
                </a:solidFill>
                <a:latin typeface="Cinzel"/>
                <a:ea typeface="Cinzel"/>
                <a:cs typeface="Cinzel"/>
                <a:sym typeface="Cinzel"/>
              </a:rPr>
              <a:t>02.</a:t>
            </a:r>
          </a:p>
        </p:txBody>
      </p:sp>
      <p:sp>
        <p:nvSpPr>
          <p:cNvPr name="TextBox 11" id="11"/>
          <p:cNvSpPr txBox="true"/>
          <p:nvPr/>
        </p:nvSpPr>
        <p:spPr>
          <a:xfrm rot="0">
            <a:off x="3848874" y="4827084"/>
            <a:ext cx="5915714" cy="36576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12" id="12"/>
          <p:cNvSpPr txBox="true"/>
          <p:nvPr/>
        </p:nvSpPr>
        <p:spPr>
          <a:xfrm rot="0">
            <a:off x="3848874" y="6389184"/>
            <a:ext cx="5915714" cy="36576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13" id="13"/>
          <p:cNvSpPr txBox="true"/>
          <p:nvPr/>
        </p:nvSpPr>
        <p:spPr>
          <a:xfrm rot="0">
            <a:off x="3848874" y="4283340"/>
            <a:ext cx="3553514" cy="497840"/>
          </a:xfrm>
          <a:prstGeom prst="rect">
            <a:avLst/>
          </a:prstGeom>
        </p:spPr>
        <p:txBody>
          <a:bodyPr anchor="t" rtlCol="false" tIns="0" lIns="0" bIns="0" rIns="0">
            <a:spAutoFit/>
          </a:bodyPr>
          <a:lstStyle/>
          <a:p>
            <a:pPr algn="just"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Main Point</a:t>
            </a:r>
          </a:p>
        </p:txBody>
      </p:sp>
      <p:sp>
        <p:nvSpPr>
          <p:cNvPr name="TextBox 14" id="14"/>
          <p:cNvSpPr txBox="true"/>
          <p:nvPr/>
        </p:nvSpPr>
        <p:spPr>
          <a:xfrm rot="0">
            <a:off x="3848874" y="5845440"/>
            <a:ext cx="3553514" cy="497840"/>
          </a:xfrm>
          <a:prstGeom prst="rect">
            <a:avLst/>
          </a:prstGeom>
        </p:spPr>
        <p:txBody>
          <a:bodyPr anchor="t" rtlCol="false" tIns="0" lIns="0" bIns="0" rIns="0">
            <a:spAutoFit/>
          </a:bodyPr>
          <a:lstStyle/>
          <a:p>
            <a:pPr algn="just"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Main Point</a:t>
            </a:r>
          </a:p>
        </p:txBody>
      </p:sp>
      <p:sp>
        <p:nvSpPr>
          <p:cNvPr name="TextBox 15" id="15"/>
          <p:cNvSpPr txBox="true"/>
          <p:nvPr/>
        </p:nvSpPr>
        <p:spPr>
          <a:xfrm rot="0">
            <a:off x="3848874" y="7951284"/>
            <a:ext cx="5915714" cy="36576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16" id="16"/>
          <p:cNvSpPr txBox="true"/>
          <p:nvPr/>
        </p:nvSpPr>
        <p:spPr>
          <a:xfrm rot="0">
            <a:off x="3848874" y="7407540"/>
            <a:ext cx="3553514" cy="497840"/>
          </a:xfrm>
          <a:prstGeom prst="rect">
            <a:avLst/>
          </a:prstGeom>
        </p:spPr>
        <p:txBody>
          <a:bodyPr anchor="t" rtlCol="false" tIns="0" lIns="0" bIns="0" rIns="0">
            <a:spAutoFit/>
          </a:bodyPr>
          <a:lstStyle/>
          <a:p>
            <a:pPr algn="just"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Main Point</a:t>
            </a:r>
          </a:p>
        </p:txBody>
      </p:sp>
      <p:grpSp>
        <p:nvGrpSpPr>
          <p:cNvPr name="Group 17" id="17"/>
          <p:cNvGrpSpPr/>
          <p:nvPr/>
        </p:nvGrpSpPr>
        <p:grpSpPr>
          <a:xfrm rot="0">
            <a:off x="9512235" y="3540492"/>
            <a:ext cx="6949404" cy="5472727"/>
            <a:chOff x="0" y="0"/>
            <a:chExt cx="5989483" cy="4716780"/>
          </a:xfrm>
        </p:grpSpPr>
        <p:sp>
          <p:nvSpPr>
            <p:cNvPr name="Freeform 18" id="18"/>
            <p:cNvSpPr/>
            <p:nvPr/>
          </p:nvSpPr>
          <p:spPr>
            <a:xfrm flipH="false" flipV="false" rot="0">
              <a:off x="0" y="-7620"/>
              <a:ext cx="5994563" cy="4726940"/>
            </a:xfrm>
            <a:custGeom>
              <a:avLst/>
              <a:gdLst/>
              <a:ahLst/>
              <a:cxnLst/>
              <a:rect r="r" b="b" t="t" l="l"/>
              <a:pathLst>
                <a:path h="4726940" w="5994563">
                  <a:moveTo>
                    <a:pt x="4237693" y="4662170"/>
                  </a:moveTo>
                  <a:cubicBezTo>
                    <a:pt x="4203035" y="4669790"/>
                    <a:pt x="4176255" y="4679950"/>
                    <a:pt x="4149473" y="4682490"/>
                  </a:cubicBezTo>
                  <a:cubicBezTo>
                    <a:pt x="3998240" y="4692650"/>
                    <a:pt x="3848582" y="4702810"/>
                    <a:pt x="3697348" y="4711700"/>
                  </a:cubicBezTo>
                  <a:cubicBezTo>
                    <a:pt x="3620156" y="4715510"/>
                    <a:pt x="3542964" y="4719320"/>
                    <a:pt x="3465771" y="4720590"/>
                  </a:cubicBezTo>
                  <a:cubicBezTo>
                    <a:pt x="3382278" y="4723130"/>
                    <a:pt x="3298784" y="4726940"/>
                    <a:pt x="3216866" y="4724400"/>
                  </a:cubicBezTo>
                  <a:cubicBezTo>
                    <a:pt x="3138099" y="4723130"/>
                    <a:pt x="3059331" y="4719320"/>
                    <a:pt x="2983714" y="4707890"/>
                  </a:cubicBezTo>
                  <a:cubicBezTo>
                    <a:pt x="2886042" y="4693920"/>
                    <a:pt x="2786795" y="4693920"/>
                    <a:pt x="2690699" y="4681220"/>
                  </a:cubicBezTo>
                  <a:cubicBezTo>
                    <a:pt x="2440218" y="4648200"/>
                    <a:pt x="2185011" y="4657090"/>
                    <a:pt x="1932955" y="4643120"/>
                  </a:cubicBezTo>
                  <a:cubicBezTo>
                    <a:pt x="1791174" y="4635500"/>
                    <a:pt x="1649392" y="4617720"/>
                    <a:pt x="1507611" y="4602480"/>
                  </a:cubicBezTo>
                  <a:cubicBezTo>
                    <a:pt x="1346925" y="4585970"/>
                    <a:pt x="1186239" y="4566920"/>
                    <a:pt x="1023978" y="4549140"/>
                  </a:cubicBezTo>
                  <a:cubicBezTo>
                    <a:pt x="905827" y="4536440"/>
                    <a:pt x="786100" y="4523740"/>
                    <a:pt x="667949" y="4511040"/>
                  </a:cubicBezTo>
                  <a:cubicBezTo>
                    <a:pt x="664798" y="4511040"/>
                    <a:pt x="661647" y="4509770"/>
                    <a:pt x="658497" y="4509770"/>
                  </a:cubicBezTo>
                  <a:cubicBezTo>
                    <a:pt x="559249" y="4475480"/>
                    <a:pt x="453701" y="4448810"/>
                    <a:pt x="362331" y="4404360"/>
                  </a:cubicBezTo>
                  <a:cubicBezTo>
                    <a:pt x="207946" y="4328160"/>
                    <a:pt x="141782" y="4206240"/>
                    <a:pt x="135480" y="4062730"/>
                  </a:cubicBezTo>
                  <a:cubicBezTo>
                    <a:pt x="133905" y="4013200"/>
                    <a:pt x="126028" y="3964940"/>
                    <a:pt x="126028" y="3915410"/>
                  </a:cubicBezTo>
                  <a:cubicBezTo>
                    <a:pt x="127603" y="3846830"/>
                    <a:pt x="133905" y="3779520"/>
                    <a:pt x="138631" y="3712210"/>
                  </a:cubicBezTo>
                  <a:cubicBezTo>
                    <a:pt x="151234" y="3511550"/>
                    <a:pt x="157535" y="3310890"/>
                    <a:pt x="138631" y="3110230"/>
                  </a:cubicBezTo>
                  <a:cubicBezTo>
                    <a:pt x="121302" y="2929890"/>
                    <a:pt x="105548" y="2750820"/>
                    <a:pt x="88220" y="2570480"/>
                  </a:cubicBezTo>
                  <a:cubicBezTo>
                    <a:pt x="77192" y="2454910"/>
                    <a:pt x="63014" y="2340610"/>
                    <a:pt x="53562" y="2225040"/>
                  </a:cubicBezTo>
                  <a:cubicBezTo>
                    <a:pt x="47261" y="2148840"/>
                    <a:pt x="48836" y="2071370"/>
                    <a:pt x="42534" y="1995170"/>
                  </a:cubicBezTo>
                  <a:cubicBezTo>
                    <a:pt x="39384" y="1951990"/>
                    <a:pt x="22055" y="1910080"/>
                    <a:pt x="20480" y="1866900"/>
                  </a:cubicBezTo>
                  <a:cubicBezTo>
                    <a:pt x="14178" y="1762760"/>
                    <a:pt x="12603" y="1657350"/>
                    <a:pt x="9452" y="1551940"/>
                  </a:cubicBezTo>
                  <a:cubicBezTo>
                    <a:pt x="7877" y="1511300"/>
                    <a:pt x="0" y="1470660"/>
                    <a:pt x="1575" y="1430020"/>
                  </a:cubicBezTo>
                  <a:cubicBezTo>
                    <a:pt x="3151" y="1366520"/>
                    <a:pt x="12603" y="1303020"/>
                    <a:pt x="14178" y="1239520"/>
                  </a:cubicBezTo>
                  <a:cubicBezTo>
                    <a:pt x="15754" y="1165860"/>
                    <a:pt x="6301" y="1092200"/>
                    <a:pt x="9452" y="1019810"/>
                  </a:cubicBezTo>
                  <a:cubicBezTo>
                    <a:pt x="9452" y="949960"/>
                    <a:pt x="20480" y="881380"/>
                    <a:pt x="31507" y="811530"/>
                  </a:cubicBezTo>
                  <a:cubicBezTo>
                    <a:pt x="34658" y="787400"/>
                    <a:pt x="56713" y="765810"/>
                    <a:pt x="63014" y="741680"/>
                  </a:cubicBezTo>
                  <a:cubicBezTo>
                    <a:pt x="89795" y="622300"/>
                    <a:pt x="118151" y="502920"/>
                    <a:pt x="187467" y="392430"/>
                  </a:cubicBezTo>
                  <a:cubicBezTo>
                    <a:pt x="203220" y="368300"/>
                    <a:pt x="228426" y="346710"/>
                    <a:pt x="252056" y="327660"/>
                  </a:cubicBezTo>
                  <a:cubicBezTo>
                    <a:pt x="259933" y="321310"/>
                    <a:pt x="278837" y="325120"/>
                    <a:pt x="283563" y="325120"/>
                  </a:cubicBezTo>
                  <a:cubicBezTo>
                    <a:pt x="294591" y="308610"/>
                    <a:pt x="300892" y="292100"/>
                    <a:pt x="313495" y="284480"/>
                  </a:cubicBezTo>
                  <a:cubicBezTo>
                    <a:pt x="381235" y="242570"/>
                    <a:pt x="452126" y="212090"/>
                    <a:pt x="540345" y="204470"/>
                  </a:cubicBezTo>
                  <a:cubicBezTo>
                    <a:pt x="606510" y="198120"/>
                    <a:pt x="671099" y="175260"/>
                    <a:pt x="737264" y="162560"/>
                  </a:cubicBezTo>
                  <a:cubicBezTo>
                    <a:pt x="817607" y="147320"/>
                    <a:pt x="897950" y="129540"/>
                    <a:pt x="981443" y="120650"/>
                  </a:cubicBezTo>
                  <a:cubicBezTo>
                    <a:pt x="1057060" y="113030"/>
                    <a:pt x="1129526" y="96520"/>
                    <a:pt x="1206719" y="91440"/>
                  </a:cubicBezTo>
                  <a:cubicBezTo>
                    <a:pt x="1285486" y="86360"/>
                    <a:pt x="1364254" y="71120"/>
                    <a:pt x="1444597" y="66040"/>
                  </a:cubicBezTo>
                  <a:cubicBezTo>
                    <a:pt x="1661995" y="53340"/>
                    <a:pt x="1880969" y="44450"/>
                    <a:pt x="2098367" y="34290"/>
                  </a:cubicBezTo>
                  <a:cubicBezTo>
                    <a:pt x="2151929" y="31750"/>
                    <a:pt x="2205491" y="34290"/>
                    <a:pt x="2259053" y="35560"/>
                  </a:cubicBezTo>
                  <a:cubicBezTo>
                    <a:pt x="2285834" y="36830"/>
                    <a:pt x="2312615" y="41910"/>
                    <a:pt x="2340971" y="44450"/>
                  </a:cubicBezTo>
                  <a:cubicBezTo>
                    <a:pt x="2353574" y="45720"/>
                    <a:pt x="2366177" y="41910"/>
                    <a:pt x="2378779" y="41910"/>
                  </a:cubicBezTo>
                  <a:cubicBezTo>
                    <a:pt x="2416588" y="41910"/>
                    <a:pt x="2455972" y="41910"/>
                    <a:pt x="2493780" y="40640"/>
                  </a:cubicBezTo>
                  <a:cubicBezTo>
                    <a:pt x="2566246" y="38100"/>
                    <a:pt x="2640288" y="31750"/>
                    <a:pt x="2712754" y="31750"/>
                  </a:cubicBezTo>
                  <a:cubicBezTo>
                    <a:pt x="2783645" y="31750"/>
                    <a:pt x="2854535" y="35560"/>
                    <a:pt x="2925426" y="38100"/>
                  </a:cubicBezTo>
                  <a:lnTo>
                    <a:pt x="2982139" y="38100"/>
                  </a:lnTo>
                  <a:cubicBezTo>
                    <a:pt x="3068783" y="35560"/>
                    <a:pt x="3153852" y="35560"/>
                    <a:pt x="3240496" y="31750"/>
                  </a:cubicBezTo>
                  <a:cubicBezTo>
                    <a:pt x="3323990" y="27940"/>
                    <a:pt x="3405908" y="19050"/>
                    <a:pt x="3489402" y="15240"/>
                  </a:cubicBezTo>
                  <a:cubicBezTo>
                    <a:pt x="3528785" y="12700"/>
                    <a:pt x="3569745" y="12700"/>
                    <a:pt x="3609129" y="19050"/>
                  </a:cubicBezTo>
                  <a:cubicBezTo>
                    <a:pt x="3668992" y="27940"/>
                    <a:pt x="3725704" y="33020"/>
                    <a:pt x="3785568" y="19050"/>
                  </a:cubicBezTo>
                  <a:cubicBezTo>
                    <a:pt x="3807623" y="13970"/>
                    <a:pt x="3835979" y="22860"/>
                    <a:pt x="3861184" y="25400"/>
                  </a:cubicBezTo>
                  <a:cubicBezTo>
                    <a:pt x="3872212" y="26670"/>
                    <a:pt x="3884815" y="29210"/>
                    <a:pt x="3891116" y="25400"/>
                  </a:cubicBezTo>
                  <a:cubicBezTo>
                    <a:pt x="3933651" y="0"/>
                    <a:pt x="3973034" y="6350"/>
                    <a:pt x="4013993" y="27940"/>
                  </a:cubicBezTo>
                  <a:cubicBezTo>
                    <a:pt x="4018720" y="30480"/>
                    <a:pt x="4031322" y="24130"/>
                    <a:pt x="4040774" y="24130"/>
                  </a:cubicBezTo>
                  <a:cubicBezTo>
                    <a:pt x="4078583" y="24130"/>
                    <a:pt x="4116391" y="24130"/>
                    <a:pt x="4155775" y="25400"/>
                  </a:cubicBezTo>
                  <a:cubicBezTo>
                    <a:pt x="4184131" y="26670"/>
                    <a:pt x="4210912" y="34290"/>
                    <a:pt x="4239269" y="36830"/>
                  </a:cubicBezTo>
                  <a:cubicBezTo>
                    <a:pt x="4300707" y="43180"/>
                    <a:pt x="4363721" y="53340"/>
                    <a:pt x="4426735" y="53340"/>
                  </a:cubicBezTo>
                  <a:cubicBezTo>
                    <a:pt x="4544887" y="54610"/>
                    <a:pt x="4663038" y="58420"/>
                    <a:pt x="4779614" y="78740"/>
                  </a:cubicBezTo>
                  <a:cubicBezTo>
                    <a:pt x="4888313" y="97790"/>
                    <a:pt x="5000163" y="97790"/>
                    <a:pt x="5110437" y="113030"/>
                  </a:cubicBezTo>
                  <a:cubicBezTo>
                    <a:pt x="5176602" y="121920"/>
                    <a:pt x="5244342" y="138430"/>
                    <a:pt x="5301055" y="165100"/>
                  </a:cubicBezTo>
                  <a:cubicBezTo>
                    <a:pt x="5362494" y="193040"/>
                    <a:pt x="5409754" y="238760"/>
                    <a:pt x="5464891" y="276860"/>
                  </a:cubicBezTo>
                  <a:cubicBezTo>
                    <a:pt x="5485371" y="290830"/>
                    <a:pt x="5515303" y="300990"/>
                    <a:pt x="5529481" y="318770"/>
                  </a:cubicBezTo>
                  <a:cubicBezTo>
                    <a:pt x="5570440" y="367030"/>
                    <a:pt x="5606673" y="417830"/>
                    <a:pt x="5642906" y="468630"/>
                  </a:cubicBezTo>
                  <a:cubicBezTo>
                    <a:pt x="5669687" y="505460"/>
                    <a:pt x="5696468" y="543560"/>
                    <a:pt x="5716948" y="581660"/>
                  </a:cubicBezTo>
                  <a:cubicBezTo>
                    <a:pt x="5739002" y="626110"/>
                    <a:pt x="5756331" y="671830"/>
                    <a:pt x="5773660" y="718820"/>
                  </a:cubicBezTo>
                  <a:cubicBezTo>
                    <a:pt x="5800441" y="792480"/>
                    <a:pt x="5831948" y="866140"/>
                    <a:pt x="5849277" y="942340"/>
                  </a:cubicBezTo>
                  <a:cubicBezTo>
                    <a:pt x="5874483" y="1049020"/>
                    <a:pt x="5887086" y="1158240"/>
                    <a:pt x="5905990" y="1266190"/>
                  </a:cubicBezTo>
                  <a:cubicBezTo>
                    <a:pt x="5912291" y="1301750"/>
                    <a:pt x="5920168" y="1337310"/>
                    <a:pt x="5923319" y="1372870"/>
                  </a:cubicBezTo>
                  <a:cubicBezTo>
                    <a:pt x="5932771" y="1474470"/>
                    <a:pt x="5939072" y="1574800"/>
                    <a:pt x="5946949" y="1676400"/>
                  </a:cubicBezTo>
                  <a:cubicBezTo>
                    <a:pt x="5957976" y="1802130"/>
                    <a:pt x="5973730" y="1926590"/>
                    <a:pt x="5981607" y="2052320"/>
                  </a:cubicBezTo>
                  <a:cubicBezTo>
                    <a:pt x="5989483" y="2172970"/>
                    <a:pt x="5994563" y="2294890"/>
                    <a:pt x="5992023" y="2416810"/>
                  </a:cubicBezTo>
                  <a:cubicBezTo>
                    <a:pt x="5987908" y="2620010"/>
                    <a:pt x="5975305" y="2821940"/>
                    <a:pt x="5962702" y="3025140"/>
                  </a:cubicBezTo>
                  <a:cubicBezTo>
                    <a:pt x="5954826" y="3150870"/>
                    <a:pt x="5943798" y="3275330"/>
                    <a:pt x="5928044" y="3399790"/>
                  </a:cubicBezTo>
                  <a:cubicBezTo>
                    <a:pt x="5912291" y="3524250"/>
                    <a:pt x="5888661" y="3647440"/>
                    <a:pt x="5871332" y="3771900"/>
                  </a:cubicBezTo>
                  <a:cubicBezTo>
                    <a:pt x="5858729" y="3858260"/>
                    <a:pt x="5855579" y="3944620"/>
                    <a:pt x="5841400" y="4029710"/>
                  </a:cubicBezTo>
                  <a:cubicBezTo>
                    <a:pt x="5828797" y="4107180"/>
                    <a:pt x="5781537" y="4175760"/>
                    <a:pt x="5718523" y="4232910"/>
                  </a:cubicBezTo>
                  <a:cubicBezTo>
                    <a:pt x="5666537" y="4281170"/>
                    <a:pt x="5625577" y="4335780"/>
                    <a:pt x="5572015" y="4382770"/>
                  </a:cubicBezTo>
                  <a:cubicBezTo>
                    <a:pt x="5524755" y="4424680"/>
                    <a:pt x="5472768" y="4466590"/>
                    <a:pt x="5390850" y="4467860"/>
                  </a:cubicBezTo>
                  <a:cubicBezTo>
                    <a:pt x="5371946" y="4467860"/>
                    <a:pt x="5354617" y="4483100"/>
                    <a:pt x="5335713" y="4490720"/>
                  </a:cubicBezTo>
                  <a:cubicBezTo>
                    <a:pt x="5255370" y="4518660"/>
                    <a:pt x="5171876" y="4542790"/>
                    <a:pt x="5093109" y="4573270"/>
                  </a:cubicBezTo>
                  <a:cubicBezTo>
                    <a:pt x="4948177" y="4629150"/>
                    <a:pt x="4792217" y="4638040"/>
                    <a:pt x="4636257" y="4643120"/>
                  </a:cubicBezTo>
                  <a:cubicBezTo>
                    <a:pt x="4576394" y="4645660"/>
                    <a:pt x="4514955" y="4641850"/>
                    <a:pt x="4455092" y="4645660"/>
                  </a:cubicBezTo>
                  <a:cubicBezTo>
                    <a:pt x="4425160" y="4646930"/>
                    <a:pt x="4396804" y="4658360"/>
                    <a:pt x="4368447" y="4663440"/>
                  </a:cubicBezTo>
                  <a:cubicBezTo>
                    <a:pt x="4355845" y="4665980"/>
                    <a:pt x="4343242" y="4664710"/>
                    <a:pt x="4329063" y="4665980"/>
                  </a:cubicBezTo>
                  <a:cubicBezTo>
                    <a:pt x="4310159" y="4667250"/>
                    <a:pt x="4291255" y="4671060"/>
                    <a:pt x="4272351" y="4669790"/>
                  </a:cubicBezTo>
                  <a:cubicBezTo>
                    <a:pt x="4253447" y="4667250"/>
                    <a:pt x="4240844" y="4662170"/>
                    <a:pt x="4237693" y="4662170"/>
                  </a:cubicBezTo>
                  <a:close/>
                </a:path>
              </a:pathLst>
            </a:custGeom>
            <a:blipFill>
              <a:blip r:embed="rId5"/>
              <a:stretch>
                <a:fillRect l="-22" t="-13539" r="-22" b="-13552"/>
              </a:stretch>
            </a:blipFill>
          </p:spPr>
        </p:sp>
      </p:grpSp>
      <p:sp>
        <p:nvSpPr>
          <p:cNvPr name="Freeform 19" id="19"/>
          <p:cNvSpPr/>
          <p:nvPr/>
        </p:nvSpPr>
        <p:spPr>
          <a:xfrm flipH="false" flipV="false" rot="0">
            <a:off x="-1021702" y="-1422089"/>
            <a:ext cx="8075177" cy="3282016"/>
          </a:xfrm>
          <a:custGeom>
            <a:avLst/>
            <a:gdLst/>
            <a:ahLst/>
            <a:cxnLst/>
            <a:rect r="r" b="b" t="t" l="l"/>
            <a:pathLst>
              <a:path h="3282016" w="8075177">
                <a:moveTo>
                  <a:pt x="0" y="0"/>
                </a:moveTo>
                <a:lnTo>
                  <a:pt x="8075177" y="0"/>
                </a:lnTo>
                <a:lnTo>
                  <a:pt x="8075177" y="3282016"/>
                </a:lnTo>
                <a:lnTo>
                  <a:pt x="0" y="328201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20" id="20"/>
          <p:cNvSpPr/>
          <p:nvPr/>
        </p:nvSpPr>
        <p:spPr>
          <a:xfrm flipH="false" flipV="false" rot="0">
            <a:off x="13666889" y="6080073"/>
            <a:ext cx="7184822" cy="4778141"/>
          </a:xfrm>
          <a:custGeom>
            <a:avLst/>
            <a:gdLst/>
            <a:ahLst/>
            <a:cxnLst/>
            <a:rect r="r" b="b" t="t" l="l"/>
            <a:pathLst>
              <a:path h="4778141" w="7184822">
                <a:moveTo>
                  <a:pt x="0" y="0"/>
                </a:moveTo>
                <a:lnTo>
                  <a:pt x="7184822" y="0"/>
                </a:lnTo>
                <a:lnTo>
                  <a:pt x="7184822" y="4778141"/>
                </a:lnTo>
                <a:lnTo>
                  <a:pt x="0" y="477814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grpSp>
        <p:nvGrpSpPr>
          <p:cNvPr name="Group 3" id="3"/>
          <p:cNvGrpSpPr/>
          <p:nvPr/>
        </p:nvGrpSpPr>
        <p:grpSpPr>
          <a:xfrm rot="0">
            <a:off x="7123632" y="8788151"/>
            <a:ext cx="3916299" cy="1658195"/>
            <a:chOff x="0" y="0"/>
            <a:chExt cx="5221732" cy="2210927"/>
          </a:xfrm>
        </p:grpSpPr>
        <p:sp>
          <p:nvSpPr>
            <p:cNvPr name="Freeform 4" id="4"/>
            <p:cNvSpPr/>
            <p:nvPr/>
          </p:nvSpPr>
          <p:spPr>
            <a:xfrm flipH="false" flipV="false" rot="0">
              <a:off x="0" y="0"/>
              <a:ext cx="4556824" cy="2210927"/>
            </a:xfrm>
            <a:custGeom>
              <a:avLst/>
              <a:gdLst/>
              <a:ahLst/>
              <a:cxnLst/>
              <a:rect r="r" b="b" t="t" l="l"/>
              <a:pathLst>
                <a:path h="2210927" w="4556824">
                  <a:moveTo>
                    <a:pt x="0" y="0"/>
                  </a:moveTo>
                  <a:lnTo>
                    <a:pt x="4556824" y="0"/>
                  </a:lnTo>
                  <a:lnTo>
                    <a:pt x="4556824" y="2210927"/>
                  </a:lnTo>
                  <a:lnTo>
                    <a:pt x="0" y="221092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0">
              <a:off x="664908" y="0"/>
              <a:ext cx="4556824" cy="2210927"/>
            </a:xfrm>
            <a:custGeom>
              <a:avLst/>
              <a:gdLst/>
              <a:ahLst/>
              <a:cxnLst/>
              <a:rect r="r" b="b" t="t" l="l"/>
              <a:pathLst>
                <a:path h="2210927" w="4556824">
                  <a:moveTo>
                    <a:pt x="0" y="0"/>
                  </a:moveTo>
                  <a:lnTo>
                    <a:pt x="4556824" y="0"/>
                  </a:lnTo>
                  <a:lnTo>
                    <a:pt x="4556824" y="2210927"/>
                  </a:lnTo>
                  <a:lnTo>
                    <a:pt x="0" y="221092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sp>
        <p:nvSpPr>
          <p:cNvPr name="TextBox 6" id="6"/>
          <p:cNvSpPr txBox="true"/>
          <p:nvPr/>
        </p:nvSpPr>
        <p:spPr>
          <a:xfrm rot="0">
            <a:off x="2944061" y="3143298"/>
            <a:ext cx="12399877" cy="4019454"/>
          </a:xfrm>
          <a:prstGeom prst="rect">
            <a:avLst/>
          </a:prstGeom>
        </p:spPr>
        <p:txBody>
          <a:bodyPr anchor="t" rtlCol="false" tIns="0" lIns="0" bIns="0" rIns="0">
            <a:spAutoFit/>
          </a:bodyPr>
          <a:lstStyle/>
          <a:p>
            <a:pPr algn="ctr" marL="0" indent="0" lvl="0">
              <a:lnSpc>
                <a:spcPts val="10608"/>
              </a:lnSpc>
              <a:spcBef>
                <a:spcPct val="0"/>
              </a:spcBef>
            </a:pPr>
            <a:r>
              <a:rPr lang="en-US" sz="8990" strike="noStrike" u="none">
                <a:solidFill>
                  <a:srgbClr val="0F1A38"/>
                </a:solidFill>
                <a:latin typeface="Cinzel"/>
                <a:ea typeface="Cinzel"/>
                <a:cs typeface="Cinzel"/>
                <a:sym typeface="Cinzel"/>
              </a:rPr>
              <a:t>Write an original statement or inspiring quote</a:t>
            </a:r>
          </a:p>
        </p:txBody>
      </p:sp>
      <p:sp>
        <p:nvSpPr>
          <p:cNvPr name="TextBox 7" id="7"/>
          <p:cNvSpPr txBox="true"/>
          <p:nvPr/>
        </p:nvSpPr>
        <p:spPr>
          <a:xfrm rot="0">
            <a:off x="6239630" y="9224819"/>
            <a:ext cx="5808739" cy="73723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Include a credit, citation,</a:t>
            </a:r>
          </a:p>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or supporting message</a:t>
            </a:r>
          </a:p>
        </p:txBody>
      </p:sp>
      <p:sp>
        <p:nvSpPr>
          <p:cNvPr name="Freeform 8" id="8"/>
          <p:cNvSpPr/>
          <p:nvPr/>
        </p:nvSpPr>
        <p:spPr>
          <a:xfrm flipH="false" flipV="false" rot="0">
            <a:off x="-113300" y="4546674"/>
            <a:ext cx="4490690" cy="6650061"/>
          </a:xfrm>
          <a:custGeom>
            <a:avLst/>
            <a:gdLst/>
            <a:ahLst/>
            <a:cxnLst/>
            <a:rect r="r" b="b" t="t" l="l"/>
            <a:pathLst>
              <a:path h="6650061" w="4490690">
                <a:moveTo>
                  <a:pt x="0" y="0"/>
                </a:moveTo>
                <a:lnTo>
                  <a:pt x="4490690" y="0"/>
                </a:lnTo>
                <a:lnTo>
                  <a:pt x="4490690" y="6650061"/>
                </a:lnTo>
                <a:lnTo>
                  <a:pt x="0" y="6650061"/>
                </a:lnTo>
                <a:lnTo>
                  <a:pt x="0" y="0"/>
                </a:lnTo>
                <a:close/>
              </a:path>
            </a:pathLst>
          </a:custGeom>
          <a:blipFill>
            <a:blip r:embed="rId5"/>
            <a:stretch>
              <a:fillRect l="-41406" t="-11425" r="-41852" b="-12327"/>
            </a:stretch>
          </a:blipFill>
        </p:spPr>
      </p:sp>
      <p:sp>
        <p:nvSpPr>
          <p:cNvPr name="Freeform 9" id="9"/>
          <p:cNvSpPr/>
          <p:nvPr/>
        </p:nvSpPr>
        <p:spPr>
          <a:xfrm flipH="false" flipV="false" rot="0">
            <a:off x="14526396" y="5333571"/>
            <a:ext cx="3498727" cy="5778062"/>
          </a:xfrm>
          <a:custGeom>
            <a:avLst/>
            <a:gdLst/>
            <a:ahLst/>
            <a:cxnLst/>
            <a:rect r="r" b="b" t="t" l="l"/>
            <a:pathLst>
              <a:path h="5778062" w="3498727">
                <a:moveTo>
                  <a:pt x="0" y="0"/>
                </a:moveTo>
                <a:lnTo>
                  <a:pt x="3498727" y="0"/>
                </a:lnTo>
                <a:lnTo>
                  <a:pt x="3498727" y="5778062"/>
                </a:lnTo>
                <a:lnTo>
                  <a:pt x="0" y="5778062"/>
                </a:lnTo>
                <a:lnTo>
                  <a:pt x="0" y="0"/>
                </a:lnTo>
                <a:close/>
              </a:path>
            </a:pathLst>
          </a:custGeom>
          <a:blipFill>
            <a:blip r:embed="rId6"/>
            <a:stretch>
              <a:fillRect l="-40860" t="0" r="-24287" b="0"/>
            </a:stretch>
          </a:blipFill>
        </p:spPr>
      </p:sp>
      <p:sp>
        <p:nvSpPr>
          <p:cNvPr name="Freeform 10" id="10"/>
          <p:cNvSpPr/>
          <p:nvPr/>
        </p:nvSpPr>
        <p:spPr>
          <a:xfrm flipH="false" flipV="false" rot="0">
            <a:off x="14526396" y="0"/>
            <a:ext cx="8549237" cy="3474690"/>
          </a:xfrm>
          <a:custGeom>
            <a:avLst/>
            <a:gdLst/>
            <a:ahLst/>
            <a:cxnLst/>
            <a:rect r="r" b="b" t="t" l="l"/>
            <a:pathLst>
              <a:path h="3474690" w="8549237">
                <a:moveTo>
                  <a:pt x="0" y="0"/>
                </a:moveTo>
                <a:lnTo>
                  <a:pt x="8549237" y="0"/>
                </a:lnTo>
                <a:lnTo>
                  <a:pt x="8549237" y="3474690"/>
                </a:lnTo>
                <a:lnTo>
                  <a:pt x="0" y="347469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1" id="11"/>
          <p:cNvSpPr/>
          <p:nvPr/>
        </p:nvSpPr>
        <p:spPr>
          <a:xfrm flipH="false" flipV="false" rot="0">
            <a:off x="-875744" y="0"/>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false" flipV="false" rot="-5400000">
            <a:off x="1046426" y="2118501"/>
            <a:ext cx="8510226" cy="6049997"/>
          </a:xfrm>
          <a:custGeom>
            <a:avLst/>
            <a:gdLst/>
            <a:ahLst/>
            <a:cxnLst/>
            <a:rect r="r" b="b" t="t" l="l"/>
            <a:pathLst>
              <a:path h="6049997" w="8510226">
                <a:moveTo>
                  <a:pt x="0" y="0"/>
                </a:moveTo>
                <a:lnTo>
                  <a:pt x="8510227" y="0"/>
                </a:lnTo>
                <a:lnTo>
                  <a:pt x="8510227" y="6049998"/>
                </a:lnTo>
                <a:lnTo>
                  <a:pt x="0" y="604999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5400000">
            <a:off x="280892" y="2118501"/>
            <a:ext cx="8510226" cy="6049997"/>
          </a:xfrm>
          <a:custGeom>
            <a:avLst/>
            <a:gdLst/>
            <a:ahLst/>
            <a:cxnLst/>
            <a:rect r="r" b="b" t="t" l="l"/>
            <a:pathLst>
              <a:path h="6049997" w="8510226">
                <a:moveTo>
                  <a:pt x="0" y="0"/>
                </a:moveTo>
                <a:lnTo>
                  <a:pt x="8510226" y="0"/>
                </a:lnTo>
                <a:lnTo>
                  <a:pt x="8510226" y="6049998"/>
                </a:lnTo>
                <a:lnTo>
                  <a:pt x="0" y="604999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5" id="5"/>
          <p:cNvSpPr txBox="true"/>
          <p:nvPr/>
        </p:nvSpPr>
        <p:spPr>
          <a:xfrm rot="0">
            <a:off x="2276541" y="2340262"/>
            <a:ext cx="5284463" cy="2338084"/>
          </a:xfrm>
          <a:prstGeom prst="rect">
            <a:avLst/>
          </a:prstGeom>
        </p:spPr>
        <p:txBody>
          <a:bodyPr anchor="t" rtlCol="false" tIns="0" lIns="0" bIns="0" rIns="0">
            <a:spAutoFit/>
          </a:bodyPr>
          <a:lstStyle/>
          <a:p>
            <a:pPr algn="ctr">
              <a:lnSpc>
                <a:spcPts val="9209"/>
              </a:lnSpc>
            </a:pPr>
            <a:r>
              <a:rPr lang="en-US" sz="7805">
                <a:solidFill>
                  <a:srgbClr val="0F1A38"/>
                </a:solidFill>
                <a:latin typeface="Cinzel"/>
                <a:ea typeface="Cinzel"/>
                <a:cs typeface="Cinzel"/>
                <a:sym typeface="Cinzel"/>
              </a:rPr>
              <a:t>Biblical</a:t>
            </a:r>
          </a:p>
          <a:p>
            <a:pPr algn="ctr" marL="0" indent="0" lvl="0">
              <a:lnSpc>
                <a:spcPts val="9209"/>
              </a:lnSpc>
              <a:spcBef>
                <a:spcPct val="0"/>
              </a:spcBef>
            </a:pPr>
            <a:r>
              <a:rPr lang="en-US" sz="7805">
                <a:solidFill>
                  <a:srgbClr val="0F1A38"/>
                </a:solidFill>
                <a:latin typeface="Cinzel"/>
                <a:ea typeface="Cinzel"/>
                <a:cs typeface="Cinzel"/>
                <a:sym typeface="Cinzel"/>
              </a:rPr>
              <a:t>Stories</a:t>
            </a:r>
          </a:p>
        </p:txBody>
      </p:sp>
      <p:sp>
        <p:nvSpPr>
          <p:cNvPr name="TextBox 6" id="6"/>
          <p:cNvSpPr txBox="true"/>
          <p:nvPr/>
        </p:nvSpPr>
        <p:spPr>
          <a:xfrm rot="0">
            <a:off x="2943306" y="5247654"/>
            <a:ext cx="3950932" cy="2966085"/>
          </a:xfrm>
          <a:prstGeom prst="rect">
            <a:avLst/>
          </a:prstGeom>
        </p:spPr>
        <p:txBody>
          <a:bodyPr anchor="t" rtlCol="false" tIns="0" lIns="0" bIns="0" rIns="0">
            <a:spAutoFit/>
          </a:bodyPr>
          <a:lstStyle/>
          <a:p>
            <a:pPr algn="ctr" marL="0" indent="0" lvl="1">
              <a:lnSpc>
                <a:spcPts val="2940"/>
              </a:lnSpc>
              <a:spcBef>
                <a:spcPct val="0"/>
              </a:spcBef>
            </a:pPr>
            <a:r>
              <a:rPr lang="en-US" sz="2100">
                <a:solidFill>
                  <a:srgbClr val="0F1A38"/>
                </a:solidFill>
                <a:latin typeface="Miriam Elagean"/>
                <a:ea typeface="Miriam Elagean"/>
                <a:cs typeface="Miriam Elagean"/>
                <a:sym typeface="Miriam Elagean"/>
              </a:rPr>
              <a:t>In the Bible, Jesus was baptized by John the Baptist in the Jordan River. As Jesus came up out of the water, the heavens opened, and the Holy Spirit descended on him like a dove. God spoke from heaven, saying, "This is my Son, whom I love; with him I am well pleased."</a:t>
            </a:r>
          </a:p>
        </p:txBody>
      </p:sp>
      <p:grpSp>
        <p:nvGrpSpPr>
          <p:cNvPr name="Group 7" id="7"/>
          <p:cNvGrpSpPr/>
          <p:nvPr/>
        </p:nvGrpSpPr>
        <p:grpSpPr>
          <a:xfrm rot="0">
            <a:off x="8848403" y="888387"/>
            <a:ext cx="7928590" cy="8510226"/>
            <a:chOff x="0" y="0"/>
            <a:chExt cx="4828540" cy="5182758"/>
          </a:xfrm>
        </p:grpSpPr>
        <p:sp>
          <p:nvSpPr>
            <p:cNvPr name="Freeform 8" id="8"/>
            <p:cNvSpPr/>
            <p:nvPr/>
          </p:nvSpPr>
          <p:spPr>
            <a:xfrm flipH="false" flipV="false" rot="0">
              <a:off x="0" y="-7620"/>
              <a:ext cx="4833620" cy="5192919"/>
            </a:xfrm>
            <a:custGeom>
              <a:avLst/>
              <a:gdLst/>
              <a:ahLst/>
              <a:cxnLst/>
              <a:rect r="r" b="b" t="t" l="l"/>
              <a:pathLst>
                <a:path h="5192919" w="4833620">
                  <a:moveTo>
                    <a:pt x="3416300" y="5122000"/>
                  </a:moveTo>
                  <a:cubicBezTo>
                    <a:pt x="3388360" y="5130374"/>
                    <a:pt x="3366770" y="5141537"/>
                    <a:pt x="3345180" y="5144328"/>
                  </a:cubicBezTo>
                  <a:cubicBezTo>
                    <a:pt x="3223260" y="5155492"/>
                    <a:pt x="3102610" y="5166655"/>
                    <a:pt x="2980690" y="5176423"/>
                  </a:cubicBezTo>
                  <a:cubicBezTo>
                    <a:pt x="2918460" y="5180610"/>
                    <a:pt x="2856230" y="5184797"/>
                    <a:pt x="2794000" y="5186192"/>
                  </a:cubicBezTo>
                  <a:cubicBezTo>
                    <a:pt x="2726690" y="5188983"/>
                    <a:pt x="2659380" y="5192919"/>
                    <a:pt x="2593340" y="5190378"/>
                  </a:cubicBezTo>
                  <a:cubicBezTo>
                    <a:pt x="2529840" y="5188983"/>
                    <a:pt x="2466340" y="5184797"/>
                    <a:pt x="2405380" y="5172237"/>
                  </a:cubicBezTo>
                  <a:cubicBezTo>
                    <a:pt x="2326640" y="5156887"/>
                    <a:pt x="2246630" y="5156887"/>
                    <a:pt x="2169160" y="5142933"/>
                  </a:cubicBezTo>
                  <a:cubicBezTo>
                    <a:pt x="1967230" y="5106650"/>
                    <a:pt x="1761490" y="5116419"/>
                    <a:pt x="1558290" y="5101069"/>
                  </a:cubicBezTo>
                  <a:cubicBezTo>
                    <a:pt x="1443990" y="5092696"/>
                    <a:pt x="1329690" y="5073159"/>
                    <a:pt x="1215390" y="5056413"/>
                  </a:cubicBezTo>
                  <a:cubicBezTo>
                    <a:pt x="1085850" y="5038273"/>
                    <a:pt x="956310" y="5017341"/>
                    <a:pt x="825500" y="4997804"/>
                  </a:cubicBezTo>
                  <a:cubicBezTo>
                    <a:pt x="730250" y="4983850"/>
                    <a:pt x="633730" y="4969895"/>
                    <a:pt x="538480" y="4955940"/>
                  </a:cubicBezTo>
                  <a:cubicBezTo>
                    <a:pt x="535940" y="4955940"/>
                    <a:pt x="533400" y="4954545"/>
                    <a:pt x="530860" y="4954545"/>
                  </a:cubicBezTo>
                  <a:cubicBezTo>
                    <a:pt x="450850" y="4916867"/>
                    <a:pt x="365760" y="4887562"/>
                    <a:pt x="292100" y="4838721"/>
                  </a:cubicBezTo>
                  <a:cubicBezTo>
                    <a:pt x="167640" y="4754993"/>
                    <a:pt x="114300" y="4621029"/>
                    <a:pt x="109220" y="4463341"/>
                  </a:cubicBezTo>
                  <a:cubicBezTo>
                    <a:pt x="107950" y="4408918"/>
                    <a:pt x="101600" y="4355890"/>
                    <a:pt x="101600" y="4301467"/>
                  </a:cubicBezTo>
                  <a:cubicBezTo>
                    <a:pt x="102870" y="4226112"/>
                    <a:pt x="107950" y="4152152"/>
                    <a:pt x="111760" y="4078193"/>
                  </a:cubicBezTo>
                  <a:cubicBezTo>
                    <a:pt x="121920" y="3857709"/>
                    <a:pt x="127000" y="3637226"/>
                    <a:pt x="111760" y="3416742"/>
                  </a:cubicBezTo>
                  <a:cubicBezTo>
                    <a:pt x="97790" y="3218586"/>
                    <a:pt x="85090" y="3021825"/>
                    <a:pt x="71120" y="2823669"/>
                  </a:cubicBezTo>
                  <a:cubicBezTo>
                    <a:pt x="62230" y="2696682"/>
                    <a:pt x="50800" y="2571090"/>
                    <a:pt x="43180" y="2444102"/>
                  </a:cubicBezTo>
                  <a:cubicBezTo>
                    <a:pt x="38100" y="2360374"/>
                    <a:pt x="39370" y="2275251"/>
                    <a:pt x="34290" y="2191523"/>
                  </a:cubicBezTo>
                  <a:cubicBezTo>
                    <a:pt x="31750" y="2144077"/>
                    <a:pt x="17780" y="2098027"/>
                    <a:pt x="16510" y="2050581"/>
                  </a:cubicBezTo>
                  <a:cubicBezTo>
                    <a:pt x="11430" y="1936153"/>
                    <a:pt x="10160" y="1820330"/>
                    <a:pt x="7620" y="1704506"/>
                  </a:cubicBezTo>
                  <a:cubicBezTo>
                    <a:pt x="6350" y="1659851"/>
                    <a:pt x="0" y="1615196"/>
                    <a:pt x="1270" y="1570541"/>
                  </a:cubicBezTo>
                  <a:cubicBezTo>
                    <a:pt x="2540" y="1500768"/>
                    <a:pt x="10160" y="1430995"/>
                    <a:pt x="11430" y="1361221"/>
                  </a:cubicBezTo>
                  <a:cubicBezTo>
                    <a:pt x="12700" y="1280284"/>
                    <a:pt x="5080" y="1199347"/>
                    <a:pt x="7620" y="1119806"/>
                  </a:cubicBezTo>
                  <a:cubicBezTo>
                    <a:pt x="7620" y="1043055"/>
                    <a:pt x="16510" y="967700"/>
                    <a:pt x="25400" y="890950"/>
                  </a:cubicBezTo>
                  <a:cubicBezTo>
                    <a:pt x="27940" y="864436"/>
                    <a:pt x="45720" y="840713"/>
                    <a:pt x="50800" y="814199"/>
                  </a:cubicBezTo>
                  <a:cubicBezTo>
                    <a:pt x="72390" y="683025"/>
                    <a:pt x="95250" y="551852"/>
                    <a:pt x="151130" y="430446"/>
                  </a:cubicBezTo>
                  <a:cubicBezTo>
                    <a:pt x="163830" y="403932"/>
                    <a:pt x="184150" y="380209"/>
                    <a:pt x="203200" y="359277"/>
                  </a:cubicBezTo>
                  <a:cubicBezTo>
                    <a:pt x="209550" y="352300"/>
                    <a:pt x="224790" y="356486"/>
                    <a:pt x="228600" y="356486"/>
                  </a:cubicBezTo>
                  <a:cubicBezTo>
                    <a:pt x="237490" y="338345"/>
                    <a:pt x="242570" y="320204"/>
                    <a:pt x="252730" y="311831"/>
                  </a:cubicBezTo>
                  <a:cubicBezTo>
                    <a:pt x="307340" y="265781"/>
                    <a:pt x="364490" y="232290"/>
                    <a:pt x="435610" y="223917"/>
                  </a:cubicBezTo>
                  <a:cubicBezTo>
                    <a:pt x="488950" y="216940"/>
                    <a:pt x="541020" y="191821"/>
                    <a:pt x="594360" y="177867"/>
                  </a:cubicBezTo>
                  <a:cubicBezTo>
                    <a:pt x="659130" y="161121"/>
                    <a:pt x="723900" y="141585"/>
                    <a:pt x="791210" y="131816"/>
                  </a:cubicBezTo>
                  <a:cubicBezTo>
                    <a:pt x="852170" y="123444"/>
                    <a:pt x="910590" y="105303"/>
                    <a:pt x="972820" y="99721"/>
                  </a:cubicBezTo>
                  <a:cubicBezTo>
                    <a:pt x="1036320" y="94139"/>
                    <a:pt x="1099820" y="77393"/>
                    <a:pt x="1164590" y="71811"/>
                  </a:cubicBezTo>
                  <a:cubicBezTo>
                    <a:pt x="1339850" y="57857"/>
                    <a:pt x="1516380" y="48088"/>
                    <a:pt x="1691640" y="36925"/>
                  </a:cubicBezTo>
                  <a:cubicBezTo>
                    <a:pt x="1734820" y="34134"/>
                    <a:pt x="1778000" y="36925"/>
                    <a:pt x="1821180" y="38320"/>
                  </a:cubicBezTo>
                  <a:cubicBezTo>
                    <a:pt x="1842770" y="39716"/>
                    <a:pt x="1864360" y="45298"/>
                    <a:pt x="1887220" y="48088"/>
                  </a:cubicBezTo>
                  <a:cubicBezTo>
                    <a:pt x="1897380" y="49484"/>
                    <a:pt x="1907540" y="45298"/>
                    <a:pt x="1917700" y="45298"/>
                  </a:cubicBezTo>
                  <a:cubicBezTo>
                    <a:pt x="1948180" y="45298"/>
                    <a:pt x="1979930" y="45298"/>
                    <a:pt x="2010410" y="43902"/>
                  </a:cubicBezTo>
                  <a:cubicBezTo>
                    <a:pt x="2068830" y="41111"/>
                    <a:pt x="2128520" y="34134"/>
                    <a:pt x="2186940" y="34134"/>
                  </a:cubicBezTo>
                  <a:cubicBezTo>
                    <a:pt x="2244090" y="34134"/>
                    <a:pt x="2301240" y="38320"/>
                    <a:pt x="2358390" y="41111"/>
                  </a:cubicBezTo>
                  <a:lnTo>
                    <a:pt x="2404110" y="41111"/>
                  </a:lnTo>
                  <a:cubicBezTo>
                    <a:pt x="2473960" y="38320"/>
                    <a:pt x="2542540" y="38320"/>
                    <a:pt x="2612390" y="34134"/>
                  </a:cubicBezTo>
                  <a:cubicBezTo>
                    <a:pt x="2679700" y="29947"/>
                    <a:pt x="2745740" y="20179"/>
                    <a:pt x="2813050" y="15993"/>
                  </a:cubicBezTo>
                  <a:cubicBezTo>
                    <a:pt x="2844800" y="13202"/>
                    <a:pt x="2877820" y="13202"/>
                    <a:pt x="2909570" y="20179"/>
                  </a:cubicBezTo>
                  <a:cubicBezTo>
                    <a:pt x="2957830" y="29947"/>
                    <a:pt x="3003550" y="35529"/>
                    <a:pt x="3051810" y="20179"/>
                  </a:cubicBezTo>
                  <a:cubicBezTo>
                    <a:pt x="3069590" y="14597"/>
                    <a:pt x="3092450" y="24366"/>
                    <a:pt x="3112770" y="27157"/>
                  </a:cubicBezTo>
                  <a:cubicBezTo>
                    <a:pt x="3121660" y="28552"/>
                    <a:pt x="3131820" y="31343"/>
                    <a:pt x="3136900" y="27157"/>
                  </a:cubicBezTo>
                  <a:cubicBezTo>
                    <a:pt x="3171190" y="0"/>
                    <a:pt x="3202940" y="6350"/>
                    <a:pt x="3235960" y="29947"/>
                  </a:cubicBezTo>
                  <a:cubicBezTo>
                    <a:pt x="3239770" y="32738"/>
                    <a:pt x="3249930" y="25761"/>
                    <a:pt x="3257550" y="25761"/>
                  </a:cubicBezTo>
                  <a:cubicBezTo>
                    <a:pt x="3288030" y="25761"/>
                    <a:pt x="3318510" y="25761"/>
                    <a:pt x="3350260" y="27157"/>
                  </a:cubicBezTo>
                  <a:cubicBezTo>
                    <a:pt x="3373120" y="28552"/>
                    <a:pt x="3394710" y="36925"/>
                    <a:pt x="3417570" y="39716"/>
                  </a:cubicBezTo>
                  <a:cubicBezTo>
                    <a:pt x="3467100" y="46693"/>
                    <a:pt x="3517900" y="57857"/>
                    <a:pt x="3568700" y="57857"/>
                  </a:cubicBezTo>
                  <a:cubicBezTo>
                    <a:pt x="3663950" y="59252"/>
                    <a:pt x="3759200" y="63439"/>
                    <a:pt x="3853180" y="85766"/>
                  </a:cubicBezTo>
                  <a:cubicBezTo>
                    <a:pt x="3940810" y="106698"/>
                    <a:pt x="4030980" y="106698"/>
                    <a:pt x="4119880" y="123444"/>
                  </a:cubicBezTo>
                  <a:cubicBezTo>
                    <a:pt x="4173220" y="133212"/>
                    <a:pt x="4227830" y="151353"/>
                    <a:pt x="4273550" y="180658"/>
                  </a:cubicBezTo>
                  <a:cubicBezTo>
                    <a:pt x="4323080" y="211358"/>
                    <a:pt x="4361180" y="261595"/>
                    <a:pt x="4405630" y="303459"/>
                  </a:cubicBezTo>
                  <a:cubicBezTo>
                    <a:pt x="4422140" y="318809"/>
                    <a:pt x="4446270" y="329973"/>
                    <a:pt x="4457700" y="349509"/>
                  </a:cubicBezTo>
                  <a:cubicBezTo>
                    <a:pt x="4490720" y="402537"/>
                    <a:pt x="4519930" y="458355"/>
                    <a:pt x="4549140" y="514174"/>
                  </a:cubicBezTo>
                  <a:cubicBezTo>
                    <a:pt x="4570730" y="554642"/>
                    <a:pt x="4592320" y="596506"/>
                    <a:pt x="4608830" y="638370"/>
                  </a:cubicBezTo>
                  <a:cubicBezTo>
                    <a:pt x="4626610" y="687212"/>
                    <a:pt x="4640580" y="737448"/>
                    <a:pt x="4654550" y="789081"/>
                  </a:cubicBezTo>
                  <a:cubicBezTo>
                    <a:pt x="4676140" y="870018"/>
                    <a:pt x="4701540" y="950955"/>
                    <a:pt x="4715510" y="1034683"/>
                  </a:cubicBezTo>
                  <a:cubicBezTo>
                    <a:pt x="4735830" y="1151902"/>
                    <a:pt x="4745990" y="1271912"/>
                    <a:pt x="4761230" y="1390526"/>
                  </a:cubicBezTo>
                  <a:cubicBezTo>
                    <a:pt x="4766310" y="1429599"/>
                    <a:pt x="4772660" y="1468672"/>
                    <a:pt x="4775200" y="1507745"/>
                  </a:cubicBezTo>
                  <a:cubicBezTo>
                    <a:pt x="4782820" y="1619382"/>
                    <a:pt x="4787900" y="1729624"/>
                    <a:pt x="4794250" y="1841261"/>
                  </a:cubicBezTo>
                  <a:cubicBezTo>
                    <a:pt x="4803140" y="1979413"/>
                    <a:pt x="4815840" y="2116168"/>
                    <a:pt x="4822190" y="2254319"/>
                  </a:cubicBezTo>
                  <a:cubicBezTo>
                    <a:pt x="4828540" y="2386889"/>
                    <a:pt x="4833620" y="2520853"/>
                    <a:pt x="4831080" y="2654818"/>
                  </a:cubicBezTo>
                  <a:cubicBezTo>
                    <a:pt x="4827270" y="2878092"/>
                    <a:pt x="4817110" y="3099971"/>
                    <a:pt x="4806950" y="3323246"/>
                  </a:cubicBezTo>
                  <a:cubicBezTo>
                    <a:pt x="4800600" y="3461397"/>
                    <a:pt x="4791710" y="3598152"/>
                    <a:pt x="4779010" y="3734908"/>
                  </a:cubicBezTo>
                  <a:cubicBezTo>
                    <a:pt x="4766310" y="3871664"/>
                    <a:pt x="4747260" y="4007024"/>
                    <a:pt x="4733290" y="4143779"/>
                  </a:cubicBezTo>
                  <a:cubicBezTo>
                    <a:pt x="4723130" y="4238671"/>
                    <a:pt x="4720590" y="4333563"/>
                    <a:pt x="4709160" y="4427059"/>
                  </a:cubicBezTo>
                  <a:cubicBezTo>
                    <a:pt x="4699000" y="4512182"/>
                    <a:pt x="4660900" y="4587537"/>
                    <a:pt x="4610100" y="4650334"/>
                  </a:cubicBezTo>
                  <a:cubicBezTo>
                    <a:pt x="4568190" y="4703361"/>
                    <a:pt x="4535170" y="4763366"/>
                    <a:pt x="4491990" y="4814998"/>
                  </a:cubicBezTo>
                  <a:cubicBezTo>
                    <a:pt x="4453890" y="4861049"/>
                    <a:pt x="4411980" y="4907099"/>
                    <a:pt x="4345940" y="4908494"/>
                  </a:cubicBezTo>
                  <a:cubicBezTo>
                    <a:pt x="4330700" y="4908494"/>
                    <a:pt x="4316730" y="4925240"/>
                    <a:pt x="4301490" y="4933613"/>
                  </a:cubicBezTo>
                  <a:cubicBezTo>
                    <a:pt x="4236720" y="4964313"/>
                    <a:pt x="4169410" y="4990827"/>
                    <a:pt x="4105910" y="5024318"/>
                  </a:cubicBezTo>
                  <a:cubicBezTo>
                    <a:pt x="3989070" y="5085719"/>
                    <a:pt x="3863340" y="5095487"/>
                    <a:pt x="3737610" y="5101069"/>
                  </a:cubicBezTo>
                  <a:cubicBezTo>
                    <a:pt x="3689350" y="5103860"/>
                    <a:pt x="3639820" y="5099673"/>
                    <a:pt x="3591560" y="5103860"/>
                  </a:cubicBezTo>
                  <a:cubicBezTo>
                    <a:pt x="3567430" y="5105255"/>
                    <a:pt x="3544570" y="5117814"/>
                    <a:pt x="3521710" y="5123396"/>
                  </a:cubicBezTo>
                  <a:cubicBezTo>
                    <a:pt x="3511550" y="5126187"/>
                    <a:pt x="3501390" y="5124792"/>
                    <a:pt x="3489960" y="5126187"/>
                  </a:cubicBezTo>
                  <a:cubicBezTo>
                    <a:pt x="3474720" y="5127582"/>
                    <a:pt x="3459480" y="5131769"/>
                    <a:pt x="3444240" y="5130374"/>
                  </a:cubicBezTo>
                  <a:cubicBezTo>
                    <a:pt x="3429000" y="5127582"/>
                    <a:pt x="3418840" y="5122000"/>
                    <a:pt x="3416300" y="5122000"/>
                  </a:cubicBezTo>
                  <a:close/>
                </a:path>
              </a:pathLst>
            </a:custGeom>
            <a:blipFill>
              <a:blip r:embed="rId5"/>
              <a:stretch>
                <a:fillRect l="-3634" t="0" r="-3634" b="0"/>
              </a:stretch>
            </a:blipFill>
          </p:spPr>
        </p:sp>
      </p:grpSp>
      <p:sp>
        <p:nvSpPr>
          <p:cNvPr name="Freeform 9" id="9"/>
          <p:cNvSpPr/>
          <p:nvPr/>
        </p:nvSpPr>
        <p:spPr>
          <a:xfrm flipH="false" flipV="false" rot="0">
            <a:off x="13424085" y="8239349"/>
            <a:ext cx="7315200" cy="3125585"/>
          </a:xfrm>
          <a:custGeom>
            <a:avLst/>
            <a:gdLst/>
            <a:ahLst/>
            <a:cxnLst/>
            <a:rect r="r" b="b" t="t" l="l"/>
            <a:pathLst>
              <a:path h="3125585" w="7315200">
                <a:moveTo>
                  <a:pt x="0" y="0"/>
                </a:moveTo>
                <a:lnTo>
                  <a:pt x="7315200" y="0"/>
                </a:lnTo>
                <a:lnTo>
                  <a:pt x="7315200" y="3125585"/>
                </a:lnTo>
                <a:lnTo>
                  <a:pt x="0" y="312558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0" id="10"/>
          <p:cNvSpPr/>
          <p:nvPr/>
        </p:nvSpPr>
        <p:spPr>
          <a:xfrm flipH="false" flipV="false" rot="0">
            <a:off x="-3863544" y="-796778"/>
            <a:ext cx="6660732" cy="3403029"/>
          </a:xfrm>
          <a:custGeom>
            <a:avLst/>
            <a:gdLst/>
            <a:ahLst/>
            <a:cxnLst/>
            <a:rect r="r" b="b" t="t" l="l"/>
            <a:pathLst>
              <a:path h="3403029" w="6660732">
                <a:moveTo>
                  <a:pt x="0" y="0"/>
                </a:moveTo>
                <a:lnTo>
                  <a:pt x="6660732" y="0"/>
                </a:lnTo>
                <a:lnTo>
                  <a:pt x="6660732" y="3403029"/>
                </a:lnTo>
                <a:lnTo>
                  <a:pt x="0" y="340302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true" flipV="false" rot="0">
            <a:off x="1062535" y="5975079"/>
            <a:ext cx="4382187" cy="4169811"/>
          </a:xfrm>
          <a:custGeom>
            <a:avLst/>
            <a:gdLst/>
            <a:ahLst/>
            <a:cxnLst/>
            <a:rect r="r" b="b" t="t" l="l"/>
            <a:pathLst>
              <a:path h="4169811" w="4382187">
                <a:moveTo>
                  <a:pt x="4382187" y="0"/>
                </a:moveTo>
                <a:lnTo>
                  <a:pt x="0" y="0"/>
                </a:lnTo>
                <a:lnTo>
                  <a:pt x="0" y="4169811"/>
                </a:lnTo>
                <a:lnTo>
                  <a:pt x="4382187" y="4169811"/>
                </a:lnTo>
                <a:lnTo>
                  <a:pt x="4382187"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0">
            <a:off x="1095876" y="1735369"/>
            <a:ext cx="4315504" cy="4106360"/>
          </a:xfrm>
          <a:custGeom>
            <a:avLst/>
            <a:gdLst/>
            <a:ahLst/>
            <a:cxnLst/>
            <a:rect r="r" b="b" t="t" l="l"/>
            <a:pathLst>
              <a:path h="4106360" w="4315504">
                <a:moveTo>
                  <a:pt x="0" y="0"/>
                </a:moveTo>
                <a:lnTo>
                  <a:pt x="4315504" y="0"/>
                </a:lnTo>
                <a:lnTo>
                  <a:pt x="4315504" y="4106360"/>
                </a:lnTo>
                <a:lnTo>
                  <a:pt x="0" y="410636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AutoShape 5" id="5"/>
          <p:cNvSpPr/>
          <p:nvPr/>
        </p:nvSpPr>
        <p:spPr>
          <a:xfrm>
            <a:off x="1831641" y="3697081"/>
            <a:ext cx="2843976" cy="1604"/>
          </a:xfrm>
          <a:prstGeom prst="line">
            <a:avLst/>
          </a:prstGeom>
          <a:ln cap="flat" w="19050">
            <a:solidFill>
              <a:srgbClr val="0F1A38"/>
            </a:solidFill>
            <a:prstDash val="solid"/>
            <a:headEnd type="oval" len="lg" w="lg"/>
            <a:tailEnd type="oval" len="lg" w="lg"/>
          </a:ln>
        </p:spPr>
      </p:sp>
      <p:sp>
        <p:nvSpPr>
          <p:cNvPr name="Freeform 6" id="6"/>
          <p:cNvSpPr/>
          <p:nvPr/>
        </p:nvSpPr>
        <p:spPr>
          <a:xfrm flipH="true" flipV="false" rot="0">
            <a:off x="12843278" y="1766326"/>
            <a:ext cx="4382187" cy="4169811"/>
          </a:xfrm>
          <a:custGeom>
            <a:avLst/>
            <a:gdLst/>
            <a:ahLst/>
            <a:cxnLst/>
            <a:rect r="r" b="b" t="t" l="l"/>
            <a:pathLst>
              <a:path h="4169811" w="4382187">
                <a:moveTo>
                  <a:pt x="4382187" y="0"/>
                </a:moveTo>
                <a:lnTo>
                  <a:pt x="0" y="0"/>
                </a:lnTo>
                <a:lnTo>
                  <a:pt x="0" y="4169811"/>
                </a:lnTo>
                <a:lnTo>
                  <a:pt x="4382187" y="4169811"/>
                </a:lnTo>
                <a:lnTo>
                  <a:pt x="4382187"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AutoShape 7" id="7"/>
          <p:cNvSpPr/>
          <p:nvPr/>
        </p:nvSpPr>
        <p:spPr>
          <a:xfrm>
            <a:off x="13612384" y="3697081"/>
            <a:ext cx="2843976" cy="1604"/>
          </a:xfrm>
          <a:prstGeom prst="line">
            <a:avLst/>
          </a:prstGeom>
          <a:ln cap="flat" w="19050">
            <a:solidFill>
              <a:srgbClr val="0F1A38"/>
            </a:solidFill>
            <a:prstDash val="solid"/>
            <a:headEnd type="oval" len="lg" w="lg"/>
            <a:tailEnd type="oval" len="lg" w="lg"/>
          </a:ln>
        </p:spPr>
      </p:sp>
      <p:sp>
        <p:nvSpPr>
          <p:cNvPr name="AutoShape 8" id="8"/>
          <p:cNvSpPr/>
          <p:nvPr/>
        </p:nvSpPr>
        <p:spPr>
          <a:xfrm>
            <a:off x="1831641" y="7724095"/>
            <a:ext cx="2843976" cy="1604"/>
          </a:xfrm>
          <a:prstGeom prst="line">
            <a:avLst/>
          </a:prstGeom>
          <a:ln cap="flat" w="19050">
            <a:solidFill>
              <a:srgbClr val="0F1A38"/>
            </a:solidFill>
            <a:prstDash val="solid"/>
            <a:headEnd type="oval" len="lg" w="lg"/>
            <a:tailEnd type="oval" len="lg" w="lg"/>
          </a:ln>
        </p:spPr>
      </p:sp>
      <p:sp>
        <p:nvSpPr>
          <p:cNvPr name="Freeform 9" id="9"/>
          <p:cNvSpPr/>
          <p:nvPr/>
        </p:nvSpPr>
        <p:spPr>
          <a:xfrm flipH="false" flipV="false" rot="0">
            <a:off x="12876620" y="5984604"/>
            <a:ext cx="4315504" cy="4106360"/>
          </a:xfrm>
          <a:custGeom>
            <a:avLst/>
            <a:gdLst/>
            <a:ahLst/>
            <a:cxnLst/>
            <a:rect r="r" b="b" t="t" l="l"/>
            <a:pathLst>
              <a:path h="4106360" w="4315504">
                <a:moveTo>
                  <a:pt x="0" y="0"/>
                </a:moveTo>
                <a:lnTo>
                  <a:pt x="4315504" y="0"/>
                </a:lnTo>
                <a:lnTo>
                  <a:pt x="4315504" y="4106360"/>
                </a:lnTo>
                <a:lnTo>
                  <a:pt x="0" y="410636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AutoShape 10" id="10"/>
          <p:cNvSpPr/>
          <p:nvPr/>
        </p:nvSpPr>
        <p:spPr>
          <a:xfrm>
            <a:off x="13612384" y="7724095"/>
            <a:ext cx="2843976" cy="1604"/>
          </a:xfrm>
          <a:prstGeom prst="line">
            <a:avLst/>
          </a:prstGeom>
          <a:ln cap="flat" w="19050">
            <a:solidFill>
              <a:srgbClr val="0F1A38"/>
            </a:solidFill>
            <a:prstDash val="solid"/>
            <a:headEnd type="oval" len="lg" w="lg"/>
            <a:tailEnd type="oval" len="lg" w="lg"/>
          </a:ln>
        </p:spPr>
      </p:sp>
      <p:sp>
        <p:nvSpPr>
          <p:cNvPr name="TextBox 11" id="11"/>
          <p:cNvSpPr txBox="true"/>
          <p:nvPr/>
        </p:nvSpPr>
        <p:spPr>
          <a:xfrm rot="0">
            <a:off x="614730" y="4108261"/>
            <a:ext cx="5277797" cy="497840"/>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Add a main point</a:t>
            </a:r>
          </a:p>
        </p:txBody>
      </p:sp>
      <p:sp>
        <p:nvSpPr>
          <p:cNvPr name="TextBox 12" id="12"/>
          <p:cNvSpPr txBox="true"/>
          <p:nvPr/>
        </p:nvSpPr>
        <p:spPr>
          <a:xfrm rot="0">
            <a:off x="12490723" y="4108261"/>
            <a:ext cx="5087297" cy="497840"/>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Add a main point</a:t>
            </a:r>
          </a:p>
        </p:txBody>
      </p:sp>
      <p:sp>
        <p:nvSpPr>
          <p:cNvPr name="TextBox 13" id="13"/>
          <p:cNvSpPr txBox="true"/>
          <p:nvPr/>
        </p:nvSpPr>
        <p:spPr>
          <a:xfrm rot="0">
            <a:off x="614730" y="8080399"/>
            <a:ext cx="5277797" cy="497840"/>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Add a main point</a:t>
            </a:r>
          </a:p>
        </p:txBody>
      </p:sp>
      <p:sp>
        <p:nvSpPr>
          <p:cNvPr name="TextBox 14" id="14"/>
          <p:cNvSpPr txBox="true"/>
          <p:nvPr/>
        </p:nvSpPr>
        <p:spPr>
          <a:xfrm rot="0">
            <a:off x="12490723" y="8080399"/>
            <a:ext cx="5087297" cy="497840"/>
          </a:xfrm>
          <a:prstGeom prst="rect">
            <a:avLst/>
          </a:prstGeom>
        </p:spPr>
        <p:txBody>
          <a:bodyPr anchor="t" rtlCol="false" tIns="0" lIns="0" bIns="0" rIns="0">
            <a:spAutoFit/>
          </a:bodyPr>
          <a:lstStyle/>
          <a:p>
            <a:pPr algn="ctr" marL="0" indent="0" lvl="0">
              <a:lnSpc>
                <a:spcPts val="3955"/>
              </a:lnSpc>
              <a:spcBef>
                <a:spcPct val="0"/>
              </a:spcBef>
            </a:pPr>
            <a:r>
              <a:rPr lang="en-US" sz="3500" spc="255" strike="noStrike" u="none">
                <a:solidFill>
                  <a:srgbClr val="0F1A38"/>
                </a:solidFill>
                <a:latin typeface="Miriam Elagean"/>
                <a:ea typeface="Miriam Elagean"/>
                <a:cs typeface="Miriam Elagean"/>
                <a:sym typeface="Miriam Elagean"/>
              </a:rPr>
              <a:t>Add a main point</a:t>
            </a:r>
          </a:p>
        </p:txBody>
      </p:sp>
      <p:sp>
        <p:nvSpPr>
          <p:cNvPr name="Freeform 15" id="15"/>
          <p:cNvSpPr/>
          <p:nvPr/>
        </p:nvSpPr>
        <p:spPr>
          <a:xfrm flipH="false" flipV="false" rot="0">
            <a:off x="5432413" y="2307770"/>
            <a:ext cx="7676569" cy="10494217"/>
          </a:xfrm>
          <a:custGeom>
            <a:avLst/>
            <a:gdLst/>
            <a:ahLst/>
            <a:cxnLst/>
            <a:rect r="r" b="b" t="t" l="l"/>
            <a:pathLst>
              <a:path h="10494217" w="7676569">
                <a:moveTo>
                  <a:pt x="0" y="0"/>
                </a:moveTo>
                <a:lnTo>
                  <a:pt x="7676569" y="0"/>
                </a:lnTo>
                <a:lnTo>
                  <a:pt x="7676569" y="10494217"/>
                </a:lnTo>
                <a:lnTo>
                  <a:pt x="0" y="10494217"/>
                </a:lnTo>
                <a:lnTo>
                  <a:pt x="0" y="0"/>
                </a:lnTo>
                <a:close/>
              </a:path>
            </a:pathLst>
          </a:custGeom>
          <a:blipFill>
            <a:blip r:embed="rId5"/>
            <a:stretch>
              <a:fillRect l="-22496" t="0" r="-14208" b="0"/>
            </a:stretch>
          </a:blipFill>
        </p:spPr>
      </p:sp>
      <p:sp>
        <p:nvSpPr>
          <p:cNvPr name="TextBox 16" id="16"/>
          <p:cNvSpPr txBox="true"/>
          <p:nvPr/>
        </p:nvSpPr>
        <p:spPr>
          <a:xfrm rot="0">
            <a:off x="3519516" y="660650"/>
            <a:ext cx="11248968" cy="1647120"/>
          </a:xfrm>
          <a:prstGeom prst="rect">
            <a:avLst/>
          </a:prstGeom>
        </p:spPr>
        <p:txBody>
          <a:bodyPr anchor="t" rtlCol="false" tIns="0" lIns="0" bIns="0" rIns="0">
            <a:spAutoFit/>
          </a:bodyPr>
          <a:lstStyle/>
          <a:p>
            <a:pPr algn="ctr" marL="0" indent="0" lvl="0">
              <a:lnSpc>
                <a:spcPts val="12947"/>
              </a:lnSpc>
              <a:spcBef>
                <a:spcPct val="0"/>
              </a:spcBef>
            </a:pPr>
            <a:r>
              <a:rPr lang="en-US" sz="10972" strike="noStrike" u="none">
                <a:solidFill>
                  <a:srgbClr val="0F1A38"/>
                </a:solidFill>
                <a:latin typeface="Cinzel"/>
                <a:ea typeface="Cinzel"/>
                <a:cs typeface="Cinzel"/>
                <a:sym typeface="Cinzel"/>
              </a:rPr>
              <a:t>Your Title</a:t>
            </a:r>
          </a:p>
        </p:txBody>
      </p:sp>
      <p:sp>
        <p:nvSpPr>
          <p:cNvPr name="TextBox 17" id="17"/>
          <p:cNvSpPr txBox="true"/>
          <p:nvPr/>
        </p:nvSpPr>
        <p:spPr>
          <a:xfrm rot="0">
            <a:off x="1411081" y="4694077"/>
            <a:ext cx="3685095" cy="73723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18" id="18"/>
          <p:cNvSpPr txBox="true"/>
          <p:nvPr/>
        </p:nvSpPr>
        <p:spPr>
          <a:xfrm rot="0">
            <a:off x="2168006" y="2612570"/>
            <a:ext cx="2171245" cy="775161"/>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0F1A38"/>
                </a:solidFill>
                <a:latin typeface="Cinzel"/>
                <a:ea typeface="Cinzel"/>
                <a:cs typeface="Cinzel"/>
                <a:sym typeface="Cinzel"/>
              </a:rPr>
              <a:t>01</a:t>
            </a:r>
          </a:p>
        </p:txBody>
      </p:sp>
      <p:sp>
        <p:nvSpPr>
          <p:cNvPr name="TextBox 19" id="19"/>
          <p:cNvSpPr txBox="true"/>
          <p:nvPr/>
        </p:nvSpPr>
        <p:spPr>
          <a:xfrm rot="0">
            <a:off x="13455133" y="4694077"/>
            <a:ext cx="3158476" cy="73723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20" id="20"/>
          <p:cNvSpPr txBox="true"/>
          <p:nvPr/>
        </p:nvSpPr>
        <p:spPr>
          <a:xfrm rot="0">
            <a:off x="13948749" y="2612570"/>
            <a:ext cx="2171245" cy="775161"/>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0F1A38"/>
                </a:solidFill>
                <a:latin typeface="Cinzel"/>
                <a:ea typeface="Cinzel"/>
                <a:cs typeface="Cinzel"/>
                <a:sym typeface="Cinzel"/>
              </a:rPr>
              <a:t>03</a:t>
            </a:r>
          </a:p>
        </p:txBody>
      </p:sp>
      <p:sp>
        <p:nvSpPr>
          <p:cNvPr name="TextBox 21" id="21"/>
          <p:cNvSpPr txBox="true"/>
          <p:nvPr/>
        </p:nvSpPr>
        <p:spPr>
          <a:xfrm rot="0">
            <a:off x="1411081" y="8666216"/>
            <a:ext cx="3685095" cy="73723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22" id="22"/>
          <p:cNvSpPr txBox="true"/>
          <p:nvPr/>
        </p:nvSpPr>
        <p:spPr>
          <a:xfrm rot="0">
            <a:off x="2168006" y="6584709"/>
            <a:ext cx="2171245" cy="775161"/>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0F1A38"/>
                </a:solidFill>
                <a:latin typeface="Cinzel"/>
                <a:ea typeface="Cinzel"/>
                <a:cs typeface="Cinzel"/>
                <a:sym typeface="Cinzel"/>
              </a:rPr>
              <a:t>02</a:t>
            </a:r>
          </a:p>
        </p:txBody>
      </p:sp>
      <p:sp>
        <p:nvSpPr>
          <p:cNvPr name="TextBox 23" id="23"/>
          <p:cNvSpPr txBox="true"/>
          <p:nvPr/>
        </p:nvSpPr>
        <p:spPr>
          <a:xfrm rot="0">
            <a:off x="13455133" y="8666216"/>
            <a:ext cx="3158476" cy="73723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Briefly elaborate on what you want to discuss. </a:t>
            </a:r>
          </a:p>
        </p:txBody>
      </p:sp>
      <p:sp>
        <p:nvSpPr>
          <p:cNvPr name="TextBox 24" id="24"/>
          <p:cNvSpPr txBox="true"/>
          <p:nvPr/>
        </p:nvSpPr>
        <p:spPr>
          <a:xfrm rot="0">
            <a:off x="13948749" y="6584709"/>
            <a:ext cx="2171245" cy="775161"/>
          </a:xfrm>
          <a:prstGeom prst="rect">
            <a:avLst/>
          </a:prstGeom>
        </p:spPr>
        <p:txBody>
          <a:bodyPr anchor="t" rtlCol="false" tIns="0" lIns="0" bIns="0" rIns="0">
            <a:spAutoFit/>
          </a:bodyPr>
          <a:lstStyle/>
          <a:p>
            <a:pPr algn="ctr" marL="0" indent="0" lvl="0">
              <a:lnSpc>
                <a:spcPts val="6114"/>
              </a:lnSpc>
              <a:spcBef>
                <a:spcPct val="0"/>
              </a:spcBef>
            </a:pPr>
            <a:r>
              <a:rPr lang="en-US" sz="5181" strike="noStrike" u="none">
                <a:solidFill>
                  <a:srgbClr val="0F1A38"/>
                </a:solidFill>
                <a:latin typeface="Cinzel"/>
                <a:ea typeface="Cinzel"/>
                <a:cs typeface="Cinzel"/>
                <a:sym typeface="Cinzel"/>
              </a:rPr>
              <a:t>04</a:t>
            </a:r>
          </a:p>
        </p:txBody>
      </p:sp>
      <p:sp>
        <p:nvSpPr>
          <p:cNvPr name="Freeform 25" id="25"/>
          <p:cNvSpPr/>
          <p:nvPr/>
        </p:nvSpPr>
        <p:spPr>
          <a:xfrm flipH="false" flipV="false" rot="0">
            <a:off x="-4293329" y="248800"/>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6" id="26"/>
          <p:cNvSpPr/>
          <p:nvPr/>
        </p:nvSpPr>
        <p:spPr>
          <a:xfrm flipH="false" flipV="false" rot="0">
            <a:off x="14076045" y="-1206811"/>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false" flipV="false" rot="0">
            <a:off x="8656624" y="4745792"/>
            <a:ext cx="8860993" cy="4299269"/>
          </a:xfrm>
          <a:custGeom>
            <a:avLst/>
            <a:gdLst/>
            <a:ahLst/>
            <a:cxnLst/>
            <a:rect r="r" b="b" t="t" l="l"/>
            <a:pathLst>
              <a:path h="4299269" w="8860993">
                <a:moveTo>
                  <a:pt x="0" y="0"/>
                </a:moveTo>
                <a:lnTo>
                  <a:pt x="8860993" y="0"/>
                </a:lnTo>
                <a:lnTo>
                  <a:pt x="8860993" y="4299269"/>
                </a:lnTo>
                <a:lnTo>
                  <a:pt x="0" y="429926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503540" y="1282856"/>
            <a:ext cx="7666287" cy="8228681"/>
            <a:chOff x="0" y="0"/>
            <a:chExt cx="4828540" cy="5182758"/>
          </a:xfrm>
        </p:grpSpPr>
        <p:sp>
          <p:nvSpPr>
            <p:cNvPr name="Freeform 5" id="5"/>
            <p:cNvSpPr/>
            <p:nvPr/>
          </p:nvSpPr>
          <p:spPr>
            <a:xfrm flipH="false" flipV="false" rot="0">
              <a:off x="0" y="-7620"/>
              <a:ext cx="4833620" cy="5192919"/>
            </a:xfrm>
            <a:custGeom>
              <a:avLst/>
              <a:gdLst/>
              <a:ahLst/>
              <a:cxnLst/>
              <a:rect r="r" b="b" t="t" l="l"/>
              <a:pathLst>
                <a:path h="5192919" w="4833620">
                  <a:moveTo>
                    <a:pt x="3416300" y="5122000"/>
                  </a:moveTo>
                  <a:cubicBezTo>
                    <a:pt x="3388360" y="5130374"/>
                    <a:pt x="3366770" y="5141537"/>
                    <a:pt x="3345180" y="5144328"/>
                  </a:cubicBezTo>
                  <a:cubicBezTo>
                    <a:pt x="3223260" y="5155492"/>
                    <a:pt x="3102610" y="5166655"/>
                    <a:pt x="2980690" y="5176423"/>
                  </a:cubicBezTo>
                  <a:cubicBezTo>
                    <a:pt x="2918460" y="5180610"/>
                    <a:pt x="2856230" y="5184797"/>
                    <a:pt x="2794000" y="5186192"/>
                  </a:cubicBezTo>
                  <a:cubicBezTo>
                    <a:pt x="2726690" y="5188983"/>
                    <a:pt x="2659380" y="5192919"/>
                    <a:pt x="2593340" y="5190378"/>
                  </a:cubicBezTo>
                  <a:cubicBezTo>
                    <a:pt x="2529840" y="5188983"/>
                    <a:pt x="2466340" y="5184797"/>
                    <a:pt x="2405380" y="5172237"/>
                  </a:cubicBezTo>
                  <a:cubicBezTo>
                    <a:pt x="2326640" y="5156887"/>
                    <a:pt x="2246630" y="5156887"/>
                    <a:pt x="2169160" y="5142933"/>
                  </a:cubicBezTo>
                  <a:cubicBezTo>
                    <a:pt x="1967230" y="5106650"/>
                    <a:pt x="1761490" y="5116419"/>
                    <a:pt x="1558290" y="5101069"/>
                  </a:cubicBezTo>
                  <a:cubicBezTo>
                    <a:pt x="1443990" y="5092696"/>
                    <a:pt x="1329690" y="5073159"/>
                    <a:pt x="1215390" y="5056413"/>
                  </a:cubicBezTo>
                  <a:cubicBezTo>
                    <a:pt x="1085850" y="5038273"/>
                    <a:pt x="956310" y="5017341"/>
                    <a:pt x="825500" y="4997804"/>
                  </a:cubicBezTo>
                  <a:cubicBezTo>
                    <a:pt x="730250" y="4983850"/>
                    <a:pt x="633730" y="4969895"/>
                    <a:pt x="538480" y="4955940"/>
                  </a:cubicBezTo>
                  <a:cubicBezTo>
                    <a:pt x="535940" y="4955940"/>
                    <a:pt x="533400" y="4954545"/>
                    <a:pt x="530860" y="4954545"/>
                  </a:cubicBezTo>
                  <a:cubicBezTo>
                    <a:pt x="450850" y="4916867"/>
                    <a:pt x="365760" y="4887562"/>
                    <a:pt x="292100" y="4838721"/>
                  </a:cubicBezTo>
                  <a:cubicBezTo>
                    <a:pt x="167640" y="4754993"/>
                    <a:pt x="114300" y="4621029"/>
                    <a:pt x="109220" y="4463341"/>
                  </a:cubicBezTo>
                  <a:cubicBezTo>
                    <a:pt x="107950" y="4408918"/>
                    <a:pt x="101600" y="4355890"/>
                    <a:pt x="101600" y="4301467"/>
                  </a:cubicBezTo>
                  <a:cubicBezTo>
                    <a:pt x="102870" y="4226112"/>
                    <a:pt x="107950" y="4152152"/>
                    <a:pt x="111760" y="4078193"/>
                  </a:cubicBezTo>
                  <a:cubicBezTo>
                    <a:pt x="121920" y="3857709"/>
                    <a:pt x="127000" y="3637226"/>
                    <a:pt x="111760" y="3416742"/>
                  </a:cubicBezTo>
                  <a:cubicBezTo>
                    <a:pt x="97790" y="3218586"/>
                    <a:pt x="85090" y="3021825"/>
                    <a:pt x="71120" y="2823669"/>
                  </a:cubicBezTo>
                  <a:cubicBezTo>
                    <a:pt x="62230" y="2696682"/>
                    <a:pt x="50800" y="2571090"/>
                    <a:pt x="43180" y="2444102"/>
                  </a:cubicBezTo>
                  <a:cubicBezTo>
                    <a:pt x="38100" y="2360374"/>
                    <a:pt x="39370" y="2275251"/>
                    <a:pt x="34290" y="2191523"/>
                  </a:cubicBezTo>
                  <a:cubicBezTo>
                    <a:pt x="31750" y="2144077"/>
                    <a:pt x="17780" y="2098027"/>
                    <a:pt x="16510" y="2050581"/>
                  </a:cubicBezTo>
                  <a:cubicBezTo>
                    <a:pt x="11430" y="1936153"/>
                    <a:pt x="10160" y="1820330"/>
                    <a:pt x="7620" y="1704506"/>
                  </a:cubicBezTo>
                  <a:cubicBezTo>
                    <a:pt x="6350" y="1659851"/>
                    <a:pt x="0" y="1615196"/>
                    <a:pt x="1270" y="1570541"/>
                  </a:cubicBezTo>
                  <a:cubicBezTo>
                    <a:pt x="2540" y="1500768"/>
                    <a:pt x="10160" y="1430995"/>
                    <a:pt x="11430" y="1361221"/>
                  </a:cubicBezTo>
                  <a:cubicBezTo>
                    <a:pt x="12700" y="1280284"/>
                    <a:pt x="5080" y="1199347"/>
                    <a:pt x="7620" y="1119806"/>
                  </a:cubicBezTo>
                  <a:cubicBezTo>
                    <a:pt x="7620" y="1043055"/>
                    <a:pt x="16510" y="967700"/>
                    <a:pt x="25400" y="890950"/>
                  </a:cubicBezTo>
                  <a:cubicBezTo>
                    <a:pt x="27940" y="864436"/>
                    <a:pt x="45720" y="840713"/>
                    <a:pt x="50800" y="814199"/>
                  </a:cubicBezTo>
                  <a:cubicBezTo>
                    <a:pt x="72390" y="683025"/>
                    <a:pt x="95250" y="551852"/>
                    <a:pt x="151130" y="430446"/>
                  </a:cubicBezTo>
                  <a:cubicBezTo>
                    <a:pt x="163830" y="403932"/>
                    <a:pt x="184150" y="380209"/>
                    <a:pt x="203200" y="359277"/>
                  </a:cubicBezTo>
                  <a:cubicBezTo>
                    <a:pt x="209550" y="352300"/>
                    <a:pt x="224790" y="356486"/>
                    <a:pt x="228600" y="356486"/>
                  </a:cubicBezTo>
                  <a:cubicBezTo>
                    <a:pt x="237490" y="338345"/>
                    <a:pt x="242570" y="320204"/>
                    <a:pt x="252730" y="311831"/>
                  </a:cubicBezTo>
                  <a:cubicBezTo>
                    <a:pt x="307340" y="265781"/>
                    <a:pt x="364490" y="232290"/>
                    <a:pt x="435610" y="223917"/>
                  </a:cubicBezTo>
                  <a:cubicBezTo>
                    <a:pt x="488950" y="216940"/>
                    <a:pt x="541020" y="191821"/>
                    <a:pt x="594360" y="177867"/>
                  </a:cubicBezTo>
                  <a:cubicBezTo>
                    <a:pt x="659130" y="161121"/>
                    <a:pt x="723900" y="141585"/>
                    <a:pt x="791210" y="131816"/>
                  </a:cubicBezTo>
                  <a:cubicBezTo>
                    <a:pt x="852170" y="123444"/>
                    <a:pt x="910590" y="105303"/>
                    <a:pt x="972820" y="99721"/>
                  </a:cubicBezTo>
                  <a:cubicBezTo>
                    <a:pt x="1036320" y="94139"/>
                    <a:pt x="1099820" y="77393"/>
                    <a:pt x="1164590" y="71811"/>
                  </a:cubicBezTo>
                  <a:cubicBezTo>
                    <a:pt x="1339850" y="57857"/>
                    <a:pt x="1516380" y="48088"/>
                    <a:pt x="1691640" y="36925"/>
                  </a:cubicBezTo>
                  <a:cubicBezTo>
                    <a:pt x="1734820" y="34134"/>
                    <a:pt x="1778000" y="36925"/>
                    <a:pt x="1821180" y="38320"/>
                  </a:cubicBezTo>
                  <a:cubicBezTo>
                    <a:pt x="1842770" y="39716"/>
                    <a:pt x="1864360" y="45298"/>
                    <a:pt x="1887220" y="48088"/>
                  </a:cubicBezTo>
                  <a:cubicBezTo>
                    <a:pt x="1897380" y="49484"/>
                    <a:pt x="1907540" y="45298"/>
                    <a:pt x="1917700" y="45298"/>
                  </a:cubicBezTo>
                  <a:cubicBezTo>
                    <a:pt x="1948180" y="45298"/>
                    <a:pt x="1979930" y="45298"/>
                    <a:pt x="2010410" y="43902"/>
                  </a:cubicBezTo>
                  <a:cubicBezTo>
                    <a:pt x="2068830" y="41111"/>
                    <a:pt x="2128520" y="34134"/>
                    <a:pt x="2186940" y="34134"/>
                  </a:cubicBezTo>
                  <a:cubicBezTo>
                    <a:pt x="2244090" y="34134"/>
                    <a:pt x="2301240" y="38320"/>
                    <a:pt x="2358390" y="41111"/>
                  </a:cubicBezTo>
                  <a:lnTo>
                    <a:pt x="2404110" y="41111"/>
                  </a:lnTo>
                  <a:cubicBezTo>
                    <a:pt x="2473960" y="38320"/>
                    <a:pt x="2542540" y="38320"/>
                    <a:pt x="2612390" y="34134"/>
                  </a:cubicBezTo>
                  <a:cubicBezTo>
                    <a:pt x="2679700" y="29947"/>
                    <a:pt x="2745740" y="20179"/>
                    <a:pt x="2813050" y="15993"/>
                  </a:cubicBezTo>
                  <a:cubicBezTo>
                    <a:pt x="2844800" y="13202"/>
                    <a:pt x="2877820" y="13202"/>
                    <a:pt x="2909570" y="20179"/>
                  </a:cubicBezTo>
                  <a:cubicBezTo>
                    <a:pt x="2957830" y="29947"/>
                    <a:pt x="3003550" y="35529"/>
                    <a:pt x="3051810" y="20179"/>
                  </a:cubicBezTo>
                  <a:cubicBezTo>
                    <a:pt x="3069590" y="14597"/>
                    <a:pt x="3092450" y="24366"/>
                    <a:pt x="3112770" y="27157"/>
                  </a:cubicBezTo>
                  <a:cubicBezTo>
                    <a:pt x="3121660" y="28552"/>
                    <a:pt x="3131820" y="31343"/>
                    <a:pt x="3136900" y="27157"/>
                  </a:cubicBezTo>
                  <a:cubicBezTo>
                    <a:pt x="3171190" y="0"/>
                    <a:pt x="3202940" y="6350"/>
                    <a:pt x="3235960" y="29947"/>
                  </a:cubicBezTo>
                  <a:cubicBezTo>
                    <a:pt x="3239770" y="32738"/>
                    <a:pt x="3249930" y="25761"/>
                    <a:pt x="3257550" y="25761"/>
                  </a:cubicBezTo>
                  <a:cubicBezTo>
                    <a:pt x="3288030" y="25761"/>
                    <a:pt x="3318510" y="25761"/>
                    <a:pt x="3350260" y="27157"/>
                  </a:cubicBezTo>
                  <a:cubicBezTo>
                    <a:pt x="3373120" y="28552"/>
                    <a:pt x="3394710" y="36925"/>
                    <a:pt x="3417570" y="39716"/>
                  </a:cubicBezTo>
                  <a:cubicBezTo>
                    <a:pt x="3467100" y="46693"/>
                    <a:pt x="3517900" y="57857"/>
                    <a:pt x="3568700" y="57857"/>
                  </a:cubicBezTo>
                  <a:cubicBezTo>
                    <a:pt x="3663950" y="59252"/>
                    <a:pt x="3759200" y="63439"/>
                    <a:pt x="3853180" y="85766"/>
                  </a:cubicBezTo>
                  <a:cubicBezTo>
                    <a:pt x="3940810" y="106698"/>
                    <a:pt x="4030980" y="106698"/>
                    <a:pt x="4119880" y="123444"/>
                  </a:cubicBezTo>
                  <a:cubicBezTo>
                    <a:pt x="4173220" y="133212"/>
                    <a:pt x="4227830" y="151353"/>
                    <a:pt x="4273550" y="180658"/>
                  </a:cubicBezTo>
                  <a:cubicBezTo>
                    <a:pt x="4323080" y="211358"/>
                    <a:pt x="4361180" y="261595"/>
                    <a:pt x="4405630" y="303459"/>
                  </a:cubicBezTo>
                  <a:cubicBezTo>
                    <a:pt x="4422140" y="318809"/>
                    <a:pt x="4446270" y="329973"/>
                    <a:pt x="4457700" y="349509"/>
                  </a:cubicBezTo>
                  <a:cubicBezTo>
                    <a:pt x="4490720" y="402537"/>
                    <a:pt x="4519930" y="458355"/>
                    <a:pt x="4549140" y="514174"/>
                  </a:cubicBezTo>
                  <a:cubicBezTo>
                    <a:pt x="4570730" y="554642"/>
                    <a:pt x="4592320" y="596506"/>
                    <a:pt x="4608830" y="638370"/>
                  </a:cubicBezTo>
                  <a:cubicBezTo>
                    <a:pt x="4626610" y="687212"/>
                    <a:pt x="4640580" y="737448"/>
                    <a:pt x="4654550" y="789081"/>
                  </a:cubicBezTo>
                  <a:cubicBezTo>
                    <a:pt x="4676140" y="870018"/>
                    <a:pt x="4701540" y="950955"/>
                    <a:pt x="4715510" y="1034683"/>
                  </a:cubicBezTo>
                  <a:cubicBezTo>
                    <a:pt x="4735830" y="1151902"/>
                    <a:pt x="4745990" y="1271912"/>
                    <a:pt x="4761230" y="1390526"/>
                  </a:cubicBezTo>
                  <a:cubicBezTo>
                    <a:pt x="4766310" y="1429599"/>
                    <a:pt x="4772660" y="1468672"/>
                    <a:pt x="4775200" y="1507745"/>
                  </a:cubicBezTo>
                  <a:cubicBezTo>
                    <a:pt x="4782820" y="1619382"/>
                    <a:pt x="4787900" y="1729624"/>
                    <a:pt x="4794250" y="1841261"/>
                  </a:cubicBezTo>
                  <a:cubicBezTo>
                    <a:pt x="4803140" y="1979413"/>
                    <a:pt x="4815840" y="2116168"/>
                    <a:pt x="4822190" y="2254319"/>
                  </a:cubicBezTo>
                  <a:cubicBezTo>
                    <a:pt x="4828540" y="2386889"/>
                    <a:pt x="4833620" y="2520853"/>
                    <a:pt x="4831080" y="2654818"/>
                  </a:cubicBezTo>
                  <a:cubicBezTo>
                    <a:pt x="4827270" y="2878092"/>
                    <a:pt x="4817110" y="3099971"/>
                    <a:pt x="4806950" y="3323246"/>
                  </a:cubicBezTo>
                  <a:cubicBezTo>
                    <a:pt x="4800600" y="3461397"/>
                    <a:pt x="4791710" y="3598152"/>
                    <a:pt x="4779010" y="3734908"/>
                  </a:cubicBezTo>
                  <a:cubicBezTo>
                    <a:pt x="4766310" y="3871664"/>
                    <a:pt x="4747260" y="4007024"/>
                    <a:pt x="4733290" y="4143779"/>
                  </a:cubicBezTo>
                  <a:cubicBezTo>
                    <a:pt x="4723130" y="4238671"/>
                    <a:pt x="4720590" y="4333563"/>
                    <a:pt x="4709160" y="4427059"/>
                  </a:cubicBezTo>
                  <a:cubicBezTo>
                    <a:pt x="4699000" y="4512182"/>
                    <a:pt x="4660900" y="4587537"/>
                    <a:pt x="4610100" y="4650334"/>
                  </a:cubicBezTo>
                  <a:cubicBezTo>
                    <a:pt x="4568190" y="4703361"/>
                    <a:pt x="4535170" y="4763366"/>
                    <a:pt x="4491990" y="4814998"/>
                  </a:cubicBezTo>
                  <a:cubicBezTo>
                    <a:pt x="4453890" y="4861049"/>
                    <a:pt x="4411980" y="4907099"/>
                    <a:pt x="4345940" y="4908494"/>
                  </a:cubicBezTo>
                  <a:cubicBezTo>
                    <a:pt x="4330700" y="4908494"/>
                    <a:pt x="4316730" y="4925240"/>
                    <a:pt x="4301490" y="4933613"/>
                  </a:cubicBezTo>
                  <a:cubicBezTo>
                    <a:pt x="4236720" y="4964313"/>
                    <a:pt x="4169410" y="4990827"/>
                    <a:pt x="4105910" y="5024318"/>
                  </a:cubicBezTo>
                  <a:cubicBezTo>
                    <a:pt x="3989070" y="5085719"/>
                    <a:pt x="3863340" y="5095487"/>
                    <a:pt x="3737610" y="5101069"/>
                  </a:cubicBezTo>
                  <a:cubicBezTo>
                    <a:pt x="3689350" y="5103860"/>
                    <a:pt x="3639820" y="5099673"/>
                    <a:pt x="3591560" y="5103860"/>
                  </a:cubicBezTo>
                  <a:cubicBezTo>
                    <a:pt x="3567430" y="5105255"/>
                    <a:pt x="3544570" y="5117814"/>
                    <a:pt x="3521710" y="5123396"/>
                  </a:cubicBezTo>
                  <a:cubicBezTo>
                    <a:pt x="3511550" y="5126187"/>
                    <a:pt x="3501390" y="5124792"/>
                    <a:pt x="3489960" y="5126187"/>
                  </a:cubicBezTo>
                  <a:cubicBezTo>
                    <a:pt x="3474720" y="5127582"/>
                    <a:pt x="3459480" y="5131769"/>
                    <a:pt x="3444240" y="5130374"/>
                  </a:cubicBezTo>
                  <a:cubicBezTo>
                    <a:pt x="3429000" y="5127582"/>
                    <a:pt x="3418840" y="5122000"/>
                    <a:pt x="3416300" y="5122000"/>
                  </a:cubicBezTo>
                  <a:close/>
                </a:path>
              </a:pathLst>
            </a:custGeom>
            <a:blipFill>
              <a:blip r:embed="rId5"/>
              <a:stretch>
                <a:fillRect l="-3634" t="0" r="-3634" b="0"/>
              </a:stretch>
            </a:blipFill>
          </p:spPr>
        </p:sp>
      </p:grpSp>
      <p:sp>
        <p:nvSpPr>
          <p:cNvPr name="Freeform 6" id="6"/>
          <p:cNvSpPr/>
          <p:nvPr/>
        </p:nvSpPr>
        <p:spPr>
          <a:xfrm flipH="false" flipV="false" rot="0">
            <a:off x="-1951431" y="-1605046"/>
            <a:ext cx="7315200" cy="3380042"/>
          </a:xfrm>
          <a:custGeom>
            <a:avLst/>
            <a:gdLst/>
            <a:ahLst/>
            <a:cxnLst/>
            <a:rect r="r" b="b" t="t" l="l"/>
            <a:pathLst>
              <a:path h="3380042" w="7315200">
                <a:moveTo>
                  <a:pt x="0" y="0"/>
                </a:moveTo>
                <a:lnTo>
                  <a:pt x="7315200" y="0"/>
                </a:lnTo>
                <a:lnTo>
                  <a:pt x="7315200" y="3380042"/>
                </a:lnTo>
                <a:lnTo>
                  <a:pt x="0" y="338004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true" flipV="false" rot="0">
            <a:off x="14126860" y="8136204"/>
            <a:ext cx="7315200" cy="2973137"/>
          </a:xfrm>
          <a:custGeom>
            <a:avLst/>
            <a:gdLst/>
            <a:ahLst/>
            <a:cxnLst/>
            <a:rect r="r" b="b" t="t" l="l"/>
            <a:pathLst>
              <a:path h="2973137" w="7315200">
                <a:moveTo>
                  <a:pt x="7315200" y="0"/>
                </a:moveTo>
                <a:lnTo>
                  <a:pt x="0" y="0"/>
                </a:lnTo>
                <a:lnTo>
                  <a:pt x="0" y="2973137"/>
                </a:lnTo>
                <a:lnTo>
                  <a:pt x="7315200" y="2973137"/>
                </a:lnTo>
                <a:lnTo>
                  <a:pt x="731520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8" id="8"/>
          <p:cNvSpPr/>
          <p:nvPr/>
        </p:nvSpPr>
        <p:spPr>
          <a:xfrm flipH="false" flipV="false" rot="0">
            <a:off x="11058186" y="-642321"/>
            <a:ext cx="5707289" cy="2319629"/>
          </a:xfrm>
          <a:custGeom>
            <a:avLst/>
            <a:gdLst/>
            <a:ahLst/>
            <a:cxnLst/>
            <a:rect r="r" b="b" t="t" l="l"/>
            <a:pathLst>
              <a:path h="2319629" w="5707289">
                <a:moveTo>
                  <a:pt x="0" y="0"/>
                </a:moveTo>
                <a:lnTo>
                  <a:pt x="5707289" y="0"/>
                </a:lnTo>
                <a:lnTo>
                  <a:pt x="5707289" y="2319629"/>
                </a:lnTo>
                <a:lnTo>
                  <a:pt x="0" y="231962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9" id="9"/>
          <p:cNvSpPr txBox="true"/>
          <p:nvPr/>
        </p:nvSpPr>
        <p:spPr>
          <a:xfrm rot="0">
            <a:off x="9246421" y="2048783"/>
            <a:ext cx="8886420" cy="2334400"/>
          </a:xfrm>
          <a:prstGeom prst="rect">
            <a:avLst/>
          </a:prstGeom>
        </p:spPr>
        <p:txBody>
          <a:bodyPr anchor="t" rtlCol="false" tIns="0" lIns="0" bIns="0" rIns="0">
            <a:spAutoFit/>
          </a:bodyPr>
          <a:lstStyle/>
          <a:p>
            <a:pPr algn="l" marL="0" indent="0" lvl="0">
              <a:lnSpc>
                <a:spcPts val="9209"/>
              </a:lnSpc>
              <a:spcBef>
                <a:spcPct val="0"/>
              </a:spcBef>
            </a:pPr>
            <a:r>
              <a:rPr lang="en-US" sz="7805" strike="noStrike" u="none">
                <a:solidFill>
                  <a:srgbClr val="0F1A38"/>
                </a:solidFill>
                <a:latin typeface="Cinzel"/>
                <a:ea typeface="Cinzel"/>
                <a:cs typeface="Cinzel"/>
                <a:sym typeface="Cinzel"/>
              </a:rPr>
              <a:t>Write Your</a:t>
            </a:r>
          </a:p>
          <a:p>
            <a:pPr algn="l" marL="0" indent="0" lvl="0">
              <a:lnSpc>
                <a:spcPts val="9209"/>
              </a:lnSpc>
              <a:spcBef>
                <a:spcPct val="0"/>
              </a:spcBef>
            </a:pPr>
            <a:r>
              <a:rPr lang="en-US" sz="7805" strike="noStrike" u="none">
                <a:solidFill>
                  <a:srgbClr val="0F1A38"/>
                </a:solidFill>
                <a:latin typeface="Cinzel"/>
                <a:ea typeface="Cinzel"/>
                <a:cs typeface="Cinzel"/>
                <a:sym typeface="Cinzel"/>
              </a:rPr>
              <a:t>Topic or Idea</a:t>
            </a:r>
          </a:p>
        </p:txBody>
      </p:sp>
      <p:sp>
        <p:nvSpPr>
          <p:cNvPr name="TextBox 10" id="10"/>
          <p:cNvSpPr txBox="true"/>
          <p:nvPr/>
        </p:nvSpPr>
        <p:spPr>
          <a:xfrm rot="0">
            <a:off x="13689631" y="5453781"/>
            <a:ext cx="3324575" cy="2966085"/>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Lorem ipsum dolor sit amet, consectetur adipiscing elit, sed do eiusmod tempor incididunt ut labore et dolore magna aliqua. Tellus molestie nunc non blandit massa enim. Nulla facilisi cras fermentum odio eu feugiat pretium.</a:t>
            </a:r>
          </a:p>
        </p:txBody>
      </p:sp>
      <p:sp>
        <p:nvSpPr>
          <p:cNvPr name="TextBox 11" id="11"/>
          <p:cNvSpPr txBox="true"/>
          <p:nvPr/>
        </p:nvSpPr>
        <p:spPr>
          <a:xfrm rot="0">
            <a:off x="9395898" y="5453781"/>
            <a:ext cx="3324575" cy="2966085"/>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Lorem ipsum dolor sit amet, consectetur adipiscing elit, sed do eiusmod tempor incididunt ut labore et dolore magna aliqua. Tellus molestie nunc non blandit massa enim. Nulla facilisi cras fermentum odio eu feugiat pretium.</a:t>
            </a:r>
          </a:p>
        </p:txBody>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grpSp>
        <p:nvGrpSpPr>
          <p:cNvPr name="Group 3" id="3"/>
          <p:cNvGrpSpPr/>
          <p:nvPr/>
        </p:nvGrpSpPr>
        <p:grpSpPr>
          <a:xfrm rot="0">
            <a:off x="323850" y="342900"/>
            <a:ext cx="17640300" cy="9601200"/>
            <a:chOff x="0" y="0"/>
            <a:chExt cx="23520400" cy="12801600"/>
          </a:xfrm>
        </p:grpSpPr>
        <p:pic>
          <p:nvPicPr>
            <p:cNvPr name="Picture 4" id="4"/>
            <p:cNvPicPr>
              <a:picLocks noChangeAspect="true"/>
            </p:cNvPicPr>
            <p:nvPr/>
          </p:nvPicPr>
          <p:blipFill>
            <a:blip r:embed="rId3"/>
            <a:srcRect l="9416" t="0" r="9416" b="0"/>
            <a:stretch>
              <a:fillRect/>
            </a:stretch>
          </p:blipFill>
          <p:spPr>
            <a:xfrm flipH="false" flipV="false">
              <a:off x="0" y="0"/>
              <a:ext cx="15595600" cy="12801600"/>
            </a:xfrm>
            <a:prstGeom prst="rect">
              <a:avLst/>
            </a:prstGeom>
          </p:spPr>
        </p:pic>
        <p:pic>
          <p:nvPicPr>
            <p:cNvPr name="Picture 5" id="5"/>
            <p:cNvPicPr>
              <a:picLocks noChangeAspect="true"/>
            </p:cNvPicPr>
            <p:nvPr/>
          </p:nvPicPr>
          <p:blipFill>
            <a:blip r:embed="rId4"/>
            <a:srcRect l="0" t="22926" r="0" b="22926"/>
            <a:stretch>
              <a:fillRect/>
            </a:stretch>
          </p:blipFill>
          <p:spPr>
            <a:xfrm flipH="false" flipV="false">
              <a:off x="15722600" y="0"/>
              <a:ext cx="7797800" cy="6337300"/>
            </a:xfrm>
            <a:prstGeom prst="rect">
              <a:avLst/>
            </a:prstGeom>
          </p:spPr>
        </p:pic>
        <p:pic>
          <p:nvPicPr>
            <p:cNvPr name="Picture 6" id="6"/>
            <p:cNvPicPr>
              <a:picLocks noChangeAspect="true"/>
            </p:cNvPicPr>
            <p:nvPr/>
          </p:nvPicPr>
          <p:blipFill>
            <a:blip r:embed="rId5"/>
            <a:srcRect l="9010" t="0" r="9010" b="0"/>
            <a:stretch>
              <a:fillRect/>
            </a:stretch>
          </p:blipFill>
          <p:spPr>
            <a:xfrm flipH="false" flipV="false">
              <a:off x="15722600" y="6464300"/>
              <a:ext cx="7797800" cy="6337300"/>
            </a:xfrm>
            <a:prstGeom prst="rect">
              <a:avLst/>
            </a:prstGeom>
          </p:spPr>
        </p:pic>
      </p:grpSp>
      <p:sp>
        <p:nvSpPr>
          <p:cNvPr name="Freeform 7" id="7"/>
          <p:cNvSpPr/>
          <p:nvPr/>
        </p:nvSpPr>
        <p:spPr>
          <a:xfrm flipH="false" flipV="false" rot="5400000">
            <a:off x="5573252" y="-3092407"/>
            <a:ext cx="8252079" cy="4003829"/>
          </a:xfrm>
          <a:custGeom>
            <a:avLst/>
            <a:gdLst/>
            <a:ahLst/>
            <a:cxnLst/>
            <a:rect r="r" b="b" t="t" l="l"/>
            <a:pathLst>
              <a:path h="4003829" w="8252079">
                <a:moveTo>
                  <a:pt x="0" y="0"/>
                </a:moveTo>
                <a:lnTo>
                  <a:pt x="8252078" y="0"/>
                </a:lnTo>
                <a:lnTo>
                  <a:pt x="8252078" y="4003829"/>
                </a:lnTo>
                <a:lnTo>
                  <a:pt x="0" y="400382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8" id="8"/>
          <p:cNvSpPr txBox="true"/>
          <p:nvPr/>
        </p:nvSpPr>
        <p:spPr>
          <a:xfrm rot="0">
            <a:off x="8412428" y="524094"/>
            <a:ext cx="2573726" cy="1983740"/>
          </a:xfrm>
          <a:prstGeom prst="rect">
            <a:avLst/>
          </a:prstGeom>
        </p:spPr>
        <p:txBody>
          <a:bodyPr anchor="t" rtlCol="false" tIns="0" lIns="0" bIns="0" rIns="0">
            <a:spAutoFit/>
          </a:bodyPr>
          <a:lstStyle/>
          <a:p>
            <a:pPr algn="ctr" marL="0" indent="0" lvl="0">
              <a:lnSpc>
                <a:spcPts val="3955"/>
              </a:lnSpc>
              <a:spcBef>
                <a:spcPct val="0"/>
              </a:spcBef>
            </a:pPr>
            <a:r>
              <a:rPr lang="en-US" sz="3500" spc="255">
                <a:solidFill>
                  <a:srgbClr val="0F1A38"/>
                </a:solidFill>
                <a:latin typeface="Miriam Elagean"/>
                <a:ea typeface="Miriam Elagean"/>
                <a:cs typeface="Miriam Elagean"/>
                <a:sym typeface="Miriam Elagean"/>
              </a:rPr>
              <a:t>A picture is worth a thousand words</a:t>
            </a:r>
          </a:p>
        </p:txBody>
      </p:sp>
      <p:sp>
        <p:nvSpPr>
          <p:cNvPr name="Freeform 9" id="9"/>
          <p:cNvSpPr/>
          <p:nvPr/>
        </p:nvSpPr>
        <p:spPr>
          <a:xfrm flipH="false" flipV="false" rot="-110746">
            <a:off x="-494813" y="6390031"/>
            <a:ext cx="3405851" cy="5165039"/>
          </a:xfrm>
          <a:custGeom>
            <a:avLst/>
            <a:gdLst/>
            <a:ahLst/>
            <a:cxnLst/>
            <a:rect r="r" b="b" t="t" l="l"/>
            <a:pathLst>
              <a:path h="5165039" w="3405851">
                <a:moveTo>
                  <a:pt x="0" y="0"/>
                </a:moveTo>
                <a:lnTo>
                  <a:pt x="3405851" y="0"/>
                </a:lnTo>
                <a:lnTo>
                  <a:pt x="3405851" y="5165038"/>
                </a:lnTo>
                <a:lnTo>
                  <a:pt x="0" y="5165038"/>
                </a:lnTo>
                <a:lnTo>
                  <a:pt x="0" y="0"/>
                </a:lnTo>
                <a:close/>
              </a:path>
            </a:pathLst>
          </a:custGeom>
          <a:blipFill>
            <a:blip r:embed="rId8"/>
            <a:stretch>
              <a:fillRect l="-40112" t="-2898" r="-18682" b="-1811"/>
            </a:stretch>
          </a:blipFill>
        </p:spPr>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TextBox 3" id="3"/>
          <p:cNvSpPr txBox="true"/>
          <p:nvPr/>
        </p:nvSpPr>
        <p:spPr>
          <a:xfrm rot="0">
            <a:off x="1626059" y="3501899"/>
            <a:ext cx="8886420" cy="1172350"/>
          </a:xfrm>
          <a:prstGeom prst="rect">
            <a:avLst/>
          </a:prstGeom>
        </p:spPr>
        <p:txBody>
          <a:bodyPr anchor="t" rtlCol="false" tIns="0" lIns="0" bIns="0" rIns="0">
            <a:spAutoFit/>
          </a:bodyPr>
          <a:lstStyle/>
          <a:p>
            <a:pPr algn="l" marL="0" indent="0" lvl="0">
              <a:lnSpc>
                <a:spcPts val="9209"/>
              </a:lnSpc>
              <a:spcBef>
                <a:spcPct val="0"/>
              </a:spcBef>
            </a:pPr>
            <a:r>
              <a:rPr lang="en-US" sz="7805">
                <a:solidFill>
                  <a:srgbClr val="0F1A38"/>
                </a:solidFill>
                <a:latin typeface="Cinzel"/>
                <a:ea typeface="Cinzel"/>
                <a:cs typeface="Cinzel"/>
                <a:sym typeface="Cinzel"/>
              </a:rPr>
              <a:t>Thank you!</a:t>
            </a:r>
          </a:p>
        </p:txBody>
      </p:sp>
      <p:grpSp>
        <p:nvGrpSpPr>
          <p:cNvPr name="Group 4" id="4"/>
          <p:cNvGrpSpPr/>
          <p:nvPr/>
        </p:nvGrpSpPr>
        <p:grpSpPr>
          <a:xfrm rot="0">
            <a:off x="677802" y="4930665"/>
            <a:ext cx="7924524" cy="2295363"/>
            <a:chOff x="0" y="0"/>
            <a:chExt cx="10566031" cy="3060484"/>
          </a:xfrm>
        </p:grpSpPr>
        <p:sp>
          <p:nvSpPr>
            <p:cNvPr name="Freeform 5" id="5"/>
            <p:cNvSpPr/>
            <p:nvPr/>
          </p:nvSpPr>
          <p:spPr>
            <a:xfrm flipH="false" flipV="false" rot="0">
              <a:off x="0" y="0"/>
              <a:ext cx="10566031" cy="2170839"/>
            </a:xfrm>
            <a:custGeom>
              <a:avLst/>
              <a:gdLst/>
              <a:ahLst/>
              <a:cxnLst/>
              <a:rect r="r" b="b" t="t" l="l"/>
              <a:pathLst>
                <a:path h="2170839" w="10566031">
                  <a:moveTo>
                    <a:pt x="0" y="0"/>
                  </a:moveTo>
                  <a:lnTo>
                    <a:pt x="10566031" y="0"/>
                  </a:lnTo>
                  <a:lnTo>
                    <a:pt x="10566031" y="2170839"/>
                  </a:lnTo>
                  <a:lnTo>
                    <a:pt x="0" y="217083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6" id="6"/>
            <p:cNvSpPr/>
            <p:nvPr/>
          </p:nvSpPr>
          <p:spPr>
            <a:xfrm flipH="false" flipV="false" rot="0">
              <a:off x="0" y="889645"/>
              <a:ext cx="10566031" cy="2170839"/>
            </a:xfrm>
            <a:custGeom>
              <a:avLst/>
              <a:gdLst/>
              <a:ahLst/>
              <a:cxnLst/>
              <a:rect r="r" b="b" t="t" l="l"/>
              <a:pathLst>
                <a:path h="2170839" w="10566031">
                  <a:moveTo>
                    <a:pt x="0" y="0"/>
                  </a:moveTo>
                  <a:lnTo>
                    <a:pt x="10566031" y="0"/>
                  </a:lnTo>
                  <a:lnTo>
                    <a:pt x="10566031" y="2170839"/>
                  </a:lnTo>
                  <a:lnTo>
                    <a:pt x="0" y="217083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grpSp>
        <p:nvGrpSpPr>
          <p:cNvPr name="Group 7" id="7"/>
          <p:cNvGrpSpPr/>
          <p:nvPr/>
        </p:nvGrpSpPr>
        <p:grpSpPr>
          <a:xfrm rot="0">
            <a:off x="9353988" y="1061656"/>
            <a:ext cx="8012993" cy="8600821"/>
            <a:chOff x="0" y="0"/>
            <a:chExt cx="4828540" cy="5182758"/>
          </a:xfrm>
        </p:grpSpPr>
        <p:sp>
          <p:nvSpPr>
            <p:cNvPr name="Freeform 8" id="8"/>
            <p:cNvSpPr/>
            <p:nvPr/>
          </p:nvSpPr>
          <p:spPr>
            <a:xfrm flipH="false" flipV="false" rot="0">
              <a:off x="0" y="-7620"/>
              <a:ext cx="4833620" cy="5192919"/>
            </a:xfrm>
            <a:custGeom>
              <a:avLst/>
              <a:gdLst/>
              <a:ahLst/>
              <a:cxnLst/>
              <a:rect r="r" b="b" t="t" l="l"/>
              <a:pathLst>
                <a:path h="5192919" w="4833620">
                  <a:moveTo>
                    <a:pt x="3416300" y="5122000"/>
                  </a:moveTo>
                  <a:cubicBezTo>
                    <a:pt x="3388360" y="5130374"/>
                    <a:pt x="3366770" y="5141537"/>
                    <a:pt x="3345180" y="5144328"/>
                  </a:cubicBezTo>
                  <a:cubicBezTo>
                    <a:pt x="3223260" y="5155492"/>
                    <a:pt x="3102610" y="5166655"/>
                    <a:pt x="2980690" y="5176423"/>
                  </a:cubicBezTo>
                  <a:cubicBezTo>
                    <a:pt x="2918460" y="5180610"/>
                    <a:pt x="2856230" y="5184797"/>
                    <a:pt x="2794000" y="5186192"/>
                  </a:cubicBezTo>
                  <a:cubicBezTo>
                    <a:pt x="2726690" y="5188983"/>
                    <a:pt x="2659380" y="5192919"/>
                    <a:pt x="2593340" y="5190378"/>
                  </a:cubicBezTo>
                  <a:cubicBezTo>
                    <a:pt x="2529840" y="5188983"/>
                    <a:pt x="2466340" y="5184797"/>
                    <a:pt x="2405380" y="5172237"/>
                  </a:cubicBezTo>
                  <a:cubicBezTo>
                    <a:pt x="2326640" y="5156887"/>
                    <a:pt x="2246630" y="5156887"/>
                    <a:pt x="2169160" y="5142933"/>
                  </a:cubicBezTo>
                  <a:cubicBezTo>
                    <a:pt x="1967230" y="5106650"/>
                    <a:pt x="1761490" y="5116419"/>
                    <a:pt x="1558290" y="5101069"/>
                  </a:cubicBezTo>
                  <a:cubicBezTo>
                    <a:pt x="1443990" y="5092696"/>
                    <a:pt x="1329690" y="5073159"/>
                    <a:pt x="1215390" y="5056413"/>
                  </a:cubicBezTo>
                  <a:cubicBezTo>
                    <a:pt x="1085850" y="5038273"/>
                    <a:pt x="956310" y="5017341"/>
                    <a:pt x="825500" y="4997804"/>
                  </a:cubicBezTo>
                  <a:cubicBezTo>
                    <a:pt x="730250" y="4983850"/>
                    <a:pt x="633730" y="4969895"/>
                    <a:pt x="538480" y="4955940"/>
                  </a:cubicBezTo>
                  <a:cubicBezTo>
                    <a:pt x="535940" y="4955940"/>
                    <a:pt x="533400" y="4954545"/>
                    <a:pt x="530860" y="4954545"/>
                  </a:cubicBezTo>
                  <a:cubicBezTo>
                    <a:pt x="450850" y="4916867"/>
                    <a:pt x="365760" y="4887562"/>
                    <a:pt x="292100" y="4838721"/>
                  </a:cubicBezTo>
                  <a:cubicBezTo>
                    <a:pt x="167640" y="4754993"/>
                    <a:pt x="114300" y="4621029"/>
                    <a:pt x="109220" y="4463341"/>
                  </a:cubicBezTo>
                  <a:cubicBezTo>
                    <a:pt x="107950" y="4408918"/>
                    <a:pt x="101600" y="4355890"/>
                    <a:pt x="101600" y="4301467"/>
                  </a:cubicBezTo>
                  <a:cubicBezTo>
                    <a:pt x="102870" y="4226112"/>
                    <a:pt x="107950" y="4152152"/>
                    <a:pt x="111760" y="4078193"/>
                  </a:cubicBezTo>
                  <a:cubicBezTo>
                    <a:pt x="121920" y="3857709"/>
                    <a:pt x="127000" y="3637226"/>
                    <a:pt x="111760" y="3416742"/>
                  </a:cubicBezTo>
                  <a:cubicBezTo>
                    <a:pt x="97790" y="3218586"/>
                    <a:pt x="85090" y="3021825"/>
                    <a:pt x="71120" y="2823669"/>
                  </a:cubicBezTo>
                  <a:cubicBezTo>
                    <a:pt x="62230" y="2696682"/>
                    <a:pt x="50800" y="2571090"/>
                    <a:pt x="43180" y="2444102"/>
                  </a:cubicBezTo>
                  <a:cubicBezTo>
                    <a:pt x="38100" y="2360374"/>
                    <a:pt x="39370" y="2275251"/>
                    <a:pt x="34290" y="2191523"/>
                  </a:cubicBezTo>
                  <a:cubicBezTo>
                    <a:pt x="31750" y="2144077"/>
                    <a:pt x="17780" y="2098027"/>
                    <a:pt x="16510" y="2050581"/>
                  </a:cubicBezTo>
                  <a:cubicBezTo>
                    <a:pt x="11430" y="1936153"/>
                    <a:pt x="10160" y="1820330"/>
                    <a:pt x="7620" y="1704506"/>
                  </a:cubicBezTo>
                  <a:cubicBezTo>
                    <a:pt x="6350" y="1659851"/>
                    <a:pt x="0" y="1615196"/>
                    <a:pt x="1270" y="1570541"/>
                  </a:cubicBezTo>
                  <a:cubicBezTo>
                    <a:pt x="2540" y="1500768"/>
                    <a:pt x="10160" y="1430995"/>
                    <a:pt x="11430" y="1361221"/>
                  </a:cubicBezTo>
                  <a:cubicBezTo>
                    <a:pt x="12700" y="1280284"/>
                    <a:pt x="5080" y="1199347"/>
                    <a:pt x="7620" y="1119806"/>
                  </a:cubicBezTo>
                  <a:cubicBezTo>
                    <a:pt x="7620" y="1043055"/>
                    <a:pt x="16510" y="967700"/>
                    <a:pt x="25400" y="890950"/>
                  </a:cubicBezTo>
                  <a:cubicBezTo>
                    <a:pt x="27940" y="864436"/>
                    <a:pt x="45720" y="840713"/>
                    <a:pt x="50800" y="814199"/>
                  </a:cubicBezTo>
                  <a:cubicBezTo>
                    <a:pt x="72390" y="683025"/>
                    <a:pt x="95250" y="551852"/>
                    <a:pt x="151130" y="430446"/>
                  </a:cubicBezTo>
                  <a:cubicBezTo>
                    <a:pt x="163830" y="403932"/>
                    <a:pt x="184150" y="380209"/>
                    <a:pt x="203200" y="359277"/>
                  </a:cubicBezTo>
                  <a:cubicBezTo>
                    <a:pt x="209550" y="352300"/>
                    <a:pt x="224790" y="356486"/>
                    <a:pt x="228600" y="356486"/>
                  </a:cubicBezTo>
                  <a:cubicBezTo>
                    <a:pt x="237490" y="338345"/>
                    <a:pt x="242570" y="320204"/>
                    <a:pt x="252730" y="311831"/>
                  </a:cubicBezTo>
                  <a:cubicBezTo>
                    <a:pt x="307340" y="265781"/>
                    <a:pt x="364490" y="232290"/>
                    <a:pt x="435610" y="223917"/>
                  </a:cubicBezTo>
                  <a:cubicBezTo>
                    <a:pt x="488950" y="216940"/>
                    <a:pt x="541020" y="191821"/>
                    <a:pt x="594360" y="177867"/>
                  </a:cubicBezTo>
                  <a:cubicBezTo>
                    <a:pt x="659130" y="161121"/>
                    <a:pt x="723900" y="141585"/>
                    <a:pt x="791210" y="131816"/>
                  </a:cubicBezTo>
                  <a:cubicBezTo>
                    <a:pt x="852170" y="123444"/>
                    <a:pt x="910590" y="105303"/>
                    <a:pt x="972820" y="99721"/>
                  </a:cubicBezTo>
                  <a:cubicBezTo>
                    <a:pt x="1036320" y="94139"/>
                    <a:pt x="1099820" y="77393"/>
                    <a:pt x="1164590" y="71811"/>
                  </a:cubicBezTo>
                  <a:cubicBezTo>
                    <a:pt x="1339850" y="57857"/>
                    <a:pt x="1516380" y="48088"/>
                    <a:pt x="1691640" y="36925"/>
                  </a:cubicBezTo>
                  <a:cubicBezTo>
                    <a:pt x="1734820" y="34134"/>
                    <a:pt x="1778000" y="36925"/>
                    <a:pt x="1821180" y="38320"/>
                  </a:cubicBezTo>
                  <a:cubicBezTo>
                    <a:pt x="1842770" y="39716"/>
                    <a:pt x="1864360" y="45298"/>
                    <a:pt x="1887220" y="48088"/>
                  </a:cubicBezTo>
                  <a:cubicBezTo>
                    <a:pt x="1897380" y="49484"/>
                    <a:pt x="1907540" y="45298"/>
                    <a:pt x="1917700" y="45298"/>
                  </a:cubicBezTo>
                  <a:cubicBezTo>
                    <a:pt x="1948180" y="45298"/>
                    <a:pt x="1979930" y="45298"/>
                    <a:pt x="2010410" y="43902"/>
                  </a:cubicBezTo>
                  <a:cubicBezTo>
                    <a:pt x="2068830" y="41111"/>
                    <a:pt x="2128520" y="34134"/>
                    <a:pt x="2186940" y="34134"/>
                  </a:cubicBezTo>
                  <a:cubicBezTo>
                    <a:pt x="2244090" y="34134"/>
                    <a:pt x="2301240" y="38320"/>
                    <a:pt x="2358390" y="41111"/>
                  </a:cubicBezTo>
                  <a:lnTo>
                    <a:pt x="2404110" y="41111"/>
                  </a:lnTo>
                  <a:cubicBezTo>
                    <a:pt x="2473960" y="38320"/>
                    <a:pt x="2542540" y="38320"/>
                    <a:pt x="2612390" y="34134"/>
                  </a:cubicBezTo>
                  <a:cubicBezTo>
                    <a:pt x="2679700" y="29947"/>
                    <a:pt x="2745740" y="20179"/>
                    <a:pt x="2813050" y="15993"/>
                  </a:cubicBezTo>
                  <a:cubicBezTo>
                    <a:pt x="2844800" y="13202"/>
                    <a:pt x="2877820" y="13202"/>
                    <a:pt x="2909570" y="20179"/>
                  </a:cubicBezTo>
                  <a:cubicBezTo>
                    <a:pt x="2957830" y="29947"/>
                    <a:pt x="3003550" y="35529"/>
                    <a:pt x="3051810" y="20179"/>
                  </a:cubicBezTo>
                  <a:cubicBezTo>
                    <a:pt x="3069590" y="14597"/>
                    <a:pt x="3092450" y="24366"/>
                    <a:pt x="3112770" y="27157"/>
                  </a:cubicBezTo>
                  <a:cubicBezTo>
                    <a:pt x="3121660" y="28552"/>
                    <a:pt x="3131820" y="31343"/>
                    <a:pt x="3136900" y="27157"/>
                  </a:cubicBezTo>
                  <a:cubicBezTo>
                    <a:pt x="3171190" y="0"/>
                    <a:pt x="3202940" y="6350"/>
                    <a:pt x="3235960" y="29947"/>
                  </a:cubicBezTo>
                  <a:cubicBezTo>
                    <a:pt x="3239770" y="32738"/>
                    <a:pt x="3249930" y="25761"/>
                    <a:pt x="3257550" y="25761"/>
                  </a:cubicBezTo>
                  <a:cubicBezTo>
                    <a:pt x="3288030" y="25761"/>
                    <a:pt x="3318510" y="25761"/>
                    <a:pt x="3350260" y="27157"/>
                  </a:cubicBezTo>
                  <a:cubicBezTo>
                    <a:pt x="3373120" y="28552"/>
                    <a:pt x="3394710" y="36925"/>
                    <a:pt x="3417570" y="39716"/>
                  </a:cubicBezTo>
                  <a:cubicBezTo>
                    <a:pt x="3467100" y="46693"/>
                    <a:pt x="3517900" y="57857"/>
                    <a:pt x="3568700" y="57857"/>
                  </a:cubicBezTo>
                  <a:cubicBezTo>
                    <a:pt x="3663950" y="59252"/>
                    <a:pt x="3759200" y="63439"/>
                    <a:pt x="3853180" y="85766"/>
                  </a:cubicBezTo>
                  <a:cubicBezTo>
                    <a:pt x="3940810" y="106698"/>
                    <a:pt x="4030980" y="106698"/>
                    <a:pt x="4119880" y="123444"/>
                  </a:cubicBezTo>
                  <a:cubicBezTo>
                    <a:pt x="4173220" y="133212"/>
                    <a:pt x="4227830" y="151353"/>
                    <a:pt x="4273550" y="180658"/>
                  </a:cubicBezTo>
                  <a:cubicBezTo>
                    <a:pt x="4323080" y="211358"/>
                    <a:pt x="4361180" y="261595"/>
                    <a:pt x="4405630" y="303459"/>
                  </a:cubicBezTo>
                  <a:cubicBezTo>
                    <a:pt x="4422140" y="318809"/>
                    <a:pt x="4446270" y="329973"/>
                    <a:pt x="4457700" y="349509"/>
                  </a:cubicBezTo>
                  <a:cubicBezTo>
                    <a:pt x="4490720" y="402537"/>
                    <a:pt x="4519930" y="458355"/>
                    <a:pt x="4549140" y="514174"/>
                  </a:cubicBezTo>
                  <a:cubicBezTo>
                    <a:pt x="4570730" y="554642"/>
                    <a:pt x="4592320" y="596506"/>
                    <a:pt x="4608830" y="638370"/>
                  </a:cubicBezTo>
                  <a:cubicBezTo>
                    <a:pt x="4626610" y="687212"/>
                    <a:pt x="4640580" y="737448"/>
                    <a:pt x="4654550" y="789081"/>
                  </a:cubicBezTo>
                  <a:cubicBezTo>
                    <a:pt x="4676140" y="870018"/>
                    <a:pt x="4701540" y="950955"/>
                    <a:pt x="4715510" y="1034683"/>
                  </a:cubicBezTo>
                  <a:cubicBezTo>
                    <a:pt x="4735830" y="1151902"/>
                    <a:pt x="4745990" y="1271912"/>
                    <a:pt x="4761230" y="1390526"/>
                  </a:cubicBezTo>
                  <a:cubicBezTo>
                    <a:pt x="4766310" y="1429599"/>
                    <a:pt x="4772660" y="1468672"/>
                    <a:pt x="4775200" y="1507745"/>
                  </a:cubicBezTo>
                  <a:cubicBezTo>
                    <a:pt x="4782820" y="1619382"/>
                    <a:pt x="4787900" y="1729624"/>
                    <a:pt x="4794250" y="1841261"/>
                  </a:cubicBezTo>
                  <a:cubicBezTo>
                    <a:pt x="4803140" y="1979413"/>
                    <a:pt x="4815840" y="2116168"/>
                    <a:pt x="4822190" y="2254319"/>
                  </a:cubicBezTo>
                  <a:cubicBezTo>
                    <a:pt x="4828540" y="2386889"/>
                    <a:pt x="4833620" y="2520853"/>
                    <a:pt x="4831080" y="2654818"/>
                  </a:cubicBezTo>
                  <a:cubicBezTo>
                    <a:pt x="4827270" y="2878092"/>
                    <a:pt x="4817110" y="3099971"/>
                    <a:pt x="4806950" y="3323246"/>
                  </a:cubicBezTo>
                  <a:cubicBezTo>
                    <a:pt x="4800600" y="3461397"/>
                    <a:pt x="4791710" y="3598152"/>
                    <a:pt x="4779010" y="3734908"/>
                  </a:cubicBezTo>
                  <a:cubicBezTo>
                    <a:pt x="4766310" y="3871664"/>
                    <a:pt x="4747260" y="4007024"/>
                    <a:pt x="4733290" y="4143779"/>
                  </a:cubicBezTo>
                  <a:cubicBezTo>
                    <a:pt x="4723130" y="4238671"/>
                    <a:pt x="4720590" y="4333563"/>
                    <a:pt x="4709160" y="4427059"/>
                  </a:cubicBezTo>
                  <a:cubicBezTo>
                    <a:pt x="4699000" y="4512182"/>
                    <a:pt x="4660900" y="4587537"/>
                    <a:pt x="4610100" y="4650334"/>
                  </a:cubicBezTo>
                  <a:cubicBezTo>
                    <a:pt x="4568190" y="4703361"/>
                    <a:pt x="4535170" y="4763366"/>
                    <a:pt x="4491990" y="4814998"/>
                  </a:cubicBezTo>
                  <a:cubicBezTo>
                    <a:pt x="4453890" y="4861049"/>
                    <a:pt x="4411980" y="4907099"/>
                    <a:pt x="4345940" y="4908494"/>
                  </a:cubicBezTo>
                  <a:cubicBezTo>
                    <a:pt x="4330700" y="4908494"/>
                    <a:pt x="4316730" y="4925240"/>
                    <a:pt x="4301490" y="4933613"/>
                  </a:cubicBezTo>
                  <a:cubicBezTo>
                    <a:pt x="4236720" y="4964313"/>
                    <a:pt x="4169410" y="4990827"/>
                    <a:pt x="4105910" y="5024318"/>
                  </a:cubicBezTo>
                  <a:cubicBezTo>
                    <a:pt x="3989070" y="5085719"/>
                    <a:pt x="3863340" y="5095487"/>
                    <a:pt x="3737610" y="5101069"/>
                  </a:cubicBezTo>
                  <a:cubicBezTo>
                    <a:pt x="3689350" y="5103860"/>
                    <a:pt x="3639820" y="5099673"/>
                    <a:pt x="3591560" y="5103860"/>
                  </a:cubicBezTo>
                  <a:cubicBezTo>
                    <a:pt x="3567430" y="5105255"/>
                    <a:pt x="3544570" y="5117814"/>
                    <a:pt x="3521710" y="5123396"/>
                  </a:cubicBezTo>
                  <a:cubicBezTo>
                    <a:pt x="3511550" y="5126187"/>
                    <a:pt x="3501390" y="5124792"/>
                    <a:pt x="3489960" y="5126187"/>
                  </a:cubicBezTo>
                  <a:cubicBezTo>
                    <a:pt x="3474720" y="5127582"/>
                    <a:pt x="3459480" y="5131769"/>
                    <a:pt x="3444240" y="5130374"/>
                  </a:cubicBezTo>
                  <a:cubicBezTo>
                    <a:pt x="3429000" y="5127582"/>
                    <a:pt x="3418840" y="5122000"/>
                    <a:pt x="3416300" y="5122000"/>
                  </a:cubicBezTo>
                  <a:close/>
                </a:path>
              </a:pathLst>
            </a:custGeom>
            <a:blipFill>
              <a:blip r:embed="rId5"/>
              <a:stretch>
                <a:fillRect l="-3634" t="0" r="-3634" b="0"/>
              </a:stretch>
            </a:blipFill>
          </p:spPr>
        </p:sp>
      </p:grpSp>
      <p:sp>
        <p:nvSpPr>
          <p:cNvPr name="Freeform 9" id="9"/>
          <p:cNvSpPr/>
          <p:nvPr/>
        </p:nvSpPr>
        <p:spPr>
          <a:xfrm flipH="false" flipV="false" rot="0">
            <a:off x="-101970" y="7605429"/>
            <a:ext cx="7315200" cy="4114096"/>
          </a:xfrm>
          <a:custGeom>
            <a:avLst/>
            <a:gdLst/>
            <a:ahLst/>
            <a:cxnLst/>
            <a:rect r="r" b="b" t="t" l="l"/>
            <a:pathLst>
              <a:path h="4114096" w="7315200">
                <a:moveTo>
                  <a:pt x="0" y="0"/>
                </a:moveTo>
                <a:lnTo>
                  <a:pt x="7315200" y="0"/>
                </a:lnTo>
                <a:lnTo>
                  <a:pt x="7315200" y="4114096"/>
                </a:lnTo>
                <a:lnTo>
                  <a:pt x="0" y="411409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0" id="10"/>
          <p:cNvSpPr/>
          <p:nvPr/>
        </p:nvSpPr>
        <p:spPr>
          <a:xfrm flipH="false" flipV="false" rot="0">
            <a:off x="677802" y="-1353123"/>
            <a:ext cx="7315200" cy="3595987"/>
          </a:xfrm>
          <a:custGeom>
            <a:avLst/>
            <a:gdLst/>
            <a:ahLst/>
            <a:cxnLst/>
            <a:rect r="r" b="b" t="t" l="l"/>
            <a:pathLst>
              <a:path h="3595987" w="7315200">
                <a:moveTo>
                  <a:pt x="0" y="0"/>
                </a:moveTo>
                <a:lnTo>
                  <a:pt x="7315200" y="0"/>
                </a:lnTo>
                <a:lnTo>
                  <a:pt x="7315200" y="3595987"/>
                </a:lnTo>
                <a:lnTo>
                  <a:pt x="0" y="359598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TextBox 11" id="11"/>
          <p:cNvSpPr txBox="true"/>
          <p:nvPr/>
        </p:nvSpPr>
        <p:spPr>
          <a:xfrm rot="0">
            <a:off x="1626059" y="5314441"/>
            <a:ext cx="6447985" cy="1480185"/>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Lorem ipsum dolor sit amet, consectetur adipiscing elit, sed do eiusmod tempor incididunt ut labore et dolore magna aliqua. Tellus molestie nunc non blandit massa enim. Nulla facilisi cras fermentum odio eu feugiat pretium.</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false" flipV="false" rot="-5400000">
            <a:off x="3997795" y="-4005308"/>
            <a:ext cx="10292409" cy="18297616"/>
          </a:xfrm>
          <a:custGeom>
            <a:avLst/>
            <a:gdLst/>
            <a:ahLst/>
            <a:cxnLst/>
            <a:rect r="r" b="b" t="t" l="l"/>
            <a:pathLst>
              <a:path h="18297616" w="10292409">
                <a:moveTo>
                  <a:pt x="0" y="0"/>
                </a:moveTo>
                <a:lnTo>
                  <a:pt x="10292410" y="0"/>
                </a:lnTo>
                <a:lnTo>
                  <a:pt x="10292410" y="18297616"/>
                </a:lnTo>
                <a:lnTo>
                  <a:pt x="0" y="18297616"/>
                </a:lnTo>
                <a:lnTo>
                  <a:pt x="0" y="0"/>
                </a:lnTo>
                <a:close/>
              </a:path>
            </a:pathLst>
          </a:custGeom>
          <a:blipFill>
            <a:blip r:embed="rId3"/>
            <a:stretch>
              <a:fillRect l="0" t="0" r="0" b="0"/>
            </a:stretch>
          </a:blipFill>
        </p:spPr>
      </p:sp>
      <p:grpSp>
        <p:nvGrpSpPr>
          <p:cNvPr name="Group 4" id="4"/>
          <p:cNvGrpSpPr/>
          <p:nvPr/>
        </p:nvGrpSpPr>
        <p:grpSpPr>
          <a:xfrm rot="0">
            <a:off x="774218" y="2285896"/>
            <a:ext cx="5097641" cy="7400322"/>
            <a:chOff x="0" y="0"/>
            <a:chExt cx="1342589" cy="1949056"/>
          </a:xfrm>
        </p:grpSpPr>
        <p:sp>
          <p:nvSpPr>
            <p:cNvPr name="Freeform 5" id="5"/>
            <p:cNvSpPr/>
            <p:nvPr/>
          </p:nvSpPr>
          <p:spPr>
            <a:xfrm flipH="false" flipV="false" rot="0">
              <a:off x="0" y="0"/>
              <a:ext cx="1342589" cy="1949056"/>
            </a:xfrm>
            <a:custGeom>
              <a:avLst/>
              <a:gdLst/>
              <a:ahLst/>
              <a:cxnLst/>
              <a:rect r="r" b="b" t="t" l="l"/>
              <a:pathLst>
                <a:path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F0F0F0"/>
            </a:solidFill>
          </p:spPr>
        </p:sp>
        <p:sp>
          <p:nvSpPr>
            <p:cNvPr name="TextBox 6" id="6"/>
            <p:cNvSpPr txBox="true"/>
            <p:nvPr/>
          </p:nvSpPr>
          <p:spPr>
            <a:xfrm>
              <a:off x="0" y="-19050"/>
              <a:ext cx="1342589" cy="1968106"/>
            </a:xfrm>
            <a:prstGeom prst="rect">
              <a:avLst/>
            </a:prstGeom>
          </p:spPr>
          <p:txBody>
            <a:bodyPr anchor="ctr" rtlCol="false" tIns="50800" lIns="50800" bIns="50800" rIns="50800"/>
            <a:lstStyle/>
            <a:p>
              <a:pPr algn="ctr">
                <a:lnSpc>
                  <a:spcPts val="2465"/>
                </a:lnSpc>
              </a:pPr>
            </a:p>
          </p:txBody>
        </p:sp>
      </p:grpSp>
      <p:grpSp>
        <p:nvGrpSpPr>
          <p:cNvPr name="Group 7" id="7"/>
          <p:cNvGrpSpPr/>
          <p:nvPr/>
        </p:nvGrpSpPr>
        <p:grpSpPr>
          <a:xfrm rot="0">
            <a:off x="1139005" y="2566614"/>
            <a:ext cx="4368067" cy="647237"/>
            <a:chOff x="0" y="0"/>
            <a:chExt cx="1150437" cy="170466"/>
          </a:xfrm>
        </p:grpSpPr>
        <p:sp>
          <p:nvSpPr>
            <p:cNvPr name="Freeform 8" id="8"/>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9" id="9"/>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0" id="10"/>
          <p:cNvGrpSpPr/>
          <p:nvPr/>
        </p:nvGrpSpPr>
        <p:grpSpPr>
          <a:xfrm rot="0">
            <a:off x="6338759" y="2285896"/>
            <a:ext cx="11512980" cy="7400322"/>
            <a:chOff x="0" y="0"/>
            <a:chExt cx="3032225" cy="1949056"/>
          </a:xfrm>
        </p:grpSpPr>
        <p:sp>
          <p:nvSpPr>
            <p:cNvPr name="Freeform 11" id="11"/>
            <p:cNvSpPr/>
            <p:nvPr/>
          </p:nvSpPr>
          <p:spPr>
            <a:xfrm flipH="false" flipV="false" rot="0">
              <a:off x="0" y="0"/>
              <a:ext cx="3032225" cy="1949056"/>
            </a:xfrm>
            <a:custGeom>
              <a:avLst/>
              <a:gdLst/>
              <a:ahLst/>
              <a:cxnLst/>
              <a:rect r="r" b="b" t="t" l="l"/>
              <a:pathLst>
                <a:path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F0F0F0"/>
            </a:solidFill>
          </p:spPr>
        </p:sp>
        <p:sp>
          <p:nvSpPr>
            <p:cNvPr name="TextBox 12" id="12"/>
            <p:cNvSpPr txBox="true"/>
            <p:nvPr/>
          </p:nvSpPr>
          <p:spPr>
            <a:xfrm>
              <a:off x="0" y="-19050"/>
              <a:ext cx="3032225" cy="1968106"/>
            </a:xfrm>
            <a:prstGeom prst="rect">
              <a:avLst/>
            </a:prstGeom>
          </p:spPr>
          <p:txBody>
            <a:bodyPr anchor="ctr" rtlCol="false" tIns="50800" lIns="50800" bIns="50800" rIns="50800"/>
            <a:lstStyle/>
            <a:p>
              <a:pPr algn="ctr">
                <a:lnSpc>
                  <a:spcPts val="2465"/>
                </a:lnSpc>
              </a:pPr>
            </a:p>
          </p:txBody>
        </p:sp>
      </p:grpSp>
      <p:grpSp>
        <p:nvGrpSpPr>
          <p:cNvPr name="Group 13" id="13"/>
          <p:cNvGrpSpPr/>
          <p:nvPr/>
        </p:nvGrpSpPr>
        <p:grpSpPr>
          <a:xfrm rot="0">
            <a:off x="9682440" y="2566614"/>
            <a:ext cx="4368067" cy="647237"/>
            <a:chOff x="0" y="0"/>
            <a:chExt cx="1150437" cy="170466"/>
          </a:xfrm>
        </p:grpSpPr>
        <p:sp>
          <p:nvSpPr>
            <p:cNvPr name="Freeform 14" id="14"/>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5" id="15"/>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6" id="16"/>
          <p:cNvGrpSpPr/>
          <p:nvPr/>
        </p:nvGrpSpPr>
        <p:grpSpPr>
          <a:xfrm rot="0">
            <a:off x="1139005" y="7201013"/>
            <a:ext cx="4368067" cy="647237"/>
            <a:chOff x="0" y="0"/>
            <a:chExt cx="1150437" cy="170466"/>
          </a:xfrm>
        </p:grpSpPr>
        <p:sp>
          <p:nvSpPr>
            <p:cNvPr name="Freeform 17" id="17"/>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8" id="18"/>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sp>
        <p:nvSpPr>
          <p:cNvPr name="TextBox 19" id="19"/>
          <p:cNvSpPr txBox="true"/>
          <p:nvPr/>
        </p:nvSpPr>
        <p:spPr>
          <a:xfrm rot="0">
            <a:off x="1232396" y="3461646"/>
            <a:ext cx="4181285" cy="503682"/>
          </a:xfrm>
          <a:prstGeom prst="rect">
            <a:avLst/>
          </a:prstGeom>
        </p:spPr>
        <p:txBody>
          <a:bodyPr anchor="t" rtlCol="false" tIns="0" lIns="0" bIns="0" rIns="0">
            <a:spAutoFit/>
          </a:bodyPr>
          <a:lstStyle/>
          <a:p>
            <a:pPr algn="ctr">
              <a:lnSpc>
                <a:spcPts val="2074"/>
              </a:lnSpc>
            </a:pPr>
            <a:r>
              <a:rPr lang="en-US" sz="1700" strike="noStrike" u="none">
                <a:solidFill>
                  <a:srgbClr val="000000"/>
                </a:solidFill>
                <a:latin typeface="Canva Sans"/>
                <a:ea typeface="Canva Sans"/>
                <a:cs typeface="Canva Sans"/>
                <a:sym typeface="Canva Sans"/>
              </a:rPr>
              <a:t>This presentation template</a:t>
            </a:r>
          </a:p>
          <a:p>
            <a:pPr algn="ctr">
              <a:lnSpc>
                <a:spcPts val="2074"/>
              </a:lnSpc>
            </a:pPr>
            <a:r>
              <a:rPr lang="en-US" sz="1700" strike="noStrike" u="none">
                <a:solidFill>
                  <a:srgbClr val="000000"/>
                </a:solidFill>
                <a:latin typeface="Canva Sans"/>
                <a:ea typeface="Canva Sans"/>
                <a:cs typeface="Canva Sans"/>
                <a:sym typeface="Canva Sans"/>
              </a:rPr>
              <a:t>uses the following free fonts:</a:t>
            </a:r>
          </a:p>
        </p:txBody>
      </p:sp>
      <p:sp>
        <p:nvSpPr>
          <p:cNvPr name="TextBox 20" id="20"/>
          <p:cNvSpPr txBox="true"/>
          <p:nvPr/>
        </p:nvSpPr>
        <p:spPr>
          <a:xfrm rot="0">
            <a:off x="1175455" y="6551281"/>
            <a:ext cx="4368067" cy="249682"/>
          </a:xfrm>
          <a:prstGeom prst="rect">
            <a:avLst/>
          </a:prstGeom>
        </p:spPr>
        <p:txBody>
          <a:bodyPr anchor="t" rtlCol="false" tIns="0" lIns="0" bIns="0" rIns="0">
            <a:spAutoFit/>
          </a:bodyPr>
          <a:lstStyle/>
          <a:p>
            <a:pPr algn="ctr">
              <a:lnSpc>
                <a:spcPts val="2074"/>
              </a:lnSpc>
            </a:pPr>
            <a:r>
              <a:rPr lang="en-US" sz="1700">
                <a:solidFill>
                  <a:srgbClr val="000000"/>
                </a:solidFill>
                <a:latin typeface="Canva Sans"/>
                <a:ea typeface="Canva Sans"/>
                <a:cs typeface="Canva Sans"/>
                <a:sym typeface="Canva Sans"/>
              </a:rPr>
              <a:t>You can find these fonts online too.</a:t>
            </a:r>
          </a:p>
        </p:txBody>
      </p:sp>
      <p:sp>
        <p:nvSpPr>
          <p:cNvPr name="TextBox 21" id="21"/>
          <p:cNvSpPr txBox="true"/>
          <p:nvPr/>
        </p:nvSpPr>
        <p:spPr>
          <a:xfrm rot="0">
            <a:off x="1747770" y="4226332"/>
            <a:ext cx="3150536" cy="1924900"/>
          </a:xfrm>
          <a:prstGeom prst="rect">
            <a:avLst/>
          </a:prstGeom>
        </p:spPr>
        <p:txBody>
          <a:bodyPr anchor="t" rtlCol="false" tIns="0" lIns="0" bIns="0" rIns="0">
            <a:spAutoFit/>
          </a:bodyPr>
          <a:lstStyle/>
          <a:p>
            <a:pPr algn="ctr">
              <a:lnSpc>
                <a:spcPts val="1542"/>
              </a:lnSpc>
            </a:pPr>
            <a:r>
              <a:rPr lang="en-US" b="true" sz="1497">
                <a:solidFill>
                  <a:srgbClr val="000000"/>
                </a:solidFill>
                <a:latin typeface="Canva Sans Bold"/>
                <a:ea typeface="Canva Sans Bold"/>
                <a:cs typeface="Canva Sans Bold"/>
                <a:sym typeface="Canva Sans Bold"/>
              </a:rPr>
              <a:t>TITLES:</a:t>
            </a:r>
          </a:p>
          <a:p>
            <a:pPr algn="ctr">
              <a:lnSpc>
                <a:spcPts val="2173"/>
              </a:lnSpc>
            </a:pPr>
            <a:r>
              <a:rPr lang="en-US" sz="2110">
                <a:solidFill>
                  <a:srgbClr val="000000"/>
                </a:solidFill>
                <a:latin typeface="Canva Sans"/>
                <a:ea typeface="Canva Sans"/>
                <a:cs typeface="Canva Sans"/>
                <a:sym typeface="Canva Sans"/>
              </a:rPr>
              <a:t>CINZEL</a:t>
            </a:r>
          </a:p>
          <a:p>
            <a:pPr algn="ctr">
              <a:lnSpc>
                <a:spcPts val="2173"/>
              </a:lnSpc>
            </a:pPr>
          </a:p>
          <a:p>
            <a:pPr algn="ctr">
              <a:lnSpc>
                <a:spcPts val="1542"/>
              </a:lnSpc>
            </a:pPr>
            <a:r>
              <a:rPr lang="en-US" b="true" sz="1497">
                <a:solidFill>
                  <a:srgbClr val="000000"/>
                </a:solidFill>
                <a:latin typeface="Canva Sans Bold"/>
                <a:ea typeface="Canva Sans Bold"/>
                <a:cs typeface="Canva Sans Bold"/>
                <a:sym typeface="Canva Sans Bold"/>
              </a:rPr>
              <a:t>HEADERS:</a:t>
            </a:r>
          </a:p>
          <a:p>
            <a:pPr algn="ctr">
              <a:lnSpc>
                <a:spcPts val="2173"/>
              </a:lnSpc>
            </a:pPr>
            <a:r>
              <a:rPr lang="en-US" sz="2110">
                <a:solidFill>
                  <a:srgbClr val="000000"/>
                </a:solidFill>
                <a:latin typeface="Canva Sans"/>
                <a:ea typeface="Canva Sans"/>
                <a:cs typeface="Canva Sans"/>
                <a:sym typeface="Canva Sans"/>
              </a:rPr>
              <a:t>MIRIAM ELAGEAN</a:t>
            </a:r>
          </a:p>
          <a:p>
            <a:pPr algn="ctr">
              <a:lnSpc>
                <a:spcPts val="2173"/>
              </a:lnSpc>
            </a:pPr>
          </a:p>
          <a:p>
            <a:pPr algn="ctr">
              <a:lnSpc>
                <a:spcPts val="1545"/>
              </a:lnSpc>
            </a:pPr>
            <a:r>
              <a:rPr lang="en-US" b="true" sz="1500">
                <a:solidFill>
                  <a:srgbClr val="000000"/>
                </a:solidFill>
                <a:latin typeface="Canva Sans Bold"/>
                <a:ea typeface="Canva Sans Bold"/>
                <a:cs typeface="Canva Sans Bold"/>
                <a:sym typeface="Canva Sans Bold"/>
              </a:rPr>
              <a:t>BODY COPY:</a:t>
            </a:r>
          </a:p>
          <a:p>
            <a:pPr algn="ctr">
              <a:lnSpc>
                <a:spcPts val="2173"/>
              </a:lnSpc>
            </a:pPr>
            <a:r>
              <a:rPr lang="en-US" sz="2110">
                <a:solidFill>
                  <a:srgbClr val="000000"/>
                </a:solidFill>
                <a:latin typeface="Canva Sans"/>
                <a:ea typeface="Canva Sans"/>
                <a:cs typeface="Canva Sans"/>
                <a:sym typeface="Canva Sans"/>
              </a:rPr>
              <a:t> MIRIAM ELAGEAN</a:t>
            </a:r>
          </a:p>
        </p:txBody>
      </p:sp>
      <p:grpSp>
        <p:nvGrpSpPr>
          <p:cNvPr name="Group 22" id="22"/>
          <p:cNvGrpSpPr/>
          <p:nvPr/>
        </p:nvGrpSpPr>
        <p:grpSpPr>
          <a:xfrm rot="0">
            <a:off x="1206940" y="8114950"/>
            <a:ext cx="4232196" cy="1058119"/>
            <a:chOff x="0" y="0"/>
            <a:chExt cx="5642928" cy="1410825"/>
          </a:xfrm>
        </p:grpSpPr>
        <p:grpSp>
          <p:nvGrpSpPr>
            <p:cNvPr name="Group 23" id="23"/>
            <p:cNvGrpSpPr/>
            <p:nvPr/>
          </p:nvGrpSpPr>
          <p:grpSpPr>
            <a:xfrm rot="0">
              <a:off x="1660135" y="0"/>
              <a:ext cx="1005606" cy="1005606"/>
              <a:chOff x="0" y="0"/>
              <a:chExt cx="812800" cy="812800"/>
            </a:xfrm>
          </p:grpSpPr>
          <p:sp>
            <p:nvSpPr>
              <p:cNvPr name="Freeform 24" id="24"/>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FDC546"/>
              </a:solidFill>
              <a:ln cap="rnd">
                <a:noFill/>
                <a:prstDash val="solid"/>
                <a:round/>
              </a:ln>
            </p:spPr>
          </p:sp>
          <p:sp>
            <p:nvSpPr>
              <p:cNvPr name="TextBox 25" id="25"/>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26" id="26"/>
            <p:cNvSpPr txBox="true"/>
            <p:nvPr/>
          </p:nvSpPr>
          <p:spPr>
            <a:xfrm rot="0">
              <a:off x="1348689" y="1167027"/>
              <a:ext cx="1628498" cy="243798"/>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#FDC546</a:t>
              </a:r>
            </a:p>
          </p:txBody>
        </p:sp>
        <p:grpSp>
          <p:nvGrpSpPr>
            <p:cNvPr name="Group 27" id="27"/>
            <p:cNvGrpSpPr/>
            <p:nvPr/>
          </p:nvGrpSpPr>
          <p:grpSpPr>
            <a:xfrm rot="0">
              <a:off x="3008824" y="0"/>
              <a:ext cx="1005606" cy="1005606"/>
              <a:chOff x="0" y="0"/>
              <a:chExt cx="812800" cy="812800"/>
            </a:xfrm>
          </p:grpSpPr>
          <p:sp>
            <p:nvSpPr>
              <p:cNvPr name="Freeform 28" id="28"/>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0F1A38"/>
              </a:solidFill>
              <a:ln cap="rnd">
                <a:noFill/>
                <a:prstDash val="solid"/>
                <a:round/>
              </a:ln>
            </p:spPr>
          </p:sp>
          <p:sp>
            <p:nvSpPr>
              <p:cNvPr name="TextBox 29" id="29"/>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30" id="30"/>
            <p:cNvSpPr txBox="true"/>
            <p:nvPr/>
          </p:nvSpPr>
          <p:spPr>
            <a:xfrm rot="0">
              <a:off x="2697378" y="1167027"/>
              <a:ext cx="1628498" cy="243798"/>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#0F1A38</a:t>
              </a:r>
            </a:p>
          </p:txBody>
        </p:sp>
        <p:grpSp>
          <p:nvGrpSpPr>
            <p:cNvPr name="Group 31" id="31"/>
            <p:cNvGrpSpPr/>
            <p:nvPr/>
          </p:nvGrpSpPr>
          <p:grpSpPr>
            <a:xfrm rot="0">
              <a:off x="311446" y="0"/>
              <a:ext cx="1005606" cy="1005606"/>
              <a:chOff x="0" y="0"/>
              <a:chExt cx="812800" cy="812800"/>
            </a:xfrm>
          </p:grpSpPr>
          <p:sp>
            <p:nvSpPr>
              <p:cNvPr name="Freeform 32" id="32"/>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55B8D9"/>
              </a:solidFill>
              <a:ln cap="rnd">
                <a:noFill/>
                <a:prstDash val="solid"/>
                <a:round/>
              </a:ln>
            </p:spPr>
          </p:sp>
          <p:sp>
            <p:nvSpPr>
              <p:cNvPr name="TextBox 33" id="33"/>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34" id="34"/>
            <p:cNvSpPr txBox="true"/>
            <p:nvPr/>
          </p:nvSpPr>
          <p:spPr>
            <a:xfrm rot="0">
              <a:off x="0" y="1167027"/>
              <a:ext cx="1628498" cy="243798"/>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#55B8D9</a:t>
              </a:r>
            </a:p>
          </p:txBody>
        </p:sp>
        <p:grpSp>
          <p:nvGrpSpPr>
            <p:cNvPr name="Group 35" id="35"/>
            <p:cNvGrpSpPr/>
            <p:nvPr/>
          </p:nvGrpSpPr>
          <p:grpSpPr>
            <a:xfrm rot="0">
              <a:off x="4325876" y="0"/>
              <a:ext cx="1005606" cy="1005606"/>
              <a:chOff x="0" y="0"/>
              <a:chExt cx="812800" cy="812800"/>
            </a:xfrm>
          </p:grpSpPr>
          <p:sp>
            <p:nvSpPr>
              <p:cNvPr name="Freeform 36" id="36"/>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EA5849"/>
              </a:solidFill>
              <a:ln cap="rnd">
                <a:noFill/>
                <a:prstDash val="solid"/>
                <a:round/>
              </a:ln>
            </p:spPr>
          </p:sp>
          <p:sp>
            <p:nvSpPr>
              <p:cNvPr name="TextBox 37" id="37"/>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38" id="38"/>
            <p:cNvSpPr txBox="true"/>
            <p:nvPr/>
          </p:nvSpPr>
          <p:spPr>
            <a:xfrm rot="0">
              <a:off x="4014430" y="1167027"/>
              <a:ext cx="1628498" cy="243798"/>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#EA5849</a:t>
              </a:r>
            </a:p>
          </p:txBody>
        </p:sp>
      </p:grpSp>
      <p:sp>
        <p:nvSpPr>
          <p:cNvPr name="TextBox 39" id="39"/>
          <p:cNvSpPr txBox="true"/>
          <p:nvPr/>
        </p:nvSpPr>
        <p:spPr>
          <a:xfrm rot="0">
            <a:off x="3791184" y="1520086"/>
            <a:ext cx="10705633" cy="3657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Use these design resources in your Canva Presentation.</a:t>
            </a:r>
          </a:p>
        </p:txBody>
      </p:sp>
      <p:sp>
        <p:nvSpPr>
          <p:cNvPr name="TextBox 40" id="40"/>
          <p:cNvSpPr txBox="true"/>
          <p:nvPr/>
        </p:nvSpPr>
        <p:spPr>
          <a:xfrm rot="0">
            <a:off x="11706206" y="9906311"/>
            <a:ext cx="5916757" cy="206250"/>
          </a:xfrm>
          <a:prstGeom prst="rect">
            <a:avLst/>
          </a:prstGeom>
        </p:spPr>
        <p:txBody>
          <a:bodyPr anchor="t" rtlCol="false" tIns="0" lIns="0" bIns="0" rIns="0">
            <a:spAutoFit/>
          </a:bodyPr>
          <a:lstStyle/>
          <a:p>
            <a:pPr algn="r" marL="0" indent="0" lvl="1">
              <a:lnSpc>
                <a:spcPts val="1584"/>
              </a:lnSpc>
            </a:pPr>
            <a:r>
              <a:rPr lang="en-US" b="true" sz="1299">
                <a:solidFill>
                  <a:srgbClr val="F16254"/>
                </a:solidFill>
                <a:latin typeface="Canva Sans Bold"/>
                <a:ea typeface="Canva Sans Bold"/>
                <a:cs typeface="Canva Sans Bold"/>
                <a:sym typeface="Canva Sans Bold"/>
              </a:rPr>
              <a:t>DON'T FORGET TO DELETE THIS </a:t>
            </a:r>
            <a:r>
              <a:rPr lang="en-US" b="true" sz="1299">
                <a:solidFill>
                  <a:srgbClr val="F16254"/>
                </a:solidFill>
                <a:latin typeface="Canva Sans Bold"/>
                <a:ea typeface="Canva Sans Bold"/>
                <a:cs typeface="Canva Sans Bold"/>
                <a:sym typeface="Canva Sans Bold"/>
              </a:rPr>
              <a:t>PAGE BEFORE PRESENTING. </a:t>
            </a:r>
          </a:p>
        </p:txBody>
      </p:sp>
      <p:sp>
        <p:nvSpPr>
          <p:cNvPr name="TextBox 41" id="41"/>
          <p:cNvSpPr txBox="true"/>
          <p:nvPr/>
        </p:nvSpPr>
        <p:spPr>
          <a:xfrm rot="0">
            <a:off x="5276169" y="539736"/>
            <a:ext cx="7735662" cy="1006124"/>
          </a:xfrm>
          <a:prstGeom prst="rect">
            <a:avLst/>
          </a:prstGeom>
        </p:spPr>
        <p:txBody>
          <a:bodyPr anchor="t" rtlCol="false" tIns="0" lIns="0" bIns="0" rIns="0">
            <a:spAutoFit/>
          </a:bodyPr>
          <a:lstStyle/>
          <a:p>
            <a:pPr algn="ctr" marL="0" indent="0" lvl="0">
              <a:lnSpc>
                <a:spcPts val="7966"/>
              </a:lnSpc>
              <a:spcBef>
                <a:spcPct val="0"/>
              </a:spcBef>
            </a:pPr>
            <a:r>
              <a:rPr lang="en-US" sz="6751" strike="noStrike" u="none">
                <a:solidFill>
                  <a:srgbClr val="0F1A38"/>
                </a:solidFill>
                <a:latin typeface="Cinzel"/>
                <a:ea typeface="Cinzel"/>
                <a:cs typeface="Cinzel"/>
                <a:sym typeface="Cinzel"/>
              </a:rPr>
              <a:t>Resource Page</a:t>
            </a:r>
          </a:p>
        </p:txBody>
      </p:sp>
      <p:sp>
        <p:nvSpPr>
          <p:cNvPr name="TextBox 42" id="42"/>
          <p:cNvSpPr txBox="true"/>
          <p:nvPr/>
        </p:nvSpPr>
        <p:spPr>
          <a:xfrm rot="0">
            <a:off x="1747770" y="2693383"/>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Fonts</a:t>
            </a:r>
          </a:p>
        </p:txBody>
      </p:sp>
      <p:sp>
        <p:nvSpPr>
          <p:cNvPr name="TextBox 43" id="43"/>
          <p:cNvSpPr txBox="true"/>
          <p:nvPr/>
        </p:nvSpPr>
        <p:spPr>
          <a:xfrm rot="0">
            <a:off x="10291206" y="2693383"/>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Design Elements</a:t>
            </a:r>
          </a:p>
        </p:txBody>
      </p:sp>
      <p:sp>
        <p:nvSpPr>
          <p:cNvPr name="TextBox 44" id="44"/>
          <p:cNvSpPr txBox="true"/>
          <p:nvPr/>
        </p:nvSpPr>
        <p:spPr>
          <a:xfrm rot="0">
            <a:off x="1747770" y="7296522"/>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Colors</a:t>
            </a:r>
          </a:p>
        </p:txBody>
      </p:sp>
      <p:sp>
        <p:nvSpPr>
          <p:cNvPr name="Freeform 45" id="45"/>
          <p:cNvSpPr/>
          <p:nvPr/>
        </p:nvSpPr>
        <p:spPr>
          <a:xfrm flipH="false" flipV="false" rot="0">
            <a:off x="12510474" y="3941899"/>
            <a:ext cx="2726505" cy="1392996"/>
          </a:xfrm>
          <a:custGeom>
            <a:avLst/>
            <a:gdLst/>
            <a:ahLst/>
            <a:cxnLst/>
            <a:rect r="r" b="b" t="t" l="l"/>
            <a:pathLst>
              <a:path h="1392996" w="2726505">
                <a:moveTo>
                  <a:pt x="0" y="0"/>
                </a:moveTo>
                <a:lnTo>
                  <a:pt x="2726505" y="0"/>
                </a:lnTo>
                <a:lnTo>
                  <a:pt x="2726505" y="1392997"/>
                </a:lnTo>
                <a:lnTo>
                  <a:pt x="0" y="139299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6" id="46"/>
          <p:cNvSpPr/>
          <p:nvPr/>
        </p:nvSpPr>
        <p:spPr>
          <a:xfrm flipH="false" flipV="false" rot="0">
            <a:off x="8559164" y="5828165"/>
            <a:ext cx="3213049" cy="1372848"/>
          </a:xfrm>
          <a:custGeom>
            <a:avLst/>
            <a:gdLst/>
            <a:ahLst/>
            <a:cxnLst/>
            <a:rect r="r" b="b" t="t" l="l"/>
            <a:pathLst>
              <a:path h="1372848" w="3213049">
                <a:moveTo>
                  <a:pt x="0" y="0"/>
                </a:moveTo>
                <a:lnTo>
                  <a:pt x="3213049" y="0"/>
                </a:lnTo>
                <a:lnTo>
                  <a:pt x="3213049" y="1372848"/>
                </a:lnTo>
                <a:lnTo>
                  <a:pt x="0" y="137284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47" id="47"/>
          <p:cNvSpPr/>
          <p:nvPr/>
        </p:nvSpPr>
        <p:spPr>
          <a:xfrm flipH="false" flipV="false" rot="0">
            <a:off x="11879979" y="5895125"/>
            <a:ext cx="3213049" cy="1305888"/>
          </a:xfrm>
          <a:custGeom>
            <a:avLst/>
            <a:gdLst/>
            <a:ahLst/>
            <a:cxnLst/>
            <a:rect r="r" b="b" t="t" l="l"/>
            <a:pathLst>
              <a:path h="1305888" w="3213049">
                <a:moveTo>
                  <a:pt x="0" y="0"/>
                </a:moveTo>
                <a:lnTo>
                  <a:pt x="3213048" y="0"/>
                </a:lnTo>
                <a:lnTo>
                  <a:pt x="3213048" y="1305888"/>
                </a:lnTo>
                <a:lnTo>
                  <a:pt x="0" y="1305888"/>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48" id="48"/>
          <p:cNvSpPr/>
          <p:nvPr/>
        </p:nvSpPr>
        <p:spPr>
          <a:xfrm flipH="false" flipV="false" rot="0">
            <a:off x="6575033" y="3379011"/>
            <a:ext cx="2941036" cy="1955885"/>
          </a:xfrm>
          <a:custGeom>
            <a:avLst/>
            <a:gdLst/>
            <a:ahLst/>
            <a:cxnLst/>
            <a:rect r="r" b="b" t="t" l="l"/>
            <a:pathLst>
              <a:path h="1955885" w="2941036">
                <a:moveTo>
                  <a:pt x="0" y="0"/>
                </a:moveTo>
                <a:lnTo>
                  <a:pt x="2941036" y="0"/>
                </a:lnTo>
                <a:lnTo>
                  <a:pt x="2941036" y="1955885"/>
                </a:lnTo>
                <a:lnTo>
                  <a:pt x="0" y="1955885"/>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49" id="49"/>
          <p:cNvSpPr/>
          <p:nvPr/>
        </p:nvSpPr>
        <p:spPr>
          <a:xfrm flipH="false" flipV="false" rot="0">
            <a:off x="9516069" y="3862914"/>
            <a:ext cx="2994405" cy="1471982"/>
          </a:xfrm>
          <a:custGeom>
            <a:avLst/>
            <a:gdLst/>
            <a:ahLst/>
            <a:cxnLst/>
            <a:rect r="r" b="b" t="t" l="l"/>
            <a:pathLst>
              <a:path h="1471982" w="2994405">
                <a:moveTo>
                  <a:pt x="0" y="0"/>
                </a:moveTo>
                <a:lnTo>
                  <a:pt x="2994405" y="0"/>
                </a:lnTo>
                <a:lnTo>
                  <a:pt x="2994405" y="1471982"/>
                </a:lnTo>
                <a:lnTo>
                  <a:pt x="0" y="1471982"/>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Freeform 50" id="50"/>
          <p:cNvSpPr/>
          <p:nvPr/>
        </p:nvSpPr>
        <p:spPr>
          <a:xfrm flipH="false" flipV="false" rot="0">
            <a:off x="6671157" y="5383002"/>
            <a:ext cx="1780242" cy="1818011"/>
          </a:xfrm>
          <a:custGeom>
            <a:avLst/>
            <a:gdLst/>
            <a:ahLst/>
            <a:cxnLst/>
            <a:rect r="r" b="b" t="t" l="l"/>
            <a:pathLst>
              <a:path h="1818011" w="1780242">
                <a:moveTo>
                  <a:pt x="0" y="0"/>
                </a:moveTo>
                <a:lnTo>
                  <a:pt x="1780241" y="0"/>
                </a:lnTo>
                <a:lnTo>
                  <a:pt x="1780241" y="1818011"/>
                </a:lnTo>
                <a:lnTo>
                  <a:pt x="0" y="1818011"/>
                </a:lnTo>
                <a:lnTo>
                  <a:pt x="0" y="0"/>
                </a:lnTo>
                <a:close/>
              </a:path>
            </a:pathLst>
          </a:custGeom>
          <a:blipFill>
            <a:blip r:embed="rId14"/>
            <a:stretch>
              <a:fillRect l="-2121" t="0" r="0" b="0"/>
            </a:stretch>
          </a:blipFill>
        </p:spPr>
      </p:sp>
      <p:sp>
        <p:nvSpPr>
          <p:cNvPr name="Freeform 51" id="51"/>
          <p:cNvSpPr/>
          <p:nvPr/>
        </p:nvSpPr>
        <p:spPr>
          <a:xfrm flipH="false" flipV="false" rot="0">
            <a:off x="15755116" y="7306047"/>
            <a:ext cx="1504184" cy="2227478"/>
          </a:xfrm>
          <a:custGeom>
            <a:avLst/>
            <a:gdLst/>
            <a:ahLst/>
            <a:cxnLst/>
            <a:rect r="r" b="b" t="t" l="l"/>
            <a:pathLst>
              <a:path h="2227478" w="1504184">
                <a:moveTo>
                  <a:pt x="0" y="0"/>
                </a:moveTo>
                <a:lnTo>
                  <a:pt x="1504184" y="0"/>
                </a:lnTo>
                <a:lnTo>
                  <a:pt x="1504184" y="2227478"/>
                </a:lnTo>
                <a:lnTo>
                  <a:pt x="0" y="2227478"/>
                </a:lnTo>
                <a:lnTo>
                  <a:pt x="0" y="0"/>
                </a:lnTo>
                <a:close/>
              </a:path>
            </a:pathLst>
          </a:custGeom>
          <a:blipFill>
            <a:blip r:embed="rId15"/>
            <a:stretch>
              <a:fillRect l="-41406" t="-11425" r="-41852" b="-12327"/>
            </a:stretch>
          </a:blipFill>
        </p:spPr>
      </p:sp>
      <p:sp>
        <p:nvSpPr>
          <p:cNvPr name="Freeform 52" id="52"/>
          <p:cNvSpPr/>
          <p:nvPr/>
        </p:nvSpPr>
        <p:spPr>
          <a:xfrm flipH="false" flipV="false" rot="0">
            <a:off x="14027810" y="7452088"/>
            <a:ext cx="1171920" cy="1935397"/>
          </a:xfrm>
          <a:custGeom>
            <a:avLst/>
            <a:gdLst/>
            <a:ahLst/>
            <a:cxnLst/>
            <a:rect r="r" b="b" t="t" l="l"/>
            <a:pathLst>
              <a:path h="1935397" w="1171920">
                <a:moveTo>
                  <a:pt x="0" y="0"/>
                </a:moveTo>
                <a:lnTo>
                  <a:pt x="1171919" y="0"/>
                </a:lnTo>
                <a:lnTo>
                  <a:pt x="1171919" y="1935397"/>
                </a:lnTo>
                <a:lnTo>
                  <a:pt x="0" y="1935397"/>
                </a:lnTo>
                <a:lnTo>
                  <a:pt x="0" y="0"/>
                </a:lnTo>
                <a:close/>
              </a:path>
            </a:pathLst>
          </a:custGeom>
          <a:blipFill>
            <a:blip r:embed="rId16"/>
            <a:stretch>
              <a:fillRect l="-40860" t="0" r="-24287" b="0"/>
            </a:stretch>
          </a:blipFill>
        </p:spPr>
      </p:sp>
      <p:sp>
        <p:nvSpPr>
          <p:cNvPr name="Freeform 53" id="53"/>
          <p:cNvSpPr/>
          <p:nvPr/>
        </p:nvSpPr>
        <p:spPr>
          <a:xfrm flipH="false" flipV="false" rot="0">
            <a:off x="15093027" y="3586157"/>
            <a:ext cx="2721117" cy="3719890"/>
          </a:xfrm>
          <a:custGeom>
            <a:avLst/>
            <a:gdLst/>
            <a:ahLst/>
            <a:cxnLst/>
            <a:rect r="r" b="b" t="t" l="l"/>
            <a:pathLst>
              <a:path h="3719890" w="2721117">
                <a:moveTo>
                  <a:pt x="0" y="0"/>
                </a:moveTo>
                <a:lnTo>
                  <a:pt x="2721118" y="0"/>
                </a:lnTo>
                <a:lnTo>
                  <a:pt x="2721118" y="3719890"/>
                </a:lnTo>
                <a:lnTo>
                  <a:pt x="0" y="3719890"/>
                </a:lnTo>
                <a:lnTo>
                  <a:pt x="0" y="0"/>
                </a:lnTo>
                <a:close/>
              </a:path>
            </a:pathLst>
          </a:custGeom>
          <a:blipFill>
            <a:blip r:embed="rId17"/>
            <a:stretch>
              <a:fillRect l="-22496" t="0" r="-14208" b="0"/>
            </a:stretch>
          </a:blipFill>
        </p:spPr>
      </p:sp>
      <p:grpSp>
        <p:nvGrpSpPr>
          <p:cNvPr name="Group 54" id="54"/>
          <p:cNvGrpSpPr/>
          <p:nvPr/>
        </p:nvGrpSpPr>
        <p:grpSpPr>
          <a:xfrm rot="0">
            <a:off x="7182332" y="7576547"/>
            <a:ext cx="1726439" cy="1686479"/>
            <a:chOff x="0" y="0"/>
            <a:chExt cx="4828540" cy="4716780"/>
          </a:xfrm>
        </p:grpSpPr>
        <p:sp>
          <p:nvSpPr>
            <p:cNvPr name="Freeform 55" id="55"/>
            <p:cNvSpPr/>
            <p:nvPr/>
          </p:nvSpPr>
          <p:spPr>
            <a:xfrm flipH="false" flipV="false" rot="0">
              <a:off x="0" y="-7620"/>
              <a:ext cx="4833620" cy="4726940"/>
            </a:xfrm>
            <a:custGeom>
              <a:avLst/>
              <a:gdLst/>
              <a:ahLst/>
              <a:cxnLst/>
              <a:rect r="r" b="b" t="t" l="l"/>
              <a:pathLst>
                <a:path h="4726940" w="4833620">
                  <a:moveTo>
                    <a:pt x="3416300" y="4662170"/>
                  </a:moveTo>
                  <a:cubicBezTo>
                    <a:pt x="3388360" y="4669790"/>
                    <a:pt x="3366770" y="4679950"/>
                    <a:pt x="3345180" y="4682490"/>
                  </a:cubicBezTo>
                  <a:cubicBezTo>
                    <a:pt x="3223260" y="4692650"/>
                    <a:pt x="3102610" y="4702810"/>
                    <a:pt x="2980690" y="4711700"/>
                  </a:cubicBezTo>
                  <a:cubicBezTo>
                    <a:pt x="2918460" y="4715510"/>
                    <a:pt x="2856230" y="4719320"/>
                    <a:pt x="2794000" y="4720590"/>
                  </a:cubicBezTo>
                  <a:cubicBezTo>
                    <a:pt x="2726690" y="4723130"/>
                    <a:pt x="2659380" y="4726940"/>
                    <a:pt x="2593340" y="4724400"/>
                  </a:cubicBezTo>
                  <a:cubicBezTo>
                    <a:pt x="2529840" y="4723130"/>
                    <a:pt x="2466340" y="4719320"/>
                    <a:pt x="2405380" y="4707890"/>
                  </a:cubicBezTo>
                  <a:cubicBezTo>
                    <a:pt x="2326640" y="4693920"/>
                    <a:pt x="2246630" y="4693920"/>
                    <a:pt x="2169160" y="4681220"/>
                  </a:cubicBezTo>
                  <a:cubicBezTo>
                    <a:pt x="1967230" y="4648200"/>
                    <a:pt x="1761490" y="4657090"/>
                    <a:pt x="1558290" y="4643120"/>
                  </a:cubicBezTo>
                  <a:cubicBezTo>
                    <a:pt x="1443990" y="4635500"/>
                    <a:pt x="1329690" y="4617720"/>
                    <a:pt x="1215390" y="4602480"/>
                  </a:cubicBezTo>
                  <a:cubicBezTo>
                    <a:pt x="1085850" y="4585970"/>
                    <a:pt x="956310" y="4566920"/>
                    <a:pt x="825500" y="4549140"/>
                  </a:cubicBezTo>
                  <a:cubicBezTo>
                    <a:pt x="730250" y="4536440"/>
                    <a:pt x="633730" y="4523740"/>
                    <a:pt x="538480" y="4511040"/>
                  </a:cubicBezTo>
                  <a:cubicBezTo>
                    <a:pt x="535940" y="4511040"/>
                    <a:pt x="533400" y="4509770"/>
                    <a:pt x="530860" y="4509770"/>
                  </a:cubicBezTo>
                  <a:cubicBezTo>
                    <a:pt x="450850" y="4475480"/>
                    <a:pt x="365760" y="4448810"/>
                    <a:pt x="292100" y="4404360"/>
                  </a:cubicBezTo>
                  <a:cubicBezTo>
                    <a:pt x="167640" y="4328160"/>
                    <a:pt x="114300" y="4206240"/>
                    <a:pt x="109220" y="4062730"/>
                  </a:cubicBezTo>
                  <a:cubicBezTo>
                    <a:pt x="107950" y="4013200"/>
                    <a:pt x="101600" y="3964940"/>
                    <a:pt x="101600" y="3915410"/>
                  </a:cubicBezTo>
                  <a:cubicBezTo>
                    <a:pt x="102870" y="3846830"/>
                    <a:pt x="107950" y="3779520"/>
                    <a:pt x="111760" y="3712210"/>
                  </a:cubicBezTo>
                  <a:cubicBezTo>
                    <a:pt x="121920" y="3511550"/>
                    <a:pt x="127000" y="3310890"/>
                    <a:pt x="111760" y="3110230"/>
                  </a:cubicBezTo>
                  <a:cubicBezTo>
                    <a:pt x="97790" y="2929890"/>
                    <a:pt x="85090" y="2750820"/>
                    <a:pt x="71120" y="2570480"/>
                  </a:cubicBezTo>
                  <a:cubicBezTo>
                    <a:pt x="62230" y="2454910"/>
                    <a:pt x="50800" y="2340610"/>
                    <a:pt x="43180" y="2225040"/>
                  </a:cubicBezTo>
                  <a:cubicBezTo>
                    <a:pt x="38100" y="2148840"/>
                    <a:pt x="39370" y="2071370"/>
                    <a:pt x="34290" y="1995170"/>
                  </a:cubicBezTo>
                  <a:cubicBezTo>
                    <a:pt x="31750" y="1951990"/>
                    <a:pt x="17780" y="1910080"/>
                    <a:pt x="16510" y="1866900"/>
                  </a:cubicBezTo>
                  <a:cubicBezTo>
                    <a:pt x="11430" y="1762760"/>
                    <a:pt x="10160" y="1657350"/>
                    <a:pt x="7620" y="1551940"/>
                  </a:cubicBezTo>
                  <a:cubicBezTo>
                    <a:pt x="6350" y="1511300"/>
                    <a:pt x="0" y="1470660"/>
                    <a:pt x="1270" y="1430020"/>
                  </a:cubicBezTo>
                  <a:cubicBezTo>
                    <a:pt x="2540" y="1366520"/>
                    <a:pt x="10160" y="1303020"/>
                    <a:pt x="11430" y="1239520"/>
                  </a:cubicBezTo>
                  <a:cubicBezTo>
                    <a:pt x="12700" y="1165860"/>
                    <a:pt x="5080" y="1092200"/>
                    <a:pt x="7620" y="1019810"/>
                  </a:cubicBezTo>
                  <a:cubicBezTo>
                    <a:pt x="7620" y="949960"/>
                    <a:pt x="16510" y="881380"/>
                    <a:pt x="25400" y="811530"/>
                  </a:cubicBezTo>
                  <a:cubicBezTo>
                    <a:pt x="27940" y="787400"/>
                    <a:pt x="45720" y="765810"/>
                    <a:pt x="50800" y="741680"/>
                  </a:cubicBezTo>
                  <a:cubicBezTo>
                    <a:pt x="72390" y="622300"/>
                    <a:pt x="95250" y="502920"/>
                    <a:pt x="151130" y="392430"/>
                  </a:cubicBezTo>
                  <a:cubicBezTo>
                    <a:pt x="163830" y="368300"/>
                    <a:pt x="184150" y="346710"/>
                    <a:pt x="203200" y="327660"/>
                  </a:cubicBezTo>
                  <a:cubicBezTo>
                    <a:pt x="209550" y="321310"/>
                    <a:pt x="224790" y="325120"/>
                    <a:pt x="228600" y="325120"/>
                  </a:cubicBezTo>
                  <a:cubicBezTo>
                    <a:pt x="237490" y="308610"/>
                    <a:pt x="242570" y="292100"/>
                    <a:pt x="252730" y="284480"/>
                  </a:cubicBezTo>
                  <a:cubicBezTo>
                    <a:pt x="307340" y="242570"/>
                    <a:pt x="364490" y="212090"/>
                    <a:pt x="435610" y="204470"/>
                  </a:cubicBezTo>
                  <a:cubicBezTo>
                    <a:pt x="488950" y="198120"/>
                    <a:pt x="541020" y="175260"/>
                    <a:pt x="594360" y="162560"/>
                  </a:cubicBezTo>
                  <a:cubicBezTo>
                    <a:pt x="659130" y="147320"/>
                    <a:pt x="723900" y="129540"/>
                    <a:pt x="791210" y="120650"/>
                  </a:cubicBezTo>
                  <a:cubicBezTo>
                    <a:pt x="852170" y="113030"/>
                    <a:pt x="910590" y="96520"/>
                    <a:pt x="972820" y="91440"/>
                  </a:cubicBezTo>
                  <a:cubicBezTo>
                    <a:pt x="1036320" y="86360"/>
                    <a:pt x="1099820" y="71120"/>
                    <a:pt x="1164590" y="66040"/>
                  </a:cubicBezTo>
                  <a:cubicBezTo>
                    <a:pt x="1339850" y="53340"/>
                    <a:pt x="1516380" y="44450"/>
                    <a:pt x="1691640" y="34290"/>
                  </a:cubicBezTo>
                  <a:cubicBezTo>
                    <a:pt x="1734820" y="31750"/>
                    <a:pt x="1778000" y="34290"/>
                    <a:pt x="1821180" y="35560"/>
                  </a:cubicBezTo>
                  <a:cubicBezTo>
                    <a:pt x="1842770" y="36830"/>
                    <a:pt x="1864360" y="41910"/>
                    <a:pt x="1887220" y="44450"/>
                  </a:cubicBezTo>
                  <a:cubicBezTo>
                    <a:pt x="1897380" y="45720"/>
                    <a:pt x="1907540" y="41910"/>
                    <a:pt x="1917700" y="41910"/>
                  </a:cubicBezTo>
                  <a:cubicBezTo>
                    <a:pt x="1948180" y="41910"/>
                    <a:pt x="1979930" y="41910"/>
                    <a:pt x="2010410" y="40640"/>
                  </a:cubicBezTo>
                  <a:cubicBezTo>
                    <a:pt x="2068830" y="38100"/>
                    <a:pt x="2128520" y="31750"/>
                    <a:pt x="2186940" y="31750"/>
                  </a:cubicBezTo>
                  <a:cubicBezTo>
                    <a:pt x="2244090" y="31750"/>
                    <a:pt x="2301240" y="35560"/>
                    <a:pt x="2358390" y="38100"/>
                  </a:cubicBezTo>
                  <a:lnTo>
                    <a:pt x="2404110" y="38100"/>
                  </a:lnTo>
                  <a:cubicBezTo>
                    <a:pt x="2473960" y="35560"/>
                    <a:pt x="2542540" y="35560"/>
                    <a:pt x="2612390" y="31750"/>
                  </a:cubicBezTo>
                  <a:cubicBezTo>
                    <a:pt x="2679700" y="27940"/>
                    <a:pt x="2745740" y="19050"/>
                    <a:pt x="2813050" y="15240"/>
                  </a:cubicBezTo>
                  <a:cubicBezTo>
                    <a:pt x="2844800" y="12700"/>
                    <a:pt x="2877820" y="12700"/>
                    <a:pt x="2909570" y="19050"/>
                  </a:cubicBezTo>
                  <a:cubicBezTo>
                    <a:pt x="2957830" y="27940"/>
                    <a:pt x="3003550" y="33020"/>
                    <a:pt x="3051810" y="19050"/>
                  </a:cubicBezTo>
                  <a:cubicBezTo>
                    <a:pt x="3069590" y="13970"/>
                    <a:pt x="3092450" y="22860"/>
                    <a:pt x="3112770" y="25400"/>
                  </a:cubicBezTo>
                  <a:cubicBezTo>
                    <a:pt x="3121660" y="26670"/>
                    <a:pt x="3131820" y="29210"/>
                    <a:pt x="3136900" y="25400"/>
                  </a:cubicBezTo>
                  <a:cubicBezTo>
                    <a:pt x="3171190" y="0"/>
                    <a:pt x="3202940" y="6350"/>
                    <a:pt x="3235960" y="27940"/>
                  </a:cubicBezTo>
                  <a:cubicBezTo>
                    <a:pt x="3239770" y="30480"/>
                    <a:pt x="3249930" y="24130"/>
                    <a:pt x="3257550" y="24130"/>
                  </a:cubicBezTo>
                  <a:cubicBezTo>
                    <a:pt x="3288030" y="24130"/>
                    <a:pt x="3318510" y="24130"/>
                    <a:pt x="3350260" y="25400"/>
                  </a:cubicBezTo>
                  <a:cubicBezTo>
                    <a:pt x="3373120" y="26670"/>
                    <a:pt x="3394710" y="34290"/>
                    <a:pt x="3417570" y="36830"/>
                  </a:cubicBezTo>
                  <a:cubicBezTo>
                    <a:pt x="3467100" y="43180"/>
                    <a:pt x="3517900" y="53340"/>
                    <a:pt x="3568700" y="53340"/>
                  </a:cubicBezTo>
                  <a:cubicBezTo>
                    <a:pt x="3663950" y="54610"/>
                    <a:pt x="3759200" y="58420"/>
                    <a:pt x="3853180" y="78740"/>
                  </a:cubicBezTo>
                  <a:cubicBezTo>
                    <a:pt x="3940810" y="97790"/>
                    <a:pt x="4030980" y="97790"/>
                    <a:pt x="4119880" y="113030"/>
                  </a:cubicBezTo>
                  <a:cubicBezTo>
                    <a:pt x="4173220" y="121920"/>
                    <a:pt x="4227830" y="138430"/>
                    <a:pt x="4273550" y="165100"/>
                  </a:cubicBezTo>
                  <a:cubicBezTo>
                    <a:pt x="4323080" y="193040"/>
                    <a:pt x="4361180" y="238760"/>
                    <a:pt x="4405630" y="276860"/>
                  </a:cubicBezTo>
                  <a:cubicBezTo>
                    <a:pt x="4422140" y="290830"/>
                    <a:pt x="4446270" y="300990"/>
                    <a:pt x="4457700" y="318770"/>
                  </a:cubicBezTo>
                  <a:cubicBezTo>
                    <a:pt x="4490720" y="367030"/>
                    <a:pt x="4519930" y="417830"/>
                    <a:pt x="4549140" y="468630"/>
                  </a:cubicBezTo>
                  <a:cubicBezTo>
                    <a:pt x="4570730" y="505460"/>
                    <a:pt x="4592320" y="543560"/>
                    <a:pt x="4608830" y="581660"/>
                  </a:cubicBezTo>
                  <a:cubicBezTo>
                    <a:pt x="4626610" y="626110"/>
                    <a:pt x="4640580" y="671830"/>
                    <a:pt x="4654550" y="718820"/>
                  </a:cubicBezTo>
                  <a:cubicBezTo>
                    <a:pt x="4676140" y="792480"/>
                    <a:pt x="4701540" y="866140"/>
                    <a:pt x="4715510" y="942340"/>
                  </a:cubicBezTo>
                  <a:cubicBezTo>
                    <a:pt x="4735830" y="1049020"/>
                    <a:pt x="4745990" y="1158240"/>
                    <a:pt x="4761230" y="1266190"/>
                  </a:cubicBezTo>
                  <a:cubicBezTo>
                    <a:pt x="4766310" y="1301750"/>
                    <a:pt x="4772660" y="1337310"/>
                    <a:pt x="4775200" y="1372870"/>
                  </a:cubicBezTo>
                  <a:cubicBezTo>
                    <a:pt x="4782820" y="1474470"/>
                    <a:pt x="4787900" y="1574800"/>
                    <a:pt x="4794250" y="1676400"/>
                  </a:cubicBezTo>
                  <a:cubicBezTo>
                    <a:pt x="4803140" y="1802130"/>
                    <a:pt x="4815840" y="1926590"/>
                    <a:pt x="4822190" y="2052320"/>
                  </a:cubicBezTo>
                  <a:cubicBezTo>
                    <a:pt x="4828540" y="2172970"/>
                    <a:pt x="4833620" y="2294890"/>
                    <a:pt x="4831080" y="2416810"/>
                  </a:cubicBezTo>
                  <a:cubicBezTo>
                    <a:pt x="4827270" y="2620010"/>
                    <a:pt x="4817110" y="2821940"/>
                    <a:pt x="4806950" y="3025140"/>
                  </a:cubicBezTo>
                  <a:cubicBezTo>
                    <a:pt x="4800600" y="3150870"/>
                    <a:pt x="4791710" y="3275330"/>
                    <a:pt x="4779010" y="3399790"/>
                  </a:cubicBezTo>
                  <a:cubicBezTo>
                    <a:pt x="4766310" y="3524250"/>
                    <a:pt x="4747260" y="3647440"/>
                    <a:pt x="4733290" y="3771900"/>
                  </a:cubicBezTo>
                  <a:cubicBezTo>
                    <a:pt x="4723130" y="3858260"/>
                    <a:pt x="4720590" y="3944620"/>
                    <a:pt x="4709160" y="4029710"/>
                  </a:cubicBezTo>
                  <a:cubicBezTo>
                    <a:pt x="4699000" y="4107180"/>
                    <a:pt x="4660900" y="4175760"/>
                    <a:pt x="4610100" y="4232910"/>
                  </a:cubicBezTo>
                  <a:cubicBezTo>
                    <a:pt x="4568190" y="4281170"/>
                    <a:pt x="4535170" y="4335780"/>
                    <a:pt x="4491990" y="4382770"/>
                  </a:cubicBezTo>
                  <a:cubicBezTo>
                    <a:pt x="4453890" y="4424680"/>
                    <a:pt x="4411980" y="4466590"/>
                    <a:pt x="4345940" y="4467860"/>
                  </a:cubicBezTo>
                  <a:cubicBezTo>
                    <a:pt x="4330700" y="4467860"/>
                    <a:pt x="4316730" y="4483100"/>
                    <a:pt x="4301490" y="4490720"/>
                  </a:cubicBezTo>
                  <a:cubicBezTo>
                    <a:pt x="4236720" y="4518660"/>
                    <a:pt x="4169410" y="4542790"/>
                    <a:pt x="4105910" y="4573270"/>
                  </a:cubicBezTo>
                  <a:cubicBezTo>
                    <a:pt x="3989070" y="4629150"/>
                    <a:pt x="3863340" y="4638040"/>
                    <a:pt x="3737610" y="4643120"/>
                  </a:cubicBezTo>
                  <a:cubicBezTo>
                    <a:pt x="3689350" y="4645660"/>
                    <a:pt x="3639820" y="4641850"/>
                    <a:pt x="3591560" y="4645660"/>
                  </a:cubicBezTo>
                  <a:cubicBezTo>
                    <a:pt x="3567430" y="4646930"/>
                    <a:pt x="3544570" y="4658360"/>
                    <a:pt x="3521710" y="4663440"/>
                  </a:cubicBezTo>
                  <a:cubicBezTo>
                    <a:pt x="3511550" y="4665980"/>
                    <a:pt x="3501390" y="4664710"/>
                    <a:pt x="3489960" y="4665980"/>
                  </a:cubicBezTo>
                  <a:cubicBezTo>
                    <a:pt x="3474720" y="4667250"/>
                    <a:pt x="3459480" y="4671060"/>
                    <a:pt x="3444240" y="4669790"/>
                  </a:cubicBezTo>
                  <a:cubicBezTo>
                    <a:pt x="3429000" y="4667250"/>
                    <a:pt x="3418840" y="4662170"/>
                    <a:pt x="3416300" y="4662170"/>
                  </a:cubicBezTo>
                  <a:close/>
                </a:path>
              </a:pathLst>
            </a:custGeom>
            <a:blipFill>
              <a:blip r:embed="rId18"/>
              <a:stretch>
                <a:fillRect l="0" t="-1211" r="0" b="-1211"/>
              </a:stretch>
            </a:blipFill>
          </p:spPr>
        </p:sp>
      </p:grpSp>
      <p:grpSp>
        <p:nvGrpSpPr>
          <p:cNvPr name="Group 56" id="56"/>
          <p:cNvGrpSpPr/>
          <p:nvPr/>
        </p:nvGrpSpPr>
        <p:grpSpPr>
          <a:xfrm rot="0">
            <a:off x="9464158" y="7576547"/>
            <a:ext cx="1726439" cy="1686479"/>
            <a:chOff x="0" y="0"/>
            <a:chExt cx="4828540" cy="4716780"/>
          </a:xfrm>
        </p:grpSpPr>
        <p:sp>
          <p:nvSpPr>
            <p:cNvPr name="Freeform 57" id="57"/>
            <p:cNvSpPr/>
            <p:nvPr/>
          </p:nvSpPr>
          <p:spPr>
            <a:xfrm flipH="false" flipV="false" rot="0">
              <a:off x="0" y="-7620"/>
              <a:ext cx="4833620" cy="4726940"/>
            </a:xfrm>
            <a:custGeom>
              <a:avLst/>
              <a:gdLst/>
              <a:ahLst/>
              <a:cxnLst/>
              <a:rect r="r" b="b" t="t" l="l"/>
              <a:pathLst>
                <a:path h="4726940" w="4833620">
                  <a:moveTo>
                    <a:pt x="3416300" y="4662170"/>
                  </a:moveTo>
                  <a:cubicBezTo>
                    <a:pt x="3388360" y="4669790"/>
                    <a:pt x="3366770" y="4679950"/>
                    <a:pt x="3345180" y="4682490"/>
                  </a:cubicBezTo>
                  <a:cubicBezTo>
                    <a:pt x="3223260" y="4692650"/>
                    <a:pt x="3102610" y="4702810"/>
                    <a:pt x="2980690" y="4711700"/>
                  </a:cubicBezTo>
                  <a:cubicBezTo>
                    <a:pt x="2918460" y="4715510"/>
                    <a:pt x="2856230" y="4719320"/>
                    <a:pt x="2794000" y="4720590"/>
                  </a:cubicBezTo>
                  <a:cubicBezTo>
                    <a:pt x="2726690" y="4723130"/>
                    <a:pt x="2659380" y="4726940"/>
                    <a:pt x="2593340" y="4724400"/>
                  </a:cubicBezTo>
                  <a:cubicBezTo>
                    <a:pt x="2529840" y="4723130"/>
                    <a:pt x="2466340" y="4719320"/>
                    <a:pt x="2405380" y="4707890"/>
                  </a:cubicBezTo>
                  <a:cubicBezTo>
                    <a:pt x="2326640" y="4693920"/>
                    <a:pt x="2246630" y="4693920"/>
                    <a:pt x="2169160" y="4681220"/>
                  </a:cubicBezTo>
                  <a:cubicBezTo>
                    <a:pt x="1967230" y="4648200"/>
                    <a:pt x="1761490" y="4657090"/>
                    <a:pt x="1558290" y="4643120"/>
                  </a:cubicBezTo>
                  <a:cubicBezTo>
                    <a:pt x="1443990" y="4635500"/>
                    <a:pt x="1329690" y="4617720"/>
                    <a:pt x="1215390" y="4602480"/>
                  </a:cubicBezTo>
                  <a:cubicBezTo>
                    <a:pt x="1085850" y="4585970"/>
                    <a:pt x="956310" y="4566920"/>
                    <a:pt x="825500" y="4549140"/>
                  </a:cubicBezTo>
                  <a:cubicBezTo>
                    <a:pt x="730250" y="4536440"/>
                    <a:pt x="633730" y="4523740"/>
                    <a:pt x="538480" y="4511040"/>
                  </a:cubicBezTo>
                  <a:cubicBezTo>
                    <a:pt x="535940" y="4511040"/>
                    <a:pt x="533400" y="4509770"/>
                    <a:pt x="530860" y="4509770"/>
                  </a:cubicBezTo>
                  <a:cubicBezTo>
                    <a:pt x="450850" y="4475480"/>
                    <a:pt x="365760" y="4448810"/>
                    <a:pt x="292100" y="4404360"/>
                  </a:cubicBezTo>
                  <a:cubicBezTo>
                    <a:pt x="167640" y="4328160"/>
                    <a:pt x="114300" y="4206240"/>
                    <a:pt x="109220" y="4062730"/>
                  </a:cubicBezTo>
                  <a:cubicBezTo>
                    <a:pt x="107950" y="4013200"/>
                    <a:pt x="101600" y="3964940"/>
                    <a:pt x="101600" y="3915410"/>
                  </a:cubicBezTo>
                  <a:cubicBezTo>
                    <a:pt x="102870" y="3846830"/>
                    <a:pt x="107950" y="3779520"/>
                    <a:pt x="111760" y="3712210"/>
                  </a:cubicBezTo>
                  <a:cubicBezTo>
                    <a:pt x="121920" y="3511550"/>
                    <a:pt x="127000" y="3310890"/>
                    <a:pt x="111760" y="3110230"/>
                  </a:cubicBezTo>
                  <a:cubicBezTo>
                    <a:pt x="97790" y="2929890"/>
                    <a:pt x="85090" y="2750820"/>
                    <a:pt x="71120" y="2570480"/>
                  </a:cubicBezTo>
                  <a:cubicBezTo>
                    <a:pt x="62230" y="2454910"/>
                    <a:pt x="50800" y="2340610"/>
                    <a:pt x="43180" y="2225040"/>
                  </a:cubicBezTo>
                  <a:cubicBezTo>
                    <a:pt x="38100" y="2148840"/>
                    <a:pt x="39370" y="2071370"/>
                    <a:pt x="34290" y="1995170"/>
                  </a:cubicBezTo>
                  <a:cubicBezTo>
                    <a:pt x="31750" y="1951990"/>
                    <a:pt x="17780" y="1910080"/>
                    <a:pt x="16510" y="1866900"/>
                  </a:cubicBezTo>
                  <a:cubicBezTo>
                    <a:pt x="11430" y="1762760"/>
                    <a:pt x="10160" y="1657350"/>
                    <a:pt x="7620" y="1551940"/>
                  </a:cubicBezTo>
                  <a:cubicBezTo>
                    <a:pt x="6350" y="1511300"/>
                    <a:pt x="0" y="1470660"/>
                    <a:pt x="1270" y="1430020"/>
                  </a:cubicBezTo>
                  <a:cubicBezTo>
                    <a:pt x="2540" y="1366520"/>
                    <a:pt x="10160" y="1303020"/>
                    <a:pt x="11430" y="1239520"/>
                  </a:cubicBezTo>
                  <a:cubicBezTo>
                    <a:pt x="12700" y="1165860"/>
                    <a:pt x="5080" y="1092200"/>
                    <a:pt x="7620" y="1019810"/>
                  </a:cubicBezTo>
                  <a:cubicBezTo>
                    <a:pt x="7620" y="949960"/>
                    <a:pt x="16510" y="881380"/>
                    <a:pt x="25400" y="811530"/>
                  </a:cubicBezTo>
                  <a:cubicBezTo>
                    <a:pt x="27940" y="787400"/>
                    <a:pt x="45720" y="765810"/>
                    <a:pt x="50800" y="741680"/>
                  </a:cubicBezTo>
                  <a:cubicBezTo>
                    <a:pt x="72390" y="622300"/>
                    <a:pt x="95250" y="502920"/>
                    <a:pt x="151130" y="392430"/>
                  </a:cubicBezTo>
                  <a:cubicBezTo>
                    <a:pt x="163830" y="368300"/>
                    <a:pt x="184150" y="346710"/>
                    <a:pt x="203200" y="327660"/>
                  </a:cubicBezTo>
                  <a:cubicBezTo>
                    <a:pt x="209550" y="321310"/>
                    <a:pt x="224790" y="325120"/>
                    <a:pt x="228600" y="325120"/>
                  </a:cubicBezTo>
                  <a:cubicBezTo>
                    <a:pt x="237490" y="308610"/>
                    <a:pt x="242570" y="292100"/>
                    <a:pt x="252730" y="284480"/>
                  </a:cubicBezTo>
                  <a:cubicBezTo>
                    <a:pt x="307340" y="242570"/>
                    <a:pt x="364490" y="212090"/>
                    <a:pt x="435610" y="204470"/>
                  </a:cubicBezTo>
                  <a:cubicBezTo>
                    <a:pt x="488950" y="198120"/>
                    <a:pt x="541020" y="175260"/>
                    <a:pt x="594360" y="162560"/>
                  </a:cubicBezTo>
                  <a:cubicBezTo>
                    <a:pt x="659130" y="147320"/>
                    <a:pt x="723900" y="129540"/>
                    <a:pt x="791210" y="120650"/>
                  </a:cubicBezTo>
                  <a:cubicBezTo>
                    <a:pt x="852170" y="113030"/>
                    <a:pt x="910590" y="96520"/>
                    <a:pt x="972820" y="91440"/>
                  </a:cubicBezTo>
                  <a:cubicBezTo>
                    <a:pt x="1036320" y="86360"/>
                    <a:pt x="1099820" y="71120"/>
                    <a:pt x="1164590" y="66040"/>
                  </a:cubicBezTo>
                  <a:cubicBezTo>
                    <a:pt x="1339850" y="53340"/>
                    <a:pt x="1516380" y="44450"/>
                    <a:pt x="1691640" y="34290"/>
                  </a:cubicBezTo>
                  <a:cubicBezTo>
                    <a:pt x="1734820" y="31750"/>
                    <a:pt x="1778000" y="34290"/>
                    <a:pt x="1821180" y="35560"/>
                  </a:cubicBezTo>
                  <a:cubicBezTo>
                    <a:pt x="1842770" y="36830"/>
                    <a:pt x="1864360" y="41910"/>
                    <a:pt x="1887220" y="44450"/>
                  </a:cubicBezTo>
                  <a:cubicBezTo>
                    <a:pt x="1897380" y="45720"/>
                    <a:pt x="1907540" y="41910"/>
                    <a:pt x="1917700" y="41910"/>
                  </a:cubicBezTo>
                  <a:cubicBezTo>
                    <a:pt x="1948180" y="41910"/>
                    <a:pt x="1979930" y="41910"/>
                    <a:pt x="2010410" y="40640"/>
                  </a:cubicBezTo>
                  <a:cubicBezTo>
                    <a:pt x="2068830" y="38100"/>
                    <a:pt x="2128520" y="31750"/>
                    <a:pt x="2186940" y="31750"/>
                  </a:cubicBezTo>
                  <a:cubicBezTo>
                    <a:pt x="2244090" y="31750"/>
                    <a:pt x="2301240" y="35560"/>
                    <a:pt x="2358390" y="38100"/>
                  </a:cubicBezTo>
                  <a:lnTo>
                    <a:pt x="2404110" y="38100"/>
                  </a:lnTo>
                  <a:cubicBezTo>
                    <a:pt x="2473960" y="35560"/>
                    <a:pt x="2542540" y="35560"/>
                    <a:pt x="2612390" y="31750"/>
                  </a:cubicBezTo>
                  <a:cubicBezTo>
                    <a:pt x="2679700" y="27940"/>
                    <a:pt x="2745740" y="19050"/>
                    <a:pt x="2813050" y="15240"/>
                  </a:cubicBezTo>
                  <a:cubicBezTo>
                    <a:pt x="2844800" y="12700"/>
                    <a:pt x="2877820" y="12700"/>
                    <a:pt x="2909570" y="19050"/>
                  </a:cubicBezTo>
                  <a:cubicBezTo>
                    <a:pt x="2957830" y="27940"/>
                    <a:pt x="3003550" y="33020"/>
                    <a:pt x="3051810" y="19050"/>
                  </a:cubicBezTo>
                  <a:cubicBezTo>
                    <a:pt x="3069590" y="13970"/>
                    <a:pt x="3092450" y="22860"/>
                    <a:pt x="3112770" y="25400"/>
                  </a:cubicBezTo>
                  <a:cubicBezTo>
                    <a:pt x="3121660" y="26670"/>
                    <a:pt x="3131820" y="29210"/>
                    <a:pt x="3136900" y="25400"/>
                  </a:cubicBezTo>
                  <a:cubicBezTo>
                    <a:pt x="3171190" y="0"/>
                    <a:pt x="3202940" y="6350"/>
                    <a:pt x="3235960" y="27940"/>
                  </a:cubicBezTo>
                  <a:cubicBezTo>
                    <a:pt x="3239770" y="30480"/>
                    <a:pt x="3249930" y="24130"/>
                    <a:pt x="3257550" y="24130"/>
                  </a:cubicBezTo>
                  <a:cubicBezTo>
                    <a:pt x="3288030" y="24130"/>
                    <a:pt x="3318510" y="24130"/>
                    <a:pt x="3350260" y="25400"/>
                  </a:cubicBezTo>
                  <a:cubicBezTo>
                    <a:pt x="3373120" y="26670"/>
                    <a:pt x="3394710" y="34290"/>
                    <a:pt x="3417570" y="36830"/>
                  </a:cubicBezTo>
                  <a:cubicBezTo>
                    <a:pt x="3467100" y="43180"/>
                    <a:pt x="3517900" y="53340"/>
                    <a:pt x="3568700" y="53340"/>
                  </a:cubicBezTo>
                  <a:cubicBezTo>
                    <a:pt x="3663950" y="54610"/>
                    <a:pt x="3759200" y="58420"/>
                    <a:pt x="3853180" y="78740"/>
                  </a:cubicBezTo>
                  <a:cubicBezTo>
                    <a:pt x="3940810" y="97790"/>
                    <a:pt x="4030980" y="97790"/>
                    <a:pt x="4119880" y="113030"/>
                  </a:cubicBezTo>
                  <a:cubicBezTo>
                    <a:pt x="4173220" y="121920"/>
                    <a:pt x="4227830" y="138430"/>
                    <a:pt x="4273550" y="165100"/>
                  </a:cubicBezTo>
                  <a:cubicBezTo>
                    <a:pt x="4323080" y="193040"/>
                    <a:pt x="4361180" y="238760"/>
                    <a:pt x="4405630" y="276860"/>
                  </a:cubicBezTo>
                  <a:cubicBezTo>
                    <a:pt x="4422140" y="290830"/>
                    <a:pt x="4446270" y="300990"/>
                    <a:pt x="4457700" y="318770"/>
                  </a:cubicBezTo>
                  <a:cubicBezTo>
                    <a:pt x="4490720" y="367030"/>
                    <a:pt x="4519930" y="417830"/>
                    <a:pt x="4549140" y="468630"/>
                  </a:cubicBezTo>
                  <a:cubicBezTo>
                    <a:pt x="4570730" y="505460"/>
                    <a:pt x="4592320" y="543560"/>
                    <a:pt x="4608830" y="581660"/>
                  </a:cubicBezTo>
                  <a:cubicBezTo>
                    <a:pt x="4626610" y="626110"/>
                    <a:pt x="4640580" y="671830"/>
                    <a:pt x="4654550" y="718820"/>
                  </a:cubicBezTo>
                  <a:cubicBezTo>
                    <a:pt x="4676140" y="792480"/>
                    <a:pt x="4701540" y="866140"/>
                    <a:pt x="4715510" y="942340"/>
                  </a:cubicBezTo>
                  <a:cubicBezTo>
                    <a:pt x="4735830" y="1049020"/>
                    <a:pt x="4745990" y="1158240"/>
                    <a:pt x="4761230" y="1266190"/>
                  </a:cubicBezTo>
                  <a:cubicBezTo>
                    <a:pt x="4766310" y="1301750"/>
                    <a:pt x="4772660" y="1337310"/>
                    <a:pt x="4775200" y="1372870"/>
                  </a:cubicBezTo>
                  <a:cubicBezTo>
                    <a:pt x="4782820" y="1474470"/>
                    <a:pt x="4787900" y="1574800"/>
                    <a:pt x="4794250" y="1676400"/>
                  </a:cubicBezTo>
                  <a:cubicBezTo>
                    <a:pt x="4803140" y="1802130"/>
                    <a:pt x="4815840" y="1926590"/>
                    <a:pt x="4822190" y="2052320"/>
                  </a:cubicBezTo>
                  <a:cubicBezTo>
                    <a:pt x="4828540" y="2172970"/>
                    <a:pt x="4833620" y="2294890"/>
                    <a:pt x="4831080" y="2416810"/>
                  </a:cubicBezTo>
                  <a:cubicBezTo>
                    <a:pt x="4827270" y="2620010"/>
                    <a:pt x="4817110" y="2821940"/>
                    <a:pt x="4806950" y="3025140"/>
                  </a:cubicBezTo>
                  <a:cubicBezTo>
                    <a:pt x="4800600" y="3150870"/>
                    <a:pt x="4791710" y="3275330"/>
                    <a:pt x="4779010" y="3399790"/>
                  </a:cubicBezTo>
                  <a:cubicBezTo>
                    <a:pt x="4766310" y="3524250"/>
                    <a:pt x="4747260" y="3647440"/>
                    <a:pt x="4733290" y="3771900"/>
                  </a:cubicBezTo>
                  <a:cubicBezTo>
                    <a:pt x="4723130" y="3858260"/>
                    <a:pt x="4720590" y="3944620"/>
                    <a:pt x="4709160" y="4029710"/>
                  </a:cubicBezTo>
                  <a:cubicBezTo>
                    <a:pt x="4699000" y="4107180"/>
                    <a:pt x="4660900" y="4175760"/>
                    <a:pt x="4610100" y="4232910"/>
                  </a:cubicBezTo>
                  <a:cubicBezTo>
                    <a:pt x="4568190" y="4281170"/>
                    <a:pt x="4535170" y="4335780"/>
                    <a:pt x="4491990" y="4382770"/>
                  </a:cubicBezTo>
                  <a:cubicBezTo>
                    <a:pt x="4453890" y="4424680"/>
                    <a:pt x="4411980" y="4466590"/>
                    <a:pt x="4345940" y="4467860"/>
                  </a:cubicBezTo>
                  <a:cubicBezTo>
                    <a:pt x="4330700" y="4467860"/>
                    <a:pt x="4316730" y="4483100"/>
                    <a:pt x="4301490" y="4490720"/>
                  </a:cubicBezTo>
                  <a:cubicBezTo>
                    <a:pt x="4236720" y="4518660"/>
                    <a:pt x="4169410" y="4542790"/>
                    <a:pt x="4105910" y="4573270"/>
                  </a:cubicBezTo>
                  <a:cubicBezTo>
                    <a:pt x="3989070" y="4629150"/>
                    <a:pt x="3863340" y="4638040"/>
                    <a:pt x="3737610" y="4643120"/>
                  </a:cubicBezTo>
                  <a:cubicBezTo>
                    <a:pt x="3689350" y="4645660"/>
                    <a:pt x="3639820" y="4641850"/>
                    <a:pt x="3591560" y="4645660"/>
                  </a:cubicBezTo>
                  <a:cubicBezTo>
                    <a:pt x="3567430" y="4646930"/>
                    <a:pt x="3544570" y="4658360"/>
                    <a:pt x="3521710" y="4663440"/>
                  </a:cubicBezTo>
                  <a:cubicBezTo>
                    <a:pt x="3511550" y="4665980"/>
                    <a:pt x="3501390" y="4664710"/>
                    <a:pt x="3489960" y="4665980"/>
                  </a:cubicBezTo>
                  <a:cubicBezTo>
                    <a:pt x="3474720" y="4667250"/>
                    <a:pt x="3459480" y="4671060"/>
                    <a:pt x="3444240" y="4669790"/>
                  </a:cubicBezTo>
                  <a:cubicBezTo>
                    <a:pt x="3429000" y="4667250"/>
                    <a:pt x="3418840" y="4662170"/>
                    <a:pt x="3416300" y="4662170"/>
                  </a:cubicBezTo>
                  <a:close/>
                </a:path>
              </a:pathLst>
            </a:custGeom>
            <a:blipFill>
              <a:blip r:embed="rId19"/>
              <a:stretch>
                <a:fillRect l="0" t="-1211" r="0" b="-1211"/>
              </a:stretch>
            </a:blipFill>
          </p:spPr>
        </p:sp>
      </p:grpSp>
      <p:grpSp>
        <p:nvGrpSpPr>
          <p:cNvPr name="Group 58" id="58"/>
          <p:cNvGrpSpPr/>
          <p:nvPr/>
        </p:nvGrpSpPr>
        <p:grpSpPr>
          <a:xfrm rot="0">
            <a:off x="11745984" y="7576547"/>
            <a:ext cx="1726439" cy="1686479"/>
            <a:chOff x="0" y="0"/>
            <a:chExt cx="4828540" cy="4716780"/>
          </a:xfrm>
        </p:grpSpPr>
        <p:sp>
          <p:nvSpPr>
            <p:cNvPr name="Freeform 59" id="59"/>
            <p:cNvSpPr/>
            <p:nvPr/>
          </p:nvSpPr>
          <p:spPr>
            <a:xfrm flipH="false" flipV="false" rot="0">
              <a:off x="0" y="-7620"/>
              <a:ext cx="4833620" cy="4726940"/>
            </a:xfrm>
            <a:custGeom>
              <a:avLst/>
              <a:gdLst/>
              <a:ahLst/>
              <a:cxnLst/>
              <a:rect r="r" b="b" t="t" l="l"/>
              <a:pathLst>
                <a:path h="4726940" w="4833620">
                  <a:moveTo>
                    <a:pt x="3416300" y="4662170"/>
                  </a:moveTo>
                  <a:cubicBezTo>
                    <a:pt x="3388360" y="4669790"/>
                    <a:pt x="3366770" y="4679950"/>
                    <a:pt x="3345180" y="4682490"/>
                  </a:cubicBezTo>
                  <a:cubicBezTo>
                    <a:pt x="3223260" y="4692650"/>
                    <a:pt x="3102610" y="4702810"/>
                    <a:pt x="2980690" y="4711700"/>
                  </a:cubicBezTo>
                  <a:cubicBezTo>
                    <a:pt x="2918460" y="4715510"/>
                    <a:pt x="2856230" y="4719320"/>
                    <a:pt x="2794000" y="4720590"/>
                  </a:cubicBezTo>
                  <a:cubicBezTo>
                    <a:pt x="2726690" y="4723130"/>
                    <a:pt x="2659380" y="4726940"/>
                    <a:pt x="2593340" y="4724400"/>
                  </a:cubicBezTo>
                  <a:cubicBezTo>
                    <a:pt x="2529840" y="4723130"/>
                    <a:pt x="2466340" y="4719320"/>
                    <a:pt x="2405380" y="4707890"/>
                  </a:cubicBezTo>
                  <a:cubicBezTo>
                    <a:pt x="2326640" y="4693920"/>
                    <a:pt x="2246630" y="4693920"/>
                    <a:pt x="2169160" y="4681220"/>
                  </a:cubicBezTo>
                  <a:cubicBezTo>
                    <a:pt x="1967230" y="4648200"/>
                    <a:pt x="1761490" y="4657090"/>
                    <a:pt x="1558290" y="4643120"/>
                  </a:cubicBezTo>
                  <a:cubicBezTo>
                    <a:pt x="1443990" y="4635500"/>
                    <a:pt x="1329690" y="4617720"/>
                    <a:pt x="1215390" y="4602480"/>
                  </a:cubicBezTo>
                  <a:cubicBezTo>
                    <a:pt x="1085850" y="4585970"/>
                    <a:pt x="956310" y="4566920"/>
                    <a:pt x="825500" y="4549140"/>
                  </a:cubicBezTo>
                  <a:cubicBezTo>
                    <a:pt x="730250" y="4536440"/>
                    <a:pt x="633730" y="4523740"/>
                    <a:pt x="538480" y="4511040"/>
                  </a:cubicBezTo>
                  <a:cubicBezTo>
                    <a:pt x="535940" y="4511040"/>
                    <a:pt x="533400" y="4509770"/>
                    <a:pt x="530860" y="4509770"/>
                  </a:cubicBezTo>
                  <a:cubicBezTo>
                    <a:pt x="450850" y="4475480"/>
                    <a:pt x="365760" y="4448810"/>
                    <a:pt x="292100" y="4404360"/>
                  </a:cubicBezTo>
                  <a:cubicBezTo>
                    <a:pt x="167640" y="4328160"/>
                    <a:pt x="114300" y="4206240"/>
                    <a:pt x="109220" y="4062730"/>
                  </a:cubicBezTo>
                  <a:cubicBezTo>
                    <a:pt x="107950" y="4013200"/>
                    <a:pt x="101600" y="3964940"/>
                    <a:pt x="101600" y="3915410"/>
                  </a:cubicBezTo>
                  <a:cubicBezTo>
                    <a:pt x="102870" y="3846830"/>
                    <a:pt x="107950" y="3779520"/>
                    <a:pt x="111760" y="3712210"/>
                  </a:cubicBezTo>
                  <a:cubicBezTo>
                    <a:pt x="121920" y="3511550"/>
                    <a:pt x="127000" y="3310890"/>
                    <a:pt x="111760" y="3110230"/>
                  </a:cubicBezTo>
                  <a:cubicBezTo>
                    <a:pt x="97790" y="2929890"/>
                    <a:pt x="85090" y="2750820"/>
                    <a:pt x="71120" y="2570480"/>
                  </a:cubicBezTo>
                  <a:cubicBezTo>
                    <a:pt x="62230" y="2454910"/>
                    <a:pt x="50800" y="2340610"/>
                    <a:pt x="43180" y="2225040"/>
                  </a:cubicBezTo>
                  <a:cubicBezTo>
                    <a:pt x="38100" y="2148840"/>
                    <a:pt x="39370" y="2071370"/>
                    <a:pt x="34290" y="1995170"/>
                  </a:cubicBezTo>
                  <a:cubicBezTo>
                    <a:pt x="31750" y="1951990"/>
                    <a:pt x="17780" y="1910080"/>
                    <a:pt x="16510" y="1866900"/>
                  </a:cubicBezTo>
                  <a:cubicBezTo>
                    <a:pt x="11430" y="1762760"/>
                    <a:pt x="10160" y="1657350"/>
                    <a:pt x="7620" y="1551940"/>
                  </a:cubicBezTo>
                  <a:cubicBezTo>
                    <a:pt x="6350" y="1511300"/>
                    <a:pt x="0" y="1470660"/>
                    <a:pt x="1270" y="1430020"/>
                  </a:cubicBezTo>
                  <a:cubicBezTo>
                    <a:pt x="2540" y="1366520"/>
                    <a:pt x="10160" y="1303020"/>
                    <a:pt x="11430" y="1239520"/>
                  </a:cubicBezTo>
                  <a:cubicBezTo>
                    <a:pt x="12700" y="1165860"/>
                    <a:pt x="5080" y="1092200"/>
                    <a:pt x="7620" y="1019810"/>
                  </a:cubicBezTo>
                  <a:cubicBezTo>
                    <a:pt x="7620" y="949960"/>
                    <a:pt x="16510" y="881380"/>
                    <a:pt x="25400" y="811530"/>
                  </a:cubicBezTo>
                  <a:cubicBezTo>
                    <a:pt x="27940" y="787400"/>
                    <a:pt x="45720" y="765810"/>
                    <a:pt x="50800" y="741680"/>
                  </a:cubicBezTo>
                  <a:cubicBezTo>
                    <a:pt x="72390" y="622300"/>
                    <a:pt x="95250" y="502920"/>
                    <a:pt x="151130" y="392430"/>
                  </a:cubicBezTo>
                  <a:cubicBezTo>
                    <a:pt x="163830" y="368300"/>
                    <a:pt x="184150" y="346710"/>
                    <a:pt x="203200" y="327660"/>
                  </a:cubicBezTo>
                  <a:cubicBezTo>
                    <a:pt x="209550" y="321310"/>
                    <a:pt x="224790" y="325120"/>
                    <a:pt x="228600" y="325120"/>
                  </a:cubicBezTo>
                  <a:cubicBezTo>
                    <a:pt x="237490" y="308610"/>
                    <a:pt x="242570" y="292100"/>
                    <a:pt x="252730" y="284480"/>
                  </a:cubicBezTo>
                  <a:cubicBezTo>
                    <a:pt x="307340" y="242570"/>
                    <a:pt x="364490" y="212090"/>
                    <a:pt x="435610" y="204470"/>
                  </a:cubicBezTo>
                  <a:cubicBezTo>
                    <a:pt x="488950" y="198120"/>
                    <a:pt x="541020" y="175260"/>
                    <a:pt x="594360" y="162560"/>
                  </a:cubicBezTo>
                  <a:cubicBezTo>
                    <a:pt x="659130" y="147320"/>
                    <a:pt x="723900" y="129540"/>
                    <a:pt x="791210" y="120650"/>
                  </a:cubicBezTo>
                  <a:cubicBezTo>
                    <a:pt x="852170" y="113030"/>
                    <a:pt x="910590" y="96520"/>
                    <a:pt x="972820" y="91440"/>
                  </a:cubicBezTo>
                  <a:cubicBezTo>
                    <a:pt x="1036320" y="86360"/>
                    <a:pt x="1099820" y="71120"/>
                    <a:pt x="1164590" y="66040"/>
                  </a:cubicBezTo>
                  <a:cubicBezTo>
                    <a:pt x="1339850" y="53340"/>
                    <a:pt x="1516380" y="44450"/>
                    <a:pt x="1691640" y="34290"/>
                  </a:cubicBezTo>
                  <a:cubicBezTo>
                    <a:pt x="1734820" y="31750"/>
                    <a:pt x="1778000" y="34290"/>
                    <a:pt x="1821180" y="35560"/>
                  </a:cubicBezTo>
                  <a:cubicBezTo>
                    <a:pt x="1842770" y="36830"/>
                    <a:pt x="1864360" y="41910"/>
                    <a:pt x="1887220" y="44450"/>
                  </a:cubicBezTo>
                  <a:cubicBezTo>
                    <a:pt x="1897380" y="45720"/>
                    <a:pt x="1907540" y="41910"/>
                    <a:pt x="1917700" y="41910"/>
                  </a:cubicBezTo>
                  <a:cubicBezTo>
                    <a:pt x="1948180" y="41910"/>
                    <a:pt x="1979930" y="41910"/>
                    <a:pt x="2010410" y="40640"/>
                  </a:cubicBezTo>
                  <a:cubicBezTo>
                    <a:pt x="2068830" y="38100"/>
                    <a:pt x="2128520" y="31750"/>
                    <a:pt x="2186940" y="31750"/>
                  </a:cubicBezTo>
                  <a:cubicBezTo>
                    <a:pt x="2244090" y="31750"/>
                    <a:pt x="2301240" y="35560"/>
                    <a:pt x="2358390" y="38100"/>
                  </a:cubicBezTo>
                  <a:lnTo>
                    <a:pt x="2404110" y="38100"/>
                  </a:lnTo>
                  <a:cubicBezTo>
                    <a:pt x="2473960" y="35560"/>
                    <a:pt x="2542540" y="35560"/>
                    <a:pt x="2612390" y="31750"/>
                  </a:cubicBezTo>
                  <a:cubicBezTo>
                    <a:pt x="2679700" y="27940"/>
                    <a:pt x="2745740" y="19050"/>
                    <a:pt x="2813050" y="15240"/>
                  </a:cubicBezTo>
                  <a:cubicBezTo>
                    <a:pt x="2844800" y="12700"/>
                    <a:pt x="2877820" y="12700"/>
                    <a:pt x="2909570" y="19050"/>
                  </a:cubicBezTo>
                  <a:cubicBezTo>
                    <a:pt x="2957830" y="27940"/>
                    <a:pt x="3003550" y="33020"/>
                    <a:pt x="3051810" y="19050"/>
                  </a:cubicBezTo>
                  <a:cubicBezTo>
                    <a:pt x="3069590" y="13970"/>
                    <a:pt x="3092450" y="22860"/>
                    <a:pt x="3112770" y="25400"/>
                  </a:cubicBezTo>
                  <a:cubicBezTo>
                    <a:pt x="3121660" y="26670"/>
                    <a:pt x="3131820" y="29210"/>
                    <a:pt x="3136900" y="25400"/>
                  </a:cubicBezTo>
                  <a:cubicBezTo>
                    <a:pt x="3171190" y="0"/>
                    <a:pt x="3202940" y="6350"/>
                    <a:pt x="3235960" y="27940"/>
                  </a:cubicBezTo>
                  <a:cubicBezTo>
                    <a:pt x="3239770" y="30480"/>
                    <a:pt x="3249930" y="24130"/>
                    <a:pt x="3257550" y="24130"/>
                  </a:cubicBezTo>
                  <a:cubicBezTo>
                    <a:pt x="3288030" y="24130"/>
                    <a:pt x="3318510" y="24130"/>
                    <a:pt x="3350260" y="25400"/>
                  </a:cubicBezTo>
                  <a:cubicBezTo>
                    <a:pt x="3373120" y="26670"/>
                    <a:pt x="3394710" y="34290"/>
                    <a:pt x="3417570" y="36830"/>
                  </a:cubicBezTo>
                  <a:cubicBezTo>
                    <a:pt x="3467100" y="43180"/>
                    <a:pt x="3517900" y="53340"/>
                    <a:pt x="3568700" y="53340"/>
                  </a:cubicBezTo>
                  <a:cubicBezTo>
                    <a:pt x="3663950" y="54610"/>
                    <a:pt x="3759200" y="58420"/>
                    <a:pt x="3853180" y="78740"/>
                  </a:cubicBezTo>
                  <a:cubicBezTo>
                    <a:pt x="3940810" y="97790"/>
                    <a:pt x="4030980" y="97790"/>
                    <a:pt x="4119880" y="113030"/>
                  </a:cubicBezTo>
                  <a:cubicBezTo>
                    <a:pt x="4173220" y="121920"/>
                    <a:pt x="4227830" y="138430"/>
                    <a:pt x="4273550" y="165100"/>
                  </a:cubicBezTo>
                  <a:cubicBezTo>
                    <a:pt x="4323080" y="193040"/>
                    <a:pt x="4361180" y="238760"/>
                    <a:pt x="4405630" y="276860"/>
                  </a:cubicBezTo>
                  <a:cubicBezTo>
                    <a:pt x="4422140" y="290830"/>
                    <a:pt x="4446270" y="300990"/>
                    <a:pt x="4457700" y="318770"/>
                  </a:cubicBezTo>
                  <a:cubicBezTo>
                    <a:pt x="4490720" y="367030"/>
                    <a:pt x="4519930" y="417830"/>
                    <a:pt x="4549140" y="468630"/>
                  </a:cubicBezTo>
                  <a:cubicBezTo>
                    <a:pt x="4570730" y="505460"/>
                    <a:pt x="4592320" y="543560"/>
                    <a:pt x="4608830" y="581660"/>
                  </a:cubicBezTo>
                  <a:cubicBezTo>
                    <a:pt x="4626610" y="626110"/>
                    <a:pt x="4640580" y="671830"/>
                    <a:pt x="4654550" y="718820"/>
                  </a:cubicBezTo>
                  <a:cubicBezTo>
                    <a:pt x="4676140" y="792480"/>
                    <a:pt x="4701540" y="866140"/>
                    <a:pt x="4715510" y="942340"/>
                  </a:cubicBezTo>
                  <a:cubicBezTo>
                    <a:pt x="4735830" y="1049020"/>
                    <a:pt x="4745990" y="1158240"/>
                    <a:pt x="4761230" y="1266190"/>
                  </a:cubicBezTo>
                  <a:cubicBezTo>
                    <a:pt x="4766310" y="1301750"/>
                    <a:pt x="4772660" y="1337310"/>
                    <a:pt x="4775200" y="1372870"/>
                  </a:cubicBezTo>
                  <a:cubicBezTo>
                    <a:pt x="4782820" y="1474470"/>
                    <a:pt x="4787900" y="1574800"/>
                    <a:pt x="4794250" y="1676400"/>
                  </a:cubicBezTo>
                  <a:cubicBezTo>
                    <a:pt x="4803140" y="1802130"/>
                    <a:pt x="4815840" y="1926590"/>
                    <a:pt x="4822190" y="2052320"/>
                  </a:cubicBezTo>
                  <a:cubicBezTo>
                    <a:pt x="4828540" y="2172970"/>
                    <a:pt x="4833620" y="2294890"/>
                    <a:pt x="4831080" y="2416810"/>
                  </a:cubicBezTo>
                  <a:cubicBezTo>
                    <a:pt x="4827270" y="2620010"/>
                    <a:pt x="4817110" y="2821940"/>
                    <a:pt x="4806950" y="3025140"/>
                  </a:cubicBezTo>
                  <a:cubicBezTo>
                    <a:pt x="4800600" y="3150870"/>
                    <a:pt x="4791710" y="3275330"/>
                    <a:pt x="4779010" y="3399790"/>
                  </a:cubicBezTo>
                  <a:cubicBezTo>
                    <a:pt x="4766310" y="3524250"/>
                    <a:pt x="4747260" y="3647440"/>
                    <a:pt x="4733290" y="3771900"/>
                  </a:cubicBezTo>
                  <a:cubicBezTo>
                    <a:pt x="4723130" y="3858260"/>
                    <a:pt x="4720590" y="3944620"/>
                    <a:pt x="4709160" y="4029710"/>
                  </a:cubicBezTo>
                  <a:cubicBezTo>
                    <a:pt x="4699000" y="4107180"/>
                    <a:pt x="4660900" y="4175760"/>
                    <a:pt x="4610100" y="4232910"/>
                  </a:cubicBezTo>
                  <a:cubicBezTo>
                    <a:pt x="4568190" y="4281170"/>
                    <a:pt x="4535170" y="4335780"/>
                    <a:pt x="4491990" y="4382770"/>
                  </a:cubicBezTo>
                  <a:cubicBezTo>
                    <a:pt x="4453890" y="4424680"/>
                    <a:pt x="4411980" y="4466590"/>
                    <a:pt x="4345940" y="4467860"/>
                  </a:cubicBezTo>
                  <a:cubicBezTo>
                    <a:pt x="4330700" y="4467860"/>
                    <a:pt x="4316730" y="4483100"/>
                    <a:pt x="4301490" y="4490720"/>
                  </a:cubicBezTo>
                  <a:cubicBezTo>
                    <a:pt x="4236720" y="4518660"/>
                    <a:pt x="4169410" y="4542790"/>
                    <a:pt x="4105910" y="4573270"/>
                  </a:cubicBezTo>
                  <a:cubicBezTo>
                    <a:pt x="3989070" y="4629150"/>
                    <a:pt x="3863340" y="4638040"/>
                    <a:pt x="3737610" y="4643120"/>
                  </a:cubicBezTo>
                  <a:cubicBezTo>
                    <a:pt x="3689350" y="4645660"/>
                    <a:pt x="3639820" y="4641850"/>
                    <a:pt x="3591560" y="4645660"/>
                  </a:cubicBezTo>
                  <a:cubicBezTo>
                    <a:pt x="3567430" y="4646930"/>
                    <a:pt x="3544570" y="4658360"/>
                    <a:pt x="3521710" y="4663440"/>
                  </a:cubicBezTo>
                  <a:cubicBezTo>
                    <a:pt x="3511550" y="4665980"/>
                    <a:pt x="3501390" y="4664710"/>
                    <a:pt x="3489960" y="4665980"/>
                  </a:cubicBezTo>
                  <a:cubicBezTo>
                    <a:pt x="3474720" y="4667250"/>
                    <a:pt x="3459480" y="4671060"/>
                    <a:pt x="3444240" y="4669790"/>
                  </a:cubicBezTo>
                  <a:cubicBezTo>
                    <a:pt x="3429000" y="4667250"/>
                    <a:pt x="3418840" y="4662170"/>
                    <a:pt x="3416300" y="4662170"/>
                  </a:cubicBezTo>
                  <a:close/>
                </a:path>
              </a:pathLst>
            </a:custGeom>
            <a:blipFill>
              <a:blip r:embed="rId20"/>
              <a:stretch>
                <a:fillRect l="0" t="-1211" r="0" b="-1211"/>
              </a:stretch>
            </a:blipFill>
          </p:spPr>
        </p:sp>
      </p:gr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true" flipV="true" rot="-5400000">
            <a:off x="4000500" y="-4000500"/>
            <a:ext cx="10287000" cy="18288000"/>
          </a:xfrm>
          <a:custGeom>
            <a:avLst/>
            <a:gdLst/>
            <a:ahLst/>
            <a:cxnLst/>
            <a:rect r="r" b="b" t="t" l="l"/>
            <a:pathLst>
              <a:path h="18288000" w="10287000">
                <a:moveTo>
                  <a:pt x="0" y="18288000"/>
                </a:moveTo>
                <a:lnTo>
                  <a:pt x="0" y="0"/>
                </a:lnTo>
                <a:lnTo>
                  <a:pt x="10287000" y="0"/>
                </a:lnTo>
                <a:lnTo>
                  <a:pt x="10287000" y="18288000"/>
                </a:lnTo>
                <a:lnTo>
                  <a:pt x="0" y="18288000"/>
                </a:lnTo>
                <a:close/>
              </a:path>
            </a:pathLst>
          </a:custGeom>
          <a:blipFill>
            <a:blip r:embed="rId2"/>
            <a:stretch>
              <a:fillRect l="0" t="0" r="0" b="0"/>
            </a:stretch>
          </a:blipFill>
        </p:spPr>
      </p:sp>
      <p:sp>
        <p:nvSpPr>
          <p:cNvPr name="Freeform 3" id="3"/>
          <p:cNvSpPr/>
          <p:nvPr/>
        </p:nvSpPr>
        <p:spPr>
          <a:xfrm flipH="false" flipV="false" rot="0">
            <a:off x="-4060816" y="0"/>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true" flipV="false" rot="0">
            <a:off x="-4182239" y="5143500"/>
            <a:ext cx="7184822" cy="4778141"/>
          </a:xfrm>
          <a:custGeom>
            <a:avLst/>
            <a:gdLst/>
            <a:ahLst/>
            <a:cxnLst/>
            <a:rect r="r" b="b" t="t" l="l"/>
            <a:pathLst>
              <a:path h="4778141" w="7184822">
                <a:moveTo>
                  <a:pt x="7184822" y="0"/>
                </a:moveTo>
                <a:lnTo>
                  <a:pt x="0" y="0"/>
                </a:lnTo>
                <a:lnTo>
                  <a:pt x="0" y="4778141"/>
                </a:lnTo>
                <a:lnTo>
                  <a:pt x="7184822" y="4778141"/>
                </a:lnTo>
                <a:lnTo>
                  <a:pt x="7184822"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5" id="5"/>
          <p:cNvSpPr/>
          <p:nvPr/>
        </p:nvSpPr>
        <p:spPr>
          <a:xfrm flipH="false" flipV="false" rot="0">
            <a:off x="15182089" y="257923"/>
            <a:ext cx="7315200" cy="2973137"/>
          </a:xfrm>
          <a:custGeom>
            <a:avLst/>
            <a:gdLst/>
            <a:ahLst/>
            <a:cxnLst/>
            <a:rect r="r" b="b" t="t" l="l"/>
            <a:pathLst>
              <a:path h="2973137" w="7315200">
                <a:moveTo>
                  <a:pt x="0" y="0"/>
                </a:moveTo>
                <a:lnTo>
                  <a:pt x="7315200" y="0"/>
                </a:lnTo>
                <a:lnTo>
                  <a:pt x="7315200" y="2973137"/>
                </a:lnTo>
                <a:lnTo>
                  <a:pt x="0" y="297313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6" id="6"/>
          <p:cNvSpPr/>
          <p:nvPr/>
        </p:nvSpPr>
        <p:spPr>
          <a:xfrm flipH="false" flipV="false" rot="0">
            <a:off x="13811301" y="7900685"/>
            <a:ext cx="6660732" cy="3403029"/>
          </a:xfrm>
          <a:custGeom>
            <a:avLst/>
            <a:gdLst/>
            <a:ahLst/>
            <a:cxnLst/>
            <a:rect r="r" b="b" t="t" l="l"/>
            <a:pathLst>
              <a:path h="3403029" w="6660732">
                <a:moveTo>
                  <a:pt x="0" y="0"/>
                </a:moveTo>
                <a:lnTo>
                  <a:pt x="6660732" y="0"/>
                </a:lnTo>
                <a:lnTo>
                  <a:pt x="6660732" y="3403029"/>
                </a:lnTo>
                <a:lnTo>
                  <a:pt x="0" y="3403029"/>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nvGrpSpPr>
          <p:cNvPr name="Group 7" id="7"/>
          <p:cNvGrpSpPr/>
          <p:nvPr/>
        </p:nvGrpSpPr>
        <p:grpSpPr>
          <a:xfrm rot="0">
            <a:off x="5995272" y="2700692"/>
            <a:ext cx="6297456" cy="2503117"/>
            <a:chOff x="0" y="0"/>
            <a:chExt cx="1658589" cy="659257"/>
          </a:xfrm>
        </p:grpSpPr>
        <p:sp>
          <p:nvSpPr>
            <p:cNvPr name="Freeform 8" id="8"/>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F0F0F0"/>
            </a:solidFill>
          </p:spPr>
        </p:sp>
        <p:sp>
          <p:nvSpPr>
            <p:cNvPr name="TextBox 9" id="9"/>
            <p:cNvSpPr txBox="true"/>
            <p:nvPr/>
          </p:nvSpPr>
          <p:spPr>
            <a:xfrm>
              <a:off x="0" y="-19050"/>
              <a:ext cx="1658589" cy="678307"/>
            </a:xfrm>
            <a:prstGeom prst="rect">
              <a:avLst/>
            </a:prstGeom>
          </p:spPr>
          <p:txBody>
            <a:bodyPr anchor="ctr" rtlCol="false" tIns="50800" lIns="50800" bIns="50800" rIns="50800"/>
            <a:lstStyle/>
            <a:p>
              <a:pPr algn="ctr">
                <a:lnSpc>
                  <a:spcPts val="2465"/>
                </a:lnSpc>
              </a:pPr>
            </a:p>
          </p:txBody>
        </p:sp>
      </p:grpSp>
      <p:grpSp>
        <p:nvGrpSpPr>
          <p:cNvPr name="Group 10" id="10"/>
          <p:cNvGrpSpPr/>
          <p:nvPr/>
        </p:nvGrpSpPr>
        <p:grpSpPr>
          <a:xfrm rot="0">
            <a:off x="5995272" y="5775309"/>
            <a:ext cx="6297456" cy="2503117"/>
            <a:chOff x="0" y="0"/>
            <a:chExt cx="1658589" cy="659257"/>
          </a:xfrm>
        </p:grpSpPr>
        <p:sp>
          <p:nvSpPr>
            <p:cNvPr name="Freeform 11" id="11"/>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F0F0F0"/>
            </a:solidFill>
          </p:spPr>
        </p:sp>
        <p:sp>
          <p:nvSpPr>
            <p:cNvPr name="TextBox 12" id="12"/>
            <p:cNvSpPr txBox="true"/>
            <p:nvPr/>
          </p:nvSpPr>
          <p:spPr>
            <a:xfrm>
              <a:off x="0" y="-19050"/>
              <a:ext cx="1658589" cy="678307"/>
            </a:xfrm>
            <a:prstGeom prst="rect">
              <a:avLst/>
            </a:prstGeom>
          </p:spPr>
          <p:txBody>
            <a:bodyPr anchor="ctr" rtlCol="false" tIns="50800" lIns="50800" bIns="50800" rIns="50800"/>
            <a:lstStyle/>
            <a:p>
              <a:pPr algn="ctr">
                <a:lnSpc>
                  <a:spcPts val="2465"/>
                </a:lnSpc>
              </a:pPr>
            </a:p>
          </p:txBody>
        </p:sp>
      </p:grpSp>
      <p:sp>
        <p:nvSpPr>
          <p:cNvPr name="Freeform 13" id="13"/>
          <p:cNvSpPr/>
          <p:nvPr/>
        </p:nvSpPr>
        <p:spPr>
          <a:xfrm flipH="false" flipV="false" rot="0">
            <a:off x="6731779" y="3132379"/>
            <a:ext cx="4824443" cy="1206111"/>
          </a:xfrm>
          <a:custGeom>
            <a:avLst/>
            <a:gdLst/>
            <a:ahLst/>
            <a:cxnLst/>
            <a:rect r="r" b="b" t="t" l="l"/>
            <a:pathLst>
              <a:path h="1206111" w="4824443">
                <a:moveTo>
                  <a:pt x="0" y="0"/>
                </a:moveTo>
                <a:lnTo>
                  <a:pt x="4824442" y="0"/>
                </a:lnTo>
                <a:lnTo>
                  <a:pt x="4824442" y="1206111"/>
                </a:lnTo>
                <a:lnTo>
                  <a:pt x="0" y="1206111"/>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4" id="14"/>
          <p:cNvSpPr txBox="true"/>
          <p:nvPr/>
        </p:nvSpPr>
        <p:spPr>
          <a:xfrm rot="0">
            <a:off x="3377480" y="1859485"/>
            <a:ext cx="11533039" cy="3657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F1A38"/>
                </a:solidFill>
                <a:latin typeface="Miriam Elagean"/>
                <a:ea typeface="Miriam Elagean"/>
                <a:cs typeface="Miriam Elagean"/>
                <a:sym typeface="Miriam Elagean"/>
              </a:rPr>
              <a:t>This presentation template is free for everyone to use thanks to the following:</a:t>
            </a:r>
          </a:p>
        </p:txBody>
      </p:sp>
      <p:sp>
        <p:nvSpPr>
          <p:cNvPr name="TextBox 15" id="15"/>
          <p:cNvSpPr txBox="true"/>
          <p:nvPr/>
        </p:nvSpPr>
        <p:spPr>
          <a:xfrm rot="0">
            <a:off x="5752682" y="8891977"/>
            <a:ext cx="6782636" cy="742671"/>
          </a:xfrm>
          <a:prstGeom prst="rect">
            <a:avLst/>
          </a:prstGeom>
        </p:spPr>
        <p:txBody>
          <a:bodyPr anchor="t" rtlCol="false" tIns="0" lIns="0" bIns="0" rIns="0">
            <a:spAutoFit/>
          </a:bodyPr>
          <a:lstStyle/>
          <a:p>
            <a:pPr algn="ctr" marL="0" indent="0" lvl="0">
              <a:lnSpc>
                <a:spcPts val="5835"/>
              </a:lnSpc>
              <a:spcBef>
                <a:spcPct val="0"/>
              </a:spcBef>
            </a:pPr>
            <a:r>
              <a:rPr lang="en-US" sz="4945" strike="noStrike" u="none">
                <a:solidFill>
                  <a:srgbClr val="0F1A38"/>
                </a:solidFill>
                <a:latin typeface="Cinzel"/>
                <a:ea typeface="Cinzel"/>
                <a:cs typeface="Cinzel"/>
                <a:sym typeface="Cinzel"/>
              </a:rPr>
              <a:t>Happy designing!</a:t>
            </a:r>
          </a:p>
        </p:txBody>
      </p:sp>
      <p:sp>
        <p:nvSpPr>
          <p:cNvPr name="TextBox 16" id="16"/>
          <p:cNvSpPr txBox="true"/>
          <p:nvPr/>
        </p:nvSpPr>
        <p:spPr>
          <a:xfrm rot="0">
            <a:off x="4210005" y="4539052"/>
            <a:ext cx="9867990" cy="309245"/>
          </a:xfrm>
          <a:prstGeom prst="rect">
            <a:avLst/>
          </a:prstGeom>
        </p:spPr>
        <p:txBody>
          <a:bodyPr anchor="t" rtlCol="false" tIns="0" lIns="0" bIns="0" rIns="0">
            <a:spAutoFit/>
          </a:bodyPr>
          <a:lstStyle/>
          <a:p>
            <a:pPr algn="ctr" marL="0" indent="0" lvl="1">
              <a:lnSpc>
                <a:spcPts val="2440"/>
              </a:lnSpc>
            </a:pPr>
            <a:r>
              <a:rPr lang="en-US" sz="2000">
                <a:solidFill>
                  <a:srgbClr val="000000"/>
                </a:solidFill>
                <a:latin typeface="Canva Sans"/>
                <a:ea typeface="Canva Sans"/>
                <a:cs typeface="Canva Sans"/>
                <a:sym typeface="Canva Sans"/>
              </a:rPr>
              <a:t>for the presentation template</a:t>
            </a:r>
          </a:p>
        </p:txBody>
      </p:sp>
      <p:sp>
        <p:nvSpPr>
          <p:cNvPr name="TextBox 17" id="17"/>
          <p:cNvSpPr txBox="true"/>
          <p:nvPr/>
        </p:nvSpPr>
        <p:spPr>
          <a:xfrm rot="0">
            <a:off x="4210005" y="7243560"/>
            <a:ext cx="9867990" cy="309245"/>
          </a:xfrm>
          <a:prstGeom prst="rect">
            <a:avLst/>
          </a:prstGeom>
        </p:spPr>
        <p:txBody>
          <a:bodyPr anchor="t" rtlCol="false" tIns="0" lIns="0" bIns="0" rIns="0">
            <a:spAutoFit/>
          </a:bodyPr>
          <a:lstStyle/>
          <a:p>
            <a:pPr algn="ctr" marL="0" indent="0" lvl="1">
              <a:lnSpc>
                <a:spcPts val="2440"/>
              </a:lnSpc>
            </a:pPr>
            <a:r>
              <a:rPr lang="en-US" sz="2000">
                <a:solidFill>
                  <a:srgbClr val="000000"/>
                </a:solidFill>
                <a:latin typeface="Canva Sans"/>
                <a:ea typeface="Canva Sans"/>
                <a:cs typeface="Canva Sans"/>
                <a:sym typeface="Canva Sans"/>
              </a:rPr>
              <a:t>for the photos</a:t>
            </a:r>
          </a:p>
        </p:txBody>
      </p:sp>
      <p:sp>
        <p:nvSpPr>
          <p:cNvPr name="TextBox 18" id="18"/>
          <p:cNvSpPr txBox="true"/>
          <p:nvPr/>
        </p:nvSpPr>
        <p:spPr>
          <a:xfrm rot="0">
            <a:off x="5469973" y="689812"/>
            <a:ext cx="7348055" cy="1007748"/>
          </a:xfrm>
          <a:prstGeom prst="rect">
            <a:avLst/>
          </a:prstGeom>
        </p:spPr>
        <p:txBody>
          <a:bodyPr anchor="t" rtlCol="false" tIns="0" lIns="0" bIns="0" rIns="0">
            <a:spAutoFit/>
          </a:bodyPr>
          <a:lstStyle/>
          <a:p>
            <a:pPr algn="ctr" marL="0" indent="0" lvl="0">
              <a:lnSpc>
                <a:spcPts val="7966"/>
              </a:lnSpc>
              <a:spcBef>
                <a:spcPct val="0"/>
              </a:spcBef>
            </a:pPr>
            <a:r>
              <a:rPr lang="en-US" sz="6751" strike="noStrike" u="none">
                <a:solidFill>
                  <a:srgbClr val="0F1A38"/>
                </a:solidFill>
                <a:latin typeface="Cinzel"/>
                <a:ea typeface="Cinzel"/>
                <a:cs typeface="Cinzel"/>
                <a:sym typeface="Cinzel"/>
              </a:rPr>
              <a:t>Credits</a:t>
            </a:r>
          </a:p>
        </p:txBody>
      </p:sp>
      <p:sp>
        <p:nvSpPr>
          <p:cNvPr name="TextBox 19" id="19"/>
          <p:cNvSpPr txBox="true"/>
          <p:nvPr/>
        </p:nvSpPr>
        <p:spPr>
          <a:xfrm rot="0">
            <a:off x="6110027" y="6511093"/>
            <a:ext cx="6067945" cy="618167"/>
          </a:xfrm>
          <a:prstGeom prst="rect">
            <a:avLst/>
          </a:prstGeom>
        </p:spPr>
        <p:txBody>
          <a:bodyPr anchor="t" rtlCol="false" tIns="0" lIns="0" bIns="0" rIns="0">
            <a:spAutoFit/>
          </a:bodyPr>
          <a:lstStyle/>
          <a:p>
            <a:pPr algn="ctr" marL="0" indent="0" lvl="0">
              <a:lnSpc>
                <a:spcPts val="4712"/>
              </a:lnSpc>
            </a:pPr>
            <a:r>
              <a:rPr lang="en-US" sz="4712">
                <a:solidFill>
                  <a:srgbClr val="0F1A38"/>
                </a:solidFill>
                <a:latin typeface="Canva Sans"/>
                <a:ea typeface="Canva Sans"/>
                <a:cs typeface="Canva Sans"/>
                <a:sym typeface="Canva Sans"/>
              </a:rPr>
              <a:t>Pexels, Pixabay</a:t>
            </a:r>
          </a:p>
        </p:txBody>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DAGjqHodSlw</dc:identifier>
  <dcterms:modified xsi:type="dcterms:W3CDTF">2011-08-01T06:04:30Z</dcterms:modified>
  <cp:revision>1</cp:revision>
  <dc:title>Copia de Jesus Baptism Slides For Children</dc:title>
</cp:coreProperties>
</file>