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IBM Plex Sans"/>
      <p:regular r:id="rId27"/>
      <p:bold r:id="rId28"/>
      <p:italic r:id="rId29"/>
      <p:boldItalic r:id="rId30"/>
    </p:embeddedFont>
    <p:embeddedFont>
      <p:font typeface="Poppins"/>
      <p:regular r:id="rId31"/>
      <p:bold r:id="rId32"/>
      <p:italic r:id="rId33"/>
      <p:boldItalic r:id="rId34"/>
    </p:embeddedFont>
    <p:embeddedFont>
      <p:font typeface="Barlow Condensed"/>
      <p:regular r:id="rId35"/>
      <p:bold r:id="rId36"/>
      <p:italic r:id="rId37"/>
      <p:boldItalic r:id="rId38"/>
    </p:embeddedFont>
    <p:embeddedFont>
      <p:font typeface="David Libre"/>
      <p:regular r:id="rId39"/>
      <p:bold r:id="rId40"/>
    </p:embeddedFont>
    <p:embeddedFont>
      <p:font typeface="Homemade Apple"/>
      <p:regular r:id="rId41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DavidLibre-bold.fntdata"/><Relationship Id="rId20" Type="http://schemas.openxmlformats.org/officeDocument/2006/relationships/slide" Target="slides/slide15.xml"/><Relationship Id="rId41" Type="http://schemas.openxmlformats.org/officeDocument/2006/relationships/font" Target="fonts/HomemadeApple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IBMPlexSans-bold.fntdata"/><Relationship Id="rId27" Type="http://schemas.openxmlformats.org/officeDocument/2006/relationships/font" Target="fonts/IBMPlexSan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IBMPlexSans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regular.fntdata"/><Relationship Id="rId30" Type="http://schemas.openxmlformats.org/officeDocument/2006/relationships/font" Target="fonts/IBMPlexSans-boldItalic.fntdata"/><Relationship Id="rId11" Type="http://schemas.openxmlformats.org/officeDocument/2006/relationships/slide" Target="slides/slide6.xml"/><Relationship Id="rId33" Type="http://schemas.openxmlformats.org/officeDocument/2006/relationships/font" Target="fonts/Poppins-italic.fntdata"/><Relationship Id="rId10" Type="http://schemas.openxmlformats.org/officeDocument/2006/relationships/slide" Target="slides/slide5.xml"/><Relationship Id="rId32" Type="http://schemas.openxmlformats.org/officeDocument/2006/relationships/font" Target="fonts/Poppins-bold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regular.fntdata"/><Relationship Id="rId12" Type="http://schemas.openxmlformats.org/officeDocument/2006/relationships/slide" Target="slides/slide7.xml"/><Relationship Id="rId34" Type="http://schemas.openxmlformats.org/officeDocument/2006/relationships/font" Target="fonts/Poppins-boldItalic.fntdata"/><Relationship Id="rId15" Type="http://schemas.openxmlformats.org/officeDocument/2006/relationships/slide" Target="slides/slide10.xml"/><Relationship Id="rId37" Type="http://schemas.openxmlformats.org/officeDocument/2006/relationships/font" Target="fonts/BarlowCondensed-italic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bold.fntdata"/><Relationship Id="rId17" Type="http://schemas.openxmlformats.org/officeDocument/2006/relationships/slide" Target="slides/slide12.xml"/><Relationship Id="rId39" Type="http://schemas.openxmlformats.org/officeDocument/2006/relationships/font" Target="fonts/DavidLibre-regular.fntdata"/><Relationship Id="rId16" Type="http://schemas.openxmlformats.org/officeDocument/2006/relationships/slide" Target="slides/slide11.xml"/><Relationship Id="rId38" Type="http://schemas.openxmlformats.org/officeDocument/2006/relationships/font" Target="fonts/BarlowCondensed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" name="Google Shape;18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g65a5c374d8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2" name="Google Shape;192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65a5c374d8_0_1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g65a5c374d8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6" name="Google Shape;206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65a5c374d8_0_1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65a5c374d8_0_1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0" name="Shape 2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" name="Google Shape;221;g65a5c374d8_0_1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2" name="Google Shape;222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g65a5c374d8_0_1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7" name="Google Shape;227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g65a5c374d8_0_1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4" name="Google Shape;234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0" name="Shape 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1" name="Google Shape;241;g65a5c374d8_0_2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2" name="Google Shape;242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47" name="Shape 2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8" name="Google Shape;248;g65a5c374d8_0_2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9" name="Google Shape;249;g65a5c374d8_0_2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g65a5c374d8_0_2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4" name="Google Shape;254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60" name="Shape 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1" name="Google Shape;261;g65a5c374d8_0_4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2" name="Google Shape;262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65a5c374d8_0_4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7" name="Google Shape;277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65a5c374d8_0_4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65a5c374d8_0_4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" name="Google Shape;310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g65a5c374d8_0_4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1" name="Google Shape;321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g65a5c374d8_0_5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2" name="Google Shape;332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g65a5c374d8_0_5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8" name="Google Shape;338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37" name="Shape 6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8" name="Google Shape;638;g7d9cc96233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9" name="Google Shape;639;g7d9cc96233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3" name="Shape 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4" name="Google Shape;644;g65a5c374d8_0_8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5" name="Google Shape;645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5.png"/><Relationship Id="rId12" Type="http://schemas.openxmlformats.org/officeDocument/2006/relationships/image" Target="../media/image3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6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bg>
      <p:bgPr>
        <a:gradFill>
          <a:gsLst>
            <a:gs pos="0">
              <a:srgbClr val="038DAF"/>
            </a:gs>
            <a:gs pos="26000">
              <a:srgbClr val="038DAF"/>
            </a:gs>
            <a:gs pos="62000">
              <a:srgbClr val="57308B"/>
            </a:gs>
            <a:gs pos="100000">
              <a:srgbClr val="57308B"/>
            </a:gs>
          </a:gsLst>
          <a:lin ang="13500032" scaled="0"/>
        </a:gra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9162546" y="543060"/>
                </a:moveTo>
                <a:cubicBezTo>
                  <a:pt x="8788456" y="539280"/>
                  <a:pt x="8412719" y="661869"/>
                  <a:pt x="8019215" y="837712"/>
                </a:cubicBezTo>
                <a:cubicBezTo>
                  <a:pt x="7389608" y="1119059"/>
                  <a:pt x="6115698" y="1551822"/>
                  <a:pt x="6059972" y="2390217"/>
                </a:cubicBezTo>
                <a:cubicBezTo>
                  <a:pt x="5972798" y="3701771"/>
                  <a:pt x="7625864" y="3675358"/>
                  <a:pt x="7674210" y="3942031"/>
                </a:cubicBezTo>
                <a:cubicBezTo>
                  <a:pt x="7722556" y="4208704"/>
                  <a:pt x="7439258" y="4290064"/>
                  <a:pt x="7323334" y="4859173"/>
                </a:cubicBezTo>
                <a:cubicBezTo>
                  <a:pt x="7127706" y="5819572"/>
                  <a:pt x="7729428" y="5930403"/>
                  <a:pt x="8194439" y="5966493"/>
                </a:cubicBezTo>
                <a:cubicBezTo>
                  <a:pt x="8916529" y="6022536"/>
                  <a:pt x="9493044" y="6083267"/>
                  <a:pt x="10197566" y="5561120"/>
                </a:cubicBezTo>
                <a:cubicBezTo>
                  <a:pt x="10824810" y="5096247"/>
                  <a:pt x="11655679" y="3514093"/>
                  <a:pt x="11595686" y="2704262"/>
                </a:cubicBezTo>
                <a:cubicBezTo>
                  <a:pt x="11535694" y="1894431"/>
                  <a:pt x="10688893" y="1111524"/>
                  <a:pt x="9837613" y="702136"/>
                </a:cubicBezTo>
                <a:cubicBezTo>
                  <a:pt x="9610862" y="593089"/>
                  <a:pt x="9387001" y="545328"/>
                  <a:pt x="9162546" y="543060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1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8837700" y="33021"/>
                </a:moveTo>
                <a:cubicBezTo>
                  <a:pt x="8395773" y="28556"/>
                  <a:pt x="7951901" y="173375"/>
                  <a:pt x="7487039" y="381104"/>
                </a:cubicBezTo>
                <a:cubicBezTo>
                  <a:pt x="6743261" y="713470"/>
                  <a:pt x="5238342" y="1224709"/>
                  <a:pt x="5172512" y="2215137"/>
                </a:cubicBezTo>
                <a:cubicBezTo>
                  <a:pt x="5069529" y="3764524"/>
                  <a:pt x="7315142" y="3466118"/>
                  <a:pt x="7079471" y="4048352"/>
                </a:cubicBezTo>
                <a:cubicBezTo>
                  <a:pt x="6843800" y="4630586"/>
                  <a:pt x="6801914" y="4459496"/>
                  <a:pt x="6664968" y="5131806"/>
                </a:cubicBezTo>
                <a:cubicBezTo>
                  <a:pt x="6433865" y="6266361"/>
                  <a:pt x="7144702" y="6397289"/>
                  <a:pt x="7694037" y="6439924"/>
                </a:cubicBezTo>
                <a:cubicBezTo>
                  <a:pt x="8547069" y="6506129"/>
                  <a:pt x="9228128" y="6577873"/>
                  <a:pt x="10060407" y="5961042"/>
                </a:cubicBezTo>
                <a:cubicBezTo>
                  <a:pt x="10801394" y="5411869"/>
                  <a:pt x="11782931" y="3542812"/>
                  <a:pt x="11712060" y="2586129"/>
                </a:cubicBezTo>
                <a:cubicBezTo>
                  <a:pt x="11641188" y="1629445"/>
                  <a:pt x="10640831" y="704568"/>
                  <a:pt x="9635182" y="220943"/>
                </a:cubicBezTo>
                <a:cubicBezTo>
                  <a:pt x="9367312" y="92122"/>
                  <a:pt x="9102856" y="35701"/>
                  <a:pt x="8837700" y="3302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17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242707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9019529" y="6858000"/>
                </a:lnTo>
                <a:lnTo>
                  <a:pt x="9158873" y="6806683"/>
                </a:lnTo>
                <a:cubicBezTo>
                  <a:pt x="9392643" y="6711616"/>
                  <a:pt x="9631711" y="6577804"/>
                  <a:pt x="9882155" y="6392191"/>
                </a:cubicBezTo>
                <a:cubicBezTo>
                  <a:pt x="10774047" y="5731178"/>
                  <a:pt x="11955477" y="3481480"/>
                  <a:pt x="11870173" y="2329965"/>
                </a:cubicBezTo>
                <a:cubicBezTo>
                  <a:pt x="11806194" y="1466328"/>
                  <a:pt x="11112902" y="624226"/>
                  <a:pt x="10259595" y="11571"/>
                </a:cubicBezTo>
                <a:lnTo>
                  <a:pt x="10242707" y="0"/>
                </a:lnTo>
                <a:close/>
                <a:moveTo>
                  <a:pt x="0" y="0"/>
                </a:moveTo>
                <a:lnTo>
                  <a:pt x="6032968" y="0"/>
                </a:lnTo>
                <a:lnTo>
                  <a:pt x="5982875" y="21935"/>
                </a:lnTo>
                <a:cubicBezTo>
                  <a:pt x="5092020" y="419658"/>
                  <a:pt x="4058251" y="989319"/>
                  <a:pt x="3998823" y="1883418"/>
                </a:cubicBezTo>
                <a:cubicBezTo>
                  <a:pt x="3874867" y="3748345"/>
                  <a:pt x="6555789" y="3390383"/>
                  <a:pt x="6294141" y="4089975"/>
                </a:cubicBezTo>
                <a:cubicBezTo>
                  <a:pt x="6032493" y="4789567"/>
                  <a:pt x="5960059" y="4584850"/>
                  <a:pt x="5795223" y="5394079"/>
                </a:cubicBezTo>
                <a:cubicBezTo>
                  <a:pt x="5603983" y="6332936"/>
                  <a:pt x="5948626" y="6700816"/>
                  <a:pt x="6397564" y="6855732"/>
                </a:cubicBezTo>
                <a:lnTo>
                  <a:pt x="6405161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49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2192000" y="2347339"/>
                </a:moveTo>
                <a:lnTo>
                  <a:pt x="12192000" y="6858000"/>
                </a:lnTo>
                <a:lnTo>
                  <a:pt x="9974095" y="6858000"/>
                </a:lnTo>
                <a:lnTo>
                  <a:pt x="10007794" y="6825568"/>
                </a:lnTo>
                <a:cubicBezTo>
                  <a:pt x="10930303" y="5900314"/>
                  <a:pt x="11963828" y="3941883"/>
                  <a:pt x="12168671" y="2572635"/>
                </a:cubicBezTo>
                <a:lnTo>
                  <a:pt x="12192000" y="2347339"/>
                </a:lnTo>
                <a:close/>
                <a:moveTo>
                  <a:pt x="11244249" y="0"/>
                </a:moveTo>
                <a:lnTo>
                  <a:pt x="12192000" y="0"/>
                </a:lnTo>
                <a:lnTo>
                  <a:pt x="12192000" y="1911248"/>
                </a:lnTo>
                <a:lnTo>
                  <a:pt x="12162992" y="1694608"/>
                </a:lnTo>
                <a:cubicBezTo>
                  <a:pt x="12058141" y="1150990"/>
                  <a:pt x="11766447" y="619674"/>
                  <a:pt x="11362195" y="133570"/>
                </a:cubicBezTo>
                <a:lnTo>
                  <a:pt x="11244249" y="0"/>
                </a:lnTo>
                <a:close/>
                <a:moveTo>
                  <a:pt x="0" y="0"/>
                </a:moveTo>
                <a:lnTo>
                  <a:pt x="3079310" y="0"/>
                </a:lnTo>
                <a:lnTo>
                  <a:pt x="2866464" y="186611"/>
                </a:lnTo>
                <a:cubicBezTo>
                  <a:pt x="2509050" y="529674"/>
                  <a:pt x="2263494" y="930092"/>
                  <a:pt x="2232139" y="1401835"/>
                </a:cubicBezTo>
                <a:cubicBezTo>
                  <a:pt x="2075176" y="3763362"/>
                  <a:pt x="5533390" y="3353509"/>
                  <a:pt x="5138664" y="4195964"/>
                </a:cubicBezTo>
                <a:cubicBezTo>
                  <a:pt x="4743938" y="5038419"/>
                  <a:pt x="4715621" y="4822616"/>
                  <a:pt x="4506893" y="5847329"/>
                </a:cubicBezTo>
                <a:cubicBezTo>
                  <a:pt x="4440848" y="6171564"/>
                  <a:pt x="4425276" y="6442020"/>
                  <a:pt x="4449091" y="6667895"/>
                </a:cubicBezTo>
                <a:lnTo>
                  <a:pt x="4481951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486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2192000" y="3715092"/>
                </a:moveTo>
                <a:lnTo>
                  <a:pt x="12192000" y="6858000"/>
                </a:lnTo>
                <a:lnTo>
                  <a:pt x="10688721" y="6858000"/>
                </a:lnTo>
                <a:lnTo>
                  <a:pt x="10698077" y="6844387"/>
                </a:lnTo>
                <a:cubicBezTo>
                  <a:pt x="11217636" y="6067614"/>
                  <a:pt x="11711633" y="5079780"/>
                  <a:pt x="12059995" y="4109565"/>
                </a:cubicBezTo>
                <a:lnTo>
                  <a:pt x="12192000" y="3715092"/>
                </a:lnTo>
                <a:close/>
                <a:moveTo>
                  <a:pt x="12083103" y="0"/>
                </a:moveTo>
                <a:lnTo>
                  <a:pt x="12192000" y="0"/>
                </a:lnTo>
                <a:lnTo>
                  <a:pt x="12192000" y="215444"/>
                </a:lnTo>
                <a:lnTo>
                  <a:pt x="12130139" y="85769"/>
                </a:lnTo>
                <a:lnTo>
                  <a:pt x="12083103" y="0"/>
                </a:lnTo>
                <a:close/>
                <a:moveTo>
                  <a:pt x="0" y="0"/>
                </a:moveTo>
                <a:lnTo>
                  <a:pt x="646875" y="0"/>
                </a:lnTo>
                <a:lnTo>
                  <a:pt x="610991" y="136731"/>
                </a:lnTo>
                <a:cubicBezTo>
                  <a:pt x="586197" y="250608"/>
                  <a:pt x="570780" y="368225"/>
                  <a:pt x="565725" y="489745"/>
                </a:cubicBezTo>
                <a:cubicBezTo>
                  <a:pt x="439202" y="3531382"/>
                  <a:pt x="4590291" y="3034828"/>
                  <a:pt x="4128797" y="4169674"/>
                </a:cubicBezTo>
                <a:cubicBezTo>
                  <a:pt x="3667303" y="5304520"/>
                  <a:pt x="3637296" y="4966797"/>
                  <a:pt x="3413557" y="6282935"/>
                </a:cubicBezTo>
                <a:cubicBezTo>
                  <a:pt x="3389959" y="6421750"/>
                  <a:pt x="3372938" y="6553006"/>
                  <a:pt x="3362009" y="6677131"/>
                </a:cubicBezTo>
                <a:lnTo>
                  <a:pt x="3350126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 txBox="1"/>
          <p:nvPr>
            <p:ph type="ctrTitle"/>
          </p:nvPr>
        </p:nvSpPr>
        <p:spPr>
          <a:xfrm>
            <a:off x="2056398" y="1545450"/>
            <a:ext cx="6416100" cy="205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6" name="Google Shape;16;p2"/>
          <p:cNvSpPr txBox="1"/>
          <p:nvPr>
            <p:ph idx="1" type="subTitle"/>
          </p:nvPr>
        </p:nvSpPr>
        <p:spPr>
          <a:xfrm>
            <a:off x="311700" y="401487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7" name="Google Shape;17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8" name="Google Shape;18;p2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gradFill>
          <a:gsLst>
            <a:gs pos="0">
              <a:srgbClr val="963C50"/>
            </a:gs>
            <a:gs pos="41000">
              <a:srgbClr val="963C50"/>
            </a:gs>
            <a:gs pos="70000">
              <a:srgbClr val="462663"/>
            </a:gs>
            <a:gs pos="100000">
              <a:srgbClr val="462663"/>
            </a:gs>
          </a:gsLst>
          <a:lin ang="13199916" scaled="0"/>
        </a:gradFill>
      </p:bgPr>
    </p:bg>
    <p:spTree>
      <p:nvGrpSpPr>
        <p:cNvPr id="19" name="Shape 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" name="Google Shape;20;p3"/>
          <p:cNvSpPr txBox="1"/>
          <p:nvPr>
            <p:ph type="title"/>
          </p:nvPr>
        </p:nvSpPr>
        <p:spPr>
          <a:xfrm>
            <a:off x="601050" y="2150850"/>
            <a:ext cx="77298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1pPr>
            <a:lvl2pPr lvl="1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2pPr>
            <a:lvl3pPr lvl="2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3pPr>
            <a:lvl4pPr lvl="3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4pPr>
            <a:lvl5pPr lvl="4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5pPr>
            <a:lvl6pPr lvl="5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6pPr>
            <a:lvl7pPr lvl="6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7pPr>
            <a:lvl8pPr lvl="7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8pPr>
            <a:lvl9pPr lvl="8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9pPr>
          </a:lstStyle>
          <a:p/>
        </p:txBody>
      </p:sp>
      <p:sp>
        <p:nvSpPr>
          <p:cNvPr id="21" name="Google Shape;21;p3"/>
          <p:cNvSpPr txBox="1"/>
          <p:nvPr>
            <p:ph idx="12" type="sldNum"/>
          </p:nvPr>
        </p:nvSpPr>
        <p:spPr>
          <a:xfrm>
            <a:off x="8472458" y="4582929"/>
            <a:ext cx="548700" cy="386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2" name="Google Shape;22;p3"/>
          <p:cNvSpPr/>
          <p:nvPr/>
        </p:nvSpPr>
        <p:spPr>
          <a:xfrm rot="10800000">
            <a:off x="0" y="-8645"/>
            <a:ext cx="9144000" cy="5074920"/>
          </a:xfrm>
          <a:custGeom>
            <a:rect b="b" l="l" r="r" t="t"/>
            <a:pathLst>
              <a:path extrusionOk="0" h="6858000" w="12192000">
                <a:moveTo>
                  <a:pt x="9162546" y="543060"/>
                </a:moveTo>
                <a:cubicBezTo>
                  <a:pt x="8788456" y="539280"/>
                  <a:pt x="8637911" y="621492"/>
                  <a:pt x="8019215" y="837712"/>
                </a:cubicBezTo>
                <a:cubicBezTo>
                  <a:pt x="7400519" y="1053932"/>
                  <a:pt x="6088430" y="1470841"/>
                  <a:pt x="5450372" y="1840381"/>
                </a:cubicBezTo>
                <a:cubicBezTo>
                  <a:pt x="4474486" y="2405579"/>
                  <a:pt x="4182567" y="3008593"/>
                  <a:pt x="4494727" y="3511725"/>
                </a:cubicBezTo>
                <a:cubicBezTo>
                  <a:pt x="4806887" y="4014857"/>
                  <a:pt x="6706715" y="4450045"/>
                  <a:pt x="7323334" y="4859173"/>
                </a:cubicBezTo>
                <a:cubicBezTo>
                  <a:pt x="7939953" y="5268301"/>
                  <a:pt x="7466463" y="5715251"/>
                  <a:pt x="8194439" y="5966493"/>
                </a:cubicBezTo>
                <a:cubicBezTo>
                  <a:pt x="8879074" y="6202777"/>
                  <a:pt x="9493044" y="6083267"/>
                  <a:pt x="10197566" y="5561120"/>
                </a:cubicBezTo>
                <a:cubicBezTo>
                  <a:pt x="10824810" y="5096247"/>
                  <a:pt x="11655679" y="3514093"/>
                  <a:pt x="11595686" y="2704262"/>
                </a:cubicBezTo>
                <a:cubicBezTo>
                  <a:pt x="11535694" y="1894431"/>
                  <a:pt x="10688893" y="1111524"/>
                  <a:pt x="9837613" y="702136"/>
                </a:cubicBezTo>
                <a:cubicBezTo>
                  <a:pt x="9610862" y="593089"/>
                  <a:pt x="9387001" y="545328"/>
                  <a:pt x="9162546" y="543060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1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" name="Google Shape;23;p3"/>
          <p:cNvSpPr/>
          <p:nvPr/>
        </p:nvSpPr>
        <p:spPr>
          <a:xfrm rot="10800000">
            <a:off x="0" y="-8645"/>
            <a:ext cx="9144000" cy="5074920"/>
          </a:xfrm>
          <a:custGeom>
            <a:rect b="b" l="l" r="r" t="t"/>
            <a:pathLst>
              <a:path extrusionOk="0" h="6858000" w="12192000">
                <a:moveTo>
                  <a:pt x="8837700" y="33021"/>
                </a:moveTo>
                <a:cubicBezTo>
                  <a:pt x="8395773" y="28556"/>
                  <a:pt x="8353896" y="34351"/>
                  <a:pt x="7487039" y="381104"/>
                </a:cubicBezTo>
                <a:cubicBezTo>
                  <a:pt x="6620182" y="727857"/>
                  <a:pt x="4231412" y="1474439"/>
                  <a:pt x="3636559" y="2113537"/>
                </a:cubicBezTo>
                <a:cubicBezTo>
                  <a:pt x="3041706" y="2752635"/>
                  <a:pt x="3413184" y="3712648"/>
                  <a:pt x="3917919" y="4215693"/>
                </a:cubicBezTo>
                <a:cubicBezTo>
                  <a:pt x="4422654" y="4718738"/>
                  <a:pt x="6035615" y="4761101"/>
                  <a:pt x="6664968" y="5131806"/>
                </a:cubicBezTo>
                <a:cubicBezTo>
                  <a:pt x="7294321" y="5502511"/>
                  <a:pt x="6965408" y="6200065"/>
                  <a:pt x="7694037" y="6439924"/>
                </a:cubicBezTo>
                <a:cubicBezTo>
                  <a:pt x="8506732" y="6707457"/>
                  <a:pt x="9228128" y="6577873"/>
                  <a:pt x="10060407" y="5961042"/>
                </a:cubicBezTo>
                <a:cubicBezTo>
                  <a:pt x="10801394" y="5411869"/>
                  <a:pt x="11782931" y="3542812"/>
                  <a:pt x="11712060" y="2586129"/>
                </a:cubicBezTo>
                <a:cubicBezTo>
                  <a:pt x="11641188" y="1629445"/>
                  <a:pt x="10640831" y="704568"/>
                  <a:pt x="9635182" y="220943"/>
                </a:cubicBezTo>
                <a:cubicBezTo>
                  <a:pt x="9367312" y="92122"/>
                  <a:pt x="9102856" y="35701"/>
                  <a:pt x="8837700" y="3302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17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" name="Google Shape;24;p3"/>
          <p:cNvSpPr/>
          <p:nvPr/>
        </p:nvSpPr>
        <p:spPr>
          <a:xfrm rot="10800000">
            <a:off x="0" y="-8645"/>
            <a:ext cx="9144000" cy="5074920"/>
          </a:xfrm>
          <a:custGeom>
            <a:rect b="b" l="l" r="r" t="t"/>
            <a:pathLst>
              <a:path extrusionOk="0" h="6858000" w="12192000">
                <a:moveTo>
                  <a:pt x="10242707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9019529" y="6858000"/>
                </a:lnTo>
                <a:lnTo>
                  <a:pt x="9158873" y="6806683"/>
                </a:lnTo>
                <a:cubicBezTo>
                  <a:pt x="9392643" y="6711616"/>
                  <a:pt x="9631711" y="6577804"/>
                  <a:pt x="9882155" y="6392191"/>
                </a:cubicBezTo>
                <a:cubicBezTo>
                  <a:pt x="10774047" y="5731178"/>
                  <a:pt x="11955477" y="3481480"/>
                  <a:pt x="11870173" y="2329965"/>
                </a:cubicBezTo>
                <a:cubicBezTo>
                  <a:pt x="11806194" y="1466328"/>
                  <a:pt x="11112902" y="624226"/>
                  <a:pt x="10259595" y="11571"/>
                </a:cubicBezTo>
                <a:lnTo>
                  <a:pt x="10242707" y="0"/>
                </a:lnTo>
                <a:close/>
                <a:moveTo>
                  <a:pt x="0" y="0"/>
                </a:moveTo>
                <a:lnTo>
                  <a:pt x="6032968" y="0"/>
                </a:lnTo>
                <a:lnTo>
                  <a:pt x="5982875" y="21935"/>
                </a:lnTo>
                <a:cubicBezTo>
                  <a:pt x="5092020" y="419658"/>
                  <a:pt x="3069401" y="548996"/>
                  <a:pt x="2558494" y="1345536"/>
                </a:cubicBezTo>
                <a:cubicBezTo>
                  <a:pt x="2047587" y="2142076"/>
                  <a:pt x="2408859" y="4110482"/>
                  <a:pt x="2917435" y="4801176"/>
                </a:cubicBezTo>
                <a:cubicBezTo>
                  <a:pt x="3426011" y="5491870"/>
                  <a:pt x="5029932" y="5147276"/>
                  <a:pt x="5609953" y="5489702"/>
                </a:cubicBezTo>
                <a:cubicBezTo>
                  <a:pt x="6189974" y="5832128"/>
                  <a:pt x="5948626" y="6700816"/>
                  <a:pt x="6397564" y="6855732"/>
                </a:cubicBezTo>
                <a:lnTo>
                  <a:pt x="6405161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49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" name="Google Shape;25;p3"/>
          <p:cNvSpPr/>
          <p:nvPr/>
        </p:nvSpPr>
        <p:spPr>
          <a:xfrm rot="10800000">
            <a:off x="0" y="-13061"/>
            <a:ext cx="9144000" cy="5074920"/>
          </a:xfrm>
          <a:custGeom>
            <a:rect b="b" l="l" r="r" t="t"/>
            <a:pathLst>
              <a:path extrusionOk="0" h="6858000" w="12192000">
                <a:moveTo>
                  <a:pt x="12192000" y="2347339"/>
                </a:moveTo>
                <a:lnTo>
                  <a:pt x="12192000" y="6858000"/>
                </a:lnTo>
                <a:lnTo>
                  <a:pt x="9974095" y="6858000"/>
                </a:lnTo>
                <a:lnTo>
                  <a:pt x="10007794" y="6825568"/>
                </a:lnTo>
                <a:cubicBezTo>
                  <a:pt x="10930303" y="5900314"/>
                  <a:pt x="11963828" y="3941883"/>
                  <a:pt x="12168671" y="2572635"/>
                </a:cubicBezTo>
                <a:lnTo>
                  <a:pt x="12192000" y="2347339"/>
                </a:lnTo>
                <a:close/>
                <a:moveTo>
                  <a:pt x="11244249" y="0"/>
                </a:moveTo>
                <a:lnTo>
                  <a:pt x="12192000" y="0"/>
                </a:lnTo>
                <a:lnTo>
                  <a:pt x="12192000" y="1911248"/>
                </a:lnTo>
                <a:lnTo>
                  <a:pt x="12162992" y="1694608"/>
                </a:lnTo>
                <a:cubicBezTo>
                  <a:pt x="12058141" y="1150990"/>
                  <a:pt x="11766447" y="619674"/>
                  <a:pt x="11362195" y="133570"/>
                </a:cubicBezTo>
                <a:lnTo>
                  <a:pt x="11244249" y="0"/>
                </a:lnTo>
                <a:close/>
                <a:moveTo>
                  <a:pt x="0" y="0"/>
                </a:moveTo>
                <a:lnTo>
                  <a:pt x="3079310" y="0"/>
                </a:lnTo>
                <a:lnTo>
                  <a:pt x="2597523" y="126846"/>
                </a:lnTo>
                <a:cubicBezTo>
                  <a:pt x="2283010" y="338571"/>
                  <a:pt x="869919" y="1198636"/>
                  <a:pt x="1150398" y="2053270"/>
                </a:cubicBezTo>
                <a:cubicBezTo>
                  <a:pt x="1664564" y="3619959"/>
                  <a:pt x="778212" y="4740986"/>
                  <a:pt x="1307746" y="5367353"/>
                </a:cubicBezTo>
                <a:cubicBezTo>
                  <a:pt x="1837280" y="5993720"/>
                  <a:pt x="3844385" y="5564026"/>
                  <a:pt x="4327599" y="5811471"/>
                </a:cubicBezTo>
                <a:cubicBezTo>
                  <a:pt x="4810813" y="6058916"/>
                  <a:pt x="4958182" y="6683578"/>
                  <a:pt x="4207033" y="6852023"/>
                </a:cubicBez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486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6" name="Google Shape;26;p3"/>
          <p:cNvSpPr/>
          <p:nvPr/>
        </p:nvSpPr>
        <p:spPr>
          <a:xfrm rot="10800000">
            <a:off x="0" y="-17495"/>
            <a:ext cx="9144000" cy="5070998"/>
          </a:xfrm>
          <a:custGeom>
            <a:rect b="b" l="l" r="r" t="t"/>
            <a:pathLst>
              <a:path extrusionOk="0" h="6875930" w="12192000">
                <a:moveTo>
                  <a:pt x="12192000" y="3727045"/>
                </a:moveTo>
                <a:lnTo>
                  <a:pt x="12192000" y="6869953"/>
                </a:lnTo>
                <a:lnTo>
                  <a:pt x="10688721" y="6869953"/>
                </a:lnTo>
                <a:lnTo>
                  <a:pt x="10698077" y="6856340"/>
                </a:lnTo>
                <a:cubicBezTo>
                  <a:pt x="11217636" y="6079567"/>
                  <a:pt x="11711633" y="5091733"/>
                  <a:pt x="12059995" y="4121518"/>
                </a:cubicBezTo>
                <a:lnTo>
                  <a:pt x="12192000" y="3727045"/>
                </a:lnTo>
                <a:close/>
                <a:moveTo>
                  <a:pt x="12083103" y="11953"/>
                </a:moveTo>
                <a:lnTo>
                  <a:pt x="12192000" y="11953"/>
                </a:lnTo>
                <a:lnTo>
                  <a:pt x="12192000" y="227397"/>
                </a:lnTo>
                <a:lnTo>
                  <a:pt x="12130139" y="97722"/>
                </a:lnTo>
                <a:lnTo>
                  <a:pt x="12083103" y="11953"/>
                </a:lnTo>
                <a:close/>
                <a:moveTo>
                  <a:pt x="0" y="11953"/>
                </a:moveTo>
                <a:lnTo>
                  <a:pt x="885934" y="0"/>
                </a:lnTo>
                <a:cubicBezTo>
                  <a:pt x="787167" y="91530"/>
                  <a:pt x="597091" y="247672"/>
                  <a:pt x="380455" y="961886"/>
                </a:cubicBezTo>
                <a:cubicBezTo>
                  <a:pt x="26454" y="2128972"/>
                  <a:pt x="745608" y="3213108"/>
                  <a:pt x="447291" y="4456545"/>
                </a:cubicBezTo>
                <a:cubicBezTo>
                  <a:pt x="148974" y="5699982"/>
                  <a:pt x="516253" y="5987281"/>
                  <a:pt x="1100663" y="6235124"/>
                </a:cubicBezTo>
                <a:cubicBezTo>
                  <a:pt x="1650777" y="6468422"/>
                  <a:pt x="3871240" y="6056934"/>
                  <a:pt x="3093137" y="6875930"/>
                </a:cubicBezTo>
                <a:lnTo>
                  <a:pt x="0" y="6869953"/>
                </a:lnTo>
                <a:lnTo>
                  <a:pt x="0" y="1195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" name="Google Shape;27;p3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bg>
      <p:bgPr>
        <a:gradFill>
          <a:gsLst>
            <a:gs pos="0">
              <a:srgbClr val="4DC8CB"/>
            </a:gs>
            <a:gs pos="13000">
              <a:srgbClr val="4DC8CB"/>
            </a:gs>
            <a:gs pos="35000">
              <a:srgbClr val="C00000"/>
            </a:gs>
            <a:gs pos="100000">
              <a:srgbClr val="C00000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4"/>
          <p:cNvSpPr/>
          <p:nvPr/>
        </p:nvSpPr>
        <p:spPr>
          <a:xfrm flipH="1" rot="10800000">
            <a:off x="0" y="-5356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852230" y="3186956"/>
                </a:moveTo>
                <a:cubicBezTo>
                  <a:pt x="1618246" y="3188006"/>
                  <a:pt x="1446861" y="3396322"/>
                  <a:pt x="1365637" y="3679654"/>
                </a:cubicBezTo>
                <a:cubicBezTo>
                  <a:pt x="1235680" y="4132985"/>
                  <a:pt x="987304" y="5748748"/>
                  <a:pt x="1555306" y="6157468"/>
                </a:cubicBezTo>
                <a:cubicBezTo>
                  <a:pt x="2123307" y="6566188"/>
                  <a:pt x="2820765" y="6526251"/>
                  <a:pt x="2726432" y="6129427"/>
                </a:cubicBezTo>
                <a:cubicBezTo>
                  <a:pt x="2632100" y="5732602"/>
                  <a:pt x="3867454" y="5462388"/>
                  <a:pt x="3771114" y="4854831"/>
                </a:cubicBezTo>
                <a:cubicBezTo>
                  <a:pt x="3674774" y="4247274"/>
                  <a:pt x="2813740" y="3909931"/>
                  <a:pt x="2335053" y="3437481"/>
                </a:cubicBezTo>
                <a:cubicBezTo>
                  <a:pt x="2155546" y="3260313"/>
                  <a:pt x="1992620" y="3186326"/>
                  <a:pt x="1852230" y="3186956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39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" name="Google Shape;30;p4"/>
          <p:cNvSpPr/>
          <p:nvPr/>
        </p:nvSpPr>
        <p:spPr>
          <a:xfrm flipH="1" rot="10800000">
            <a:off x="0" y="-5356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607866" y="2386551"/>
                </a:moveTo>
                <a:cubicBezTo>
                  <a:pt x="1299868" y="2387933"/>
                  <a:pt x="1074269" y="2662146"/>
                  <a:pt x="967352" y="3035102"/>
                </a:cubicBezTo>
                <a:cubicBezTo>
                  <a:pt x="796285" y="3631833"/>
                  <a:pt x="469342" y="5758704"/>
                  <a:pt x="1217017" y="6296712"/>
                </a:cubicBezTo>
                <a:cubicBezTo>
                  <a:pt x="1964692" y="6834721"/>
                  <a:pt x="2882774" y="6782152"/>
                  <a:pt x="2758602" y="6259801"/>
                </a:cubicBezTo>
                <a:cubicBezTo>
                  <a:pt x="2634429" y="5737451"/>
                  <a:pt x="4260559" y="5381761"/>
                  <a:pt x="4133743" y="4582018"/>
                </a:cubicBezTo>
                <a:cubicBezTo>
                  <a:pt x="4006929" y="3782275"/>
                  <a:pt x="2873527" y="3338222"/>
                  <a:pt x="2243419" y="2716324"/>
                </a:cubicBezTo>
                <a:cubicBezTo>
                  <a:pt x="2007129" y="2483112"/>
                  <a:pt x="1792666" y="2385722"/>
                  <a:pt x="1607866" y="238655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667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" name="Google Shape;31;p4"/>
          <p:cNvSpPr/>
          <p:nvPr/>
        </p:nvSpPr>
        <p:spPr>
          <a:xfrm flipH="1" rot="10800000">
            <a:off x="0" y="-9762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454562" y="1664013"/>
                </a:moveTo>
                <a:cubicBezTo>
                  <a:pt x="1081666" y="1665686"/>
                  <a:pt x="808532" y="1997677"/>
                  <a:pt x="679088" y="2449218"/>
                </a:cubicBezTo>
                <a:cubicBezTo>
                  <a:pt x="471976" y="3171684"/>
                  <a:pt x="76143" y="5746700"/>
                  <a:pt x="981359" y="6398070"/>
                </a:cubicBezTo>
                <a:cubicBezTo>
                  <a:pt x="1886574" y="7049441"/>
                  <a:pt x="2998101" y="6985794"/>
                  <a:pt x="2847765" y="6353382"/>
                </a:cubicBezTo>
                <a:cubicBezTo>
                  <a:pt x="2697429" y="5720969"/>
                  <a:pt x="4666193" y="5290333"/>
                  <a:pt x="4512657" y="4322079"/>
                </a:cubicBezTo>
                <a:cubicBezTo>
                  <a:pt x="4359122" y="3353825"/>
                  <a:pt x="2986906" y="2816207"/>
                  <a:pt x="2224030" y="2063271"/>
                </a:cubicBezTo>
                <a:cubicBezTo>
                  <a:pt x="1937952" y="1780920"/>
                  <a:pt x="1678300" y="1663010"/>
                  <a:pt x="1454562" y="1664013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" name="Google Shape;32;p4"/>
          <p:cNvSpPr/>
          <p:nvPr/>
        </p:nvSpPr>
        <p:spPr>
          <a:xfrm flipH="1" rot="10800000">
            <a:off x="0" y="-95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0" y="6709140"/>
                </a:moveTo>
                <a:lnTo>
                  <a:pt x="67885" y="6780172"/>
                </a:lnTo>
                <a:lnTo>
                  <a:pt x="162674" y="6858000"/>
                </a:lnTo>
                <a:lnTo>
                  <a:pt x="0" y="6858000"/>
                </a:lnTo>
                <a:close/>
                <a:moveTo>
                  <a:pt x="2076466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3135407" y="6858000"/>
                </a:lnTo>
                <a:lnTo>
                  <a:pt x="3130069" y="6814603"/>
                </a:lnTo>
                <a:cubicBezTo>
                  <a:pt x="2893686" y="5820221"/>
                  <a:pt x="5989300" y="5143104"/>
                  <a:pt x="5747886" y="3620657"/>
                </a:cubicBezTo>
                <a:cubicBezTo>
                  <a:pt x="5506473" y="2098210"/>
                  <a:pt x="3348850" y="1252879"/>
                  <a:pt x="2149332" y="68990"/>
                </a:cubicBezTo>
                <a:close/>
                <a:moveTo>
                  <a:pt x="0" y="0"/>
                </a:moveTo>
                <a:lnTo>
                  <a:pt x="25874" y="0"/>
                </a:lnTo>
                <a:lnTo>
                  <a:pt x="0" y="3938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" name="Google Shape;33;p4"/>
          <p:cNvSpPr/>
          <p:nvPr/>
        </p:nvSpPr>
        <p:spPr>
          <a:xfrm flipH="1" rot="10800000">
            <a:off x="0" y="-9762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2920447" y="6858000"/>
                </a:lnTo>
                <a:lnTo>
                  <a:pt x="2924350" y="6849523"/>
                </a:lnTo>
                <a:cubicBezTo>
                  <a:pt x="2945691" y="6776288"/>
                  <a:pt x="2946801" y="6692040"/>
                  <a:pt x="2924237" y="6597120"/>
                </a:cubicBezTo>
                <a:cubicBezTo>
                  <a:pt x="2743725" y="5837765"/>
                  <a:pt x="5107673" y="5320689"/>
                  <a:pt x="4923319" y="4158080"/>
                </a:cubicBezTo>
                <a:cubicBezTo>
                  <a:pt x="4738965" y="2995471"/>
                  <a:pt x="3091308" y="2349939"/>
                  <a:pt x="2175302" y="1445869"/>
                </a:cubicBezTo>
                <a:cubicBezTo>
                  <a:pt x="1259297" y="541798"/>
                  <a:pt x="568932" y="1041801"/>
                  <a:pt x="320248" y="1909285"/>
                </a:cubicBezTo>
                <a:cubicBezTo>
                  <a:pt x="71563" y="2776770"/>
                  <a:pt x="-403724" y="5868661"/>
                  <a:pt x="683193" y="6650779"/>
                </a:cubicBezTo>
                <a:cubicBezTo>
                  <a:pt x="751125" y="6699661"/>
                  <a:pt x="820025" y="6745190"/>
                  <a:pt x="889462" y="6787408"/>
                </a:cubicBezTo>
                <a:lnTo>
                  <a:pt x="1016116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588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5" name="Google Shape;35;p4"/>
          <p:cNvSpPr txBox="1"/>
          <p:nvPr>
            <p:ph type="title"/>
          </p:nvPr>
        </p:nvSpPr>
        <p:spPr>
          <a:xfrm>
            <a:off x="4514025" y="335175"/>
            <a:ext cx="4318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36" name="Google Shape;36;p4"/>
          <p:cNvSpPr txBox="1"/>
          <p:nvPr>
            <p:ph idx="1" type="body"/>
          </p:nvPr>
        </p:nvSpPr>
        <p:spPr>
          <a:xfrm>
            <a:off x="4514025" y="2587200"/>
            <a:ext cx="4318200" cy="1981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7" name="Google Shape;37;p4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bg>
      <p:bgPr>
        <a:gradFill>
          <a:gsLst>
            <a:gs pos="0">
              <a:srgbClr val="4C216D"/>
            </a:gs>
            <a:gs pos="13000">
              <a:srgbClr val="4C216D"/>
            </a:gs>
            <a:gs pos="24000">
              <a:srgbClr val="C00000"/>
            </a:gs>
            <a:gs pos="100000">
              <a:srgbClr val="C00000"/>
            </a:gs>
          </a:gsLst>
          <a:lin ang="8400134" scaled="0"/>
        </a:grad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5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778254" y="1365993"/>
                </a:moveTo>
                <a:cubicBezTo>
                  <a:pt x="10761833" y="1365107"/>
                  <a:pt x="10747666" y="1366109"/>
                  <a:pt x="10736344" y="1369123"/>
                </a:cubicBezTo>
                <a:cubicBezTo>
                  <a:pt x="10645765" y="1393235"/>
                  <a:pt x="10619628" y="1513113"/>
                  <a:pt x="10707905" y="1764413"/>
                </a:cubicBezTo>
                <a:cubicBezTo>
                  <a:pt x="10796182" y="2015713"/>
                  <a:pt x="10377698" y="1945602"/>
                  <a:pt x="10411720" y="2045219"/>
                </a:cubicBezTo>
                <a:cubicBezTo>
                  <a:pt x="10445743" y="2144835"/>
                  <a:pt x="10722501" y="2355444"/>
                  <a:pt x="10912039" y="2362111"/>
                </a:cubicBezTo>
                <a:cubicBezTo>
                  <a:pt x="11101577" y="2368779"/>
                  <a:pt x="11291047" y="2226619"/>
                  <a:pt x="11347603" y="2102891"/>
                </a:cubicBezTo>
                <a:cubicBezTo>
                  <a:pt x="11404159" y="1979163"/>
                  <a:pt x="11403179" y="1789828"/>
                  <a:pt x="11251374" y="1619744"/>
                </a:cubicBezTo>
                <a:cubicBezTo>
                  <a:pt x="11118545" y="1470920"/>
                  <a:pt x="10893196" y="1372196"/>
                  <a:pt x="10778254" y="1365993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176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0" name="Google Shape;40;p5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676825" y="1112365"/>
                </a:moveTo>
                <a:cubicBezTo>
                  <a:pt x="10652421" y="1112652"/>
                  <a:pt x="10631200" y="1115407"/>
                  <a:pt x="10614031" y="1120749"/>
                </a:cubicBezTo>
                <a:cubicBezTo>
                  <a:pt x="10476684" y="1163488"/>
                  <a:pt x="10426429" y="1336074"/>
                  <a:pt x="10534436" y="1684407"/>
                </a:cubicBezTo>
                <a:cubicBezTo>
                  <a:pt x="10642444" y="2032739"/>
                  <a:pt x="10024954" y="1972606"/>
                  <a:pt x="10066321" y="2110778"/>
                </a:cubicBezTo>
                <a:cubicBezTo>
                  <a:pt x="10107688" y="2248950"/>
                  <a:pt x="10500606" y="2521806"/>
                  <a:pt x="10782638" y="2513438"/>
                </a:cubicBezTo>
                <a:cubicBezTo>
                  <a:pt x="11064670" y="2505071"/>
                  <a:pt x="11360599" y="2285499"/>
                  <a:pt x="11456580" y="2104589"/>
                </a:cubicBezTo>
                <a:cubicBezTo>
                  <a:pt x="11552560" y="1923678"/>
                  <a:pt x="11568909" y="1655072"/>
                  <a:pt x="11358522" y="1427974"/>
                </a:cubicBezTo>
                <a:cubicBezTo>
                  <a:pt x="11174432" y="1229264"/>
                  <a:pt x="10847656" y="1110356"/>
                  <a:pt x="10676825" y="1112365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317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1" name="Google Shape;41;p5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521772" y="710374"/>
                </a:moveTo>
                <a:cubicBezTo>
                  <a:pt x="10485079" y="712914"/>
                  <a:pt x="10452953" y="718719"/>
                  <a:pt x="10426691" y="727886"/>
                </a:cubicBezTo>
                <a:cubicBezTo>
                  <a:pt x="10216596" y="801222"/>
                  <a:pt x="10126036" y="1053377"/>
                  <a:pt x="10257943" y="1544039"/>
                </a:cubicBezTo>
                <a:cubicBezTo>
                  <a:pt x="10389850" y="2034701"/>
                  <a:pt x="9467304" y="2002221"/>
                  <a:pt x="9517409" y="2196979"/>
                </a:cubicBezTo>
                <a:cubicBezTo>
                  <a:pt x="9567514" y="2391737"/>
                  <a:pt x="10134086" y="2749195"/>
                  <a:pt x="10558573" y="2712588"/>
                </a:cubicBezTo>
                <a:cubicBezTo>
                  <a:pt x="10983061" y="2675980"/>
                  <a:pt x="11446848" y="2334947"/>
                  <a:pt x="11606837" y="2066854"/>
                </a:cubicBezTo>
                <a:cubicBezTo>
                  <a:pt x="11766827" y="1798760"/>
                  <a:pt x="11814815" y="1411712"/>
                  <a:pt x="11518508" y="1104028"/>
                </a:cubicBezTo>
                <a:cubicBezTo>
                  <a:pt x="11259239" y="834804"/>
                  <a:pt x="10778622" y="692591"/>
                  <a:pt x="10521772" y="710374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2" name="Google Shape;42;p5"/>
          <p:cNvSpPr/>
          <p:nvPr/>
        </p:nvSpPr>
        <p:spPr>
          <a:xfrm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347501" y="174627"/>
                </a:moveTo>
                <a:cubicBezTo>
                  <a:pt x="10297766" y="177288"/>
                  <a:pt x="10254302" y="184541"/>
                  <a:pt x="10218872" y="196546"/>
                </a:cubicBezTo>
                <a:cubicBezTo>
                  <a:pt x="9935432" y="292583"/>
                  <a:pt x="9818243" y="637083"/>
                  <a:pt x="10008334" y="1314401"/>
                </a:cubicBezTo>
                <a:cubicBezTo>
                  <a:pt x="10198425" y="1991719"/>
                  <a:pt x="8945794" y="1926223"/>
                  <a:pt x="9018190" y="2195019"/>
                </a:cubicBezTo>
                <a:cubicBezTo>
                  <a:pt x="9090586" y="2463815"/>
                  <a:pt x="9867506" y="2967893"/>
                  <a:pt x="10442708" y="2927179"/>
                </a:cubicBezTo>
                <a:cubicBezTo>
                  <a:pt x="11017911" y="2886465"/>
                  <a:pt x="11639561" y="2428255"/>
                  <a:pt x="11850605" y="2063421"/>
                </a:cubicBezTo>
                <a:cubicBezTo>
                  <a:pt x="12061650" y="1698588"/>
                  <a:pt x="12118020" y="1167737"/>
                  <a:pt x="11708975" y="738176"/>
                </a:cubicBezTo>
                <a:cubicBezTo>
                  <a:pt x="11351060" y="362309"/>
                  <a:pt x="10695645" y="155995"/>
                  <a:pt x="10347501" y="174627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3" name="Google Shape;43;p5"/>
          <p:cNvSpPr txBox="1"/>
          <p:nvPr>
            <p:ph type="title"/>
          </p:nvPr>
        </p:nvSpPr>
        <p:spPr>
          <a:xfrm>
            <a:off x="311700" y="33517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44" name="Google Shape;44;p5"/>
          <p:cNvSpPr txBox="1"/>
          <p:nvPr>
            <p:ph idx="1" type="body"/>
          </p:nvPr>
        </p:nvSpPr>
        <p:spPr>
          <a:xfrm>
            <a:off x="311700" y="1584925"/>
            <a:ext cx="3999900" cy="298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5" name="Google Shape;45;p5"/>
          <p:cNvSpPr txBox="1"/>
          <p:nvPr>
            <p:ph idx="2" type="body"/>
          </p:nvPr>
        </p:nvSpPr>
        <p:spPr>
          <a:xfrm>
            <a:off x="4832400" y="1584925"/>
            <a:ext cx="3999900" cy="2984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6" name="Google Shape;46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47" name="Google Shape;47;p5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bg>
      <p:bgPr>
        <a:gradFill>
          <a:gsLst>
            <a:gs pos="0">
              <a:srgbClr val="038DAF"/>
            </a:gs>
            <a:gs pos="10000">
              <a:srgbClr val="038DAF"/>
            </a:gs>
            <a:gs pos="26000">
              <a:srgbClr val="57308B"/>
            </a:gs>
            <a:gs pos="100000">
              <a:srgbClr val="57308B"/>
            </a:gs>
          </a:gsLst>
          <a:path path="circle">
            <a:fillToRect b="100%" r="100%"/>
          </a:path>
          <a:tileRect l="-100%" t="-100%"/>
        </a:gradFill>
      </p:bgPr>
    </p:bg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6"/>
          <p:cNvSpPr/>
          <p:nvPr/>
        </p:nvSpPr>
        <p:spPr>
          <a:xfrm flipH="1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778254" y="1365993"/>
                </a:moveTo>
                <a:cubicBezTo>
                  <a:pt x="10761833" y="1365107"/>
                  <a:pt x="10747666" y="1366109"/>
                  <a:pt x="10736344" y="1369123"/>
                </a:cubicBezTo>
                <a:cubicBezTo>
                  <a:pt x="10645765" y="1393235"/>
                  <a:pt x="10619628" y="1513113"/>
                  <a:pt x="10707905" y="1764413"/>
                </a:cubicBezTo>
                <a:cubicBezTo>
                  <a:pt x="10796182" y="2015713"/>
                  <a:pt x="10377698" y="1945602"/>
                  <a:pt x="10411720" y="2045219"/>
                </a:cubicBezTo>
                <a:cubicBezTo>
                  <a:pt x="10445743" y="2144835"/>
                  <a:pt x="10722501" y="2355444"/>
                  <a:pt x="10912039" y="2362111"/>
                </a:cubicBezTo>
                <a:cubicBezTo>
                  <a:pt x="11101577" y="2368779"/>
                  <a:pt x="11291047" y="2226619"/>
                  <a:pt x="11347603" y="2102891"/>
                </a:cubicBezTo>
                <a:cubicBezTo>
                  <a:pt x="11404159" y="1979163"/>
                  <a:pt x="11403179" y="1789828"/>
                  <a:pt x="11251374" y="1619744"/>
                </a:cubicBezTo>
                <a:cubicBezTo>
                  <a:pt x="11118545" y="1470920"/>
                  <a:pt x="10893196" y="1372196"/>
                  <a:pt x="10778254" y="1365993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1765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0" name="Google Shape;50;p6"/>
          <p:cNvSpPr/>
          <p:nvPr/>
        </p:nvSpPr>
        <p:spPr>
          <a:xfrm flipH="1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676825" y="1112365"/>
                </a:moveTo>
                <a:cubicBezTo>
                  <a:pt x="10652421" y="1112652"/>
                  <a:pt x="10631200" y="1115407"/>
                  <a:pt x="10614031" y="1120749"/>
                </a:cubicBezTo>
                <a:cubicBezTo>
                  <a:pt x="10476684" y="1163488"/>
                  <a:pt x="10426429" y="1336074"/>
                  <a:pt x="10534436" y="1684407"/>
                </a:cubicBezTo>
                <a:cubicBezTo>
                  <a:pt x="10642444" y="2032739"/>
                  <a:pt x="10024954" y="1972606"/>
                  <a:pt x="10066321" y="2110778"/>
                </a:cubicBezTo>
                <a:cubicBezTo>
                  <a:pt x="10107688" y="2248950"/>
                  <a:pt x="10500606" y="2521806"/>
                  <a:pt x="10782638" y="2513438"/>
                </a:cubicBezTo>
                <a:cubicBezTo>
                  <a:pt x="11064670" y="2505071"/>
                  <a:pt x="11360599" y="2285499"/>
                  <a:pt x="11456580" y="2104589"/>
                </a:cubicBezTo>
                <a:cubicBezTo>
                  <a:pt x="11552560" y="1923678"/>
                  <a:pt x="11568909" y="1655072"/>
                  <a:pt x="11358522" y="1427974"/>
                </a:cubicBezTo>
                <a:cubicBezTo>
                  <a:pt x="11174432" y="1229264"/>
                  <a:pt x="10847656" y="1110356"/>
                  <a:pt x="10676825" y="1112365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317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6"/>
          <p:cNvSpPr/>
          <p:nvPr/>
        </p:nvSpPr>
        <p:spPr>
          <a:xfrm flipH="1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521772" y="710374"/>
                </a:moveTo>
                <a:cubicBezTo>
                  <a:pt x="10485079" y="712914"/>
                  <a:pt x="10452953" y="718719"/>
                  <a:pt x="10426691" y="727886"/>
                </a:cubicBezTo>
                <a:cubicBezTo>
                  <a:pt x="10216596" y="801222"/>
                  <a:pt x="10126036" y="1053377"/>
                  <a:pt x="10257943" y="1544039"/>
                </a:cubicBezTo>
                <a:cubicBezTo>
                  <a:pt x="10389850" y="2034701"/>
                  <a:pt x="9467304" y="2002221"/>
                  <a:pt x="9517409" y="2196979"/>
                </a:cubicBezTo>
                <a:cubicBezTo>
                  <a:pt x="9567514" y="2391737"/>
                  <a:pt x="10134086" y="2749195"/>
                  <a:pt x="10558573" y="2712588"/>
                </a:cubicBezTo>
                <a:cubicBezTo>
                  <a:pt x="10983061" y="2675980"/>
                  <a:pt x="11446848" y="2334947"/>
                  <a:pt x="11606837" y="2066854"/>
                </a:cubicBezTo>
                <a:cubicBezTo>
                  <a:pt x="11766827" y="1798760"/>
                  <a:pt x="11814815" y="1411712"/>
                  <a:pt x="11518508" y="1104028"/>
                </a:cubicBezTo>
                <a:cubicBezTo>
                  <a:pt x="11259239" y="834804"/>
                  <a:pt x="10778622" y="692591"/>
                  <a:pt x="10521772" y="710374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98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2" name="Google Shape;52;p6"/>
          <p:cNvSpPr/>
          <p:nvPr/>
        </p:nvSpPr>
        <p:spPr>
          <a:xfrm flipH="1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347501" y="174627"/>
                </a:moveTo>
                <a:cubicBezTo>
                  <a:pt x="10297766" y="177288"/>
                  <a:pt x="10254302" y="184541"/>
                  <a:pt x="10218872" y="196546"/>
                </a:cubicBezTo>
                <a:cubicBezTo>
                  <a:pt x="9935432" y="292583"/>
                  <a:pt x="9818243" y="637083"/>
                  <a:pt x="10008334" y="1314401"/>
                </a:cubicBezTo>
                <a:cubicBezTo>
                  <a:pt x="10198425" y="1991719"/>
                  <a:pt x="8945794" y="1926223"/>
                  <a:pt x="9018190" y="2195019"/>
                </a:cubicBezTo>
                <a:cubicBezTo>
                  <a:pt x="9090586" y="2463815"/>
                  <a:pt x="9867506" y="2967893"/>
                  <a:pt x="10442708" y="2927179"/>
                </a:cubicBezTo>
                <a:cubicBezTo>
                  <a:pt x="11017911" y="2886465"/>
                  <a:pt x="11639561" y="2428255"/>
                  <a:pt x="11850605" y="2063421"/>
                </a:cubicBezTo>
                <a:cubicBezTo>
                  <a:pt x="12061650" y="1698588"/>
                  <a:pt x="12118020" y="1167737"/>
                  <a:pt x="11708975" y="738176"/>
                </a:cubicBezTo>
                <a:cubicBezTo>
                  <a:pt x="11351060" y="362309"/>
                  <a:pt x="10695645" y="155995"/>
                  <a:pt x="10347501" y="174627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3" name="Google Shape;53;p6"/>
          <p:cNvSpPr txBox="1"/>
          <p:nvPr>
            <p:ph type="title"/>
          </p:nvPr>
        </p:nvSpPr>
        <p:spPr>
          <a:xfrm>
            <a:off x="2083875" y="335175"/>
            <a:ext cx="67485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54" name="Google Shape;54;p6"/>
          <p:cNvSpPr txBox="1"/>
          <p:nvPr>
            <p:ph idx="1" type="body"/>
          </p:nvPr>
        </p:nvSpPr>
        <p:spPr>
          <a:xfrm>
            <a:off x="311700" y="2051725"/>
            <a:ext cx="2598000" cy="251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5" name="Google Shape;55;p6"/>
          <p:cNvSpPr txBox="1"/>
          <p:nvPr>
            <p:ph idx="2" type="body"/>
          </p:nvPr>
        </p:nvSpPr>
        <p:spPr>
          <a:xfrm>
            <a:off x="3247917" y="2051725"/>
            <a:ext cx="2598000" cy="251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6" name="Google Shape;56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57" name="Google Shape;57;p6"/>
          <p:cNvSpPr txBox="1"/>
          <p:nvPr>
            <p:ph idx="3" type="body"/>
          </p:nvPr>
        </p:nvSpPr>
        <p:spPr>
          <a:xfrm>
            <a:off x="6184146" y="2051725"/>
            <a:ext cx="2598000" cy="251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58" name="Google Shape;58;p6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bg>
      <p:bgPr>
        <a:gradFill>
          <a:gsLst>
            <a:gs pos="0">
              <a:srgbClr val="963C50"/>
            </a:gs>
            <a:gs pos="41000">
              <a:srgbClr val="6AA84F"/>
            </a:gs>
            <a:gs pos="70000">
              <a:srgbClr val="FF9900"/>
            </a:gs>
            <a:gs pos="100000">
              <a:srgbClr val="462663"/>
            </a:gs>
          </a:gsLst>
          <a:lin ang="13199916" scaled="0"/>
        </a:gradFill>
      </p:bgPr>
    </p:bg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7"/>
          <p:cNvSpPr/>
          <p:nvPr/>
        </p:nvSpPr>
        <p:spPr>
          <a:xfrm>
            <a:off x="-11575" y="-18925"/>
            <a:ext cx="9155700" cy="5075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" name="Google Shape;61;p7"/>
          <p:cNvSpPr txBox="1"/>
          <p:nvPr>
            <p:ph type="title"/>
          </p:nvPr>
        </p:nvSpPr>
        <p:spPr>
          <a:xfrm>
            <a:off x="311700" y="33517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62" name="Google Shape;62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63" name="Google Shape;63;p7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bg>
      <p:bgPr>
        <a:gradFill>
          <a:gsLst>
            <a:gs pos="0">
              <a:srgbClr val="4DC8CB"/>
            </a:gs>
            <a:gs pos="13000">
              <a:srgbClr val="4DC8CB"/>
            </a:gs>
            <a:gs pos="35000">
              <a:srgbClr val="C00000"/>
            </a:gs>
            <a:gs pos="100000">
              <a:srgbClr val="C00000"/>
            </a:gs>
          </a:gsLst>
          <a:path path="circle">
            <a:fillToRect r="100%" t="100%"/>
          </a:path>
          <a:tileRect b="-100%" l="-100%"/>
        </a:gradFill>
      </p:bgPr>
    </p:bg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8"/>
          <p:cNvSpPr/>
          <p:nvPr/>
        </p:nvSpPr>
        <p:spPr>
          <a:xfrm>
            <a:off x="0" y="-4994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852230" y="3186956"/>
                </a:moveTo>
                <a:cubicBezTo>
                  <a:pt x="1618246" y="3188006"/>
                  <a:pt x="1446861" y="3396322"/>
                  <a:pt x="1365637" y="3679654"/>
                </a:cubicBezTo>
                <a:cubicBezTo>
                  <a:pt x="1235680" y="4132985"/>
                  <a:pt x="987304" y="5748748"/>
                  <a:pt x="1555306" y="6157468"/>
                </a:cubicBezTo>
                <a:cubicBezTo>
                  <a:pt x="2123307" y="6566188"/>
                  <a:pt x="2820765" y="6526251"/>
                  <a:pt x="2726432" y="6129427"/>
                </a:cubicBezTo>
                <a:cubicBezTo>
                  <a:pt x="2632100" y="5732602"/>
                  <a:pt x="3867454" y="5462388"/>
                  <a:pt x="3771114" y="4854831"/>
                </a:cubicBezTo>
                <a:cubicBezTo>
                  <a:pt x="3674774" y="4247274"/>
                  <a:pt x="2813740" y="3909931"/>
                  <a:pt x="2335053" y="3437481"/>
                </a:cubicBezTo>
                <a:cubicBezTo>
                  <a:pt x="2155546" y="3260313"/>
                  <a:pt x="1992620" y="3186326"/>
                  <a:pt x="1852230" y="3186956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39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6" name="Google Shape;66;p8"/>
          <p:cNvSpPr/>
          <p:nvPr/>
        </p:nvSpPr>
        <p:spPr>
          <a:xfrm>
            <a:off x="0" y="-4994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607866" y="2386551"/>
                </a:moveTo>
                <a:cubicBezTo>
                  <a:pt x="1299868" y="2387933"/>
                  <a:pt x="1074269" y="2662146"/>
                  <a:pt x="967352" y="3035102"/>
                </a:cubicBezTo>
                <a:cubicBezTo>
                  <a:pt x="796285" y="3631833"/>
                  <a:pt x="469342" y="5758704"/>
                  <a:pt x="1217017" y="6296712"/>
                </a:cubicBezTo>
                <a:cubicBezTo>
                  <a:pt x="1964692" y="6834721"/>
                  <a:pt x="2882774" y="6782152"/>
                  <a:pt x="2758602" y="6259801"/>
                </a:cubicBezTo>
                <a:cubicBezTo>
                  <a:pt x="2634429" y="5737451"/>
                  <a:pt x="4260559" y="5381761"/>
                  <a:pt x="4133743" y="4582018"/>
                </a:cubicBezTo>
                <a:cubicBezTo>
                  <a:pt x="4006929" y="3782275"/>
                  <a:pt x="2873527" y="3338222"/>
                  <a:pt x="2243419" y="2716324"/>
                </a:cubicBezTo>
                <a:cubicBezTo>
                  <a:pt x="2007129" y="2483112"/>
                  <a:pt x="1792666" y="2385722"/>
                  <a:pt x="1607866" y="238655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667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7" name="Google Shape;67;p8"/>
          <p:cNvSpPr/>
          <p:nvPr/>
        </p:nvSpPr>
        <p:spPr>
          <a:xfrm>
            <a:off x="0" y="-588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454562" y="1664013"/>
                </a:moveTo>
                <a:cubicBezTo>
                  <a:pt x="1081666" y="1665686"/>
                  <a:pt x="808532" y="1997677"/>
                  <a:pt x="679088" y="2449218"/>
                </a:cubicBezTo>
                <a:cubicBezTo>
                  <a:pt x="471976" y="3171684"/>
                  <a:pt x="76143" y="5746700"/>
                  <a:pt x="981359" y="6398070"/>
                </a:cubicBezTo>
                <a:cubicBezTo>
                  <a:pt x="1886574" y="7049441"/>
                  <a:pt x="2998101" y="6985794"/>
                  <a:pt x="2847765" y="6353382"/>
                </a:cubicBezTo>
                <a:cubicBezTo>
                  <a:pt x="2697429" y="5720969"/>
                  <a:pt x="4666193" y="5290333"/>
                  <a:pt x="4512657" y="4322079"/>
                </a:cubicBezTo>
                <a:cubicBezTo>
                  <a:pt x="4359122" y="3353825"/>
                  <a:pt x="2986906" y="2816207"/>
                  <a:pt x="2224030" y="2063271"/>
                </a:cubicBezTo>
                <a:cubicBezTo>
                  <a:pt x="1937952" y="1780920"/>
                  <a:pt x="1678300" y="1663010"/>
                  <a:pt x="1454562" y="1664013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8"/>
          <p:cNvSpPr/>
          <p:nvPr/>
        </p:nvSpPr>
        <p:spPr>
          <a:xfrm>
            <a:off x="0" y="-940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0" y="6709140"/>
                </a:moveTo>
                <a:lnTo>
                  <a:pt x="67885" y="6780172"/>
                </a:lnTo>
                <a:lnTo>
                  <a:pt x="162674" y="6858000"/>
                </a:lnTo>
                <a:lnTo>
                  <a:pt x="0" y="6858000"/>
                </a:lnTo>
                <a:close/>
                <a:moveTo>
                  <a:pt x="2076466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3135407" y="6858000"/>
                </a:lnTo>
                <a:lnTo>
                  <a:pt x="3130069" y="6814603"/>
                </a:lnTo>
                <a:cubicBezTo>
                  <a:pt x="2893686" y="5820221"/>
                  <a:pt x="5989300" y="5143104"/>
                  <a:pt x="5747886" y="3620657"/>
                </a:cubicBezTo>
                <a:cubicBezTo>
                  <a:pt x="5506473" y="2098210"/>
                  <a:pt x="3348850" y="1252879"/>
                  <a:pt x="2149332" y="68990"/>
                </a:cubicBezTo>
                <a:close/>
                <a:moveTo>
                  <a:pt x="0" y="0"/>
                </a:moveTo>
                <a:lnTo>
                  <a:pt x="25874" y="0"/>
                </a:lnTo>
                <a:lnTo>
                  <a:pt x="0" y="3938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9" name="Google Shape;69;p8"/>
          <p:cNvSpPr/>
          <p:nvPr/>
        </p:nvSpPr>
        <p:spPr>
          <a:xfrm>
            <a:off x="0" y="-588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2920447" y="6858000"/>
                </a:lnTo>
                <a:lnTo>
                  <a:pt x="2924350" y="6849523"/>
                </a:lnTo>
                <a:cubicBezTo>
                  <a:pt x="2945691" y="6776288"/>
                  <a:pt x="2946801" y="6692040"/>
                  <a:pt x="2924237" y="6597120"/>
                </a:cubicBezTo>
                <a:cubicBezTo>
                  <a:pt x="2743725" y="5837765"/>
                  <a:pt x="5107673" y="5320689"/>
                  <a:pt x="4923319" y="4158080"/>
                </a:cubicBezTo>
                <a:cubicBezTo>
                  <a:pt x="4738965" y="2995471"/>
                  <a:pt x="3091308" y="2349939"/>
                  <a:pt x="2175302" y="1445869"/>
                </a:cubicBezTo>
                <a:cubicBezTo>
                  <a:pt x="1259297" y="541798"/>
                  <a:pt x="568932" y="1041801"/>
                  <a:pt x="320248" y="1909285"/>
                </a:cubicBezTo>
                <a:cubicBezTo>
                  <a:pt x="71563" y="2776770"/>
                  <a:pt x="-403724" y="5868661"/>
                  <a:pt x="683193" y="6650779"/>
                </a:cubicBezTo>
                <a:cubicBezTo>
                  <a:pt x="751125" y="6699661"/>
                  <a:pt x="820025" y="6745190"/>
                  <a:pt x="889462" y="6787408"/>
                </a:cubicBezTo>
                <a:lnTo>
                  <a:pt x="1016116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588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0" name="Google Shape;70;p8"/>
          <p:cNvSpPr txBox="1"/>
          <p:nvPr>
            <p:ph type="title"/>
          </p:nvPr>
        </p:nvSpPr>
        <p:spPr>
          <a:xfrm>
            <a:off x="2852725" y="564225"/>
            <a:ext cx="5910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2pPr>
            <a:lvl3pPr lvl="2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3pPr>
            <a:lvl4pPr lvl="3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4pPr>
            <a:lvl5pPr lvl="4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5pPr>
            <a:lvl6pPr lvl="5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6pPr>
            <a:lvl7pPr lvl="6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7pPr>
            <a:lvl8pPr lvl="7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8pPr>
            <a:lvl9pPr lvl="8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71" name="Google Shape;71;p8"/>
          <p:cNvSpPr txBox="1"/>
          <p:nvPr>
            <p:ph idx="1" type="body"/>
          </p:nvPr>
        </p:nvSpPr>
        <p:spPr>
          <a:xfrm>
            <a:off x="4637600" y="1398225"/>
            <a:ext cx="4125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algn="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algn="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algn="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algn="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algn="r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72" name="Google Shape;72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3" name="Google Shape;73;p8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-column text and image">
  <p:cSld name="ONE_COLUMN_TEXT_2">
    <p:bg>
      <p:bgPr>
        <a:gradFill>
          <a:gsLst>
            <a:gs pos="0">
              <a:srgbClr val="963C50"/>
            </a:gs>
            <a:gs pos="41000">
              <a:srgbClr val="FFD966"/>
            </a:gs>
            <a:gs pos="70000">
              <a:srgbClr val="FF9900"/>
            </a:gs>
            <a:gs pos="100000">
              <a:srgbClr val="462663"/>
            </a:gs>
          </a:gsLst>
          <a:lin ang="13199916" scaled="0"/>
        </a:gradFill>
      </p:bgPr>
    </p:bg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9"/>
          <p:cNvSpPr/>
          <p:nvPr/>
        </p:nvSpPr>
        <p:spPr>
          <a:xfrm rot="10800000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9162546" y="543060"/>
                </a:moveTo>
                <a:cubicBezTo>
                  <a:pt x="8788456" y="539280"/>
                  <a:pt x="8412719" y="661869"/>
                  <a:pt x="8019215" y="837712"/>
                </a:cubicBezTo>
                <a:cubicBezTo>
                  <a:pt x="7389608" y="1119059"/>
                  <a:pt x="6115698" y="1551822"/>
                  <a:pt x="6059972" y="2390217"/>
                </a:cubicBezTo>
                <a:cubicBezTo>
                  <a:pt x="5972798" y="3701771"/>
                  <a:pt x="7625864" y="3675358"/>
                  <a:pt x="7674210" y="3942031"/>
                </a:cubicBezTo>
                <a:cubicBezTo>
                  <a:pt x="7722556" y="4208704"/>
                  <a:pt x="7439258" y="4290064"/>
                  <a:pt x="7323334" y="4859173"/>
                </a:cubicBezTo>
                <a:cubicBezTo>
                  <a:pt x="7127706" y="5819572"/>
                  <a:pt x="7729428" y="5930403"/>
                  <a:pt x="8194439" y="5966493"/>
                </a:cubicBezTo>
                <a:cubicBezTo>
                  <a:pt x="8916529" y="6022536"/>
                  <a:pt x="9493044" y="6083267"/>
                  <a:pt x="10197566" y="5561120"/>
                </a:cubicBezTo>
                <a:cubicBezTo>
                  <a:pt x="10824810" y="5096247"/>
                  <a:pt x="11655679" y="3514093"/>
                  <a:pt x="11595686" y="2704262"/>
                </a:cubicBezTo>
                <a:cubicBezTo>
                  <a:pt x="11535694" y="1894431"/>
                  <a:pt x="10688893" y="1111524"/>
                  <a:pt x="9837613" y="702136"/>
                </a:cubicBezTo>
                <a:cubicBezTo>
                  <a:pt x="9610862" y="593089"/>
                  <a:pt x="9387001" y="545328"/>
                  <a:pt x="9162546" y="543060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1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9"/>
          <p:cNvSpPr/>
          <p:nvPr/>
        </p:nvSpPr>
        <p:spPr>
          <a:xfrm rot="10800000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8837700" y="33021"/>
                </a:moveTo>
                <a:cubicBezTo>
                  <a:pt x="8395773" y="28556"/>
                  <a:pt x="7951901" y="173375"/>
                  <a:pt x="7487039" y="381104"/>
                </a:cubicBezTo>
                <a:cubicBezTo>
                  <a:pt x="6743261" y="713470"/>
                  <a:pt x="5238342" y="1224709"/>
                  <a:pt x="5172512" y="2215137"/>
                </a:cubicBezTo>
                <a:cubicBezTo>
                  <a:pt x="5069529" y="3764524"/>
                  <a:pt x="7315142" y="3466118"/>
                  <a:pt x="7079471" y="4048352"/>
                </a:cubicBezTo>
                <a:cubicBezTo>
                  <a:pt x="6843800" y="4630586"/>
                  <a:pt x="6801914" y="4459496"/>
                  <a:pt x="6664968" y="5131806"/>
                </a:cubicBezTo>
                <a:cubicBezTo>
                  <a:pt x="6433865" y="6266361"/>
                  <a:pt x="7144702" y="6397289"/>
                  <a:pt x="7694037" y="6439924"/>
                </a:cubicBezTo>
                <a:cubicBezTo>
                  <a:pt x="8547069" y="6506129"/>
                  <a:pt x="9228128" y="6577873"/>
                  <a:pt x="10060407" y="5961042"/>
                </a:cubicBezTo>
                <a:cubicBezTo>
                  <a:pt x="10801394" y="5411869"/>
                  <a:pt x="11782931" y="3542812"/>
                  <a:pt x="11712060" y="2586129"/>
                </a:cubicBezTo>
                <a:cubicBezTo>
                  <a:pt x="11641188" y="1629445"/>
                  <a:pt x="10640831" y="704568"/>
                  <a:pt x="9635182" y="220943"/>
                </a:cubicBezTo>
                <a:cubicBezTo>
                  <a:pt x="9367312" y="92122"/>
                  <a:pt x="9102856" y="35701"/>
                  <a:pt x="8837700" y="3302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17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7" name="Google Shape;77;p9"/>
          <p:cNvSpPr/>
          <p:nvPr/>
        </p:nvSpPr>
        <p:spPr>
          <a:xfrm rot="10800000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242707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9019529" y="6858000"/>
                </a:lnTo>
                <a:lnTo>
                  <a:pt x="9158873" y="6806683"/>
                </a:lnTo>
                <a:cubicBezTo>
                  <a:pt x="9392643" y="6711616"/>
                  <a:pt x="9631711" y="6577804"/>
                  <a:pt x="9882155" y="6392191"/>
                </a:cubicBezTo>
                <a:cubicBezTo>
                  <a:pt x="10774047" y="5731178"/>
                  <a:pt x="11955477" y="3481480"/>
                  <a:pt x="11870173" y="2329965"/>
                </a:cubicBezTo>
                <a:cubicBezTo>
                  <a:pt x="11806194" y="1466328"/>
                  <a:pt x="11112902" y="624226"/>
                  <a:pt x="10259595" y="11571"/>
                </a:cubicBezTo>
                <a:lnTo>
                  <a:pt x="10242707" y="0"/>
                </a:lnTo>
                <a:close/>
                <a:moveTo>
                  <a:pt x="0" y="0"/>
                </a:moveTo>
                <a:lnTo>
                  <a:pt x="6032968" y="0"/>
                </a:lnTo>
                <a:lnTo>
                  <a:pt x="5982875" y="21935"/>
                </a:lnTo>
                <a:cubicBezTo>
                  <a:pt x="5092020" y="419658"/>
                  <a:pt x="4058251" y="989319"/>
                  <a:pt x="3998823" y="1883418"/>
                </a:cubicBezTo>
                <a:cubicBezTo>
                  <a:pt x="3874867" y="3748345"/>
                  <a:pt x="6555789" y="3390383"/>
                  <a:pt x="6294141" y="4089975"/>
                </a:cubicBezTo>
                <a:cubicBezTo>
                  <a:pt x="6032493" y="4789567"/>
                  <a:pt x="5960059" y="4584850"/>
                  <a:pt x="5795223" y="5394079"/>
                </a:cubicBezTo>
                <a:cubicBezTo>
                  <a:pt x="5603983" y="6332936"/>
                  <a:pt x="5948626" y="6700816"/>
                  <a:pt x="6397564" y="6855732"/>
                </a:cubicBezTo>
                <a:lnTo>
                  <a:pt x="6405161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49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8" name="Google Shape;78;p9"/>
          <p:cNvSpPr/>
          <p:nvPr/>
        </p:nvSpPr>
        <p:spPr>
          <a:xfrm rot="10800000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2192000" y="2347339"/>
                </a:moveTo>
                <a:lnTo>
                  <a:pt x="12192000" y="6858000"/>
                </a:lnTo>
                <a:lnTo>
                  <a:pt x="9974095" y="6858000"/>
                </a:lnTo>
                <a:lnTo>
                  <a:pt x="10007794" y="6825568"/>
                </a:lnTo>
                <a:cubicBezTo>
                  <a:pt x="10930303" y="5900314"/>
                  <a:pt x="11963828" y="3941883"/>
                  <a:pt x="12168671" y="2572635"/>
                </a:cubicBezTo>
                <a:lnTo>
                  <a:pt x="12192000" y="2347339"/>
                </a:lnTo>
                <a:close/>
                <a:moveTo>
                  <a:pt x="11244249" y="0"/>
                </a:moveTo>
                <a:lnTo>
                  <a:pt x="12192000" y="0"/>
                </a:lnTo>
                <a:lnTo>
                  <a:pt x="12192000" y="1911248"/>
                </a:lnTo>
                <a:lnTo>
                  <a:pt x="12162992" y="1694608"/>
                </a:lnTo>
                <a:cubicBezTo>
                  <a:pt x="12058141" y="1150990"/>
                  <a:pt x="11766447" y="619674"/>
                  <a:pt x="11362195" y="133570"/>
                </a:cubicBezTo>
                <a:lnTo>
                  <a:pt x="11244249" y="0"/>
                </a:lnTo>
                <a:close/>
                <a:moveTo>
                  <a:pt x="0" y="0"/>
                </a:moveTo>
                <a:lnTo>
                  <a:pt x="3079310" y="0"/>
                </a:lnTo>
                <a:lnTo>
                  <a:pt x="2866464" y="186611"/>
                </a:lnTo>
                <a:cubicBezTo>
                  <a:pt x="2509050" y="529674"/>
                  <a:pt x="2263494" y="930092"/>
                  <a:pt x="2232139" y="1401835"/>
                </a:cubicBezTo>
                <a:cubicBezTo>
                  <a:pt x="2075176" y="3763362"/>
                  <a:pt x="5533390" y="3353509"/>
                  <a:pt x="5138664" y="4195964"/>
                </a:cubicBezTo>
                <a:cubicBezTo>
                  <a:pt x="4743938" y="5038419"/>
                  <a:pt x="4715621" y="4822616"/>
                  <a:pt x="4506893" y="5847329"/>
                </a:cubicBezTo>
                <a:cubicBezTo>
                  <a:pt x="4440848" y="6171564"/>
                  <a:pt x="4425276" y="6442020"/>
                  <a:pt x="4449091" y="6667895"/>
                </a:cubicBezTo>
                <a:lnTo>
                  <a:pt x="4481951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486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9"/>
          <p:cNvSpPr/>
          <p:nvPr/>
        </p:nvSpPr>
        <p:spPr>
          <a:xfrm rot="10800000">
            <a:off x="0" y="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2192000" y="3715092"/>
                </a:moveTo>
                <a:lnTo>
                  <a:pt x="12192000" y="6858000"/>
                </a:lnTo>
                <a:lnTo>
                  <a:pt x="10688721" y="6858000"/>
                </a:lnTo>
                <a:lnTo>
                  <a:pt x="10698077" y="6844387"/>
                </a:lnTo>
                <a:cubicBezTo>
                  <a:pt x="11217636" y="6067614"/>
                  <a:pt x="11711633" y="5079780"/>
                  <a:pt x="12059995" y="4109565"/>
                </a:cubicBezTo>
                <a:lnTo>
                  <a:pt x="12192000" y="3715092"/>
                </a:lnTo>
                <a:close/>
                <a:moveTo>
                  <a:pt x="12083103" y="0"/>
                </a:moveTo>
                <a:lnTo>
                  <a:pt x="12192000" y="0"/>
                </a:lnTo>
                <a:lnTo>
                  <a:pt x="12192000" y="215444"/>
                </a:lnTo>
                <a:lnTo>
                  <a:pt x="12130139" y="85769"/>
                </a:lnTo>
                <a:lnTo>
                  <a:pt x="12083103" y="0"/>
                </a:lnTo>
                <a:close/>
                <a:moveTo>
                  <a:pt x="0" y="0"/>
                </a:moveTo>
                <a:lnTo>
                  <a:pt x="646875" y="0"/>
                </a:lnTo>
                <a:lnTo>
                  <a:pt x="610991" y="136731"/>
                </a:lnTo>
                <a:cubicBezTo>
                  <a:pt x="586197" y="250608"/>
                  <a:pt x="570780" y="368225"/>
                  <a:pt x="565725" y="489745"/>
                </a:cubicBezTo>
                <a:cubicBezTo>
                  <a:pt x="439202" y="3531382"/>
                  <a:pt x="4590291" y="3034828"/>
                  <a:pt x="4128797" y="4169674"/>
                </a:cubicBezTo>
                <a:cubicBezTo>
                  <a:pt x="3667303" y="5304520"/>
                  <a:pt x="3637296" y="4966797"/>
                  <a:pt x="3413557" y="6282935"/>
                </a:cubicBezTo>
                <a:cubicBezTo>
                  <a:pt x="3389959" y="6421750"/>
                  <a:pt x="3372938" y="6553006"/>
                  <a:pt x="3362009" y="6677131"/>
                </a:cubicBezTo>
                <a:lnTo>
                  <a:pt x="3350126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" name="Google Shape;80;p9"/>
          <p:cNvSpPr txBox="1"/>
          <p:nvPr>
            <p:ph type="title"/>
          </p:nvPr>
        </p:nvSpPr>
        <p:spPr>
          <a:xfrm>
            <a:off x="2852725" y="564225"/>
            <a:ext cx="5910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2400"/>
              <a:buNone/>
              <a:defRPr sz="2400"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81" name="Google Shape;81;p9"/>
          <p:cNvSpPr txBox="1"/>
          <p:nvPr>
            <p:ph idx="1" type="body"/>
          </p:nvPr>
        </p:nvSpPr>
        <p:spPr>
          <a:xfrm>
            <a:off x="4637600" y="1398225"/>
            <a:ext cx="4125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 algn="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 algn="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 algn="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 algn="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 algn="r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82" name="Google Shape;82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83" name="Google Shape;83;p9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bg>
      <p:bgPr>
        <a:gradFill>
          <a:gsLst>
            <a:gs pos="0">
              <a:srgbClr val="038DAF"/>
            </a:gs>
            <a:gs pos="15000">
              <a:srgbClr val="038DAF"/>
            </a:gs>
            <a:gs pos="49000">
              <a:srgbClr val="57308B"/>
            </a:gs>
            <a:gs pos="100000">
              <a:srgbClr val="57308B"/>
            </a:gs>
          </a:gsLst>
          <a:lin ang="13500032" scaled="0"/>
        </a:gradFill>
      </p:bgPr>
    </p:bg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0"/>
          <p:cNvSpPr/>
          <p:nvPr/>
        </p:nvSpPr>
        <p:spPr>
          <a:xfrm rot="10800000">
            <a:off x="0" y="-5356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852230" y="3186956"/>
                </a:moveTo>
                <a:cubicBezTo>
                  <a:pt x="1618246" y="3188006"/>
                  <a:pt x="1446861" y="3396322"/>
                  <a:pt x="1365637" y="3679654"/>
                </a:cubicBezTo>
                <a:cubicBezTo>
                  <a:pt x="1235680" y="4132985"/>
                  <a:pt x="987304" y="5748748"/>
                  <a:pt x="1555306" y="6157468"/>
                </a:cubicBezTo>
                <a:cubicBezTo>
                  <a:pt x="2123307" y="6566188"/>
                  <a:pt x="2820765" y="6526251"/>
                  <a:pt x="2726432" y="6129427"/>
                </a:cubicBezTo>
                <a:cubicBezTo>
                  <a:pt x="2632100" y="5732602"/>
                  <a:pt x="3867454" y="5462388"/>
                  <a:pt x="3771114" y="4854831"/>
                </a:cubicBezTo>
                <a:cubicBezTo>
                  <a:pt x="3674774" y="4247274"/>
                  <a:pt x="2813740" y="3909931"/>
                  <a:pt x="2335053" y="3437481"/>
                </a:cubicBezTo>
                <a:cubicBezTo>
                  <a:pt x="2155546" y="3260313"/>
                  <a:pt x="1992620" y="3186326"/>
                  <a:pt x="1852230" y="3186956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39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6" name="Google Shape;86;p10"/>
          <p:cNvSpPr/>
          <p:nvPr/>
        </p:nvSpPr>
        <p:spPr>
          <a:xfrm rot="10800000">
            <a:off x="0" y="-5356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607866" y="2386551"/>
                </a:moveTo>
                <a:cubicBezTo>
                  <a:pt x="1299868" y="2387933"/>
                  <a:pt x="1074269" y="2662146"/>
                  <a:pt x="967352" y="3035102"/>
                </a:cubicBezTo>
                <a:cubicBezTo>
                  <a:pt x="796285" y="3631833"/>
                  <a:pt x="469342" y="5758704"/>
                  <a:pt x="1217017" y="6296712"/>
                </a:cubicBezTo>
                <a:cubicBezTo>
                  <a:pt x="1964692" y="6834721"/>
                  <a:pt x="2882774" y="6782152"/>
                  <a:pt x="2758602" y="6259801"/>
                </a:cubicBezTo>
                <a:cubicBezTo>
                  <a:pt x="2634429" y="5737451"/>
                  <a:pt x="4260559" y="5381761"/>
                  <a:pt x="4133743" y="4582018"/>
                </a:cubicBezTo>
                <a:cubicBezTo>
                  <a:pt x="4006929" y="3782275"/>
                  <a:pt x="2873527" y="3338222"/>
                  <a:pt x="2243419" y="2716324"/>
                </a:cubicBezTo>
                <a:cubicBezTo>
                  <a:pt x="2007129" y="2483112"/>
                  <a:pt x="1792666" y="2385722"/>
                  <a:pt x="1607866" y="238655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667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7" name="Google Shape;87;p10"/>
          <p:cNvSpPr/>
          <p:nvPr/>
        </p:nvSpPr>
        <p:spPr>
          <a:xfrm rot="10800000">
            <a:off x="0" y="-9762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454562" y="1664013"/>
                </a:moveTo>
                <a:cubicBezTo>
                  <a:pt x="1081666" y="1665686"/>
                  <a:pt x="808532" y="1997677"/>
                  <a:pt x="679088" y="2449218"/>
                </a:cubicBezTo>
                <a:cubicBezTo>
                  <a:pt x="471976" y="3171684"/>
                  <a:pt x="76143" y="5746700"/>
                  <a:pt x="981359" y="6398070"/>
                </a:cubicBezTo>
                <a:cubicBezTo>
                  <a:pt x="1886574" y="7049441"/>
                  <a:pt x="2998101" y="6985794"/>
                  <a:pt x="2847765" y="6353382"/>
                </a:cubicBezTo>
                <a:cubicBezTo>
                  <a:pt x="2697429" y="5720969"/>
                  <a:pt x="4666193" y="5290333"/>
                  <a:pt x="4512657" y="4322079"/>
                </a:cubicBezTo>
                <a:cubicBezTo>
                  <a:pt x="4359122" y="3353825"/>
                  <a:pt x="2986906" y="2816207"/>
                  <a:pt x="2224030" y="2063271"/>
                </a:cubicBezTo>
                <a:cubicBezTo>
                  <a:pt x="1937952" y="1780920"/>
                  <a:pt x="1678300" y="1663010"/>
                  <a:pt x="1454562" y="1664013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8" name="Google Shape;88;p10"/>
          <p:cNvSpPr/>
          <p:nvPr/>
        </p:nvSpPr>
        <p:spPr>
          <a:xfrm rot="10800000">
            <a:off x="0" y="-95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0" y="6709140"/>
                </a:moveTo>
                <a:lnTo>
                  <a:pt x="67885" y="6780172"/>
                </a:lnTo>
                <a:lnTo>
                  <a:pt x="162674" y="6858000"/>
                </a:lnTo>
                <a:lnTo>
                  <a:pt x="0" y="6858000"/>
                </a:lnTo>
                <a:close/>
                <a:moveTo>
                  <a:pt x="2076466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3135407" y="6858000"/>
                </a:lnTo>
                <a:lnTo>
                  <a:pt x="3130069" y="6814603"/>
                </a:lnTo>
                <a:cubicBezTo>
                  <a:pt x="2893686" y="5820221"/>
                  <a:pt x="5989300" y="5143104"/>
                  <a:pt x="5747886" y="3620657"/>
                </a:cubicBezTo>
                <a:cubicBezTo>
                  <a:pt x="5506473" y="2098210"/>
                  <a:pt x="3348850" y="1252879"/>
                  <a:pt x="2149332" y="68990"/>
                </a:cubicBezTo>
                <a:close/>
                <a:moveTo>
                  <a:pt x="0" y="0"/>
                </a:moveTo>
                <a:lnTo>
                  <a:pt x="25874" y="0"/>
                </a:lnTo>
                <a:lnTo>
                  <a:pt x="0" y="3938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" name="Google Shape;89;p10"/>
          <p:cNvSpPr/>
          <p:nvPr/>
        </p:nvSpPr>
        <p:spPr>
          <a:xfrm rot="10800000">
            <a:off x="0" y="-9762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2920447" y="6858000"/>
                </a:lnTo>
                <a:lnTo>
                  <a:pt x="2924350" y="6849523"/>
                </a:lnTo>
                <a:cubicBezTo>
                  <a:pt x="2945691" y="6776288"/>
                  <a:pt x="2946801" y="6692040"/>
                  <a:pt x="2924237" y="6597120"/>
                </a:cubicBezTo>
                <a:cubicBezTo>
                  <a:pt x="2743725" y="5837765"/>
                  <a:pt x="5107673" y="5320689"/>
                  <a:pt x="4923319" y="4158080"/>
                </a:cubicBezTo>
                <a:cubicBezTo>
                  <a:pt x="4738965" y="2995471"/>
                  <a:pt x="3091308" y="2349939"/>
                  <a:pt x="2175302" y="1445869"/>
                </a:cubicBezTo>
                <a:cubicBezTo>
                  <a:pt x="1259297" y="541798"/>
                  <a:pt x="568932" y="1041801"/>
                  <a:pt x="320248" y="1909285"/>
                </a:cubicBezTo>
                <a:cubicBezTo>
                  <a:pt x="71563" y="2776770"/>
                  <a:pt x="-403724" y="5868661"/>
                  <a:pt x="683193" y="6650779"/>
                </a:cubicBezTo>
                <a:cubicBezTo>
                  <a:pt x="751125" y="6699661"/>
                  <a:pt x="820025" y="6745190"/>
                  <a:pt x="889462" y="6787408"/>
                </a:cubicBezTo>
                <a:lnTo>
                  <a:pt x="1016116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588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" name="Google Shape;90;p10"/>
          <p:cNvSpPr txBox="1"/>
          <p:nvPr>
            <p:ph type="title"/>
          </p:nvPr>
        </p:nvSpPr>
        <p:spPr>
          <a:xfrm>
            <a:off x="469600" y="564225"/>
            <a:ext cx="62049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9pPr>
          </a:lstStyle>
          <a:p/>
        </p:txBody>
      </p:sp>
      <p:sp>
        <p:nvSpPr>
          <p:cNvPr id="91" name="Google Shape;91;p10"/>
          <p:cNvSpPr txBox="1"/>
          <p:nvPr>
            <p:ph idx="1" type="body"/>
          </p:nvPr>
        </p:nvSpPr>
        <p:spPr>
          <a:xfrm>
            <a:off x="469600" y="1398225"/>
            <a:ext cx="62049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1pPr>
            <a:lvl2pPr indent="-355600" lvl="1" marL="9144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2pPr>
            <a:lvl3pPr indent="-355600" lvl="2" marL="13716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160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160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160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1600"/>
              </a:spcBef>
              <a:spcAft>
                <a:spcPts val="160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92" name="Google Shape;92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3" name="Google Shape;93;p10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bg>
      <p:bgPr>
        <a:gradFill>
          <a:gsLst>
            <a:gs pos="0">
              <a:srgbClr val="963C50"/>
            </a:gs>
            <a:gs pos="41000">
              <a:srgbClr val="6AA84F"/>
            </a:gs>
            <a:gs pos="70000">
              <a:srgbClr val="FF9900"/>
            </a:gs>
            <a:gs pos="100000">
              <a:srgbClr val="462663"/>
            </a:gs>
          </a:gsLst>
          <a:lin ang="13199916" scaled="0"/>
        </a:gradFill>
      </p:bgPr>
    </p:bg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p11"/>
          <p:cNvSpPr txBox="1"/>
          <p:nvPr>
            <p:ph type="title"/>
          </p:nvPr>
        </p:nvSpPr>
        <p:spPr>
          <a:xfrm>
            <a:off x="1808325" y="601175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96" name="Google Shape;96;p11"/>
          <p:cNvSpPr txBox="1"/>
          <p:nvPr>
            <p:ph idx="12" type="sldNum"/>
          </p:nvPr>
        </p:nvSpPr>
        <p:spPr>
          <a:xfrm rot="10800000">
            <a:off x="122842" y="95104"/>
            <a:ext cx="548700" cy="38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7" name="Google Shape;97;p11"/>
          <p:cNvSpPr txBox="1"/>
          <p:nvPr>
            <p:ph idx="2" type="sldNum"/>
          </p:nvPr>
        </p:nvSpPr>
        <p:spPr>
          <a:xfrm rot="10800000">
            <a:off x="122842" y="95104"/>
            <a:ext cx="548700" cy="386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8" name="Google Shape;98;p11"/>
          <p:cNvSpPr/>
          <p:nvPr/>
        </p:nvSpPr>
        <p:spPr>
          <a:xfrm>
            <a:off x="0" y="-1308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9162546" y="543060"/>
                </a:moveTo>
                <a:cubicBezTo>
                  <a:pt x="8788456" y="539280"/>
                  <a:pt x="8637911" y="621492"/>
                  <a:pt x="8019215" y="837712"/>
                </a:cubicBezTo>
                <a:cubicBezTo>
                  <a:pt x="7400519" y="1053932"/>
                  <a:pt x="6088430" y="1470841"/>
                  <a:pt x="5450372" y="1840381"/>
                </a:cubicBezTo>
                <a:cubicBezTo>
                  <a:pt x="4474486" y="2405579"/>
                  <a:pt x="4182567" y="3008593"/>
                  <a:pt x="4494727" y="3511725"/>
                </a:cubicBezTo>
                <a:cubicBezTo>
                  <a:pt x="4806887" y="4014857"/>
                  <a:pt x="6706715" y="4450045"/>
                  <a:pt x="7323334" y="4859173"/>
                </a:cubicBezTo>
                <a:cubicBezTo>
                  <a:pt x="7939953" y="5268301"/>
                  <a:pt x="7466463" y="5715251"/>
                  <a:pt x="8194439" y="5966493"/>
                </a:cubicBezTo>
                <a:cubicBezTo>
                  <a:pt x="8879074" y="6202777"/>
                  <a:pt x="9493044" y="6083267"/>
                  <a:pt x="10197566" y="5561120"/>
                </a:cubicBezTo>
                <a:cubicBezTo>
                  <a:pt x="10824810" y="5096247"/>
                  <a:pt x="11655679" y="3514093"/>
                  <a:pt x="11595686" y="2704262"/>
                </a:cubicBezTo>
                <a:cubicBezTo>
                  <a:pt x="11535694" y="1894431"/>
                  <a:pt x="10688893" y="1111524"/>
                  <a:pt x="9837613" y="702136"/>
                </a:cubicBezTo>
                <a:cubicBezTo>
                  <a:pt x="9610862" y="593089"/>
                  <a:pt x="9387001" y="545328"/>
                  <a:pt x="9162546" y="543060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1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11"/>
          <p:cNvSpPr/>
          <p:nvPr/>
        </p:nvSpPr>
        <p:spPr>
          <a:xfrm>
            <a:off x="0" y="-1308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8837700" y="33021"/>
                </a:moveTo>
                <a:cubicBezTo>
                  <a:pt x="8395773" y="28556"/>
                  <a:pt x="8353896" y="34351"/>
                  <a:pt x="7487039" y="381104"/>
                </a:cubicBezTo>
                <a:cubicBezTo>
                  <a:pt x="6620182" y="727857"/>
                  <a:pt x="4231412" y="1474439"/>
                  <a:pt x="3636559" y="2113537"/>
                </a:cubicBezTo>
                <a:cubicBezTo>
                  <a:pt x="3041706" y="2752635"/>
                  <a:pt x="3413184" y="3712648"/>
                  <a:pt x="3917919" y="4215693"/>
                </a:cubicBezTo>
                <a:cubicBezTo>
                  <a:pt x="4422654" y="4718738"/>
                  <a:pt x="6035615" y="4761101"/>
                  <a:pt x="6664968" y="5131806"/>
                </a:cubicBezTo>
                <a:cubicBezTo>
                  <a:pt x="7294321" y="5502511"/>
                  <a:pt x="6965408" y="6200065"/>
                  <a:pt x="7694037" y="6439924"/>
                </a:cubicBezTo>
                <a:cubicBezTo>
                  <a:pt x="8506732" y="6707457"/>
                  <a:pt x="9228128" y="6577873"/>
                  <a:pt x="10060407" y="5961042"/>
                </a:cubicBezTo>
                <a:cubicBezTo>
                  <a:pt x="10801394" y="5411869"/>
                  <a:pt x="11782931" y="3542812"/>
                  <a:pt x="11712060" y="2586129"/>
                </a:cubicBezTo>
                <a:cubicBezTo>
                  <a:pt x="11641188" y="1629445"/>
                  <a:pt x="10640831" y="704568"/>
                  <a:pt x="9635182" y="220943"/>
                </a:cubicBezTo>
                <a:cubicBezTo>
                  <a:pt x="9367312" y="92122"/>
                  <a:pt x="9102856" y="35701"/>
                  <a:pt x="8837700" y="3302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17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0" name="Google Shape;100;p11"/>
          <p:cNvSpPr/>
          <p:nvPr/>
        </p:nvSpPr>
        <p:spPr>
          <a:xfrm>
            <a:off x="0" y="-1308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242707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9019529" y="6858000"/>
                </a:lnTo>
                <a:lnTo>
                  <a:pt x="9158873" y="6806683"/>
                </a:lnTo>
                <a:cubicBezTo>
                  <a:pt x="9392643" y="6711616"/>
                  <a:pt x="9631711" y="6577804"/>
                  <a:pt x="9882155" y="6392191"/>
                </a:cubicBezTo>
                <a:cubicBezTo>
                  <a:pt x="10774047" y="5731178"/>
                  <a:pt x="11955477" y="3481480"/>
                  <a:pt x="11870173" y="2329965"/>
                </a:cubicBezTo>
                <a:cubicBezTo>
                  <a:pt x="11806194" y="1466328"/>
                  <a:pt x="11112902" y="624226"/>
                  <a:pt x="10259595" y="11571"/>
                </a:cubicBezTo>
                <a:lnTo>
                  <a:pt x="10242707" y="0"/>
                </a:lnTo>
                <a:close/>
                <a:moveTo>
                  <a:pt x="0" y="0"/>
                </a:moveTo>
                <a:lnTo>
                  <a:pt x="6032968" y="0"/>
                </a:lnTo>
                <a:lnTo>
                  <a:pt x="5982875" y="21935"/>
                </a:lnTo>
                <a:cubicBezTo>
                  <a:pt x="5092020" y="419658"/>
                  <a:pt x="3069401" y="548996"/>
                  <a:pt x="2558494" y="1345536"/>
                </a:cubicBezTo>
                <a:cubicBezTo>
                  <a:pt x="2047587" y="2142076"/>
                  <a:pt x="2408859" y="4110482"/>
                  <a:pt x="2917435" y="4801176"/>
                </a:cubicBezTo>
                <a:cubicBezTo>
                  <a:pt x="3426011" y="5491870"/>
                  <a:pt x="5029932" y="5147276"/>
                  <a:pt x="5609953" y="5489702"/>
                </a:cubicBezTo>
                <a:cubicBezTo>
                  <a:pt x="6189974" y="5832128"/>
                  <a:pt x="5948626" y="6700816"/>
                  <a:pt x="6397564" y="6855732"/>
                </a:cubicBezTo>
                <a:lnTo>
                  <a:pt x="6405161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49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1" name="Google Shape;101;p11"/>
          <p:cNvSpPr/>
          <p:nvPr/>
        </p:nvSpPr>
        <p:spPr>
          <a:xfrm>
            <a:off x="0" y="310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2192000" y="2347339"/>
                </a:moveTo>
                <a:lnTo>
                  <a:pt x="12192000" y="6858000"/>
                </a:lnTo>
                <a:lnTo>
                  <a:pt x="9974095" y="6858000"/>
                </a:lnTo>
                <a:lnTo>
                  <a:pt x="10007794" y="6825568"/>
                </a:lnTo>
                <a:cubicBezTo>
                  <a:pt x="10930303" y="5900314"/>
                  <a:pt x="11963828" y="3941883"/>
                  <a:pt x="12168671" y="2572635"/>
                </a:cubicBezTo>
                <a:lnTo>
                  <a:pt x="12192000" y="2347339"/>
                </a:lnTo>
                <a:close/>
                <a:moveTo>
                  <a:pt x="11244249" y="0"/>
                </a:moveTo>
                <a:lnTo>
                  <a:pt x="12192000" y="0"/>
                </a:lnTo>
                <a:lnTo>
                  <a:pt x="12192000" y="1911248"/>
                </a:lnTo>
                <a:lnTo>
                  <a:pt x="12162992" y="1694608"/>
                </a:lnTo>
                <a:cubicBezTo>
                  <a:pt x="12058141" y="1150990"/>
                  <a:pt x="11766447" y="619674"/>
                  <a:pt x="11362195" y="133570"/>
                </a:cubicBezTo>
                <a:lnTo>
                  <a:pt x="11244249" y="0"/>
                </a:lnTo>
                <a:close/>
                <a:moveTo>
                  <a:pt x="0" y="0"/>
                </a:moveTo>
                <a:lnTo>
                  <a:pt x="3079310" y="0"/>
                </a:lnTo>
                <a:lnTo>
                  <a:pt x="2597523" y="126846"/>
                </a:lnTo>
                <a:cubicBezTo>
                  <a:pt x="2283010" y="338571"/>
                  <a:pt x="869919" y="1198636"/>
                  <a:pt x="1150398" y="2053270"/>
                </a:cubicBezTo>
                <a:cubicBezTo>
                  <a:pt x="1664564" y="3619959"/>
                  <a:pt x="778212" y="4740986"/>
                  <a:pt x="1307746" y="5367353"/>
                </a:cubicBezTo>
                <a:cubicBezTo>
                  <a:pt x="1837280" y="5993720"/>
                  <a:pt x="3844385" y="5564026"/>
                  <a:pt x="4327599" y="5811471"/>
                </a:cubicBezTo>
                <a:cubicBezTo>
                  <a:pt x="4810813" y="6058916"/>
                  <a:pt x="4958182" y="6683578"/>
                  <a:pt x="4207033" y="6852023"/>
                </a:cubicBez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486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2" name="Google Shape;102;p11"/>
          <p:cNvSpPr/>
          <p:nvPr/>
        </p:nvSpPr>
        <p:spPr>
          <a:xfrm>
            <a:off x="0" y="-10125"/>
            <a:ext cx="9144000" cy="5070998"/>
          </a:xfrm>
          <a:custGeom>
            <a:rect b="b" l="l" r="r" t="t"/>
            <a:pathLst>
              <a:path extrusionOk="0" h="6875930" w="12192000">
                <a:moveTo>
                  <a:pt x="12192000" y="3727045"/>
                </a:moveTo>
                <a:lnTo>
                  <a:pt x="12192000" y="6869953"/>
                </a:lnTo>
                <a:lnTo>
                  <a:pt x="10688721" y="6869953"/>
                </a:lnTo>
                <a:lnTo>
                  <a:pt x="10698077" y="6856340"/>
                </a:lnTo>
                <a:cubicBezTo>
                  <a:pt x="11217636" y="6079567"/>
                  <a:pt x="11711633" y="5091733"/>
                  <a:pt x="12059995" y="4121518"/>
                </a:cubicBezTo>
                <a:lnTo>
                  <a:pt x="12192000" y="3727045"/>
                </a:lnTo>
                <a:close/>
                <a:moveTo>
                  <a:pt x="12083103" y="11953"/>
                </a:moveTo>
                <a:lnTo>
                  <a:pt x="12192000" y="11953"/>
                </a:lnTo>
                <a:lnTo>
                  <a:pt x="12192000" y="227397"/>
                </a:lnTo>
                <a:lnTo>
                  <a:pt x="12130139" y="97722"/>
                </a:lnTo>
                <a:lnTo>
                  <a:pt x="12083103" y="11953"/>
                </a:lnTo>
                <a:close/>
                <a:moveTo>
                  <a:pt x="0" y="11953"/>
                </a:moveTo>
                <a:lnTo>
                  <a:pt x="885934" y="0"/>
                </a:lnTo>
                <a:cubicBezTo>
                  <a:pt x="787167" y="91530"/>
                  <a:pt x="597091" y="247672"/>
                  <a:pt x="380455" y="961886"/>
                </a:cubicBezTo>
                <a:cubicBezTo>
                  <a:pt x="26454" y="2128972"/>
                  <a:pt x="745608" y="3213108"/>
                  <a:pt x="447291" y="4456545"/>
                </a:cubicBezTo>
                <a:cubicBezTo>
                  <a:pt x="148974" y="5699982"/>
                  <a:pt x="516253" y="5987281"/>
                  <a:pt x="1100663" y="6235124"/>
                </a:cubicBezTo>
                <a:cubicBezTo>
                  <a:pt x="1650777" y="6468422"/>
                  <a:pt x="3871240" y="6056934"/>
                  <a:pt x="3093137" y="6875930"/>
                </a:cubicBezTo>
                <a:lnTo>
                  <a:pt x="0" y="6869953"/>
                </a:lnTo>
                <a:lnTo>
                  <a:pt x="0" y="1195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3" name="Google Shape;103;p11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12"/>
          <p:cNvSpPr txBox="1"/>
          <p:nvPr>
            <p:ph idx="12" type="sldNum"/>
          </p:nvPr>
        </p:nvSpPr>
        <p:spPr>
          <a:xfrm rot="10800000">
            <a:off x="122842" y="97751"/>
            <a:ext cx="548700" cy="39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06" name="Google Shape;106;p12"/>
          <p:cNvSpPr txBox="1"/>
          <p:nvPr>
            <p:ph idx="2" type="sldNum"/>
          </p:nvPr>
        </p:nvSpPr>
        <p:spPr>
          <a:xfrm rot="10800000">
            <a:off x="122842" y="97751"/>
            <a:ext cx="548700" cy="395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07" name="Google Shape;107;p12"/>
          <p:cNvSpPr/>
          <p:nvPr/>
        </p:nvSpPr>
        <p:spPr>
          <a:xfrm>
            <a:off x="0" y="-1088"/>
            <a:ext cx="9144000" cy="5177790"/>
          </a:xfrm>
          <a:custGeom>
            <a:rect b="b" l="l" r="r" t="t"/>
            <a:pathLst>
              <a:path extrusionOk="0" h="6858000" w="12192000">
                <a:moveTo>
                  <a:pt x="9162546" y="543060"/>
                </a:moveTo>
                <a:cubicBezTo>
                  <a:pt x="8788456" y="539280"/>
                  <a:pt x="8637911" y="621492"/>
                  <a:pt x="8019215" y="837712"/>
                </a:cubicBezTo>
                <a:cubicBezTo>
                  <a:pt x="7400519" y="1053932"/>
                  <a:pt x="6088430" y="1470841"/>
                  <a:pt x="5450372" y="1840381"/>
                </a:cubicBezTo>
                <a:cubicBezTo>
                  <a:pt x="4474486" y="2405579"/>
                  <a:pt x="4182567" y="3008593"/>
                  <a:pt x="4494727" y="3511725"/>
                </a:cubicBezTo>
                <a:cubicBezTo>
                  <a:pt x="4806887" y="4014857"/>
                  <a:pt x="6706715" y="4450045"/>
                  <a:pt x="7323334" y="4859173"/>
                </a:cubicBezTo>
                <a:cubicBezTo>
                  <a:pt x="7939953" y="5268301"/>
                  <a:pt x="7466463" y="5715251"/>
                  <a:pt x="8194439" y="5966493"/>
                </a:cubicBezTo>
                <a:cubicBezTo>
                  <a:pt x="8879074" y="6202777"/>
                  <a:pt x="9493044" y="6083267"/>
                  <a:pt x="10197566" y="5561120"/>
                </a:cubicBezTo>
                <a:cubicBezTo>
                  <a:pt x="10824810" y="5096247"/>
                  <a:pt x="11655679" y="3514093"/>
                  <a:pt x="11595686" y="2704262"/>
                </a:cubicBezTo>
                <a:cubicBezTo>
                  <a:pt x="11535694" y="1894431"/>
                  <a:pt x="10688893" y="1111524"/>
                  <a:pt x="9837613" y="702136"/>
                </a:cubicBezTo>
                <a:cubicBezTo>
                  <a:pt x="9610862" y="593089"/>
                  <a:pt x="9387001" y="545328"/>
                  <a:pt x="9162546" y="543060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1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8" name="Google Shape;108;p12"/>
          <p:cNvSpPr/>
          <p:nvPr/>
        </p:nvSpPr>
        <p:spPr>
          <a:xfrm>
            <a:off x="0" y="-1088"/>
            <a:ext cx="9144000" cy="5177790"/>
          </a:xfrm>
          <a:custGeom>
            <a:rect b="b" l="l" r="r" t="t"/>
            <a:pathLst>
              <a:path extrusionOk="0" h="6858000" w="12192000">
                <a:moveTo>
                  <a:pt x="8837700" y="33021"/>
                </a:moveTo>
                <a:cubicBezTo>
                  <a:pt x="8395773" y="28556"/>
                  <a:pt x="8353896" y="34351"/>
                  <a:pt x="7487039" y="381104"/>
                </a:cubicBezTo>
                <a:cubicBezTo>
                  <a:pt x="6620182" y="727857"/>
                  <a:pt x="4231412" y="1474439"/>
                  <a:pt x="3636559" y="2113537"/>
                </a:cubicBezTo>
                <a:cubicBezTo>
                  <a:pt x="3041706" y="2752635"/>
                  <a:pt x="3413184" y="3712648"/>
                  <a:pt x="3917919" y="4215693"/>
                </a:cubicBezTo>
                <a:cubicBezTo>
                  <a:pt x="4422654" y="4718738"/>
                  <a:pt x="6035615" y="4761101"/>
                  <a:pt x="6664968" y="5131806"/>
                </a:cubicBezTo>
                <a:cubicBezTo>
                  <a:pt x="7294321" y="5502511"/>
                  <a:pt x="6965408" y="6200065"/>
                  <a:pt x="7694037" y="6439924"/>
                </a:cubicBezTo>
                <a:cubicBezTo>
                  <a:pt x="8506732" y="6707457"/>
                  <a:pt x="9228128" y="6577873"/>
                  <a:pt x="10060407" y="5961042"/>
                </a:cubicBezTo>
                <a:cubicBezTo>
                  <a:pt x="10801394" y="5411869"/>
                  <a:pt x="11782931" y="3542812"/>
                  <a:pt x="11712060" y="2586129"/>
                </a:cubicBezTo>
                <a:cubicBezTo>
                  <a:pt x="11641188" y="1629445"/>
                  <a:pt x="10640831" y="704568"/>
                  <a:pt x="9635182" y="220943"/>
                </a:cubicBezTo>
                <a:cubicBezTo>
                  <a:pt x="9367312" y="92122"/>
                  <a:pt x="9102856" y="35701"/>
                  <a:pt x="8837700" y="3302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17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12"/>
          <p:cNvSpPr/>
          <p:nvPr/>
        </p:nvSpPr>
        <p:spPr>
          <a:xfrm>
            <a:off x="0" y="-1088"/>
            <a:ext cx="9144000" cy="5177790"/>
          </a:xfrm>
          <a:custGeom>
            <a:rect b="b" l="l" r="r" t="t"/>
            <a:pathLst>
              <a:path extrusionOk="0" h="6858000" w="12192000">
                <a:moveTo>
                  <a:pt x="10242707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9019529" y="6858000"/>
                </a:lnTo>
                <a:lnTo>
                  <a:pt x="9158873" y="6806683"/>
                </a:lnTo>
                <a:cubicBezTo>
                  <a:pt x="9392643" y="6711616"/>
                  <a:pt x="9631711" y="6577804"/>
                  <a:pt x="9882155" y="6392191"/>
                </a:cubicBezTo>
                <a:cubicBezTo>
                  <a:pt x="10774047" y="5731178"/>
                  <a:pt x="11955477" y="3481480"/>
                  <a:pt x="11870173" y="2329965"/>
                </a:cubicBezTo>
                <a:cubicBezTo>
                  <a:pt x="11806194" y="1466328"/>
                  <a:pt x="11112902" y="624226"/>
                  <a:pt x="10259595" y="11571"/>
                </a:cubicBezTo>
                <a:lnTo>
                  <a:pt x="10242707" y="0"/>
                </a:lnTo>
                <a:close/>
                <a:moveTo>
                  <a:pt x="0" y="0"/>
                </a:moveTo>
                <a:lnTo>
                  <a:pt x="6032968" y="0"/>
                </a:lnTo>
                <a:lnTo>
                  <a:pt x="5982875" y="21935"/>
                </a:lnTo>
                <a:cubicBezTo>
                  <a:pt x="5092020" y="419658"/>
                  <a:pt x="3069401" y="548996"/>
                  <a:pt x="2558494" y="1345536"/>
                </a:cubicBezTo>
                <a:cubicBezTo>
                  <a:pt x="2047587" y="2142076"/>
                  <a:pt x="2408859" y="4110482"/>
                  <a:pt x="2917435" y="4801176"/>
                </a:cubicBezTo>
                <a:cubicBezTo>
                  <a:pt x="3426011" y="5491870"/>
                  <a:pt x="5029932" y="5147276"/>
                  <a:pt x="5609953" y="5489702"/>
                </a:cubicBezTo>
                <a:cubicBezTo>
                  <a:pt x="6189974" y="5832128"/>
                  <a:pt x="5948626" y="6700816"/>
                  <a:pt x="6397564" y="6855732"/>
                </a:cubicBezTo>
                <a:lnTo>
                  <a:pt x="6405161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49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0" name="Google Shape;110;p12"/>
          <p:cNvSpPr/>
          <p:nvPr/>
        </p:nvSpPr>
        <p:spPr>
          <a:xfrm>
            <a:off x="0" y="3430"/>
            <a:ext cx="9144000" cy="5177790"/>
          </a:xfrm>
          <a:custGeom>
            <a:rect b="b" l="l" r="r" t="t"/>
            <a:pathLst>
              <a:path extrusionOk="0" h="6858000" w="12192000">
                <a:moveTo>
                  <a:pt x="12192000" y="2347339"/>
                </a:moveTo>
                <a:lnTo>
                  <a:pt x="12192000" y="6858000"/>
                </a:lnTo>
                <a:lnTo>
                  <a:pt x="9974095" y="6858000"/>
                </a:lnTo>
                <a:lnTo>
                  <a:pt x="10007794" y="6825568"/>
                </a:lnTo>
                <a:cubicBezTo>
                  <a:pt x="10930303" y="5900314"/>
                  <a:pt x="11963828" y="3941883"/>
                  <a:pt x="12168671" y="2572635"/>
                </a:cubicBezTo>
                <a:lnTo>
                  <a:pt x="12192000" y="2347339"/>
                </a:lnTo>
                <a:close/>
                <a:moveTo>
                  <a:pt x="11244249" y="0"/>
                </a:moveTo>
                <a:lnTo>
                  <a:pt x="12192000" y="0"/>
                </a:lnTo>
                <a:lnTo>
                  <a:pt x="12192000" y="1911248"/>
                </a:lnTo>
                <a:lnTo>
                  <a:pt x="12162992" y="1694608"/>
                </a:lnTo>
                <a:cubicBezTo>
                  <a:pt x="12058141" y="1150990"/>
                  <a:pt x="11766447" y="619674"/>
                  <a:pt x="11362195" y="133570"/>
                </a:cubicBezTo>
                <a:lnTo>
                  <a:pt x="11244249" y="0"/>
                </a:lnTo>
                <a:close/>
                <a:moveTo>
                  <a:pt x="0" y="0"/>
                </a:moveTo>
                <a:lnTo>
                  <a:pt x="3079310" y="0"/>
                </a:lnTo>
                <a:lnTo>
                  <a:pt x="2597523" y="126846"/>
                </a:lnTo>
                <a:cubicBezTo>
                  <a:pt x="2283010" y="338571"/>
                  <a:pt x="869919" y="1198636"/>
                  <a:pt x="1150398" y="2053270"/>
                </a:cubicBezTo>
                <a:cubicBezTo>
                  <a:pt x="1664564" y="3619959"/>
                  <a:pt x="778212" y="4740986"/>
                  <a:pt x="1307746" y="5367353"/>
                </a:cubicBezTo>
                <a:cubicBezTo>
                  <a:pt x="1837280" y="5993720"/>
                  <a:pt x="3844385" y="5564026"/>
                  <a:pt x="4327599" y="5811471"/>
                </a:cubicBezTo>
                <a:cubicBezTo>
                  <a:pt x="4810813" y="6058916"/>
                  <a:pt x="4958182" y="6683578"/>
                  <a:pt x="4207033" y="6852023"/>
                </a:cubicBez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486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12"/>
          <p:cNvSpPr/>
          <p:nvPr/>
        </p:nvSpPr>
        <p:spPr>
          <a:xfrm>
            <a:off x="0" y="-10125"/>
            <a:ext cx="9144000" cy="5191327"/>
          </a:xfrm>
          <a:custGeom>
            <a:rect b="b" l="l" r="r" t="t"/>
            <a:pathLst>
              <a:path extrusionOk="0" h="6875930" w="12192000">
                <a:moveTo>
                  <a:pt x="12192000" y="3727045"/>
                </a:moveTo>
                <a:lnTo>
                  <a:pt x="12192000" y="6869953"/>
                </a:lnTo>
                <a:lnTo>
                  <a:pt x="10688721" y="6869953"/>
                </a:lnTo>
                <a:lnTo>
                  <a:pt x="10698077" y="6856340"/>
                </a:lnTo>
                <a:cubicBezTo>
                  <a:pt x="11217636" y="6079567"/>
                  <a:pt x="11711633" y="5091733"/>
                  <a:pt x="12059995" y="4121518"/>
                </a:cubicBezTo>
                <a:lnTo>
                  <a:pt x="12192000" y="3727045"/>
                </a:lnTo>
                <a:close/>
                <a:moveTo>
                  <a:pt x="12083103" y="11953"/>
                </a:moveTo>
                <a:lnTo>
                  <a:pt x="12192000" y="11953"/>
                </a:lnTo>
                <a:lnTo>
                  <a:pt x="12192000" y="227397"/>
                </a:lnTo>
                <a:lnTo>
                  <a:pt x="12130139" y="97722"/>
                </a:lnTo>
                <a:lnTo>
                  <a:pt x="12083103" y="11953"/>
                </a:lnTo>
                <a:close/>
                <a:moveTo>
                  <a:pt x="0" y="11953"/>
                </a:moveTo>
                <a:lnTo>
                  <a:pt x="885934" y="0"/>
                </a:lnTo>
                <a:cubicBezTo>
                  <a:pt x="787167" y="91530"/>
                  <a:pt x="597091" y="247672"/>
                  <a:pt x="380455" y="961886"/>
                </a:cubicBezTo>
                <a:cubicBezTo>
                  <a:pt x="26454" y="2128972"/>
                  <a:pt x="745608" y="3213108"/>
                  <a:pt x="447291" y="4456545"/>
                </a:cubicBezTo>
                <a:cubicBezTo>
                  <a:pt x="148974" y="5699982"/>
                  <a:pt x="516253" y="5987281"/>
                  <a:pt x="1100663" y="6235124"/>
                </a:cubicBezTo>
                <a:cubicBezTo>
                  <a:pt x="1650777" y="6468422"/>
                  <a:pt x="3871240" y="6056934"/>
                  <a:pt x="3093137" y="6875930"/>
                </a:cubicBezTo>
                <a:lnTo>
                  <a:pt x="0" y="6869953"/>
                </a:lnTo>
                <a:lnTo>
                  <a:pt x="0" y="1195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" name="Google Shape;112;p12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4800"/>
              <a:buFont typeface="IBM Plex Sans"/>
              <a:buNone/>
              <a:defRPr b="1" sz="4800">
                <a:latin typeface="IBM Plex Sans"/>
                <a:ea typeface="IBM Plex Sans"/>
                <a:cs typeface="IBM Plex Sans"/>
                <a:sym typeface="IBM Plex Sans"/>
              </a:defRPr>
            </a:lvl1pPr>
          </a:lstStyle>
          <a:p/>
        </p:txBody>
      </p:sp>
      <p:sp>
        <p:nvSpPr>
          <p:cNvPr id="113" name="Google Shape;113;p12"/>
          <p:cNvSpPr txBox="1"/>
          <p:nvPr>
            <p:ph idx="3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14" name="Google Shape;114;p12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bg>
      <p:bgPr>
        <a:gradFill>
          <a:gsLst>
            <a:gs pos="0">
              <a:srgbClr val="038DAF"/>
            </a:gs>
            <a:gs pos="26000">
              <a:srgbClr val="038DAF"/>
            </a:gs>
            <a:gs pos="62000">
              <a:srgbClr val="57308B"/>
            </a:gs>
            <a:gs pos="100000">
              <a:srgbClr val="57308B"/>
            </a:gs>
          </a:gsLst>
          <a:lin ang="13500032" scaled="0"/>
        </a:gradFill>
      </p:bgPr>
    </p:bg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13"/>
          <p:cNvSpPr/>
          <p:nvPr/>
        </p:nvSpPr>
        <p:spPr>
          <a:xfrm>
            <a:off x="-11575" y="-18925"/>
            <a:ext cx="9155700" cy="5075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7" name="Google Shape;117;p13"/>
          <p:cNvGrpSpPr/>
          <p:nvPr/>
        </p:nvGrpSpPr>
        <p:grpSpPr>
          <a:xfrm>
            <a:off x="-243627" y="883457"/>
            <a:ext cx="2384145" cy="2359291"/>
            <a:chOff x="8447326" y="-345320"/>
            <a:chExt cx="4013713" cy="3899010"/>
          </a:xfrm>
        </p:grpSpPr>
        <p:sp>
          <p:nvSpPr>
            <p:cNvPr id="118" name="Google Shape;118;p13"/>
            <p:cNvSpPr/>
            <p:nvPr/>
          </p:nvSpPr>
          <p:spPr>
            <a:xfrm rot="8728605">
              <a:off x="8915696" y="297375"/>
              <a:ext cx="3076973" cy="2613620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17647"/>
                  </a:srgbClr>
                </a:gs>
                <a:gs pos="17000">
                  <a:srgbClr val="038DAF">
                    <a:alpha val="17647"/>
                  </a:srgbClr>
                </a:gs>
                <a:gs pos="62000">
                  <a:srgbClr val="57308B">
                    <a:alpha val="21960"/>
                  </a:srgbClr>
                </a:gs>
                <a:gs pos="100000">
                  <a:srgbClr val="57308B">
                    <a:alpha val="21960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" name="Google Shape;119;p13"/>
            <p:cNvSpPr/>
            <p:nvPr/>
          </p:nvSpPr>
          <p:spPr>
            <a:xfrm rot="8730675">
              <a:off x="9436247" y="810237"/>
              <a:ext cx="2292794" cy="1879637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34901"/>
                  </a:srgbClr>
                </a:gs>
                <a:gs pos="14000">
                  <a:srgbClr val="038DAF">
                    <a:alpha val="34901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13"/>
            <p:cNvSpPr/>
            <p:nvPr/>
          </p:nvSpPr>
          <p:spPr>
            <a:xfrm rot="8728560">
              <a:off x="10028169" y="1155598"/>
              <a:ext cx="1463906" cy="1369615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49803"/>
                  </a:srgbClr>
                </a:gs>
                <a:gs pos="15000">
                  <a:srgbClr val="038DAF">
                    <a:alpha val="49803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13"/>
            <p:cNvSpPr/>
            <p:nvPr/>
          </p:nvSpPr>
          <p:spPr>
            <a:xfrm rot="8739621">
              <a:off x="10395602" y="1382448"/>
              <a:ext cx="939674" cy="1007964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/>
                </a:gs>
                <a:gs pos="10000">
                  <a:srgbClr val="038DAF"/>
                </a:gs>
                <a:gs pos="62000">
                  <a:srgbClr val="57308B"/>
                </a:gs>
                <a:gs pos="100000">
                  <a:srgbClr val="57308B"/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" name="Google Shape;122;p13"/>
          <p:cNvGrpSpPr/>
          <p:nvPr/>
        </p:nvGrpSpPr>
        <p:grpSpPr>
          <a:xfrm rot="5400000">
            <a:off x="1961007" y="818497"/>
            <a:ext cx="1750380" cy="2372938"/>
            <a:chOff x="8447326" y="-345320"/>
            <a:chExt cx="4013713" cy="3899010"/>
          </a:xfrm>
        </p:grpSpPr>
        <p:sp>
          <p:nvSpPr>
            <p:cNvPr id="123" name="Google Shape;123;p13"/>
            <p:cNvSpPr/>
            <p:nvPr/>
          </p:nvSpPr>
          <p:spPr>
            <a:xfrm rot="8728605">
              <a:off x="8915696" y="297375"/>
              <a:ext cx="3076973" cy="2613620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17647"/>
                  </a:srgbClr>
                </a:gs>
                <a:gs pos="17000">
                  <a:srgbClr val="038DAF">
                    <a:alpha val="17647"/>
                  </a:srgbClr>
                </a:gs>
                <a:gs pos="62000">
                  <a:srgbClr val="57308B">
                    <a:alpha val="21960"/>
                  </a:srgbClr>
                </a:gs>
                <a:gs pos="100000">
                  <a:srgbClr val="57308B">
                    <a:alpha val="21960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13"/>
            <p:cNvSpPr/>
            <p:nvPr/>
          </p:nvSpPr>
          <p:spPr>
            <a:xfrm rot="8730675">
              <a:off x="9436247" y="810237"/>
              <a:ext cx="2292794" cy="1879637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34901"/>
                  </a:srgbClr>
                </a:gs>
                <a:gs pos="14000">
                  <a:srgbClr val="038DAF">
                    <a:alpha val="34901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13"/>
            <p:cNvSpPr/>
            <p:nvPr/>
          </p:nvSpPr>
          <p:spPr>
            <a:xfrm rot="8728560">
              <a:off x="10028169" y="1155598"/>
              <a:ext cx="1463906" cy="1369615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49803"/>
                  </a:srgbClr>
                </a:gs>
                <a:gs pos="15000">
                  <a:srgbClr val="038DAF">
                    <a:alpha val="49803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13"/>
            <p:cNvSpPr/>
            <p:nvPr/>
          </p:nvSpPr>
          <p:spPr>
            <a:xfrm rot="8739621">
              <a:off x="10395602" y="1382448"/>
              <a:ext cx="939674" cy="1007964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/>
                </a:gs>
                <a:gs pos="10000">
                  <a:srgbClr val="038DAF"/>
                </a:gs>
                <a:gs pos="62000">
                  <a:srgbClr val="57308B"/>
                </a:gs>
                <a:gs pos="100000">
                  <a:srgbClr val="57308B"/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" name="Google Shape;127;p13"/>
          <p:cNvGrpSpPr/>
          <p:nvPr/>
        </p:nvGrpSpPr>
        <p:grpSpPr>
          <a:xfrm rot="10800000">
            <a:off x="3644211" y="1038460"/>
            <a:ext cx="2305477" cy="2153423"/>
            <a:chOff x="8447326" y="-345320"/>
            <a:chExt cx="4013713" cy="3899010"/>
          </a:xfrm>
        </p:grpSpPr>
        <p:sp>
          <p:nvSpPr>
            <p:cNvPr id="128" name="Google Shape;128;p13"/>
            <p:cNvSpPr/>
            <p:nvPr/>
          </p:nvSpPr>
          <p:spPr>
            <a:xfrm rot="8728605">
              <a:off x="8915696" y="297375"/>
              <a:ext cx="3076973" cy="2613620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17647"/>
                  </a:srgbClr>
                </a:gs>
                <a:gs pos="17000">
                  <a:srgbClr val="038DAF">
                    <a:alpha val="17647"/>
                  </a:srgbClr>
                </a:gs>
                <a:gs pos="62000">
                  <a:srgbClr val="57308B">
                    <a:alpha val="21960"/>
                  </a:srgbClr>
                </a:gs>
                <a:gs pos="100000">
                  <a:srgbClr val="57308B">
                    <a:alpha val="21960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13"/>
            <p:cNvSpPr/>
            <p:nvPr/>
          </p:nvSpPr>
          <p:spPr>
            <a:xfrm rot="8730675">
              <a:off x="9436247" y="810237"/>
              <a:ext cx="2292794" cy="1879637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34901"/>
                  </a:srgbClr>
                </a:gs>
                <a:gs pos="14000">
                  <a:srgbClr val="038DAF">
                    <a:alpha val="34901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13"/>
            <p:cNvSpPr/>
            <p:nvPr/>
          </p:nvSpPr>
          <p:spPr>
            <a:xfrm rot="8728560">
              <a:off x="10028169" y="1155598"/>
              <a:ext cx="1463906" cy="1369615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49803"/>
                  </a:srgbClr>
                </a:gs>
                <a:gs pos="15000">
                  <a:srgbClr val="038DAF">
                    <a:alpha val="49803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13"/>
            <p:cNvSpPr/>
            <p:nvPr/>
          </p:nvSpPr>
          <p:spPr>
            <a:xfrm rot="8739621">
              <a:off x="10395602" y="1382448"/>
              <a:ext cx="939674" cy="1007964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/>
                </a:gs>
                <a:gs pos="10000">
                  <a:srgbClr val="038DAF"/>
                </a:gs>
                <a:gs pos="62000">
                  <a:srgbClr val="57308B"/>
                </a:gs>
                <a:gs pos="100000">
                  <a:srgbClr val="57308B"/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" name="Google Shape;132;p13"/>
          <p:cNvGrpSpPr/>
          <p:nvPr/>
        </p:nvGrpSpPr>
        <p:grpSpPr>
          <a:xfrm>
            <a:off x="5025948" y="883457"/>
            <a:ext cx="2384145" cy="2359291"/>
            <a:chOff x="8447326" y="-345320"/>
            <a:chExt cx="4013713" cy="3899010"/>
          </a:xfrm>
        </p:grpSpPr>
        <p:sp>
          <p:nvSpPr>
            <p:cNvPr id="133" name="Google Shape;133;p13"/>
            <p:cNvSpPr/>
            <p:nvPr/>
          </p:nvSpPr>
          <p:spPr>
            <a:xfrm rot="8728605">
              <a:off x="8915696" y="297375"/>
              <a:ext cx="3076973" cy="2613620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17647"/>
                  </a:srgbClr>
                </a:gs>
                <a:gs pos="17000">
                  <a:srgbClr val="038DAF">
                    <a:alpha val="17647"/>
                  </a:srgbClr>
                </a:gs>
                <a:gs pos="62000">
                  <a:srgbClr val="57308B">
                    <a:alpha val="21960"/>
                  </a:srgbClr>
                </a:gs>
                <a:gs pos="100000">
                  <a:srgbClr val="57308B">
                    <a:alpha val="21960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13"/>
            <p:cNvSpPr/>
            <p:nvPr/>
          </p:nvSpPr>
          <p:spPr>
            <a:xfrm rot="8730675">
              <a:off x="9436247" y="810237"/>
              <a:ext cx="2292794" cy="1879637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34901"/>
                  </a:srgbClr>
                </a:gs>
                <a:gs pos="14000">
                  <a:srgbClr val="038DAF">
                    <a:alpha val="34901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13"/>
            <p:cNvSpPr/>
            <p:nvPr/>
          </p:nvSpPr>
          <p:spPr>
            <a:xfrm rot="8728560">
              <a:off x="10028169" y="1155598"/>
              <a:ext cx="1463906" cy="1369615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49803"/>
                  </a:srgbClr>
                </a:gs>
                <a:gs pos="15000">
                  <a:srgbClr val="038DAF">
                    <a:alpha val="49803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13"/>
            <p:cNvSpPr/>
            <p:nvPr/>
          </p:nvSpPr>
          <p:spPr>
            <a:xfrm rot="8739621">
              <a:off x="10395602" y="1382448"/>
              <a:ext cx="939674" cy="1007964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/>
                </a:gs>
                <a:gs pos="10000">
                  <a:srgbClr val="038DAF"/>
                </a:gs>
                <a:gs pos="62000">
                  <a:srgbClr val="57308B"/>
                </a:gs>
                <a:gs pos="100000">
                  <a:srgbClr val="57308B"/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7" name="Google Shape;137;p13"/>
          <p:cNvGrpSpPr/>
          <p:nvPr/>
        </p:nvGrpSpPr>
        <p:grpSpPr>
          <a:xfrm rot="5400000">
            <a:off x="7266582" y="876634"/>
            <a:ext cx="1750380" cy="2372938"/>
            <a:chOff x="8447326" y="-345320"/>
            <a:chExt cx="4013713" cy="3899010"/>
          </a:xfrm>
        </p:grpSpPr>
        <p:sp>
          <p:nvSpPr>
            <p:cNvPr id="138" name="Google Shape;138;p13"/>
            <p:cNvSpPr/>
            <p:nvPr/>
          </p:nvSpPr>
          <p:spPr>
            <a:xfrm rot="8728605">
              <a:off x="8915696" y="297375"/>
              <a:ext cx="3076973" cy="2613620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17647"/>
                  </a:srgbClr>
                </a:gs>
                <a:gs pos="17000">
                  <a:srgbClr val="038DAF">
                    <a:alpha val="17647"/>
                  </a:srgbClr>
                </a:gs>
                <a:gs pos="62000">
                  <a:srgbClr val="57308B">
                    <a:alpha val="21960"/>
                  </a:srgbClr>
                </a:gs>
                <a:gs pos="100000">
                  <a:srgbClr val="57308B">
                    <a:alpha val="21960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13"/>
            <p:cNvSpPr/>
            <p:nvPr/>
          </p:nvSpPr>
          <p:spPr>
            <a:xfrm rot="8730675">
              <a:off x="9436247" y="810237"/>
              <a:ext cx="2292794" cy="1879637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34901"/>
                  </a:srgbClr>
                </a:gs>
                <a:gs pos="14000">
                  <a:srgbClr val="038DAF">
                    <a:alpha val="34901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13"/>
            <p:cNvSpPr/>
            <p:nvPr/>
          </p:nvSpPr>
          <p:spPr>
            <a:xfrm rot="8728560">
              <a:off x="10028169" y="1155598"/>
              <a:ext cx="1463906" cy="1369615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>
                    <a:alpha val="49803"/>
                  </a:srgbClr>
                </a:gs>
                <a:gs pos="15000">
                  <a:srgbClr val="038DAF">
                    <a:alpha val="49803"/>
                  </a:srgbClr>
                </a:gs>
                <a:gs pos="62000">
                  <a:srgbClr val="57308B">
                    <a:alpha val="46666"/>
                  </a:srgbClr>
                </a:gs>
                <a:gs pos="100000">
                  <a:srgbClr val="57308B">
                    <a:alpha val="46666"/>
                  </a:srgbClr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13"/>
            <p:cNvSpPr/>
            <p:nvPr/>
          </p:nvSpPr>
          <p:spPr>
            <a:xfrm rot="8739621">
              <a:off x="10395602" y="1382448"/>
              <a:ext cx="939674" cy="1007964"/>
            </a:xfrm>
            <a:custGeom>
              <a:rect b="b" l="l" r="r" t="t"/>
              <a:pathLst>
                <a:path extrusionOk="0" h="2182445" w="3072856">
                  <a:moveTo>
                    <a:pt x="2299096" y="184663"/>
                  </a:moveTo>
                  <a:cubicBezTo>
                    <a:pt x="1802052" y="-59376"/>
                    <a:pt x="1030196" y="-38199"/>
                    <a:pt x="649590" y="112945"/>
                  </a:cubicBezTo>
                  <a:cubicBezTo>
                    <a:pt x="268984" y="264089"/>
                    <a:pt x="-78227" y="602585"/>
                    <a:pt x="15459" y="1091528"/>
                  </a:cubicBezTo>
                  <a:cubicBezTo>
                    <a:pt x="109145" y="1580471"/>
                    <a:pt x="648490" y="2100858"/>
                    <a:pt x="936461" y="2168851"/>
                  </a:cubicBezTo>
                  <a:cubicBezTo>
                    <a:pt x="1224432" y="2236844"/>
                    <a:pt x="1516179" y="2055298"/>
                    <a:pt x="1743285" y="1499486"/>
                  </a:cubicBezTo>
                  <a:cubicBezTo>
                    <a:pt x="1970391" y="943674"/>
                    <a:pt x="2965473" y="1581165"/>
                    <a:pt x="3058108" y="1362028"/>
                  </a:cubicBezTo>
                  <a:cubicBezTo>
                    <a:pt x="3150743" y="1142891"/>
                    <a:pt x="2796140" y="428702"/>
                    <a:pt x="2299096" y="184663"/>
                  </a:cubicBezTo>
                  <a:close/>
                </a:path>
              </a:pathLst>
            </a:custGeom>
            <a:gradFill>
              <a:gsLst>
                <a:gs pos="0">
                  <a:srgbClr val="038DAF"/>
                </a:gs>
                <a:gs pos="10000">
                  <a:srgbClr val="038DAF"/>
                </a:gs>
                <a:gs pos="62000">
                  <a:srgbClr val="57308B"/>
                </a:gs>
                <a:gs pos="100000">
                  <a:srgbClr val="57308B"/>
                </a:gs>
              </a:gsLst>
              <a:path path="circle">
                <a:fillToRect b="100%" r="100%"/>
              </a:path>
              <a:tileRect l="-100%" t="-100%"/>
            </a:gra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2" name="Google Shape;142;p13"/>
          <p:cNvSpPr txBox="1"/>
          <p:nvPr>
            <p:ph idx="12" type="sldNum"/>
          </p:nvPr>
        </p:nvSpPr>
        <p:spPr>
          <a:xfrm>
            <a:off x="8110206" y="45108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43" name="Google Shape;143;p13"/>
          <p:cNvSpPr txBox="1"/>
          <p:nvPr>
            <p:ph type="title"/>
          </p:nvPr>
        </p:nvSpPr>
        <p:spPr>
          <a:xfrm>
            <a:off x="311700" y="33517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4800"/>
              <a:buNone/>
              <a:defRPr>
                <a:solidFill>
                  <a:srgbClr val="000000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144" name="Google Shape;144;p13"/>
          <p:cNvSpPr txBox="1"/>
          <p:nvPr>
            <p:ph idx="1" type="body"/>
          </p:nvPr>
        </p:nvSpPr>
        <p:spPr>
          <a:xfrm>
            <a:off x="306550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5" name="Google Shape;145;p13"/>
          <p:cNvSpPr txBox="1"/>
          <p:nvPr>
            <p:ph idx="2" type="subTitle"/>
          </p:nvPr>
        </p:nvSpPr>
        <p:spPr>
          <a:xfrm>
            <a:off x="306550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46" name="Google Shape;146;p13"/>
          <p:cNvSpPr txBox="1"/>
          <p:nvPr>
            <p:ph idx="3" type="body"/>
          </p:nvPr>
        </p:nvSpPr>
        <p:spPr>
          <a:xfrm>
            <a:off x="2045455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7" name="Google Shape;147;p13"/>
          <p:cNvSpPr txBox="1"/>
          <p:nvPr>
            <p:ph idx="4" type="subTitle"/>
          </p:nvPr>
        </p:nvSpPr>
        <p:spPr>
          <a:xfrm>
            <a:off x="2045455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48" name="Google Shape;148;p13"/>
          <p:cNvSpPr txBox="1"/>
          <p:nvPr>
            <p:ph idx="5" type="body"/>
          </p:nvPr>
        </p:nvSpPr>
        <p:spPr>
          <a:xfrm>
            <a:off x="3784359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49" name="Google Shape;149;p13"/>
          <p:cNvSpPr txBox="1"/>
          <p:nvPr>
            <p:ph idx="6" type="subTitle"/>
          </p:nvPr>
        </p:nvSpPr>
        <p:spPr>
          <a:xfrm>
            <a:off x="3784359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50" name="Google Shape;150;p13"/>
          <p:cNvSpPr txBox="1"/>
          <p:nvPr>
            <p:ph idx="7" type="body"/>
          </p:nvPr>
        </p:nvSpPr>
        <p:spPr>
          <a:xfrm>
            <a:off x="5523264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51" name="Google Shape;151;p13"/>
          <p:cNvSpPr txBox="1"/>
          <p:nvPr>
            <p:ph idx="8" type="subTitle"/>
          </p:nvPr>
        </p:nvSpPr>
        <p:spPr>
          <a:xfrm>
            <a:off x="5523264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52" name="Google Shape;152;p13"/>
          <p:cNvSpPr txBox="1"/>
          <p:nvPr>
            <p:ph idx="9" type="body"/>
          </p:nvPr>
        </p:nvSpPr>
        <p:spPr>
          <a:xfrm>
            <a:off x="7262169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53" name="Google Shape;153;p13"/>
          <p:cNvSpPr txBox="1"/>
          <p:nvPr>
            <p:ph idx="13" type="subTitle"/>
          </p:nvPr>
        </p:nvSpPr>
        <p:spPr>
          <a:xfrm>
            <a:off x="7262169" y="17890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54" name="Google Shape;154;p13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14"/>
          <p:cNvSpPr txBox="1"/>
          <p:nvPr>
            <p:ph idx="12" type="sldNum"/>
          </p:nvPr>
        </p:nvSpPr>
        <p:spPr>
          <a:xfrm>
            <a:off x="8472458" y="4566410"/>
            <a:ext cx="548700" cy="3855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7" name="Google Shape;157;p14"/>
          <p:cNvSpPr/>
          <p:nvPr/>
        </p:nvSpPr>
        <p:spPr>
          <a:xfrm rot="10800000">
            <a:off x="0" y="-9751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9162546" y="543060"/>
                </a:moveTo>
                <a:cubicBezTo>
                  <a:pt x="8788456" y="539280"/>
                  <a:pt x="8637911" y="621492"/>
                  <a:pt x="8019215" y="837712"/>
                </a:cubicBezTo>
                <a:cubicBezTo>
                  <a:pt x="7400519" y="1053932"/>
                  <a:pt x="6088430" y="1470841"/>
                  <a:pt x="5450372" y="1840381"/>
                </a:cubicBezTo>
                <a:cubicBezTo>
                  <a:pt x="4474486" y="2405579"/>
                  <a:pt x="4182567" y="3008593"/>
                  <a:pt x="4494727" y="3511725"/>
                </a:cubicBezTo>
                <a:cubicBezTo>
                  <a:pt x="4806887" y="4014857"/>
                  <a:pt x="6706715" y="4450045"/>
                  <a:pt x="7323334" y="4859173"/>
                </a:cubicBezTo>
                <a:cubicBezTo>
                  <a:pt x="7939953" y="5268301"/>
                  <a:pt x="7466463" y="5715251"/>
                  <a:pt x="8194439" y="5966493"/>
                </a:cubicBezTo>
                <a:cubicBezTo>
                  <a:pt x="8879074" y="6202777"/>
                  <a:pt x="9493044" y="6083267"/>
                  <a:pt x="10197566" y="5561120"/>
                </a:cubicBezTo>
                <a:cubicBezTo>
                  <a:pt x="10824810" y="5096247"/>
                  <a:pt x="11655679" y="3514093"/>
                  <a:pt x="11595686" y="2704262"/>
                </a:cubicBezTo>
                <a:cubicBezTo>
                  <a:pt x="11535694" y="1894431"/>
                  <a:pt x="10688893" y="1111524"/>
                  <a:pt x="9837613" y="702136"/>
                </a:cubicBezTo>
                <a:cubicBezTo>
                  <a:pt x="9610862" y="593089"/>
                  <a:pt x="9387001" y="545328"/>
                  <a:pt x="9162546" y="543060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188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8" name="Google Shape;158;p14"/>
          <p:cNvSpPr/>
          <p:nvPr/>
        </p:nvSpPr>
        <p:spPr>
          <a:xfrm rot="10800000">
            <a:off x="0" y="-9751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8837700" y="33021"/>
                </a:moveTo>
                <a:cubicBezTo>
                  <a:pt x="8395773" y="28556"/>
                  <a:pt x="8353896" y="34351"/>
                  <a:pt x="7487039" y="381104"/>
                </a:cubicBezTo>
                <a:cubicBezTo>
                  <a:pt x="6620182" y="727857"/>
                  <a:pt x="4231412" y="1474439"/>
                  <a:pt x="3636559" y="2113537"/>
                </a:cubicBezTo>
                <a:cubicBezTo>
                  <a:pt x="3041706" y="2752635"/>
                  <a:pt x="3413184" y="3712648"/>
                  <a:pt x="3917919" y="4215693"/>
                </a:cubicBezTo>
                <a:cubicBezTo>
                  <a:pt x="4422654" y="4718738"/>
                  <a:pt x="6035615" y="4761101"/>
                  <a:pt x="6664968" y="5131806"/>
                </a:cubicBezTo>
                <a:cubicBezTo>
                  <a:pt x="7294321" y="5502511"/>
                  <a:pt x="6965408" y="6200065"/>
                  <a:pt x="7694037" y="6439924"/>
                </a:cubicBezTo>
                <a:cubicBezTo>
                  <a:pt x="8506732" y="6707457"/>
                  <a:pt x="9228128" y="6577873"/>
                  <a:pt x="10060407" y="5961042"/>
                </a:cubicBezTo>
                <a:cubicBezTo>
                  <a:pt x="10801394" y="5411869"/>
                  <a:pt x="11782931" y="3542812"/>
                  <a:pt x="11712060" y="2586129"/>
                </a:cubicBezTo>
                <a:cubicBezTo>
                  <a:pt x="11641188" y="1629445"/>
                  <a:pt x="10640831" y="704568"/>
                  <a:pt x="9635182" y="220943"/>
                </a:cubicBezTo>
                <a:cubicBezTo>
                  <a:pt x="9367312" y="92122"/>
                  <a:pt x="9102856" y="35701"/>
                  <a:pt x="8837700" y="3302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176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9" name="Google Shape;159;p14"/>
          <p:cNvSpPr/>
          <p:nvPr/>
        </p:nvSpPr>
        <p:spPr>
          <a:xfrm rot="10800000">
            <a:off x="0" y="-9751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0242707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9019529" y="6858000"/>
                </a:lnTo>
                <a:lnTo>
                  <a:pt x="9158873" y="6806683"/>
                </a:lnTo>
                <a:cubicBezTo>
                  <a:pt x="9392643" y="6711616"/>
                  <a:pt x="9631711" y="6577804"/>
                  <a:pt x="9882155" y="6392191"/>
                </a:cubicBezTo>
                <a:cubicBezTo>
                  <a:pt x="10774047" y="5731178"/>
                  <a:pt x="11955477" y="3481480"/>
                  <a:pt x="11870173" y="2329965"/>
                </a:cubicBezTo>
                <a:cubicBezTo>
                  <a:pt x="11806194" y="1466328"/>
                  <a:pt x="11112902" y="624226"/>
                  <a:pt x="10259595" y="11571"/>
                </a:cubicBezTo>
                <a:lnTo>
                  <a:pt x="10242707" y="0"/>
                </a:lnTo>
                <a:close/>
                <a:moveTo>
                  <a:pt x="0" y="0"/>
                </a:moveTo>
                <a:lnTo>
                  <a:pt x="6032968" y="0"/>
                </a:lnTo>
                <a:lnTo>
                  <a:pt x="5982875" y="21935"/>
                </a:lnTo>
                <a:cubicBezTo>
                  <a:pt x="5092020" y="419658"/>
                  <a:pt x="3069401" y="548996"/>
                  <a:pt x="2558494" y="1345536"/>
                </a:cubicBezTo>
                <a:cubicBezTo>
                  <a:pt x="2047587" y="2142076"/>
                  <a:pt x="2408859" y="4110482"/>
                  <a:pt x="2917435" y="4801176"/>
                </a:cubicBezTo>
                <a:cubicBezTo>
                  <a:pt x="3426011" y="5491870"/>
                  <a:pt x="5029932" y="5147276"/>
                  <a:pt x="5609953" y="5489702"/>
                </a:cubicBezTo>
                <a:cubicBezTo>
                  <a:pt x="6189974" y="5832128"/>
                  <a:pt x="5948626" y="6700816"/>
                  <a:pt x="6397564" y="6855732"/>
                </a:cubicBezTo>
                <a:lnTo>
                  <a:pt x="6405161" y="6858000"/>
                </a:ln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349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0" name="Google Shape;160;p14"/>
          <p:cNvSpPr/>
          <p:nvPr/>
        </p:nvSpPr>
        <p:spPr>
          <a:xfrm rot="10800000">
            <a:off x="0" y="-1415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2192000" y="2347339"/>
                </a:moveTo>
                <a:lnTo>
                  <a:pt x="12192000" y="6858000"/>
                </a:lnTo>
                <a:lnTo>
                  <a:pt x="9974095" y="6858000"/>
                </a:lnTo>
                <a:lnTo>
                  <a:pt x="10007794" y="6825568"/>
                </a:lnTo>
                <a:cubicBezTo>
                  <a:pt x="10930303" y="5900314"/>
                  <a:pt x="11963828" y="3941883"/>
                  <a:pt x="12168671" y="2572635"/>
                </a:cubicBezTo>
                <a:lnTo>
                  <a:pt x="12192000" y="2347339"/>
                </a:lnTo>
                <a:close/>
                <a:moveTo>
                  <a:pt x="11244249" y="0"/>
                </a:moveTo>
                <a:lnTo>
                  <a:pt x="12192000" y="0"/>
                </a:lnTo>
                <a:lnTo>
                  <a:pt x="12192000" y="1911248"/>
                </a:lnTo>
                <a:lnTo>
                  <a:pt x="12162992" y="1694608"/>
                </a:lnTo>
                <a:cubicBezTo>
                  <a:pt x="12058141" y="1150990"/>
                  <a:pt x="11766447" y="619674"/>
                  <a:pt x="11362195" y="133570"/>
                </a:cubicBezTo>
                <a:lnTo>
                  <a:pt x="11244249" y="0"/>
                </a:lnTo>
                <a:close/>
                <a:moveTo>
                  <a:pt x="0" y="0"/>
                </a:moveTo>
                <a:lnTo>
                  <a:pt x="3079310" y="0"/>
                </a:lnTo>
                <a:lnTo>
                  <a:pt x="2597523" y="126846"/>
                </a:lnTo>
                <a:cubicBezTo>
                  <a:pt x="2283010" y="338571"/>
                  <a:pt x="869919" y="1198636"/>
                  <a:pt x="1150398" y="2053270"/>
                </a:cubicBezTo>
                <a:cubicBezTo>
                  <a:pt x="1664564" y="3619959"/>
                  <a:pt x="778212" y="4740986"/>
                  <a:pt x="1307746" y="5367353"/>
                </a:cubicBezTo>
                <a:cubicBezTo>
                  <a:pt x="1837280" y="5993720"/>
                  <a:pt x="3844385" y="5564026"/>
                  <a:pt x="4327599" y="5811471"/>
                </a:cubicBezTo>
                <a:cubicBezTo>
                  <a:pt x="4810813" y="6058916"/>
                  <a:pt x="4958182" y="6683578"/>
                  <a:pt x="4207033" y="6852023"/>
                </a:cubicBezTo>
                <a:lnTo>
                  <a:pt x="0" y="6858000"/>
                </a:lnTo>
                <a:lnTo>
                  <a:pt x="0" y="0"/>
                </a:lnTo>
                <a:close/>
              </a:path>
            </a:pathLst>
          </a:custGeom>
          <a:solidFill>
            <a:srgbClr val="FFFFFF">
              <a:alpha val="4863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1" name="Google Shape;161;p14"/>
          <p:cNvSpPr/>
          <p:nvPr/>
        </p:nvSpPr>
        <p:spPr>
          <a:xfrm rot="10800000">
            <a:off x="0" y="-23309"/>
            <a:ext cx="9144000" cy="5053809"/>
          </a:xfrm>
          <a:custGeom>
            <a:rect b="b" l="l" r="r" t="t"/>
            <a:pathLst>
              <a:path extrusionOk="0" h="6875930" w="12192000">
                <a:moveTo>
                  <a:pt x="12192000" y="3727045"/>
                </a:moveTo>
                <a:lnTo>
                  <a:pt x="12192000" y="6869953"/>
                </a:lnTo>
                <a:lnTo>
                  <a:pt x="10688721" y="6869953"/>
                </a:lnTo>
                <a:lnTo>
                  <a:pt x="10698077" y="6856340"/>
                </a:lnTo>
                <a:cubicBezTo>
                  <a:pt x="11217636" y="6079567"/>
                  <a:pt x="11711633" y="5091733"/>
                  <a:pt x="12059995" y="4121518"/>
                </a:cubicBezTo>
                <a:lnTo>
                  <a:pt x="12192000" y="3727045"/>
                </a:lnTo>
                <a:close/>
                <a:moveTo>
                  <a:pt x="12083103" y="11953"/>
                </a:moveTo>
                <a:lnTo>
                  <a:pt x="12192000" y="11953"/>
                </a:lnTo>
                <a:lnTo>
                  <a:pt x="12192000" y="227397"/>
                </a:lnTo>
                <a:lnTo>
                  <a:pt x="12130139" y="97722"/>
                </a:lnTo>
                <a:lnTo>
                  <a:pt x="12083103" y="11953"/>
                </a:lnTo>
                <a:close/>
                <a:moveTo>
                  <a:pt x="0" y="11953"/>
                </a:moveTo>
                <a:lnTo>
                  <a:pt x="885934" y="0"/>
                </a:lnTo>
                <a:cubicBezTo>
                  <a:pt x="787167" y="91530"/>
                  <a:pt x="597091" y="247672"/>
                  <a:pt x="380455" y="961886"/>
                </a:cubicBezTo>
                <a:cubicBezTo>
                  <a:pt x="26454" y="2128972"/>
                  <a:pt x="745608" y="3213108"/>
                  <a:pt x="447291" y="4456545"/>
                </a:cubicBezTo>
                <a:cubicBezTo>
                  <a:pt x="148974" y="5699982"/>
                  <a:pt x="516253" y="5987281"/>
                  <a:pt x="1100663" y="6235124"/>
                </a:cubicBezTo>
                <a:cubicBezTo>
                  <a:pt x="1650777" y="6468422"/>
                  <a:pt x="3871240" y="6056934"/>
                  <a:pt x="3093137" y="6875930"/>
                </a:cubicBezTo>
                <a:lnTo>
                  <a:pt x="0" y="6869953"/>
                </a:lnTo>
                <a:lnTo>
                  <a:pt x="0" y="1195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2" name="Google Shape;162;p14"/>
          <p:cNvSpPr txBox="1"/>
          <p:nvPr>
            <p:ph idx="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63" name="Google Shape;163;p14"/>
          <p:cNvSpPr txBox="1"/>
          <p:nvPr>
            <p:ph type="title"/>
          </p:nvPr>
        </p:nvSpPr>
        <p:spPr>
          <a:xfrm>
            <a:off x="311700" y="842625"/>
            <a:ext cx="85206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96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  <p:sp>
        <p:nvSpPr>
          <p:cNvPr id="164" name="Google Shape;164;p14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15"/>
          <p:cNvSpPr/>
          <p:nvPr/>
        </p:nvSpPr>
        <p:spPr>
          <a:xfrm flipH="1">
            <a:off x="0" y="-5356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852230" y="3186956"/>
                </a:moveTo>
                <a:cubicBezTo>
                  <a:pt x="1618246" y="3188006"/>
                  <a:pt x="1446861" y="3396322"/>
                  <a:pt x="1365637" y="3679654"/>
                </a:cubicBezTo>
                <a:cubicBezTo>
                  <a:pt x="1235680" y="4132985"/>
                  <a:pt x="987304" y="5748748"/>
                  <a:pt x="1555306" y="6157468"/>
                </a:cubicBezTo>
                <a:cubicBezTo>
                  <a:pt x="2123307" y="6566188"/>
                  <a:pt x="2820765" y="6526251"/>
                  <a:pt x="2726432" y="6129427"/>
                </a:cubicBezTo>
                <a:cubicBezTo>
                  <a:pt x="2632100" y="5732602"/>
                  <a:pt x="3867454" y="5462388"/>
                  <a:pt x="3771114" y="4854831"/>
                </a:cubicBezTo>
                <a:cubicBezTo>
                  <a:pt x="3674774" y="4247274"/>
                  <a:pt x="2813740" y="3909931"/>
                  <a:pt x="2335053" y="3437481"/>
                </a:cubicBezTo>
                <a:cubicBezTo>
                  <a:pt x="2155546" y="3260313"/>
                  <a:pt x="1992620" y="3186326"/>
                  <a:pt x="1852230" y="3186956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392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" name="Google Shape;167;p15"/>
          <p:cNvSpPr/>
          <p:nvPr/>
        </p:nvSpPr>
        <p:spPr>
          <a:xfrm flipH="1">
            <a:off x="0" y="-5356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607866" y="2386551"/>
                </a:moveTo>
                <a:cubicBezTo>
                  <a:pt x="1299868" y="2387933"/>
                  <a:pt x="1074269" y="2662146"/>
                  <a:pt x="967352" y="3035102"/>
                </a:cubicBezTo>
                <a:cubicBezTo>
                  <a:pt x="796285" y="3631833"/>
                  <a:pt x="469342" y="5758704"/>
                  <a:pt x="1217017" y="6296712"/>
                </a:cubicBezTo>
                <a:cubicBezTo>
                  <a:pt x="1964692" y="6834721"/>
                  <a:pt x="2882774" y="6782152"/>
                  <a:pt x="2758602" y="6259801"/>
                </a:cubicBezTo>
                <a:cubicBezTo>
                  <a:pt x="2634429" y="5737451"/>
                  <a:pt x="4260559" y="5381761"/>
                  <a:pt x="4133743" y="4582018"/>
                </a:cubicBezTo>
                <a:cubicBezTo>
                  <a:pt x="4006929" y="3782275"/>
                  <a:pt x="2873527" y="3338222"/>
                  <a:pt x="2243419" y="2716324"/>
                </a:cubicBezTo>
                <a:cubicBezTo>
                  <a:pt x="2007129" y="2483112"/>
                  <a:pt x="1792666" y="2385722"/>
                  <a:pt x="1607866" y="2386551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2667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8" name="Google Shape;168;p15"/>
          <p:cNvSpPr/>
          <p:nvPr/>
        </p:nvSpPr>
        <p:spPr>
          <a:xfrm flipH="1">
            <a:off x="0" y="-95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1454562" y="1664013"/>
                </a:moveTo>
                <a:cubicBezTo>
                  <a:pt x="1081666" y="1665686"/>
                  <a:pt x="808532" y="1997677"/>
                  <a:pt x="679088" y="2449218"/>
                </a:cubicBezTo>
                <a:cubicBezTo>
                  <a:pt x="471976" y="3171684"/>
                  <a:pt x="76143" y="5746700"/>
                  <a:pt x="981359" y="6398070"/>
                </a:cubicBezTo>
                <a:cubicBezTo>
                  <a:pt x="1886574" y="7049441"/>
                  <a:pt x="2998101" y="6985794"/>
                  <a:pt x="2847765" y="6353382"/>
                </a:cubicBezTo>
                <a:cubicBezTo>
                  <a:pt x="2697429" y="5720969"/>
                  <a:pt x="4666193" y="5290333"/>
                  <a:pt x="4512657" y="4322079"/>
                </a:cubicBezTo>
                <a:cubicBezTo>
                  <a:pt x="4359122" y="3353825"/>
                  <a:pt x="2986906" y="2816207"/>
                  <a:pt x="2224030" y="2063271"/>
                </a:cubicBezTo>
                <a:cubicBezTo>
                  <a:pt x="1937952" y="1780920"/>
                  <a:pt x="1678300" y="1663010"/>
                  <a:pt x="1454562" y="1664013"/>
                </a:cubicBezTo>
                <a:close/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40000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9" name="Google Shape;169;p15"/>
          <p:cNvSpPr/>
          <p:nvPr/>
        </p:nvSpPr>
        <p:spPr>
          <a:xfrm flipH="1">
            <a:off x="0" y="-9762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0" y="6709140"/>
                </a:moveTo>
                <a:lnTo>
                  <a:pt x="67885" y="6780172"/>
                </a:lnTo>
                <a:lnTo>
                  <a:pt x="162674" y="6858000"/>
                </a:lnTo>
                <a:lnTo>
                  <a:pt x="0" y="6858000"/>
                </a:lnTo>
                <a:close/>
                <a:moveTo>
                  <a:pt x="2076466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3135407" y="6858000"/>
                </a:lnTo>
                <a:lnTo>
                  <a:pt x="3130069" y="6814603"/>
                </a:lnTo>
                <a:cubicBezTo>
                  <a:pt x="2893686" y="5820221"/>
                  <a:pt x="5989300" y="5143104"/>
                  <a:pt x="5747886" y="3620657"/>
                </a:cubicBezTo>
                <a:cubicBezTo>
                  <a:pt x="5506473" y="2098210"/>
                  <a:pt x="3348850" y="1252879"/>
                  <a:pt x="2149332" y="68990"/>
                </a:cubicBezTo>
                <a:close/>
                <a:moveTo>
                  <a:pt x="0" y="0"/>
                </a:moveTo>
                <a:lnTo>
                  <a:pt x="25874" y="0"/>
                </a:lnTo>
                <a:lnTo>
                  <a:pt x="0" y="3938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0" name="Google Shape;170;p15"/>
          <p:cNvSpPr/>
          <p:nvPr/>
        </p:nvSpPr>
        <p:spPr>
          <a:xfrm flipH="1">
            <a:off x="0" y="-950"/>
            <a:ext cx="9144000" cy="5057775"/>
          </a:xfrm>
          <a:custGeom>
            <a:rect b="b" l="l" r="r" t="t"/>
            <a:pathLst>
              <a:path extrusionOk="0" h="6858000" w="12192000">
                <a:moveTo>
                  <a:pt x="0" y="0"/>
                </a:moveTo>
                <a:lnTo>
                  <a:pt x="12192000" y="0"/>
                </a:lnTo>
                <a:lnTo>
                  <a:pt x="12192000" y="6858000"/>
                </a:lnTo>
                <a:lnTo>
                  <a:pt x="2920447" y="6858000"/>
                </a:lnTo>
                <a:lnTo>
                  <a:pt x="2924350" y="6849523"/>
                </a:lnTo>
                <a:cubicBezTo>
                  <a:pt x="2945691" y="6776288"/>
                  <a:pt x="2946801" y="6692040"/>
                  <a:pt x="2924237" y="6597120"/>
                </a:cubicBezTo>
                <a:cubicBezTo>
                  <a:pt x="2743725" y="5837765"/>
                  <a:pt x="5107673" y="5320689"/>
                  <a:pt x="4923319" y="4158080"/>
                </a:cubicBezTo>
                <a:cubicBezTo>
                  <a:pt x="4738965" y="2995471"/>
                  <a:pt x="3091308" y="2349939"/>
                  <a:pt x="2175302" y="1445869"/>
                </a:cubicBezTo>
                <a:cubicBezTo>
                  <a:pt x="1259297" y="541798"/>
                  <a:pt x="568932" y="1041801"/>
                  <a:pt x="320248" y="1909285"/>
                </a:cubicBezTo>
                <a:cubicBezTo>
                  <a:pt x="71563" y="2776770"/>
                  <a:pt x="-403724" y="5868661"/>
                  <a:pt x="683193" y="6650779"/>
                </a:cubicBezTo>
                <a:cubicBezTo>
                  <a:pt x="751125" y="6699661"/>
                  <a:pt x="820025" y="6745190"/>
                  <a:pt x="889462" y="6787408"/>
                </a:cubicBezTo>
                <a:lnTo>
                  <a:pt x="1016116" y="6858000"/>
                </a:lnTo>
                <a:lnTo>
                  <a:pt x="0" y="6858000"/>
                </a:lnTo>
                <a:close/>
              </a:path>
            </a:pathLst>
          </a:custGeom>
          <a:solidFill>
            <a:srgbClr val="FFFFFF">
              <a:alpha val="5881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1" name="Google Shape;171;p1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72" name="Google Shape;172;p15"/>
          <p:cNvSpPr txBox="1"/>
          <p:nvPr>
            <p:ph type="title"/>
          </p:nvPr>
        </p:nvSpPr>
        <p:spPr>
          <a:xfrm>
            <a:off x="532400" y="1004575"/>
            <a:ext cx="3778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3200"/>
              <a:buNone/>
              <a:defRPr b="1" sz="3200">
                <a:solidFill>
                  <a:srgbClr val="000000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173" name="Google Shape;173;p15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174" name="Google Shape;174;p15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chemeClr val="dk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16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77" name="Google Shape;177;p16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178" name="Google Shape;178;p16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179" name="Google Shape;179;p16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180" name="Google Shape;180;p16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1" name="Google Shape;181;p16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2" name="Google Shape;182;p16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183" name="Google Shape;183;p16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184" name="Google Shape;184;p16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6" Type="http://schemas.openxmlformats.org/officeDocument/2006/relationships/theme" Target="../theme/theme2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rgbClr val="038DAF"/>
            </a:gs>
            <a:gs pos="26000">
              <a:srgbClr val="038DAF"/>
            </a:gs>
            <a:gs pos="62000">
              <a:srgbClr val="57308B"/>
            </a:gs>
            <a:gs pos="100000">
              <a:srgbClr val="57308B"/>
            </a:gs>
          </a:gsLst>
          <a:lin ang="13500032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33517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Font typeface="IBM Plex Sans"/>
              <a:buNone/>
              <a:defRPr b="1" sz="4800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IBM Plex Sans"/>
              <a:buNone/>
              <a:defRPr b="1" sz="4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IBM Plex Sans"/>
              <a:buNone/>
              <a:defRPr b="1" sz="4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IBM Plex Sans"/>
              <a:buNone/>
              <a:defRPr b="1" sz="4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IBM Plex Sans"/>
              <a:buNone/>
              <a:defRPr b="1" sz="4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IBM Plex Sans"/>
              <a:buNone/>
              <a:defRPr b="1" sz="4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IBM Plex Sans"/>
              <a:buNone/>
              <a:defRPr b="1" sz="4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IBM Plex Sans"/>
              <a:buNone/>
              <a:defRPr b="1" sz="4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IBM Plex Sans"/>
              <a:buNone/>
              <a:defRPr b="1" sz="4800">
                <a:solidFill>
                  <a:schemeClr val="dk1"/>
                </a:solidFill>
                <a:latin typeface="IBM Plex Sans"/>
                <a:ea typeface="IBM Plex Sans"/>
                <a:cs typeface="IBM Plex Sans"/>
                <a:sym typeface="IBM Plex Sans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David Libre"/>
              <a:buChar char="●"/>
              <a:defRPr sz="1800">
                <a:latin typeface="David Libre"/>
                <a:ea typeface="David Libre"/>
                <a:cs typeface="David Libre"/>
                <a:sym typeface="David Libre"/>
              </a:defRPr>
            </a:lvl1pPr>
            <a:lvl2pPr indent="-3429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David Libre"/>
              <a:buChar char="○"/>
              <a:defRPr sz="1800">
                <a:latin typeface="David Libre"/>
                <a:ea typeface="David Libre"/>
                <a:cs typeface="David Libre"/>
                <a:sym typeface="David Libre"/>
              </a:defRPr>
            </a:lvl2pPr>
            <a:lvl3pPr indent="-3429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David Libre"/>
              <a:buChar char="■"/>
              <a:defRPr sz="1800">
                <a:latin typeface="David Libre"/>
                <a:ea typeface="David Libre"/>
                <a:cs typeface="David Libre"/>
                <a:sym typeface="David Libre"/>
              </a:defRPr>
            </a:lvl3pPr>
            <a:lvl4pPr indent="-3429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David Libre"/>
              <a:buChar char="●"/>
              <a:defRPr sz="1800">
                <a:latin typeface="David Libre"/>
                <a:ea typeface="David Libre"/>
                <a:cs typeface="David Libre"/>
                <a:sym typeface="David Libre"/>
              </a:defRPr>
            </a:lvl4pPr>
            <a:lvl5pPr indent="-3429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David Libre"/>
              <a:buChar char="○"/>
              <a:defRPr sz="1800">
                <a:latin typeface="David Libre"/>
                <a:ea typeface="David Libre"/>
                <a:cs typeface="David Libre"/>
                <a:sym typeface="David Libre"/>
              </a:defRPr>
            </a:lvl5pPr>
            <a:lvl6pPr indent="-3429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David Libre"/>
              <a:buChar char="■"/>
              <a:defRPr sz="1800">
                <a:latin typeface="David Libre"/>
                <a:ea typeface="David Libre"/>
                <a:cs typeface="David Libre"/>
                <a:sym typeface="David Libre"/>
              </a:defRPr>
            </a:lvl6pPr>
            <a:lvl7pPr indent="-3429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David Libre"/>
              <a:buChar char="●"/>
              <a:defRPr sz="1800">
                <a:latin typeface="David Libre"/>
                <a:ea typeface="David Libre"/>
                <a:cs typeface="David Libre"/>
                <a:sym typeface="David Libre"/>
              </a:defRPr>
            </a:lvl7pPr>
            <a:lvl8pPr indent="-3429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David Libre"/>
              <a:buChar char="○"/>
              <a:defRPr sz="1800">
                <a:latin typeface="David Libre"/>
                <a:ea typeface="David Libre"/>
                <a:cs typeface="David Libre"/>
                <a:sym typeface="David Libre"/>
              </a:defRPr>
            </a:lvl8pPr>
            <a:lvl9pPr indent="-3429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SzPts val="1800"/>
              <a:buFont typeface="David Libre"/>
              <a:buChar char="■"/>
              <a:defRPr sz="1800">
                <a:latin typeface="David Libre"/>
                <a:ea typeface="David Libre"/>
                <a:cs typeface="David Libre"/>
                <a:sym typeface="David Libre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.png"/><Relationship Id="rId4" Type="http://schemas.openxmlformats.org/officeDocument/2006/relationships/image" Target="../media/image2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8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9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17"/>
          <p:cNvSpPr txBox="1"/>
          <p:nvPr>
            <p:ph type="ctrTitle"/>
          </p:nvPr>
        </p:nvSpPr>
        <p:spPr>
          <a:xfrm>
            <a:off x="1759323" y="1411000"/>
            <a:ext cx="6865500" cy="2052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4300"/>
              <a:t>HERE GOES YOUR</a:t>
            </a:r>
            <a:r>
              <a:rPr lang="en-GB"/>
              <a:t>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p18"/>
          <p:cNvSpPr txBox="1"/>
          <p:nvPr>
            <p:ph type="title"/>
          </p:nvPr>
        </p:nvSpPr>
        <p:spPr>
          <a:xfrm>
            <a:off x="2875925" y="464350"/>
            <a:ext cx="5886600" cy="1010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963C50"/>
                </a:solidFill>
              </a:rPr>
              <a:t>Introduce yourself.</a:t>
            </a:r>
            <a:endParaRPr b="1">
              <a:solidFill>
                <a:srgbClr val="963C50"/>
              </a:solidFill>
            </a:endParaRPr>
          </a:p>
        </p:txBody>
      </p:sp>
      <p:sp>
        <p:nvSpPr>
          <p:cNvPr id="195" name="Google Shape;195;p18"/>
          <p:cNvSpPr txBox="1"/>
          <p:nvPr>
            <p:ph idx="1" type="body"/>
          </p:nvPr>
        </p:nvSpPr>
        <p:spPr>
          <a:xfrm>
            <a:off x="4637600" y="1703025"/>
            <a:ext cx="4125000" cy="241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Replace the picture with your own. You can remove its background by using remove.bg.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Or reshape it by masking the image: </a:t>
            </a:r>
            <a:endParaRPr/>
          </a:p>
        </p:txBody>
      </p:sp>
      <p:pic>
        <p:nvPicPr>
          <p:cNvPr id="196" name="Google Shape;196;p18"/>
          <p:cNvPicPr preferRelativeResize="0"/>
          <p:nvPr/>
        </p:nvPicPr>
        <p:blipFill rotWithShape="1">
          <a:blip r:embed="rId3">
            <a:alphaModFix/>
          </a:blip>
          <a:srcRect b="7083" l="19638" r="34742" t="35510"/>
          <a:stretch/>
        </p:blipFill>
        <p:spPr>
          <a:xfrm>
            <a:off x="1053375" y="1133138"/>
            <a:ext cx="2136300" cy="4079087"/>
          </a:xfrm>
          <a:prstGeom prst="rect">
            <a:avLst/>
          </a:prstGeom>
          <a:noFill/>
          <a:ln>
            <a:noFill/>
          </a:ln>
        </p:spPr>
      </p:pic>
      <p:pic>
        <p:nvPicPr>
          <p:cNvPr id="197" name="Google Shape;197;p1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221500" y="3383319"/>
            <a:ext cx="2427800" cy="85658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19"/>
          <p:cNvSpPr txBox="1"/>
          <p:nvPr>
            <p:ph type="title"/>
          </p:nvPr>
        </p:nvSpPr>
        <p:spPr>
          <a:xfrm>
            <a:off x="469600" y="564225"/>
            <a:ext cx="5110800" cy="165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216DA3"/>
                </a:solidFill>
              </a:rPr>
              <a:t>Add your talking points here.</a:t>
            </a:r>
            <a:endParaRPr b="1">
              <a:solidFill>
                <a:srgbClr val="216DA3"/>
              </a:solidFill>
            </a:endParaRPr>
          </a:p>
        </p:txBody>
      </p:sp>
      <p:sp>
        <p:nvSpPr>
          <p:cNvPr id="203" name="Google Shape;203;p19"/>
          <p:cNvSpPr txBox="1"/>
          <p:nvPr>
            <p:ph idx="1" type="body"/>
          </p:nvPr>
        </p:nvSpPr>
        <p:spPr>
          <a:xfrm>
            <a:off x="469600" y="2687600"/>
            <a:ext cx="6204900" cy="154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rgbClr val="80709C"/>
              </a:buClr>
              <a:buSzPts val="2400"/>
              <a:buChar char="●"/>
            </a:pPr>
            <a:r>
              <a:rPr lang="en-GB" sz="2400"/>
              <a:t>We will talk about this first.</a:t>
            </a:r>
            <a:endParaRPr sz="2400"/>
          </a:p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rgbClr val="038DAF"/>
              </a:buClr>
              <a:buSzPts val="2400"/>
              <a:buChar char="●"/>
            </a:pPr>
            <a:r>
              <a:rPr lang="en-GB" sz="2400"/>
              <a:t>We will talk about this second.</a:t>
            </a:r>
            <a:endParaRPr sz="2400"/>
          </a:p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rgbClr val="0B5394"/>
              </a:buClr>
              <a:buSzPts val="2400"/>
              <a:buChar char="●"/>
            </a:pPr>
            <a:r>
              <a:rPr lang="en-GB" sz="2400"/>
              <a:t>We will talk about this last.</a:t>
            </a:r>
            <a:endParaRPr sz="24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p20"/>
          <p:cNvSpPr txBox="1"/>
          <p:nvPr>
            <p:ph type="title"/>
          </p:nvPr>
        </p:nvSpPr>
        <p:spPr>
          <a:xfrm>
            <a:off x="753450" y="2227050"/>
            <a:ext cx="77298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/>
              <a:t>We will talk about this first.</a:t>
            </a:r>
            <a:endParaRPr b="1"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21"/>
          <p:cNvSpPr txBox="1"/>
          <p:nvPr>
            <p:ph type="title"/>
          </p:nvPr>
        </p:nvSpPr>
        <p:spPr>
          <a:xfrm>
            <a:off x="3444700" y="487575"/>
            <a:ext cx="54798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4DC8CB"/>
                </a:solidFill>
              </a:rPr>
              <a:t>Add your title here.</a:t>
            </a:r>
            <a:endParaRPr b="1">
              <a:solidFill>
                <a:srgbClr val="4DC8CB"/>
              </a:solidFill>
            </a:endParaRPr>
          </a:p>
        </p:txBody>
      </p:sp>
      <p:sp>
        <p:nvSpPr>
          <p:cNvPr id="214" name="Google Shape;214;p21"/>
          <p:cNvSpPr txBox="1"/>
          <p:nvPr>
            <p:ph idx="1" type="body"/>
          </p:nvPr>
        </p:nvSpPr>
        <p:spPr>
          <a:xfrm>
            <a:off x="4572000" y="2302550"/>
            <a:ext cx="4318200" cy="1981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2"/>
          <p:cNvSpPr txBox="1"/>
          <p:nvPr>
            <p:ph type="title"/>
          </p:nvPr>
        </p:nvSpPr>
        <p:spPr>
          <a:xfrm>
            <a:off x="1808325" y="601175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6000"/>
              <a:t>Add your main point here.</a:t>
            </a:r>
            <a:endParaRPr b="1" sz="6000"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p23"/>
          <p:cNvSpPr txBox="1"/>
          <p:nvPr>
            <p:ph type="title"/>
          </p:nvPr>
        </p:nvSpPr>
        <p:spPr>
          <a:xfrm>
            <a:off x="311700" y="842625"/>
            <a:ext cx="85206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/>
              <a:t>Great Idea!</a:t>
            </a:r>
            <a:endParaRPr b="1"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8" name="Shape 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9" name="Google Shape;229;p24"/>
          <p:cNvSpPr txBox="1"/>
          <p:nvPr>
            <p:ph type="title"/>
          </p:nvPr>
        </p:nvSpPr>
        <p:spPr>
          <a:xfrm>
            <a:off x="311700" y="335175"/>
            <a:ext cx="6736800" cy="1171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963C50"/>
                </a:solidFill>
              </a:rPr>
              <a:t>You can split your content.</a:t>
            </a:r>
            <a:endParaRPr b="1">
              <a:solidFill>
                <a:srgbClr val="963C50"/>
              </a:solidFill>
            </a:endParaRPr>
          </a:p>
        </p:txBody>
      </p:sp>
      <p:sp>
        <p:nvSpPr>
          <p:cNvPr id="230" name="Google Shape;230;p24"/>
          <p:cNvSpPr txBox="1"/>
          <p:nvPr>
            <p:ph idx="1" type="body"/>
          </p:nvPr>
        </p:nvSpPr>
        <p:spPr>
          <a:xfrm>
            <a:off x="311700" y="2270725"/>
            <a:ext cx="3999900" cy="228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Remember that most of our presentation templates allow you to change the colors by going into the master – this works both in PowerPoint and Google Slides – , so you can adapt them to your needs.</a:t>
            </a:r>
            <a:endParaRPr/>
          </a:p>
        </p:txBody>
      </p:sp>
      <p:sp>
        <p:nvSpPr>
          <p:cNvPr id="231" name="Google Shape;231;p24"/>
          <p:cNvSpPr txBox="1"/>
          <p:nvPr>
            <p:ph idx="2" type="body"/>
          </p:nvPr>
        </p:nvSpPr>
        <p:spPr>
          <a:xfrm>
            <a:off x="4832400" y="2270725"/>
            <a:ext cx="3999900" cy="2286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p25"/>
          <p:cNvSpPr txBox="1"/>
          <p:nvPr>
            <p:ph type="title"/>
          </p:nvPr>
        </p:nvSpPr>
        <p:spPr>
          <a:xfrm>
            <a:off x="2083875" y="639975"/>
            <a:ext cx="6597300" cy="96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4C216D"/>
                </a:solidFill>
              </a:rPr>
              <a:t>Add your title here.</a:t>
            </a:r>
            <a:endParaRPr b="1">
              <a:solidFill>
                <a:srgbClr val="4C216D"/>
              </a:solidFill>
            </a:endParaRPr>
          </a:p>
        </p:txBody>
      </p:sp>
      <p:sp>
        <p:nvSpPr>
          <p:cNvPr id="237" name="Google Shape;237;p25"/>
          <p:cNvSpPr txBox="1"/>
          <p:nvPr>
            <p:ph idx="1" type="body"/>
          </p:nvPr>
        </p:nvSpPr>
        <p:spPr>
          <a:xfrm>
            <a:off x="1983450" y="1726700"/>
            <a:ext cx="2109300" cy="251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500"/>
              <a:t>Did you know that pandas don’t hibernate?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500"/>
              <a:t>When winter approaches, they head lower down their mountain homes to warmer temperatures, where they continue to chomp away on bamboo!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500"/>
          </a:p>
        </p:txBody>
      </p:sp>
      <p:sp>
        <p:nvSpPr>
          <p:cNvPr id="238" name="Google Shape;238;p25"/>
          <p:cNvSpPr txBox="1"/>
          <p:nvPr>
            <p:ph idx="2" type="body"/>
          </p:nvPr>
        </p:nvSpPr>
        <p:spPr>
          <a:xfrm>
            <a:off x="4367292" y="1726700"/>
            <a:ext cx="2109300" cy="251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500"/>
              <a:t>Did you know that a cat uses its whiskers as feelers to determine if a space is too small to squeeze through?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 sz="1500"/>
              <a:t>Also, cats love to sleep. A fifteen-year-old cat has probably spent ten years of its life sleeping.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 sz="1500"/>
          </a:p>
        </p:txBody>
      </p:sp>
      <p:sp>
        <p:nvSpPr>
          <p:cNvPr id="239" name="Google Shape;239;p25"/>
          <p:cNvSpPr txBox="1"/>
          <p:nvPr>
            <p:ph idx="3" type="body"/>
          </p:nvPr>
        </p:nvSpPr>
        <p:spPr>
          <a:xfrm>
            <a:off x="6751144" y="1726700"/>
            <a:ext cx="2109300" cy="251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500"/>
              <a:t>Did you know that elephants can sense storms?</a:t>
            </a:r>
            <a:endParaRPr sz="15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500"/>
              <a:t>Elephants may be able to detect a thunderstorm from hundreds of miles away, and will head towards it, looking for water.</a:t>
            </a:r>
            <a:endParaRPr sz="15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p26"/>
          <p:cNvSpPr txBox="1"/>
          <p:nvPr>
            <p:ph type="title"/>
          </p:nvPr>
        </p:nvSpPr>
        <p:spPr>
          <a:xfrm>
            <a:off x="4370300" y="1402425"/>
            <a:ext cx="43923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783F04"/>
                </a:solidFill>
              </a:rPr>
              <a:t>Add images!</a:t>
            </a:r>
            <a:endParaRPr b="1">
              <a:solidFill>
                <a:srgbClr val="783F04"/>
              </a:solidFill>
            </a:endParaRPr>
          </a:p>
        </p:txBody>
      </p:sp>
      <p:sp>
        <p:nvSpPr>
          <p:cNvPr id="245" name="Google Shape;245;p26"/>
          <p:cNvSpPr txBox="1"/>
          <p:nvPr>
            <p:ph idx="1" type="body"/>
          </p:nvPr>
        </p:nvSpPr>
        <p:spPr>
          <a:xfrm>
            <a:off x="4637600" y="2236425"/>
            <a:ext cx="4125000" cy="1593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246" name="Google Shape;246;p26"/>
          <p:cNvPicPr preferRelativeResize="0"/>
          <p:nvPr/>
        </p:nvPicPr>
        <p:blipFill rotWithShape="1">
          <a:blip r:embed="rId3">
            <a:alphaModFix/>
          </a:blip>
          <a:srcRect b="0" l="20966" r="20697" t="0"/>
          <a:stretch/>
        </p:blipFill>
        <p:spPr>
          <a:xfrm>
            <a:off x="795500" y="1029750"/>
            <a:ext cx="3574800" cy="3447000"/>
          </a:xfrm>
          <a:prstGeom prst="ellipse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p27"/>
          <p:cNvSpPr txBox="1"/>
          <p:nvPr>
            <p:ph idx="1" type="body"/>
          </p:nvPr>
        </p:nvSpPr>
        <p:spPr>
          <a:xfrm>
            <a:off x="311700" y="4230575"/>
            <a:ext cx="85293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Use images as backgrounds.</a:t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963C50"/>
            </a:gs>
            <a:gs pos="41000">
              <a:srgbClr val="6AA84F"/>
            </a:gs>
            <a:gs pos="70000">
              <a:srgbClr val="FF9900"/>
            </a:gs>
            <a:gs pos="100000">
              <a:srgbClr val="462663"/>
            </a:gs>
          </a:gsLst>
          <a:lin ang="13199916" scaled="0"/>
        </a:gradFill>
      </p:bgPr>
    </p:bg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p28"/>
          <p:cNvSpPr txBox="1"/>
          <p:nvPr>
            <p:ph type="title"/>
          </p:nvPr>
        </p:nvSpPr>
        <p:spPr>
          <a:xfrm>
            <a:off x="311700" y="182775"/>
            <a:ext cx="8520600" cy="758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93A439"/>
                </a:solidFill>
              </a:rPr>
              <a:t>Here goes your map title.</a:t>
            </a:r>
            <a:endParaRPr b="1">
              <a:solidFill>
                <a:srgbClr val="93A439"/>
              </a:solidFill>
            </a:endParaRPr>
          </a:p>
        </p:txBody>
      </p:sp>
      <p:sp>
        <p:nvSpPr>
          <p:cNvPr id="257" name="Google Shape;257;p28"/>
          <p:cNvSpPr/>
          <p:nvPr/>
        </p:nvSpPr>
        <p:spPr>
          <a:xfrm>
            <a:off x="1322831" y="1331177"/>
            <a:ext cx="6970509" cy="3428993"/>
          </a:xfrm>
          <a:custGeom>
            <a:rect b="b" l="l" r="r" t="t"/>
            <a:pathLst>
              <a:path extrusionOk="0" h="4602675" w="9294012">
                <a:moveTo>
                  <a:pt x="2997925" y="4501409"/>
                </a:moveTo>
                <a:lnTo>
                  <a:pt x="3015321" y="4505332"/>
                </a:lnTo>
                <a:lnTo>
                  <a:pt x="3029701" y="4520527"/>
                </a:lnTo>
                <a:lnTo>
                  <a:pt x="3049715" y="4545739"/>
                </a:lnTo>
                <a:lnTo>
                  <a:pt x="3086395" y="4565314"/>
                </a:lnTo>
                <a:lnTo>
                  <a:pt x="3120823" y="4573122"/>
                </a:lnTo>
                <a:lnTo>
                  <a:pt x="3116648" y="4589650"/>
                </a:lnTo>
                <a:lnTo>
                  <a:pt x="3096236" y="4591364"/>
                </a:lnTo>
                <a:lnTo>
                  <a:pt x="3080729" y="4579634"/>
                </a:lnTo>
                <a:lnTo>
                  <a:pt x="3066785" y="4578761"/>
                </a:lnTo>
                <a:lnTo>
                  <a:pt x="3080365" y="4579634"/>
                </a:lnTo>
                <a:lnTo>
                  <a:pt x="3078079" y="4592697"/>
                </a:lnTo>
                <a:lnTo>
                  <a:pt x="3062969" y="4602675"/>
                </a:lnTo>
                <a:lnTo>
                  <a:pt x="3052002" y="4601799"/>
                </a:lnTo>
                <a:lnTo>
                  <a:pt x="3038019" y="4599209"/>
                </a:lnTo>
                <a:lnTo>
                  <a:pt x="3017574" y="4589650"/>
                </a:lnTo>
                <a:lnTo>
                  <a:pt x="2992624" y="4584852"/>
                </a:lnTo>
                <a:lnTo>
                  <a:pt x="2957071" y="4566152"/>
                </a:lnTo>
                <a:lnTo>
                  <a:pt x="2927215" y="4548786"/>
                </a:lnTo>
                <a:lnTo>
                  <a:pt x="2881455" y="4511844"/>
                </a:lnTo>
                <a:lnTo>
                  <a:pt x="2902629" y="4518814"/>
                </a:lnTo>
                <a:lnTo>
                  <a:pt x="2943484" y="4540522"/>
                </a:lnTo>
                <a:lnTo>
                  <a:pt x="2977514" y="4552709"/>
                </a:lnTo>
                <a:lnTo>
                  <a:pt x="2983180" y="4537475"/>
                </a:lnTo>
                <a:lnTo>
                  <a:pt x="2982418" y="4515310"/>
                </a:lnTo>
                <a:close/>
                <a:moveTo>
                  <a:pt x="3210055" y="4488385"/>
                </a:moveTo>
                <a:lnTo>
                  <a:pt x="3211181" y="4489261"/>
                </a:lnTo>
                <a:lnTo>
                  <a:pt x="3213070" y="4490099"/>
                </a:lnTo>
                <a:lnTo>
                  <a:pt x="3213468" y="4491850"/>
                </a:lnTo>
                <a:lnTo>
                  <a:pt x="3212341" y="4492726"/>
                </a:lnTo>
                <a:lnTo>
                  <a:pt x="3211579" y="4492269"/>
                </a:lnTo>
                <a:lnTo>
                  <a:pt x="3211181" y="4491432"/>
                </a:lnTo>
                <a:lnTo>
                  <a:pt x="3210453" y="4489680"/>
                </a:lnTo>
                <a:close/>
                <a:moveTo>
                  <a:pt x="3238054" y="4484043"/>
                </a:moveTo>
                <a:lnTo>
                  <a:pt x="3238783" y="4484043"/>
                </a:lnTo>
                <a:lnTo>
                  <a:pt x="3239545" y="4484881"/>
                </a:lnTo>
                <a:lnTo>
                  <a:pt x="3240307" y="4487509"/>
                </a:lnTo>
                <a:lnTo>
                  <a:pt x="3238418" y="4487052"/>
                </a:lnTo>
                <a:lnTo>
                  <a:pt x="3237292" y="4485338"/>
                </a:lnTo>
                <a:close/>
                <a:moveTo>
                  <a:pt x="3178312" y="4477074"/>
                </a:moveTo>
                <a:lnTo>
                  <a:pt x="3180200" y="4477493"/>
                </a:lnTo>
                <a:lnTo>
                  <a:pt x="3181691" y="4477493"/>
                </a:lnTo>
                <a:cubicBezTo>
                  <a:pt x="3181824" y="4478661"/>
                  <a:pt x="3181956" y="4479828"/>
                  <a:pt x="3182089" y="4480996"/>
                </a:cubicBezTo>
                <a:cubicBezTo>
                  <a:pt x="3181956" y="4481567"/>
                  <a:pt x="3181824" y="4482139"/>
                  <a:pt x="3181691" y="4482710"/>
                </a:cubicBezTo>
                <a:lnTo>
                  <a:pt x="3179803" y="4482710"/>
                </a:lnTo>
                <a:lnTo>
                  <a:pt x="3177152" y="4480539"/>
                </a:lnTo>
                <a:lnTo>
                  <a:pt x="3176025" y="4478826"/>
                </a:lnTo>
                <a:lnTo>
                  <a:pt x="3177914" y="4478369"/>
                </a:lnTo>
                <a:close/>
                <a:moveTo>
                  <a:pt x="3183978" y="4463173"/>
                </a:moveTo>
                <a:lnTo>
                  <a:pt x="3185469" y="4463173"/>
                </a:lnTo>
                <a:lnTo>
                  <a:pt x="3187357" y="4464468"/>
                </a:lnTo>
                <a:lnTo>
                  <a:pt x="3191532" y="4466220"/>
                </a:lnTo>
                <a:lnTo>
                  <a:pt x="3195310" y="4467515"/>
                </a:lnTo>
                <a:lnTo>
                  <a:pt x="3197961" y="4464468"/>
                </a:lnTo>
                <a:lnTo>
                  <a:pt x="3199849" y="4464049"/>
                </a:lnTo>
                <a:lnTo>
                  <a:pt x="3201738" y="4464468"/>
                </a:lnTo>
                <a:lnTo>
                  <a:pt x="3202865" y="4465763"/>
                </a:lnTo>
                <a:lnTo>
                  <a:pt x="3204753" y="4465763"/>
                </a:lnTo>
                <a:lnTo>
                  <a:pt x="3209293" y="4464049"/>
                </a:lnTo>
                <a:lnTo>
                  <a:pt x="3210055" y="4464468"/>
                </a:lnTo>
                <a:lnTo>
                  <a:pt x="3211579" y="4463173"/>
                </a:lnTo>
                <a:lnTo>
                  <a:pt x="3213070" y="4464049"/>
                </a:lnTo>
                <a:lnTo>
                  <a:pt x="3214992" y="4465344"/>
                </a:lnTo>
                <a:lnTo>
                  <a:pt x="3214992" y="4466639"/>
                </a:lnTo>
                <a:lnTo>
                  <a:pt x="3213468" y="4467934"/>
                </a:lnTo>
                <a:lnTo>
                  <a:pt x="3213070" y="4469685"/>
                </a:lnTo>
                <a:lnTo>
                  <a:pt x="3212341" y="4470561"/>
                </a:lnTo>
                <a:lnTo>
                  <a:pt x="3211181" y="4471856"/>
                </a:lnTo>
                <a:lnTo>
                  <a:pt x="3210055" y="4474027"/>
                </a:lnTo>
                <a:lnTo>
                  <a:pt x="3208166" y="4478369"/>
                </a:lnTo>
                <a:lnTo>
                  <a:pt x="3205515" y="4483167"/>
                </a:lnTo>
                <a:lnTo>
                  <a:pt x="3204024" y="4483586"/>
                </a:lnTo>
                <a:lnTo>
                  <a:pt x="3200611" y="4484043"/>
                </a:lnTo>
                <a:lnTo>
                  <a:pt x="3199087" y="4483586"/>
                </a:lnTo>
                <a:lnTo>
                  <a:pt x="3198325" y="4483586"/>
                </a:lnTo>
                <a:lnTo>
                  <a:pt x="3198325" y="4487052"/>
                </a:lnTo>
                <a:lnTo>
                  <a:pt x="3197199" y="4489261"/>
                </a:lnTo>
                <a:lnTo>
                  <a:pt x="3196834" y="4489680"/>
                </a:lnTo>
                <a:lnTo>
                  <a:pt x="3195310" y="4489680"/>
                </a:lnTo>
                <a:lnTo>
                  <a:pt x="3194548" y="4490099"/>
                </a:lnTo>
                <a:lnTo>
                  <a:pt x="3194548" y="4490556"/>
                </a:lnTo>
                <a:lnTo>
                  <a:pt x="3190406" y="4490556"/>
                </a:lnTo>
                <a:lnTo>
                  <a:pt x="3186993" y="4489261"/>
                </a:lnTo>
                <a:lnTo>
                  <a:pt x="3182818" y="4486214"/>
                </a:lnTo>
                <a:lnTo>
                  <a:pt x="3185866" y="4482710"/>
                </a:lnTo>
                <a:lnTo>
                  <a:pt x="3189644" y="4482710"/>
                </a:lnTo>
                <a:lnTo>
                  <a:pt x="3192659" y="4480539"/>
                </a:lnTo>
                <a:lnTo>
                  <a:pt x="3194548" y="4478826"/>
                </a:lnTo>
                <a:lnTo>
                  <a:pt x="3195310" y="4477493"/>
                </a:lnTo>
                <a:lnTo>
                  <a:pt x="3196072" y="4476655"/>
                </a:lnTo>
                <a:lnTo>
                  <a:pt x="3196072" y="4475322"/>
                </a:lnTo>
                <a:lnTo>
                  <a:pt x="3194548" y="4474903"/>
                </a:lnTo>
                <a:lnTo>
                  <a:pt x="3193421" y="4474903"/>
                </a:lnTo>
                <a:lnTo>
                  <a:pt x="3192659" y="4475322"/>
                </a:lnTo>
                <a:lnTo>
                  <a:pt x="3189644" y="4476198"/>
                </a:lnTo>
                <a:lnTo>
                  <a:pt x="3187755" y="4474903"/>
                </a:lnTo>
                <a:lnTo>
                  <a:pt x="3188882" y="4474446"/>
                </a:lnTo>
                <a:lnTo>
                  <a:pt x="3190406" y="4474446"/>
                </a:lnTo>
                <a:lnTo>
                  <a:pt x="3194183" y="4472732"/>
                </a:lnTo>
                <a:lnTo>
                  <a:pt x="3194548" y="4472275"/>
                </a:lnTo>
                <a:lnTo>
                  <a:pt x="3192659" y="4470561"/>
                </a:lnTo>
                <a:lnTo>
                  <a:pt x="3189644" y="4468810"/>
                </a:lnTo>
                <a:lnTo>
                  <a:pt x="3186993" y="4467515"/>
                </a:lnTo>
                <a:lnTo>
                  <a:pt x="3186628" y="4466220"/>
                </a:lnTo>
                <a:lnTo>
                  <a:pt x="3185866" y="4465344"/>
                </a:lnTo>
                <a:close/>
                <a:moveTo>
                  <a:pt x="3221023" y="4460126"/>
                </a:moveTo>
                <a:lnTo>
                  <a:pt x="3222911" y="4460126"/>
                </a:lnTo>
                <a:lnTo>
                  <a:pt x="3226689" y="4461878"/>
                </a:lnTo>
                <a:lnTo>
                  <a:pt x="3230864" y="4461421"/>
                </a:lnTo>
                <a:lnTo>
                  <a:pt x="3232752" y="4461878"/>
                </a:lnTo>
                <a:lnTo>
                  <a:pt x="3234641" y="4463592"/>
                </a:lnTo>
                <a:cubicBezTo>
                  <a:pt x="3234520" y="4464176"/>
                  <a:pt x="3234398" y="4464760"/>
                  <a:pt x="3234277" y="4465344"/>
                </a:cubicBezTo>
                <a:lnTo>
                  <a:pt x="3232752" y="4464468"/>
                </a:lnTo>
                <a:lnTo>
                  <a:pt x="3231990" y="4465344"/>
                </a:lnTo>
                <a:lnTo>
                  <a:pt x="3232752" y="4467515"/>
                </a:lnTo>
                <a:lnTo>
                  <a:pt x="3233879" y="4467934"/>
                </a:lnTo>
                <a:lnTo>
                  <a:pt x="3238783" y="4470104"/>
                </a:lnTo>
                <a:lnTo>
                  <a:pt x="3239943" y="4470561"/>
                </a:lnTo>
                <a:lnTo>
                  <a:pt x="3239545" y="4469685"/>
                </a:lnTo>
                <a:lnTo>
                  <a:pt x="3238054" y="4467934"/>
                </a:lnTo>
                <a:cubicBezTo>
                  <a:pt x="3237921" y="4467363"/>
                  <a:pt x="3237789" y="4466791"/>
                  <a:pt x="3237656" y="4466220"/>
                </a:cubicBezTo>
                <a:lnTo>
                  <a:pt x="3237656" y="4465344"/>
                </a:lnTo>
                <a:lnTo>
                  <a:pt x="3238783" y="4464468"/>
                </a:lnTo>
                <a:lnTo>
                  <a:pt x="3243720" y="4464049"/>
                </a:lnTo>
                <a:lnTo>
                  <a:pt x="3245211" y="4464468"/>
                </a:lnTo>
                <a:lnTo>
                  <a:pt x="3249022" y="4468391"/>
                </a:lnTo>
                <a:lnTo>
                  <a:pt x="3246371" y="4468810"/>
                </a:lnTo>
                <a:lnTo>
                  <a:pt x="3245973" y="4470561"/>
                </a:lnTo>
                <a:lnTo>
                  <a:pt x="3248260" y="4470980"/>
                </a:lnTo>
                <a:lnTo>
                  <a:pt x="3250148" y="4472275"/>
                </a:lnTo>
                <a:cubicBezTo>
                  <a:pt x="3250016" y="4472859"/>
                  <a:pt x="3249883" y="4473443"/>
                  <a:pt x="3249751" y="4474027"/>
                </a:cubicBezTo>
                <a:lnTo>
                  <a:pt x="3250148" y="4474446"/>
                </a:lnTo>
                <a:lnTo>
                  <a:pt x="3246371" y="4476198"/>
                </a:lnTo>
                <a:lnTo>
                  <a:pt x="3243720" y="4476655"/>
                </a:lnTo>
                <a:lnTo>
                  <a:pt x="3242593" y="4478369"/>
                </a:lnTo>
                <a:lnTo>
                  <a:pt x="3240307" y="4479664"/>
                </a:lnTo>
                <a:lnTo>
                  <a:pt x="3233117" y="4481834"/>
                </a:lnTo>
                <a:lnTo>
                  <a:pt x="3234641" y="4484043"/>
                </a:lnTo>
                <a:lnTo>
                  <a:pt x="3235006" y="4485338"/>
                </a:lnTo>
                <a:lnTo>
                  <a:pt x="3235768" y="4487509"/>
                </a:lnTo>
                <a:lnTo>
                  <a:pt x="3223673" y="4484881"/>
                </a:lnTo>
                <a:lnTo>
                  <a:pt x="3222547" y="4484881"/>
                </a:lnTo>
                <a:lnTo>
                  <a:pt x="3226689" y="4490099"/>
                </a:lnTo>
                <a:lnTo>
                  <a:pt x="3224800" y="4491432"/>
                </a:lnTo>
                <a:lnTo>
                  <a:pt x="3222911" y="4490099"/>
                </a:lnTo>
                <a:lnTo>
                  <a:pt x="3221023" y="4490556"/>
                </a:lnTo>
                <a:lnTo>
                  <a:pt x="3221023" y="4494440"/>
                </a:lnTo>
                <a:lnTo>
                  <a:pt x="3217245" y="4492269"/>
                </a:lnTo>
                <a:lnTo>
                  <a:pt x="3213468" y="4488385"/>
                </a:lnTo>
                <a:lnTo>
                  <a:pt x="3212341" y="4487052"/>
                </a:lnTo>
                <a:lnTo>
                  <a:pt x="3213832" y="4483167"/>
                </a:lnTo>
                <a:lnTo>
                  <a:pt x="3213070" y="4481834"/>
                </a:lnTo>
                <a:lnTo>
                  <a:pt x="3217245" y="4477074"/>
                </a:lnTo>
                <a:lnTo>
                  <a:pt x="3218007" y="4475322"/>
                </a:lnTo>
                <a:lnTo>
                  <a:pt x="3219498" y="4474903"/>
                </a:lnTo>
                <a:lnTo>
                  <a:pt x="3221420" y="4474446"/>
                </a:lnTo>
                <a:lnTo>
                  <a:pt x="3221785" y="4474027"/>
                </a:lnTo>
                <a:lnTo>
                  <a:pt x="3221420" y="4472732"/>
                </a:lnTo>
                <a:lnTo>
                  <a:pt x="3219896" y="4470561"/>
                </a:lnTo>
                <a:lnTo>
                  <a:pt x="3219134" y="4467515"/>
                </a:lnTo>
                <a:lnTo>
                  <a:pt x="3222911" y="4463173"/>
                </a:lnTo>
                <a:close/>
                <a:moveTo>
                  <a:pt x="3190406" y="4460126"/>
                </a:moveTo>
                <a:lnTo>
                  <a:pt x="3192659" y="4460126"/>
                </a:lnTo>
                <a:lnTo>
                  <a:pt x="3194945" y="4461421"/>
                </a:lnTo>
                <a:lnTo>
                  <a:pt x="3195310" y="4462297"/>
                </a:lnTo>
                <a:cubicBezTo>
                  <a:pt x="3195188" y="4462881"/>
                  <a:pt x="3195067" y="4463465"/>
                  <a:pt x="3194945" y="4464049"/>
                </a:cubicBezTo>
                <a:lnTo>
                  <a:pt x="3192295" y="4464049"/>
                </a:lnTo>
                <a:lnTo>
                  <a:pt x="3191168" y="4463173"/>
                </a:lnTo>
                <a:close/>
                <a:moveTo>
                  <a:pt x="8097938" y="4105027"/>
                </a:moveTo>
                <a:lnTo>
                  <a:pt x="8112318" y="4107655"/>
                </a:lnTo>
                <a:lnTo>
                  <a:pt x="8129317" y="4119803"/>
                </a:lnTo>
                <a:lnTo>
                  <a:pt x="8145221" y="4114586"/>
                </a:lnTo>
                <a:lnTo>
                  <a:pt x="8167886" y="4108074"/>
                </a:lnTo>
                <a:lnTo>
                  <a:pt x="8181140" y="4111120"/>
                </a:lnTo>
                <a:lnTo>
                  <a:pt x="8159967" y="4150652"/>
                </a:lnTo>
                <a:lnTo>
                  <a:pt x="8144824" y="4162420"/>
                </a:lnTo>
                <a:lnTo>
                  <a:pt x="8125937" y="4189345"/>
                </a:lnTo>
                <a:lnTo>
                  <a:pt x="8123286" y="4179786"/>
                </a:lnTo>
                <a:lnTo>
                  <a:pt x="8091907" y="4203246"/>
                </a:lnTo>
                <a:lnTo>
                  <a:pt x="8088097" y="4201532"/>
                </a:lnTo>
                <a:lnTo>
                  <a:pt x="8074114" y="4200656"/>
                </a:lnTo>
                <a:lnTo>
                  <a:pt x="8076400" y="4171979"/>
                </a:lnTo>
                <a:lnTo>
                  <a:pt x="8086208" y="4150233"/>
                </a:lnTo>
                <a:lnTo>
                  <a:pt x="8089256" y="4120679"/>
                </a:lnTo>
                <a:close/>
                <a:moveTo>
                  <a:pt x="8787311" y="4098096"/>
                </a:moveTo>
                <a:lnTo>
                  <a:pt x="8783136" y="4111997"/>
                </a:lnTo>
                <a:lnTo>
                  <a:pt x="8778994" y="4126316"/>
                </a:lnTo>
                <a:lnTo>
                  <a:pt x="8805436" y="4112416"/>
                </a:lnTo>
                <a:lnTo>
                  <a:pt x="8803183" y="4126773"/>
                </a:lnTo>
                <a:lnTo>
                  <a:pt x="8793342" y="4140674"/>
                </a:lnTo>
                <a:lnTo>
                  <a:pt x="8773295" y="4156746"/>
                </a:lnTo>
                <a:lnTo>
                  <a:pt x="8740425" y="4181081"/>
                </a:lnTo>
                <a:lnTo>
                  <a:pt x="8718490" y="4194563"/>
                </a:lnTo>
                <a:lnTo>
                  <a:pt x="8715839" y="4210216"/>
                </a:lnTo>
                <a:lnTo>
                  <a:pt x="8696919" y="4211092"/>
                </a:lnTo>
                <a:lnTo>
                  <a:pt x="8667428" y="4223241"/>
                </a:lnTo>
                <a:lnTo>
                  <a:pt x="8645493" y="4245863"/>
                </a:lnTo>
                <a:lnTo>
                  <a:pt x="8607288" y="4279300"/>
                </a:lnTo>
                <a:lnTo>
                  <a:pt x="8577434" y="4294534"/>
                </a:lnTo>
                <a:lnTo>
                  <a:pt x="8558513" y="4304512"/>
                </a:lnTo>
                <a:lnTo>
                  <a:pt x="8537340" y="4303674"/>
                </a:lnTo>
                <a:lnTo>
                  <a:pt x="8530150" y="4292363"/>
                </a:lnTo>
                <a:lnTo>
                  <a:pt x="8505961" y="4290193"/>
                </a:lnTo>
                <a:lnTo>
                  <a:pt x="8511263" y="4277587"/>
                </a:lnTo>
                <a:lnTo>
                  <a:pt x="8541515" y="4252794"/>
                </a:lnTo>
                <a:lnTo>
                  <a:pt x="8594829" y="4219775"/>
                </a:lnTo>
                <a:lnTo>
                  <a:pt x="8615241" y="4213681"/>
                </a:lnTo>
                <a:lnTo>
                  <a:pt x="8641351" y="4200657"/>
                </a:lnTo>
                <a:lnTo>
                  <a:pt x="8674221" y="4183252"/>
                </a:lnTo>
                <a:lnTo>
                  <a:pt x="8700696" y="4165886"/>
                </a:lnTo>
                <a:lnTo>
                  <a:pt x="8728695" y="4140674"/>
                </a:lnTo>
                <a:lnTo>
                  <a:pt x="8743805" y="4131991"/>
                </a:lnTo>
                <a:lnTo>
                  <a:pt x="8759710" y="4113711"/>
                </a:lnTo>
                <a:close/>
                <a:moveTo>
                  <a:pt x="8909811" y="3886424"/>
                </a:moveTo>
                <a:lnTo>
                  <a:pt x="8913589" y="3905962"/>
                </a:lnTo>
                <a:lnTo>
                  <a:pt x="8927970" y="3915102"/>
                </a:lnTo>
                <a:lnTo>
                  <a:pt x="8919288" y="3946407"/>
                </a:lnTo>
                <a:lnTo>
                  <a:pt x="8917002" y="3983348"/>
                </a:lnTo>
                <a:lnTo>
                  <a:pt x="8930985" y="3959432"/>
                </a:lnTo>
                <a:lnTo>
                  <a:pt x="8936651" y="3968991"/>
                </a:lnTo>
                <a:lnTo>
                  <a:pt x="8925716" y="3995954"/>
                </a:lnTo>
                <a:lnTo>
                  <a:pt x="8939302" y="4007227"/>
                </a:lnTo>
                <a:lnTo>
                  <a:pt x="8954444" y="4009855"/>
                </a:lnTo>
                <a:lnTo>
                  <a:pt x="8976380" y="3996373"/>
                </a:lnTo>
                <a:lnTo>
                  <a:pt x="8986188" y="4000715"/>
                </a:lnTo>
                <a:lnTo>
                  <a:pt x="8961999" y="4031563"/>
                </a:lnTo>
                <a:lnTo>
                  <a:pt x="8942350" y="4052433"/>
                </a:lnTo>
                <a:lnTo>
                  <a:pt x="8924192" y="4051138"/>
                </a:lnTo>
                <a:lnTo>
                  <a:pt x="8910938" y="4061992"/>
                </a:lnTo>
                <a:lnTo>
                  <a:pt x="8904145" y="4076769"/>
                </a:lnTo>
                <a:lnTo>
                  <a:pt x="8896591" y="4083319"/>
                </a:lnTo>
                <a:lnTo>
                  <a:pt x="8875020" y="4101562"/>
                </a:lnTo>
                <a:lnTo>
                  <a:pt x="8847418" y="4124603"/>
                </a:lnTo>
                <a:lnTo>
                  <a:pt x="8819452" y="4138046"/>
                </a:lnTo>
                <a:lnTo>
                  <a:pt x="8821341" y="4129363"/>
                </a:lnTo>
                <a:lnTo>
                  <a:pt x="8814515" y="4124603"/>
                </a:lnTo>
                <a:lnTo>
                  <a:pt x="8847418" y="4096763"/>
                </a:lnTo>
                <a:lnTo>
                  <a:pt x="8851196" y="4077645"/>
                </a:lnTo>
                <a:lnTo>
                  <a:pt x="8833435" y="4064163"/>
                </a:lnTo>
                <a:lnTo>
                  <a:pt x="8841752" y="4051138"/>
                </a:lnTo>
                <a:lnTo>
                  <a:pt x="8866703" y="4039408"/>
                </a:lnTo>
                <a:lnTo>
                  <a:pt x="8886385" y="4012026"/>
                </a:lnTo>
                <a:lnTo>
                  <a:pt x="8897717" y="3989861"/>
                </a:lnTo>
                <a:lnTo>
                  <a:pt x="8900733" y="3965944"/>
                </a:lnTo>
                <a:lnTo>
                  <a:pt x="8904907" y="3959851"/>
                </a:lnTo>
                <a:lnTo>
                  <a:pt x="8900733" y="3945074"/>
                </a:lnTo>
                <a:lnTo>
                  <a:pt x="8896955" y="3914226"/>
                </a:lnTo>
                <a:lnTo>
                  <a:pt x="8898844" y="3889014"/>
                </a:lnTo>
                <a:close/>
                <a:moveTo>
                  <a:pt x="1245215" y="3536548"/>
                </a:moveTo>
                <a:lnTo>
                  <a:pt x="1245977" y="3536967"/>
                </a:lnTo>
                <a:lnTo>
                  <a:pt x="1246738" y="3538300"/>
                </a:lnTo>
                <a:lnTo>
                  <a:pt x="1246738" y="3539595"/>
                </a:lnTo>
                <a:lnTo>
                  <a:pt x="1246738" y="3540014"/>
                </a:lnTo>
                <a:lnTo>
                  <a:pt x="1245977" y="3539595"/>
                </a:lnTo>
                <a:lnTo>
                  <a:pt x="1245215" y="3538300"/>
                </a:lnTo>
                <a:lnTo>
                  <a:pt x="1244486" y="3536967"/>
                </a:lnTo>
                <a:close/>
                <a:moveTo>
                  <a:pt x="8916637" y="3475269"/>
                </a:moveTo>
                <a:lnTo>
                  <a:pt x="8918526" y="3476563"/>
                </a:lnTo>
                <a:lnTo>
                  <a:pt x="8918526" y="3477858"/>
                </a:lnTo>
                <a:lnTo>
                  <a:pt x="8917764" y="3479191"/>
                </a:lnTo>
                <a:lnTo>
                  <a:pt x="8916637" y="3479191"/>
                </a:lnTo>
                <a:lnTo>
                  <a:pt x="8915875" y="3478734"/>
                </a:lnTo>
                <a:lnTo>
                  <a:pt x="8915875" y="3477858"/>
                </a:lnTo>
                <a:close/>
                <a:moveTo>
                  <a:pt x="8940461" y="3433528"/>
                </a:moveTo>
                <a:lnTo>
                  <a:pt x="8940064" y="3434404"/>
                </a:lnTo>
                <a:lnTo>
                  <a:pt x="8940064" y="3436156"/>
                </a:lnTo>
                <a:lnTo>
                  <a:pt x="8940461" y="3436575"/>
                </a:lnTo>
                <a:lnTo>
                  <a:pt x="8941190" y="3437032"/>
                </a:lnTo>
                <a:lnTo>
                  <a:pt x="8943079" y="3437032"/>
                </a:lnTo>
                <a:lnTo>
                  <a:pt x="8941588" y="3443087"/>
                </a:lnTo>
                <a:lnTo>
                  <a:pt x="8938572" y="3444420"/>
                </a:lnTo>
                <a:lnTo>
                  <a:pt x="8937413" y="3444420"/>
                </a:lnTo>
                <a:cubicBezTo>
                  <a:pt x="8937291" y="3443836"/>
                  <a:pt x="8937170" y="3443253"/>
                  <a:pt x="8937048" y="3442669"/>
                </a:cubicBezTo>
                <a:lnTo>
                  <a:pt x="8935524" y="3442250"/>
                </a:lnTo>
                <a:cubicBezTo>
                  <a:pt x="8935657" y="3441526"/>
                  <a:pt x="8935789" y="3440803"/>
                  <a:pt x="8935922" y="3440079"/>
                </a:cubicBezTo>
                <a:cubicBezTo>
                  <a:pt x="8935789" y="3438619"/>
                  <a:pt x="8935657" y="3437159"/>
                  <a:pt x="8935524" y="3435699"/>
                </a:cubicBezTo>
                <a:lnTo>
                  <a:pt x="8938572" y="3434404"/>
                </a:lnTo>
                <a:close/>
                <a:moveTo>
                  <a:pt x="13221" y="3432234"/>
                </a:moveTo>
                <a:lnTo>
                  <a:pt x="14381" y="3437451"/>
                </a:lnTo>
                <a:lnTo>
                  <a:pt x="12491" y="3435280"/>
                </a:lnTo>
                <a:lnTo>
                  <a:pt x="12491" y="3433986"/>
                </a:lnTo>
                <a:close/>
                <a:moveTo>
                  <a:pt x="1127" y="3424426"/>
                </a:moveTo>
                <a:lnTo>
                  <a:pt x="1127" y="3425264"/>
                </a:lnTo>
                <a:lnTo>
                  <a:pt x="1889" y="3425721"/>
                </a:lnTo>
                <a:lnTo>
                  <a:pt x="3778" y="3425721"/>
                </a:lnTo>
                <a:lnTo>
                  <a:pt x="5665" y="3427016"/>
                </a:lnTo>
                <a:lnTo>
                  <a:pt x="4904" y="3427473"/>
                </a:lnTo>
                <a:lnTo>
                  <a:pt x="5665" y="3427473"/>
                </a:lnTo>
                <a:lnTo>
                  <a:pt x="6428" y="3427473"/>
                </a:lnTo>
                <a:lnTo>
                  <a:pt x="6428" y="3427016"/>
                </a:lnTo>
                <a:lnTo>
                  <a:pt x="7555" y="3426140"/>
                </a:lnTo>
                <a:lnTo>
                  <a:pt x="7555" y="3427473"/>
                </a:lnTo>
                <a:lnTo>
                  <a:pt x="6793" y="3430482"/>
                </a:lnTo>
                <a:lnTo>
                  <a:pt x="5302" y="3429644"/>
                </a:lnTo>
                <a:lnTo>
                  <a:pt x="1127" y="3427473"/>
                </a:lnTo>
                <a:lnTo>
                  <a:pt x="0" y="3425721"/>
                </a:lnTo>
                <a:close/>
                <a:moveTo>
                  <a:pt x="956708" y="3413994"/>
                </a:moveTo>
                <a:lnTo>
                  <a:pt x="957836" y="3415707"/>
                </a:lnTo>
                <a:lnTo>
                  <a:pt x="958233" y="3417040"/>
                </a:lnTo>
                <a:lnTo>
                  <a:pt x="957836" y="3417878"/>
                </a:lnTo>
                <a:lnTo>
                  <a:pt x="957836" y="3416583"/>
                </a:lnTo>
                <a:lnTo>
                  <a:pt x="956708" y="3414869"/>
                </a:lnTo>
                <a:lnTo>
                  <a:pt x="956311" y="3414412"/>
                </a:lnTo>
                <a:close/>
                <a:moveTo>
                  <a:pt x="8924556" y="3410487"/>
                </a:moveTo>
                <a:lnTo>
                  <a:pt x="8926445" y="3411820"/>
                </a:lnTo>
                <a:lnTo>
                  <a:pt x="8927207" y="3412696"/>
                </a:lnTo>
                <a:lnTo>
                  <a:pt x="8925716" y="3418333"/>
                </a:lnTo>
                <a:lnTo>
                  <a:pt x="8927207" y="3419628"/>
                </a:lnTo>
                <a:lnTo>
                  <a:pt x="8927969" y="3423550"/>
                </a:lnTo>
                <a:cubicBezTo>
                  <a:pt x="8927848" y="3423982"/>
                  <a:pt x="8927726" y="3424413"/>
                  <a:pt x="8927605" y="3424845"/>
                </a:cubicBezTo>
                <a:lnTo>
                  <a:pt x="8926081" y="3427473"/>
                </a:lnTo>
                <a:lnTo>
                  <a:pt x="8924556" y="3427473"/>
                </a:lnTo>
                <a:lnTo>
                  <a:pt x="8923430" y="3425264"/>
                </a:lnTo>
                <a:lnTo>
                  <a:pt x="8920017" y="3424426"/>
                </a:lnTo>
                <a:lnTo>
                  <a:pt x="8918890" y="3422255"/>
                </a:lnTo>
                <a:cubicBezTo>
                  <a:pt x="8918769" y="3421240"/>
                  <a:pt x="8918647" y="3420224"/>
                  <a:pt x="8918526" y="3419209"/>
                </a:cubicBezTo>
                <a:lnTo>
                  <a:pt x="8920779" y="3418752"/>
                </a:lnTo>
                <a:lnTo>
                  <a:pt x="8923430" y="3414867"/>
                </a:lnTo>
                <a:lnTo>
                  <a:pt x="8922303" y="3413991"/>
                </a:lnTo>
                <a:lnTo>
                  <a:pt x="8920017" y="3413115"/>
                </a:lnTo>
                <a:lnTo>
                  <a:pt x="8920414" y="3412239"/>
                </a:lnTo>
                <a:close/>
                <a:moveTo>
                  <a:pt x="6002289" y="3405086"/>
                </a:moveTo>
                <a:lnTo>
                  <a:pt x="6006066" y="3405924"/>
                </a:lnTo>
                <a:lnTo>
                  <a:pt x="6007955" y="3406800"/>
                </a:lnTo>
                <a:lnTo>
                  <a:pt x="6009843" y="3410723"/>
                </a:lnTo>
                <a:lnTo>
                  <a:pt x="6011732" y="3415065"/>
                </a:lnTo>
                <a:lnTo>
                  <a:pt x="6011560" y="3417120"/>
                </a:lnTo>
                <a:lnTo>
                  <a:pt x="6011722" y="3417038"/>
                </a:lnTo>
                <a:lnTo>
                  <a:pt x="6015499" y="3417876"/>
                </a:lnTo>
                <a:lnTo>
                  <a:pt x="6017388" y="3418752"/>
                </a:lnTo>
                <a:lnTo>
                  <a:pt x="6019276" y="3422675"/>
                </a:lnTo>
                <a:lnTo>
                  <a:pt x="6021165" y="3427017"/>
                </a:lnTo>
                <a:cubicBezTo>
                  <a:pt x="6021044" y="3428464"/>
                  <a:pt x="6020922" y="3429911"/>
                  <a:pt x="6020801" y="3431358"/>
                </a:cubicBezTo>
                <a:lnTo>
                  <a:pt x="6019674" y="3433529"/>
                </a:lnTo>
                <a:lnTo>
                  <a:pt x="6015897" y="3434405"/>
                </a:lnTo>
                <a:lnTo>
                  <a:pt x="6013610" y="3434405"/>
                </a:lnTo>
                <a:lnTo>
                  <a:pt x="6008309" y="3431358"/>
                </a:lnTo>
                <a:lnTo>
                  <a:pt x="6007182" y="3429645"/>
                </a:lnTo>
                <a:lnTo>
                  <a:pt x="6005293" y="3423551"/>
                </a:lnTo>
                <a:lnTo>
                  <a:pt x="6006249" y="3422453"/>
                </a:lnTo>
                <a:lnTo>
                  <a:pt x="6004177" y="3422453"/>
                </a:lnTo>
                <a:lnTo>
                  <a:pt x="5998876" y="3419406"/>
                </a:lnTo>
                <a:lnTo>
                  <a:pt x="5997749" y="3417693"/>
                </a:lnTo>
                <a:lnTo>
                  <a:pt x="5995860" y="3411599"/>
                </a:lnTo>
                <a:lnTo>
                  <a:pt x="5996987" y="3410304"/>
                </a:lnTo>
                <a:lnTo>
                  <a:pt x="5998876" y="3406800"/>
                </a:lnTo>
                <a:close/>
                <a:moveTo>
                  <a:pt x="8910573" y="3401385"/>
                </a:moveTo>
                <a:lnTo>
                  <a:pt x="8911335" y="3401804"/>
                </a:lnTo>
                <a:lnTo>
                  <a:pt x="8912462" y="3403099"/>
                </a:lnTo>
                <a:lnTo>
                  <a:pt x="8910938" y="3403556"/>
                </a:lnTo>
                <a:lnTo>
                  <a:pt x="8910209" y="3405727"/>
                </a:lnTo>
                <a:lnTo>
                  <a:pt x="8910209" y="3407479"/>
                </a:lnTo>
                <a:lnTo>
                  <a:pt x="8910573" y="3407898"/>
                </a:lnTo>
                <a:lnTo>
                  <a:pt x="8909049" y="3410068"/>
                </a:lnTo>
                <a:lnTo>
                  <a:pt x="8907558" y="3411820"/>
                </a:lnTo>
                <a:lnTo>
                  <a:pt x="8906398" y="3411820"/>
                </a:lnTo>
                <a:lnTo>
                  <a:pt x="8908685" y="3408317"/>
                </a:lnTo>
                <a:cubicBezTo>
                  <a:pt x="8908806" y="3407885"/>
                  <a:pt x="8908928" y="3407454"/>
                  <a:pt x="8909049" y="3407022"/>
                </a:cubicBezTo>
                <a:lnTo>
                  <a:pt x="8910573" y="3403099"/>
                </a:lnTo>
                <a:close/>
                <a:moveTo>
                  <a:pt x="8846656" y="3392245"/>
                </a:moveTo>
                <a:lnTo>
                  <a:pt x="8849704" y="3396168"/>
                </a:lnTo>
                <a:lnTo>
                  <a:pt x="8852355" y="3398339"/>
                </a:lnTo>
                <a:lnTo>
                  <a:pt x="8855735" y="3397044"/>
                </a:lnTo>
                <a:lnTo>
                  <a:pt x="8859148" y="3400509"/>
                </a:lnTo>
                <a:lnTo>
                  <a:pt x="8866702" y="3410487"/>
                </a:lnTo>
                <a:lnTo>
                  <a:pt x="8869751" y="3412696"/>
                </a:lnTo>
                <a:lnTo>
                  <a:pt x="8871640" y="3413991"/>
                </a:lnTo>
                <a:lnTo>
                  <a:pt x="8872766" y="3415705"/>
                </a:lnTo>
                <a:lnTo>
                  <a:pt x="8873528" y="3418333"/>
                </a:lnTo>
                <a:lnTo>
                  <a:pt x="8875417" y="3420085"/>
                </a:lnTo>
                <a:lnTo>
                  <a:pt x="8876179" y="3421379"/>
                </a:lnTo>
                <a:lnTo>
                  <a:pt x="8875417" y="3423093"/>
                </a:lnTo>
                <a:lnTo>
                  <a:pt x="8876179" y="3424845"/>
                </a:lnTo>
                <a:lnTo>
                  <a:pt x="8878797" y="3427892"/>
                </a:lnTo>
                <a:lnTo>
                  <a:pt x="8880321" y="3431358"/>
                </a:lnTo>
                <a:lnTo>
                  <a:pt x="8882607" y="3433109"/>
                </a:lnTo>
                <a:lnTo>
                  <a:pt x="8883734" y="3434404"/>
                </a:lnTo>
                <a:lnTo>
                  <a:pt x="8884861" y="3435280"/>
                </a:lnTo>
                <a:lnTo>
                  <a:pt x="8886385" y="3437032"/>
                </a:lnTo>
                <a:lnTo>
                  <a:pt x="8888638" y="3438327"/>
                </a:lnTo>
                <a:lnTo>
                  <a:pt x="8893940" y="3443963"/>
                </a:lnTo>
                <a:lnTo>
                  <a:pt x="8897717" y="3449181"/>
                </a:lnTo>
                <a:lnTo>
                  <a:pt x="8899606" y="3451809"/>
                </a:lnTo>
                <a:lnTo>
                  <a:pt x="8901494" y="3454855"/>
                </a:lnTo>
                <a:lnTo>
                  <a:pt x="8904907" y="3457026"/>
                </a:lnTo>
                <a:lnTo>
                  <a:pt x="8907160" y="3459616"/>
                </a:lnTo>
                <a:cubicBezTo>
                  <a:pt x="8907293" y="3461647"/>
                  <a:pt x="8907425" y="3463678"/>
                  <a:pt x="8907558" y="3465709"/>
                </a:cubicBezTo>
                <a:lnTo>
                  <a:pt x="8906398" y="3467880"/>
                </a:lnTo>
                <a:lnTo>
                  <a:pt x="8903781" y="3468756"/>
                </a:lnTo>
                <a:lnTo>
                  <a:pt x="8902621" y="3468756"/>
                </a:lnTo>
                <a:lnTo>
                  <a:pt x="8900732" y="3469175"/>
                </a:lnTo>
                <a:lnTo>
                  <a:pt x="8896193" y="3465709"/>
                </a:lnTo>
                <a:lnTo>
                  <a:pt x="8895066" y="3464834"/>
                </a:lnTo>
                <a:lnTo>
                  <a:pt x="8893542" y="3465709"/>
                </a:lnTo>
                <a:cubicBezTo>
                  <a:pt x="8893420" y="3465278"/>
                  <a:pt x="8893299" y="3464846"/>
                  <a:pt x="8893177" y="3464415"/>
                </a:cubicBezTo>
                <a:lnTo>
                  <a:pt x="8892415" y="3463082"/>
                </a:lnTo>
                <a:lnTo>
                  <a:pt x="8889765" y="3461787"/>
                </a:lnTo>
                <a:lnTo>
                  <a:pt x="8887511" y="3459616"/>
                </a:lnTo>
                <a:cubicBezTo>
                  <a:pt x="8887379" y="3459032"/>
                  <a:pt x="8887246" y="3458448"/>
                  <a:pt x="8887114" y="3457864"/>
                </a:cubicBezTo>
                <a:lnTo>
                  <a:pt x="8887114" y="3456150"/>
                </a:lnTo>
                <a:lnTo>
                  <a:pt x="8886385" y="3455274"/>
                </a:lnTo>
                <a:lnTo>
                  <a:pt x="8882607" y="3453104"/>
                </a:lnTo>
                <a:lnTo>
                  <a:pt x="8879957" y="3451352"/>
                </a:lnTo>
                <a:lnTo>
                  <a:pt x="8878432" y="3448762"/>
                </a:lnTo>
                <a:lnTo>
                  <a:pt x="8875781" y="3447010"/>
                </a:lnTo>
                <a:lnTo>
                  <a:pt x="8871242" y="3443087"/>
                </a:lnTo>
                <a:lnTo>
                  <a:pt x="8869353" y="3442250"/>
                </a:lnTo>
                <a:lnTo>
                  <a:pt x="8867465" y="3440079"/>
                </a:lnTo>
                <a:lnTo>
                  <a:pt x="8862925" y="3433528"/>
                </a:lnTo>
                <a:lnTo>
                  <a:pt x="8861036" y="3431815"/>
                </a:lnTo>
                <a:lnTo>
                  <a:pt x="8859910" y="3429187"/>
                </a:lnTo>
                <a:lnTo>
                  <a:pt x="8856132" y="3421379"/>
                </a:lnTo>
                <a:lnTo>
                  <a:pt x="8854244" y="3418752"/>
                </a:lnTo>
                <a:lnTo>
                  <a:pt x="8851957" y="3416162"/>
                </a:lnTo>
                <a:lnTo>
                  <a:pt x="8850433" y="3412696"/>
                </a:lnTo>
                <a:cubicBezTo>
                  <a:pt x="8850312" y="3411528"/>
                  <a:pt x="8850190" y="3410361"/>
                  <a:pt x="8850069" y="3409193"/>
                </a:cubicBezTo>
                <a:lnTo>
                  <a:pt x="8847418" y="3403975"/>
                </a:lnTo>
                <a:lnTo>
                  <a:pt x="8847418" y="3401804"/>
                </a:lnTo>
                <a:cubicBezTo>
                  <a:pt x="8847550" y="3400941"/>
                  <a:pt x="8847683" y="3400078"/>
                  <a:pt x="8847815" y="3399215"/>
                </a:cubicBezTo>
                <a:lnTo>
                  <a:pt x="8847418" y="3398339"/>
                </a:lnTo>
                <a:lnTo>
                  <a:pt x="8845927" y="3397044"/>
                </a:lnTo>
                <a:lnTo>
                  <a:pt x="8845927" y="3395292"/>
                </a:lnTo>
                <a:cubicBezTo>
                  <a:pt x="8846048" y="3394568"/>
                  <a:pt x="8846170" y="3393845"/>
                  <a:pt x="8846291" y="3393121"/>
                </a:cubicBezTo>
                <a:close/>
                <a:moveTo>
                  <a:pt x="6071465" y="3386609"/>
                </a:moveTo>
                <a:lnTo>
                  <a:pt x="6073353" y="3390532"/>
                </a:lnTo>
                <a:lnTo>
                  <a:pt x="6074513" y="3394873"/>
                </a:lnTo>
                <a:cubicBezTo>
                  <a:pt x="6074381" y="3396168"/>
                  <a:pt x="6074248" y="3397463"/>
                  <a:pt x="6074116" y="3398758"/>
                </a:cubicBezTo>
                <a:lnTo>
                  <a:pt x="6072591" y="3400510"/>
                </a:lnTo>
                <a:lnTo>
                  <a:pt x="6071862" y="3402680"/>
                </a:lnTo>
                <a:lnTo>
                  <a:pt x="6070338" y="3403975"/>
                </a:lnTo>
                <a:lnTo>
                  <a:pt x="6066925" y="3405308"/>
                </a:lnTo>
                <a:lnTo>
                  <a:pt x="6063148" y="3404851"/>
                </a:lnTo>
                <a:lnTo>
                  <a:pt x="6061656" y="3403099"/>
                </a:lnTo>
                <a:lnTo>
                  <a:pt x="6061656" y="3401805"/>
                </a:lnTo>
                <a:lnTo>
                  <a:pt x="6062783" y="3401386"/>
                </a:lnTo>
                <a:cubicBezTo>
                  <a:pt x="6062905" y="3400662"/>
                  <a:pt x="6063026" y="3399939"/>
                  <a:pt x="6063148" y="3399215"/>
                </a:cubicBezTo>
                <a:lnTo>
                  <a:pt x="6063910" y="3395292"/>
                </a:lnTo>
                <a:lnTo>
                  <a:pt x="6064672" y="3393997"/>
                </a:lnTo>
                <a:lnTo>
                  <a:pt x="6066925" y="3392246"/>
                </a:lnTo>
                <a:lnTo>
                  <a:pt x="6067687" y="3389656"/>
                </a:lnTo>
                <a:lnTo>
                  <a:pt x="6069211" y="3387485"/>
                </a:lnTo>
                <a:close/>
                <a:moveTo>
                  <a:pt x="6062032" y="3374657"/>
                </a:moveTo>
                <a:lnTo>
                  <a:pt x="6063920" y="3378580"/>
                </a:lnTo>
                <a:lnTo>
                  <a:pt x="6065080" y="3382921"/>
                </a:lnTo>
                <a:lnTo>
                  <a:pt x="6064683" y="3386806"/>
                </a:lnTo>
                <a:lnTo>
                  <a:pt x="6063158" y="3388558"/>
                </a:lnTo>
                <a:lnTo>
                  <a:pt x="6062429" y="3390728"/>
                </a:lnTo>
                <a:lnTo>
                  <a:pt x="6060905" y="3392023"/>
                </a:lnTo>
                <a:lnTo>
                  <a:pt x="6057492" y="3393356"/>
                </a:lnTo>
                <a:lnTo>
                  <a:pt x="6053715" y="3392899"/>
                </a:lnTo>
                <a:lnTo>
                  <a:pt x="6052223" y="3391147"/>
                </a:lnTo>
                <a:lnTo>
                  <a:pt x="6052223" y="3389853"/>
                </a:lnTo>
                <a:lnTo>
                  <a:pt x="6053350" y="3389434"/>
                </a:lnTo>
                <a:lnTo>
                  <a:pt x="6053715" y="3387263"/>
                </a:lnTo>
                <a:lnTo>
                  <a:pt x="6054477" y="3383340"/>
                </a:lnTo>
                <a:lnTo>
                  <a:pt x="6055239" y="3382045"/>
                </a:lnTo>
                <a:lnTo>
                  <a:pt x="6057492" y="3380294"/>
                </a:lnTo>
                <a:lnTo>
                  <a:pt x="6058254" y="3377704"/>
                </a:lnTo>
                <a:lnTo>
                  <a:pt x="6059778" y="3375533"/>
                </a:lnTo>
                <a:close/>
                <a:moveTo>
                  <a:pt x="8746853" y="3357055"/>
                </a:moveTo>
                <a:cubicBezTo>
                  <a:pt x="8746720" y="3358502"/>
                  <a:pt x="8746588" y="3359950"/>
                  <a:pt x="8746455" y="3361397"/>
                </a:cubicBezTo>
                <a:lnTo>
                  <a:pt x="8745693" y="3363568"/>
                </a:lnTo>
                <a:lnTo>
                  <a:pt x="8744931" y="3364444"/>
                </a:lnTo>
                <a:lnTo>
                  <a:pt x="8746091" y="3359226"/>
                </a:lnTo>
                <a:close/>
                <a:moveTo>
                  <a:pt x="16269" y="3337937"/>
                </a:moveTo>
                <a:lnTo>
                  <a:pt x="16634" y="3337937"/>
                </a:lnTo>
                <a:lnTo>
                  <a:pt x="18158" y="3338356"/>
                </a:lnTo>
                <a:lnTo>
                  <a:pt x="18158" y="3339651"/>
                </a:lnTo>
                <a:lnTo>
                  <a:pt x="17760" y="3340527"/>
                </a:lnTo>
                <a:lnTo>
                  <a:pt x="17031" y="3342279"/>
                </a:lnTo>
                <a:lnTo>
                  <a:pt x="16634" y="3342279"/>
                </a:lnTo>
                <a:lnTo>
                  <a:pt x="15110" y="3340984"/>
                </a:lnTo>
                <a:lnTo>
                  <a:pt x="14745" y="3340527"/>
                </a:lnTo>
                <a:close/>
                <a:moveTo>
                  <a:pt x="997532" y="3334016"/>
                </a:moveTo>
                <a:lnTo>
                  <a:pt x="998294" y="3334435"/>
                </a:lnTo>
                <a:lnTo>
                  <a:pt x="999420" y="3334892"/>
                </a:lnTo>
                <a:lnTo>
                  <a:pt x="1001309" y="3336187"/>
                </a:lnTo>
                <a:lnTo>
                  <a:pt x="1002071" y="3337482"/>
                </a:lnTo>
                <a:lnTo>
                  <a:pt x="1001707" y="3337939"/>
                </a:lnTo>
                <a:lnTo>
                  <a:pt x="1001707" y="3337482"/>
                </a:lnTo>
                <a:lnTo>
                  <a:pt x="1000944" y="3336606"/>
                </a:lnTo>
                <a:lnTo>
                  <a:pt x="999420" y="3336187"/>
                </a:lnTo>
                <a:lnTo>
                  <a:pt x="997928" y="3334892"/>
                </a:lnTo>
                <a:lnTo>
                  <a:pt x="997532" y="3334892"/>
                </a:lnTo>
                <a:lnTo>
                  <a:pt x="997167" y="3334435"/>
                </a:lnTo>
                <a:close/>
                <a:moveTo>
                  <a:pt x="883713" y="3329675"/>
                </a:moveTo>
                <a:lnTo>
                  <a:pt x="886362" y="3331389"/>
                </a:lnTo>
                <a:lnTo>
                  <a:pt x="886761" y="3332265"/>
                </a:lnTo>
                <a:lnTo>
                  <a:pt x="885999" y="3331846"/>
                </a:lnTo>
                <a:lnTo>
                  <a:pt x="884110" y="3330970"/>
                </a:lnTo>
                <a:cubicBezTo>
                  <a:pt x="883978" y="3330538"/>
                  <a:pt x="883845" y="3330107"/>
                  <a:pt x="883713" y="3329675"/>
                </a:cubicBezTo>
                <a:close/>
                <a:moveTo>
                  <a:pt x="980136" y="3327504"/>
                </a:moveTo>
                <a:lnTo>
                  <a:pt x="981295" y="3327504"/>
                </a:lnTo>
                <a:lnTo>
                  <a:pt x="983184" y="3330094"/>
                </a:lnTo>
                <a:lnTo>
                  <a:pt x="983184" y="3330551"/>
                </a:lnTo>
                <a:close/>
                <a:moveTo>
                  <a:pt x="876920" y="3320535"/>
                </a:moveTo>
                <a:lnTo>
                  <a:pt x="878444" y="3320992"/>
                </a:lnTo>
                <a:lnTo>
                  <a:pt x="879173" y="3322705"/>
                </a:lnTo>
                <a:lnTo>
                  <a:pt x="881062" y="3324876"/>
                </a:lnTo>
                <a:lnTo>
                  <a:pt x="881824" y="3325752"/>
                </a:lnTo>
                <a:lnTo>
                  <a:pt x="880697" y="3325333"/>
                </a:lnTo>
                <a:lnTo>
                  <a:pt x="879173" y="3323162"/>
                </a:lnTo>
                <a:lnTo>
                  <a:pt x="877284" y="3320992"/>
                </a:lnTo>
                <a:close/>
                <a:moveTo>
                  <a:pt x="882950" y="3306634"/>
                </a:moveTo>
                <a:lnTo>
                  <a:pt x="882950" y="3307510"/>
                </a:lnTo>
                <a:lnTo>
                  <a:pt x="880333" y="3309681"/>
                </a:lnTo>
                <a:lnTo>
                  <a:pt x="879173" y="3310975"/>
                </a:lnTo>
                <a:lnTo>
                  <a:pt x="879173" y="3312727"/>
                </a:lnTo>
                <a:lnTo>
                  <a:pt x="879935" y="3313146"/>
                </a:lnTo>
                <a:lnTo>
                  <a:pt x="880333" y="3314022"/>
                </a:lnTo>
                <a:lnTo>
                  <a:pt x="879173" y="3314022"/>
                </a:lnTo>
                <a:lnTo>
                  <a:pt x="878808" y="3313603"/>
                </a:lnTo>
                <a:cubicBezTo>
                  <a:pt x="878687" y="3313159"/>
                  <a:pt x="878566" y="3312714"/>
                  <a:pt x="878444" y="3312270"/>
                </a:cubicBezTo>
                <a:cubicBezTo>
                  <a:pt x="878566" y="3311699"/>
                  <a:pt x="878687" y="3311127"/>
                  <a:pt x="878808" y="3310556"/>
                </a:cubicBezTo>
                <a:lnTo>
                  <a:pt x="879173" y="3309681"/>
                </a:lnTo>
                <a:lnTo>
                  <a:pt x="880333" y="3308386"/>
                </a:lnTo>
                <a:lnTo>
                  <a:pt x="882222" y="3307510"/>
                </a:lnTo>
                <a:close/>
                <a:moveTo>
                  <a:pt x="649646" y="3300997"/>
                </a:moveTo>
                <a:lnTo>
                  <a:pt x="653424" y="3301416"/>
                </a:lnTo>
                <a:lnTo>
                  <a:pt x="654948" y="3304044"/>
                </a:lnTo>
                <a:lnTo>
                  <a:pt x="655710" y="3307510"/>
                </a:lnTo>
                <a:lnTo>
                  <a:pt x="659851" y="3309224"/>
                </a:lnTo>
                <a:lnTo>
                  <a:pt x="661012" y="3311851"/>
                </a:lnTo>
                <a:lnTo>
                  <a:pt x="660250" y="3313603"/>
                </a:lnTo>
                <a:lnTo>
                  <a:pt x="658361" y="3312727"/>
                </a:lnTo>
                <a:lnTo>
                  <a:pt x="657599" y="3312270"/>
                </a:lnTo>
                <a:lnTo>
                  <a:pt x="655710" y="3308805"/>
                </a:lnTo>
                <a:lnTo>
                  <a:pt x="651932" y="3309681"/>
                </a:lnTo>
                <a:lnTo>
                  <a:pt x="649646" y="3308805"/>
                </a:lnTo>
                <a:lnTo>
                  <a:pt x="646996" y="3305339"/>
                </a:lnTo>
                <a:cubicBezTo>
                  <a:pt x="646874" y="3304615"/>
                  <a:pt x="646753" y="3303892"/>
                  <a:pt x="646631" y="3303168"/>
                </a:cubicBezTo>
                <a:cubicBezTo>
                  <a:pt x="646753" y="3302724"/>
                  <a:pt x="646874" y="3302279"/>
                  <a:pt x="646996" y="3301835"/>
                </a:cubicBezTo>
                <a:close/>
                <a:moveTo>
                  <a:pt x="639076" y="3299664"/>
                </a:moveTo>
                <a:lnTo>
                  <a:pt x="641330" y="3299664"/>
                </a:lnTo>
                <a:lnTo>
                  <a:pt x="642456" y="3300121"/>
                </a:lnTo>
                <a:cubicBezTo>
                  <a:pt x="642335" y="3300845"/>
                  <a:pt x="642213" y="3301568"/>
                  <a:pt x="642092" y="3302292"/>
                </a:cubicBezTo>
                <a:lnTo>
                  <a:pt x="641330" y="3303587"/>
                </a:lnTo>
                <a:lnTo>
                  <a:pt x="640202" y="3302711"/>
                </a:lnTo>
                <a:lnTo>
                  <a:pt x="639441" y="3301835"/>
                </a:lnTo>
                <a:lnTo>
                  <a:pt x="639076" y="3300997"/>
                </a:lnTo>
                <a:close/>
                <a:moveTo>
                  <a:pt x="9241824" y="3295318"/>
                </a:moveTo>
                <a:lnTo>
                  <a:pt x="9249014" y="3305334"/>
                </a:lnTo>
                <a:lnTo>
                  <a:pt x="9240698" y="3323158"/>
                </a:lnTo>
                <a:lnTo>
                  <a:pt x="9223666" y="3327918"/>
                </a:lnTo>
                <a:lnTo>
                  <a:pt x="9209683" y="3323577"/>
                </a:lnTo>
                <a:cubicBezTo>
                  <a:pt x="9210059" y="3318512"/>
                  <a:pt x="9210434" y="3313446"/>
                  <a:pt x="9210810" y="3308381"/>
                </a:cubicBezTo>
                <a:lnTo>
                  <a:pt x="9223666" y="3296613"/>
                </a:lnTo>
                <a:lnTo>
                  <a:pt x="9234269" y="3300993"/>
                </a:lnTo>
                <a:close/>
                <a:moveTo>
                  <a:pt x="593681" y="3274910"/>
                </a:moveTo>
                <a:lnTo>
                  <a:pt x="595206" y="3275785"/>
                </a:lnTo>
                <a:lnTo>
                  <a:pt x="597094" y="3279251"/>
                </a:lnTo>
                <a:lnTo>
                  <a:pt x="596331" y="3279251"/>
                </a:lnTo>
                <a:lnTo>
                  <a:pt x="595206" y="3279670"/>
                </a:lnTo>
                <a:lnTo>
                  <a:pt x="593681" y="3279251"/>
                </a:lnTo>
                <a:lnTo>
                  <a:pt x="593681" y="3275328"/>
                </a:lnTo>
                <a:close/>
                <a:moveTo>
                  <a:pt x="800907" y="3270568"/>
                </a:moveTo>
                <a:lnTo>
                  <a:pt x="801273" y="3270568"/>
                </a:lnTo>
                <a:lnTo>
                  <a:pt x="802797" y="3270568"/>
                </a:lnTo>
                <a:lnTo>
                  <a:pt x="803559" y="3270568"/>
                </a:lnTo>
                <a:lnTo>
                  <a:pt x="805082" y="3272282"/>
                </a:lnTo>
                <a:lnTo>
                  <a:pt x="803194" y="3270987"/>
                </a:lnTo>
                <a:close/>
                <a:moveTo>
                  <a:pt x="796004" y="3269273"/>
                </a:moveTo>
                <a:lnTo>
                  <a:pt x="797495" y="3269273"/>
                </a:lnTo>
                <a:lnTo>
                  <a:pt x="799019" y="3270568"/>
                </a:lnTo>
                <a:lnTo>
                  <a:pt x="800544" y="3270987"/>
                </a:lnTo>
                <a:lnTo>
                  <a:pt x="799384" y="3270987"/>
                </a:lnTo>
                <a:close/>
                <a:moveTo>
                  <a:pt x="591428" y="3268816"/>
                </a:moveTo>
                <a:lnTo>
                  <a:pt x="593317" y="3269692"/>
                </a:lnTo>
                <a:lnTo>
                  <a:pt x="593681" y="3270568"/>
                </a:lnTo>
                <a:lnTo>
                  <a:pt x="593317" y="3271444"/>
                </a:lnTo>
                <a:lnTo>
                  <a:pt x="592919" y="3271863"/>
                </a:lnTo>
                <a:lnTo>
                  <a:pt x="591793" y="3271444"/>
                </a:lnTo>
                <a:lnTo>
                  <a:pt x="591793" y="3270568"/>
                </a:lnTo>
                <a:cubicBezTo>
                  <a:pt x="591671" y="3269984"/>
                  <a:pt x="591550" y="3269400"/>
                  <a:pt x="591428" y="3268816"/>
                </a:cubicBezTo>
                <a:close/>
                <a:moveTo>
                  <a:pt x="743054" y="3251869"/>
                </a:moveTo>
                <a:lnTo>
                  <a:pt x="744943" y="3254915"/>
                </a:lnTo>
                <a:lnTo>
                  <a:pt x="746069" y="3257086"/>
                </a:lnTo>
                <a:lnTo>
                  <a:pt x="746832" y="3258381"/>
                </a:lnTo>
                <a:lnTo>
                  <a:pt x="748356" y="3260552"/>
                </a:lnTo>
                <a:lnTo>
                  <a:pt x="748356" y="3261428"/>
                </a:lnTo>
                <a:lnTo>
                  <a:pt x="747958" y="3261428"/>
                </a:lnTo>
                <a:lnTo>
                  <a:pt x="746467" y="3259257"/>
                </a:lnTo>
                <a:cubicBezTo>
                  <a:pt x="746335" y="3258825"/>
                  <a:pt x="746202" y="3258394"/>
                  <a:pt x="746069" y="3257962"/>
                </a:cubicBezTo>
                <a:lnTo>
                  <a:pt x="744943" y="3255791"/>
                </a:lnTo>
                <a:lnTo>
                  <a:pt x="744181" y="3254915"/>
                </a:lnTo>
                <a:lnTo>
                  <a:pt x="743816" y="3253620"/>
                </a:lnTo>
                <a:close/>
                <a:moveTo>
                  <a:pt x="9294012" y="3251445"/>
                </a:moveTo>
                <a:lnTo>
                  <a:pt x="9290599" y="3268393"/>
                </a:lnTo>
                <a:lnTo>
                  <a:pt x="9272077" y="3277076"/>
                </a:lnTo>
                <a:lnTo>
                  <a:pt x="9253918" y="3284045"/>
                </a:lnTo>
                <a:lnTo>
                  <a:pt x="9252792" y="3270982"/>
                </a:lnTo>
                <a:lnTo>
                  <a:pt x="9267537" y="3264051"/>
                </a:lnTo>
                <a:lnTo>
                  <a:pt x="9276616" y="3262299"/>
                </a:lnTo>
                <a:close/>
                <a:moveTo>
                  <a:pt x="824368" y="3249698"/>
                </a:moveTo>
                <a:lnTo>
                  <a:pt x="825494" y="3249698"/>
                </a:lnTo>
                <a:cubicBezTo>
                  <a:pt x="825362" y="3250561"/>
                  <a:pt x="825229" y="3251424"/>
                  <a:pt x="825097" y="3252287"/>
                </a:cubicBezTo>
                <a:lnTo>
                  <a:pt x="824368" y="3252287"/>
                </a:lnTo>
                <a:close/>
                <a:moveTo>
                  <a:pt x="8959348" y="3245351"/>
                </a:moveTo>
                <a:lnTo>
                  <a:pt x="8972204" y="3264889"/>
                </a:lnTo>
                <a:lnTo>
                  <a:pt x="8962761" y="3270106"/>
                </a:lnTo>
                <a:lnTo>
                  <a:pt x="8956332" y="3254911"/>
                </a:lnTo>
                <a:close/>
                <a:moveTo>
                  <a:pt x="753657" y="3240557"/>
                </a:moveTo>
                <a:lnTo>
                  <a:pt x="754022" y="3240557"/>
                </a:lnTo>
                <a:lnTo>
                  <a:pt x="757037" y="3243604"/>
                </a:lnTo>
                <a:lnTo>
                  <a:pt x="757037" y="3245356"/>
                </a:lnTo>
                <a:lnTo>
                  <a:pt x="756274" y="3244480"/>
                </a:lnTo>
                <a:lnTo>
                  <a:pt x="754022" y="3241433"/>
                </a:lnTo>
                <a:close/>
                <a:moveTo>
                  <a:pt x="8951793" y="3201440"/>
                </a:moveTo>
                <a:lnTo>
                  <a:pt x="8962761" y="3212332"/>
                </a:lnTo>
                <a:cubicBezTo>
                  <a:pt x="8962385" y="3221599"/>
                  <a:pt x="8962010" y="3230867"/>
                  <a:pt x="8961634" y="3240134"/>
                </a:cubicBezTo>
                <a:lnTo>
                  <a:pt x="8955570" y="3235792"/>
                </a:lnTo>
                <a:lnTo>
                  <a:pt x="8949904" y="3237963"/>
                </a:lnTo>
                <a:lnTo>
                  <a:pt x="8947618" y="3227947"/>
                </a:lnTo>
                <a:close/>
                <a:moveTo>
                  <a:pt x="5756482" y="3133650"/>
                </a:moveTo>
                <a:lnTo>
                  <a:pt x="5757245" y="3135402"/>
                </a:lnTo>
                <a:lnTo>
                  <a:pt x="5758371" y="3135402"/>
                </a:lnTo>
                <a:lnTo>
                  <a:pt x="5759895" y="3136697"/>
                </a:lnTo>
                <a:lnTo>
                  <a:pt x="5759133" y="3139744"/>
                </a:lnTo>
                <a:lnTo>
                  <a:pt x="5759133" y="3140163"/>
                </a:lnTo>
                <a:lnTo>
                  <a:pt x="5758371" y="3142790"/>
                </a:lnTo>
                <a:lnTo>
                  <a:pt x="5758371" y="3144504"/>
                </a:lnTo>
                <a:lnTo>
                  <a:pt x="5756847" y="3144961"/>
                </a:lnTo>
                <a:lnTo>
                  <a:pt x="5756085" y="3144085"/>
                </a:lnTo>
                <a:lnTo>
                  <a:pt x="5755356" y="3141915"/>
                </a:lnTo>
                <a:lnTo>
                  <a:pt x="5756085" y="3139744"/>
                </a:lnTo>
                <a:cubicBezTo>
                  <a:pt x="5756217" y="3139160"/>
                  <a:pt x="5756350" y="3138576"/>
                  <a:pt x="5756482" y="3137992"/>
                </a:cubicBezTo>
                <a:lnTo>
                  <a:pt x="5754958" y="3135402"/>
                </a:lnTo>
                <a:close/>
                <a:moveTo>
                  <a:pt x="5747049" y="3121698"/>
                </a:moveTo>
                <a:lnTo>
                  <a:pt x="5747812" y="3123450"/>
                </a:lnTo>
                <a:lnTo>
                  <a:pt x="5748938" y="3123450"/>
                </a:lnTo>
                <a:lnTo>
                  <a:pt x="5750462" y="3124745"/>
                </a:lnTo>
                <a:lnTo>
                  <a:pt x="5749700" y="3127792"/>
                </a:lnTo>
                <a:lnTo>
                  <a:pt x="5749700" y="3128211"/>
                </a:lnTo>
                <a:lnTo>
                  <a:pt x="5748938" y="3130838"/>
                </a:lnTo>
                <a:lnTo>
                  <a:pt x="5748938" y="3132552"/>
                </a:lnTo>
                <a:lnTo>
                  <a:pt x="5747414" y="3133009"/>
                </a:lnTo>
                <a:lnTo>
                  <a:pt x="5746652" y="3132133"/>
                </a:lnTo>
                <a:lnTo>
                  <a:pt x="5745923" y="3129963"/>
                </a:lnTo>
                <a:lnTo>
                  <a:pt x="5746652" y="3127792"/>
                </a:lnTo>
                <a:lnTo>
                  <a:pt x="5747049" y="3126040"/>
                </a:lnTo>
                <a:lnTo>
                  <a:pt x="5745525" y="3123450"/>
                </a:lnTo>
                <a:close/>
                <a:moveTo>
                  <a:pt x="5718676" y="3119294"/>
                </a:moveTo>
                <a:lnTo>
                  <a:pt x="5720564" y="3119294"/>
                </a:lnTo>
                <a:lnTo>
                  <a:pt x="5722453" y="3121464"/>
                </a:lnTo>
                <a:lnTo>
                  <a:pt x="5724342" y="3123635"/>
                </a:lnTo>
                <a:lnTo>
                  <a:pt x="5719040" y="3122797"/>
                </a:lnTo>
                <a:cubicBezTo>
                  <a:pt x="5718919" y="3122074"/>
                  <a:pt x="5718797" y="3121350"/>
                  <a:pt x="5718676" y="3120627"/>
                </a:cubicBezTo>
                <a:close/>
                <a:moveTo>
                  <a:pt x="5740213" y="3113657"/>
                </a:moveTo>
                <a:lnTo>
                  <a:pt x="5740976" y="3113657"/>
                </a:lnTo>
                <a:lnTo>
                  <a:pt x="5742102" y="3118456"/>
                </a:lnTo>
                <a:cubicBezTo>
                  <a:pt x="5741981" y="3119751"/>
                  <a:pt x="5741859" y="3121045"/>
                  <a:pt x="5741738" y="3122340"/>
                </a:cubicBezTo>
                <a:lnTo>
                  <a:pt x="5741340" y="3123216"/>
                </a:lnTo>
                <a:lnTo>
                  <a:pt x="5740213" y="3122340"/>
                </a:lnTo>
                <a:lnTo>
                  <a:pt x="5737960" y="3119294"/>
                </a:lnTo>
                <a:lnTo>
                  <a:pt x="5734183" y="3116704"/>
                </a:lnTo>
                <a:lnTo>
                  <a:pt x="5736072" y="3116704"/>
                </a:lnTo>
                <a:lnTo>
                  <a:pt x="5737198" y="3116704"/>
                </a:lnTo>
                <a:lnTo>
                  <a:pt x="5738325" y="3116704"/>
                </a:lnTo>
                <a:lnTo>
                  <a:pt x="5739087" y="3114952"/>
                </a:lnTo>
                <a:lnTo>
                  <a:pt x="5739451" y="3114076"/>
                </a:lnTo>
                <a:close/>
                <a:moveTo>
                  <a:pt x="5709243" y="3107342"/>
                </a:moveTo>
                <a:lnTo>
                  <a:pt x="5711131" y="3107342"/>
                </a:lnTo>
                <a:lnTo>
                  <a:pt x="5713020" y="3109512"/>
                </a:lnTo>
                <a:lnTo>
                  <a:pt x="5714909" y="3111683"/>
                </a:lnTo>
                <a:lnTo>
                  <a:pt x="5709607" y="3110845"/>
                </a:lnTo>
                <a:lnTo>
                  <a:pt x="5709243" y="3108675"/>
                </a:lnTo>
                <a:close/>
                <a:moveTo>
                  <a:pt x="5730780" y="3101705"/>
                </a:moveTo>
                <a:lnTo>
                  <a:pt x="5731543" y="3101705"/>
                </a:lnTo>
                <a:lnTo>
                  <a:pt x="5732669" y="3106504"/>
                </a:lnTo>
                <a:lnTo>
                  <a:pt x="5732305" y="3110388"/>
                </a:lnTo>
                <a:lnTo>
                  <a:pt x="5731907" y="3111264"/>
                </a:lnTo>
                <a:lnTo>
                  <a:pt x="5730780" y="3110388"/>
                </a:lnTo>
                <a:lnTo>
                  <a:pt x="5728527" y="3107342"/>
                </a:lnTo>
                <a:lnTo>
                  <a:pt x="5724750" y="3104752"/>
                </a:lnTo>
                <a:lnTo>
                  <a:pt x="5726639" y="3104752"/>
                </a:lnTo>
                <a:lnTo>
                  <a:pt x="5727765" y="3104752"/>
                </a:lnTo>
                <a:lnTo>
                  <a:pt x="5728892" y="3104752"/>
                </a:lnTo>
                <a:lnTo>
                  <a:pt x="5729654" y="3103000"/>
                </a:lnTo>
                <a:lnTo>
                  <a:pt x="5730018" y="3102124"/>
                </a:lnTo>
                <a:close/>
                <a:moveTo>
                  <a:pt x="5856329" y="3100408"/>
                </a:moveTo>
                <a:lnTo>
                  <a:pt x="5864343" y="3114646"/>
                </a:lnTo>
                <a:lnTo>
                  <a:pt x="5865762" y="3112361"/>
                </a:lnTo>
                <a:lnTo>
                  <a:pt x="5874079" y="3127138"/>
                </a:lnTo>
                <a:lnTo>
                  <a:pt x="5880872" y="3141458"/>
                </a:lnTo>
                <a:lnTo>
                  <a:pt x="5885809" y="3164499"/>
                </a:lnTo>
                <a:lnTo>
                  <a:pt x="5888062" y="3206239"/>
                </a:lnTo>
                <a:lnTo>
                  <a:pt x="5894490" y="3222311"/>
                </a:lnTo>
                <a:lnTo>
                  <a:pt x="5890713" y="3238839"/>
                </a:lnTo>
                <a:lnTo>
                  <a:pt x="5885411" y="3249274"/>
                </a:lnTo>
                <a:lnTo>
                  <a:pt x="5878883" y="3231604"/>
                </a:lnTo>
                <a:lnTo>
                  <a:pt x="5875978" y="3237321"/>
                </a:lnTo>
                <a:lnTo>
                  <a:pt x="5874821" y="3234189"/>
                </a:lnTo>
                <a:lnTo>
                  <a:pt x="5872190" y="3238839"/>
                </a:lnTo>
                <a:lnTo>
                  <a:pt x="5875968" y="3264470"/>
                </a:lnTo>
                <a:lnTo>
                  <a:pt x="5872555" y="3279247"/>
                </a:lnTo>
                <a:lnTo>
                  <a:pt x="5865000" y="3287511"/>
                </a:lnTo>
                <a:lnTo>
                  <a:pt x="5861222" y="3316607"/>
                </a:lnTo>
                <a:lnTo>
                  <a:pt x="5848366" y="3357053"/>
                </a:lnTo>
                <a:lnTo>
                  <a:pt x="5832859" y="3404849"/>
                </a:lnTo>
                <a:lnTo>
                  <a:pt x="5812448" y="3470049"/>
                </a:lnTo>
                <a:lnTo>
                  <a:pt x="5799194" y="3518302"/>
                </a:lnTo>
                <a:lnTo>
                  <a:pt x="5784846" y="3558290"/>
                </a:lnTo>
                <a:lnTo>
                  <a:pt x="5762911" y="3566516"/>
                </a:lnTo>
                <a:lnTo>
                  <a:pt x="5739451" y="3581293"/>
                </a:lnTo>
                <a:lnTo>
                  <a:pt x="5725104" y="3572191"/>
                </a:lnTo>
                <a:lnTo>
                  <a:pt x="5705421" y="3559585"/>
                </a:lnTo>
                <a:lnTo>
                  <a:pt x="5703062" y="3552162"/>
                </a:lnTo>
                <a:lnTo>
                  <a:pt x="5695988" y="3547632"/>
                </a:lnTo>
                <a:lnTo>
                  <a:pt x="5690322" y="3529809"/>
                </a:lnTo>
                <a:lnTo>
                  <a:pt x="5690687" y="3498503"/>
                </a:lnTo>
                <a:lnTo>
                  <a:pt x="5683132" y="3471578"/>
                </a:lnTo>
                <a:lnTo>
                  <a:pt x="5682005" y="3446366"/>
                </a:lnTo>
                <a:lnTo>
                  <a:pt x="5688434" y="3421573"/>
                </a:lnTo>
                <a:lnTo>
                  <a:pt x="5700528" y="3415518"/>
                </a:lnTo>
                <a:lnTo>
                  <a:pt x="5701654" y="3404207"/>
                </a:lnTo>
                <a:lnTo>
                  <a:pt x="5715273" y="3378119"/>
                </a:lnTo>
                <a:lnTo>
                  <a:pt x="5719050" y="3355954"/>
                </a:lnTo>
                <a:lnTo>
                  <a:pt x="5713782" y="3339425"/>
                </a:lnTo>
                <a:lnTo>
                  <a:pt x="5709971" y="3317717"/>
                </a:lnTo>
                <a:lnTo>
                  <a:pt x="5709607" y="3285536"/>
                </a:lnTo>
                <a:lnTo>
                  <a:pt x="5720210" y="3266875"/>
                </a:lnTo>
                <a:lnTo>
                  <a:pt x="5724750" y="3244253"/>
                </a:lnTo>
                <a:lnTo>
                  <a:pt x="5737971" y="3243377"/>
                </a:lnTo>
                <a:lnTo>
                  <a:pt x="5752716" y="3236445"/>
                </a:lnTo>
                <a:lnTo>
                  <a:pt x="5762921" y="3229476"/>
                </a:lnTo>
                <a:lnTo>
                  <a:pt x="5774287" y="3229476"/>
                </a:lnTo>
                <a:lnTo>
                  <a:pt x="5790523" y="3209482"/>
                </a:lnTo>
                <a:lnTo>
                  <a:pt x="5813220" y="3188193"/>
                </a:lnTo>
                <a:lnTo>
                  <a:pt x="5821537" y="3170826"/>
                </a:lnTo>
                <a:lnTo>
                  <a:pt x="5818886" y="3156468"/>
                </a:lnTo>
                <a:lnTo>
                  <a:pt x="5829854" y="3160810"/>
                </a:lnTo>
                <a:lnTo>
                  <a:pt x="5845361" y="3136055"/>
                </a:lnTo>
                <a:lnTo>
                  <a:pt x="5846886" y="3115604"/>
                </a:lnTo>
                <a:close/>
                <a:moveTo>
                  <a:pt x="8971443" y="3095835"/>
                </a:moveTo>
                <a:lnTo>
                  <a:pt x="8972967" y="3095835"/>
                </a:lnTo>
                <a:cubicBezTo>
                  <a:pt x="8973088" y="3096559"/>
                  <a:pt x="8973210" y="3097282"/>
                  <a:pt x="8973331" y="3098006"/>
                </a:cubicBezTo>
                <a:lnTo>
                  <a:pt x="8974491" y="3099301"/>
                </a:lnTo>
                <a:lnTo>
                  <a:pt x="8972205" y="3099758"/>
                </a:lnTo>
                <a:lnTo>
                  <a:pt x="8971078" y="3099758"/>
                </a:lnTo>
                <a:lnTo>
                  <a:pt x="8970316" y="3096711"/>
                </a:lnTo>
                <a:close/>
                <a:moveTo>
                  <a:pt x="8792579" y="3092788"/>
                </a:moveTo>
                <a:lnTo>
                  <a:pt x="8794468" y="3093245"/>
                </a:lnTo>
                <a:lnTo>
                  <a:pt x="8803183" y="3100177"/>
                </a:lnTo>
                <a:lnTo>
                  <a:pt x="8805833" y="3102347"/>
                </a:lnTo>
                <a:lnTo>
                  <a:pt x="8806198" y="3103642"/>
                </a:lnTo>
                <a:lnTo>
                  <a:pt x="8804309" y="3104975"/>
                </a:lnTo>
                <a:lnTo>
                  <a:pt x="8802818" y="3104099"/>
                </a:lnTo>
                <a:lnTo>
                  <a:pt x="8801294" y="3103642"/>
                </a:lnTo>
                <a:cubicBezTo>
                  <a:pt x="8801161" y="3102779"/>
                  <a:pt x="8801029" y="3101916"/>
                  <a:pt x="8800896" y="3101053"/>
                </a:cubicBezTo>
                <a:lnTo>
                  <a:pt x="8799008" y="3099301"/>
                </a:lnTo>
                <a:lnTo>
                  <a:pt x="8795628" y="3098463"/>
                </a:lnTo>
                <a:lnTo>
                  <a:pt x="8794468" y="3097130"/>
                </a:lnTo>
                <a:lnTo>
                  <a:pt x="8794468" y="3096711"/>
                </a:lnTo>
                <a:lnTo>
                  <a:pt x="8791850" y="3095835"/>
                </a:lnTo>
                <a:lnTo>
                  <a:pt x="8791453" y="3094959"/>
                </a:lnTo>
                <a:lnTo>
                  <a:pt x="8791850" y="3093245"/>
                </a:lnTo>
                <a:close/>
                <a:moveTo>
                  <a:pt x="5710359" y="3088864"/>
                </a:moveTo>
                <a:lnTo>
                  <a:pt x="5711850" y="3088864"/>
                </a:lnTo>
                <a:lnTo>
                  <a:pt x="5712976" y="3090197"/>
                </a:lnTo>
                <a:cubicBezTo>
                  <a:pt x="5712855" y="3092660"/>
                  <a:pt x="5712733" y="3095123"/>
                  <a:pt x="5712612" y="3097586"/>
                </a:cubicBezTo>
                <a:lnTo>
                  <a:pt x="5714500" y="3101927"/>
                </a:lnTo>
                <a:lnTo>
                  <a:pt x="5715263" y="3105850"/>
                </a:lnTo>
                <a:lnTo>
                  <a:pt x="5714500" y="3107564"/>
                </a:lnTo>
                <a:lnTo>
                  <a:pt x="5713738" y="3108021"/>
                </a:lnTo>
                <a:lnTo>
                  <a:pt x="5711485" y="3105850"/>
                </a:lnTo>
                <a:lnTo>
                  <a:pt x="5709961" y="3105393"/>
                </a:lnTo>
                <a:lnTo>
                  <a:pt x="5708072" y="3101927"/>
                </a:lnTo>
                <a:lnTo>
                  <a:pt x="5709596" y="3091073"/>
                </a:lnTo>
                <a:cubicBezTo>
                  <a:pt x="5709718" y="3090629"/>
                  <a:pt x="5709839" y="3090184"/>
                  <a:pt x="5709961" y="3089740"/>
                </a:cubicBezTo>
                <a:close/>
                <a:moveTo>
                  <a:pt x="5700926" y="3076912"/>
                </a:moveTo>
                <a:lnTo>
                  <a:pt x="5702417" y="3076912"/>
                </a:lnTo>
                <a:lnTo>
                  <a:pt x="5703543" y="3078245"/>
                </a:lnTo>
                <a:lnTo>
                  <a:pt x="5703179" y="3085634"/>
                </a:lnTo>
                <a:lnTo>
                  <a:pt x="5705067" y="3089975"/>
                </a:lnTo>
                <a:lnTo>
                  <a:pt x="5705830" y="3093898"/>
                </a:lnTo>
                <a:lnTo>
                  <a:pt x="5705067" y="3095612"/>
                </a:lnTo>
                <a:lnTo>
                  <a:pt x="5704305" y="3096069"/>
                </a:lnTo>
                <a:lnTo>
                  <a:pt x="5702052" y="3093898"/>
                </a:lnTo>
                <a:lnTo>
                  <a:pt x="5700528" y="3093441"/>
                </a:lnTo>
                <a:lnTo>
                  <a:pt x="5698639" y="3089975"/>
                </a:lnTo>
                <a:lnTo>
                  <a:pt x="5700163" y="3079121"/>
                </a:lnTo>
                <a:lnTo>
                  <a:pt x="5700528" y="3077788"/>
                </a:lnTo>
                <a:close/>
                <a:moveTo>
                  <a:pt x="8955206" y="3064530"/>
                </a:moveTo>
                <a:lnTo>
                  <a:pt x="8957460" y="3064987"/>
                </a:lnTo>
                <a:lnTo>
                  <a:pt x="8958222" y="3065406"/>
                </a:lnTo>
                <a:lnTo>
                  <a:pt x="8957460" y="3067158"/>
                </a:lnTo>
                <a:lnTo>
                  <a:pt x="8957460" y="3067577"/>
                </a:lnTo>
                <a:lnTo>
                  <a:pt x="8954809" y="3068452"/>
                </a:lnTo>
                <a:lnTo>
                  <a:pt x="8954444" y="3068452"/>
                </a:lnTo>
                <a:lnTo>
                  <a:pt x="8953318" y="3068452"/>
                </a:lnTo>
                <a:lnTo>
                  <a:pt x="8950667" y="3071080"/>
                </a:lnTo>
                <a:lnTo>
                  <a:pt x="8949905" y="3070623"/>
                </a:lnTo>
                <a:lnTo>
                  <a:pt x="8948778" y="3071080"/>
                </a:lnTo>
                <a:cubicBezTo>
                  <a:pt x="8948646" y="3070356"/>
                  <a:pt x="8948513" y="3069633"/>
                  <a:pt x="8948381" y="3068909"/>
                </a:cubicBezTo>
                <a:lnTo>
                  <a:pt x="8948381" y="3067577"/>
                </a:lnTo>
                <a:lnTo>
                  <a:pt x="8949507" y="3067577"/>
                </a:lnTo>
                <a:lnTo>
                  <a:pt x="8950269" y="3066282"/>
                </a:lnTo>
                <a:lnTo>
                  <a:pt x="8951793" y="3064987"/>
                </a:lnTo>
                <a:close/>
                <a:moveTo>
                  <a:pt x="8333528" y="3064526"/>
                </a:moveTo>
                <a:lnTo>
                  <a:pt x="8339194" y="3081931"/>
                </a:lnTo>
                <a:cubicBezTo>
                  <a:pt x="8339073" y="3089027"/>
                  <a:pt x="8338951" y="3096124"/>
                  <a:pt x="8338830" y="3103220"/>
                </a:cubicBezTo>
                <a:lnTo>
                  <a:pt x="8344860" y="3107561"/>
                </a:lnTo>
                <a:cubicBezTo>
                  <a:pt x="8344739" y="3112487"/>
                  <a:pt x="8344617" y="3117412"/>
                  <a:pt x="8344496" y="3122338"/>
                </a:cubicBezTo>
                <a:lnTo>
                  <a:pt x="8352051" y="3139743"/>
                </a:lnTo>
                <a:cubicBezTo>
                  <a:pt x="8351797" y="3146255"/>
                  <a:pt x="8351542" y="3152768"/>
                  <a:pt x="8351288" y="3159280"/>
                </a:cubicBezTo>
                <a:lnTo>
                  <a:pt x="8349035" y="3171467"/>
                </a:lnTo>
                <a:lnTo>
                  <a:pt x="8354701" y="3198849"/>
                </a:lnTo>
                <a:lnTo>
                  <a:pt x="8373224" y="3185787"/>
                </a:lnTo>
                <a:lnTo>
                  <a:pt x="8379652" y="3200144"/>
                </a:lnTo>
                <a:lnTo>
                  <a:pt x="8390620" y="3214045"/>
                </a:lnTo>
                <a:lnTo>
                  <a:pt x="8385318" y="3229279"/>
                </a:lnTo>
                <a:cubicBezTo>
                  <a:pt x="8385705" y="3239130"/>
                  <a:pt x="8386091" y="3248981"/>
                  <a:pt x="8386478" y="3258832"/>
                </a:cubicBezTo>
                <a:lnTo>
                  <a:pt x="8387240" y="3276199"/>
                </a:lnTo>
                <a:lnTo>
                  <a:pt x="8393668" y="3280121"/>
                </a:lnTo>
                <a:lnTo>
                  <a:pt x="8395557" y="3310094"/>
                </a:lnTo>
                <a:lnTo>
                  <a:pt x="8389129" y="3327917"/>
                </a:lnTo>
                <a:lnTo>
                  <a:pt x="8393668" y="3351377"/>
                </a:lnTo>
                <a:lnTo>
                  <a:pt x="8418619" y="3369200"/>
                </a:lnTo>
                <a:lnTo>
                  <a:pt x="8433728" y="3385729"/>
                </a:lnTo>
                <a:lnTo>
                  <a:pt x="8448474" y="3400925"/>
                </a:lnTo>
                <a:lnTo>
                  <a:pt x="8443570" y="3408770"/>
                </a:lnTo>
                <a:lnTo>
                  <a:pt x="8454173" y="3430478"/>
                </a:lnTo>
                <a:lnTo>
                  <a:pt x="8456790" y="3468296"/>
                </a:lnTo>
                <a:lnTo>
                  <a:pt x="8468520" y="3460488"/>
                </a:lnTo>
                <a:lnTo>
                  <a:pt x="8476075" y="3475684"/>
                </a:lnTo>
                <a:lnTo>
                  <a:pt x="8483265" y="3470467"/>
                </a:lnTo>
                <a:lnTo>
                  <a:pt x="8479886" y="3506570"/>
                </a:lnTo>
                <a:lnTo>
                  <a:pt x="8493869" y="3527860"/>
                </a:lnTo>
                <a:lnTo>
                  <a:pt x="8502550" y="3541341"/>
                </a:lnTo>
                <a:lnTo>
                  <a:pt x="8515804" y="3569143"/>
                </a:lnTo>
                <a:lnTo>
                  <a:pt x="8515804" y="3596944"/>
                </a:lnTo>
                <a:lnTo>
                  <a:pt x="8510867" y="3616939"/>
                </a:lnTo>
                <a:lnTo>
                  <a:pt x="8502550" y="3638228"/>
                </a:lnTo>
                <a:lnTo>
                  <a:pt x="8505963" y="3667362"/>
                </a:lnTo>
                <a:lnTo>
                  <a:pt x="8494233" y="3698668"/>
                </a:lnTo>
                <a:lnTo>
                  <a:pt x="8484392" y="3714320"/>
                </a:lnTo>
                <a:lnTo>
                  <a:pt x="8466267" y="3745168"/>
                </a:lnTo>
                <a:lnTo>
                  <a:pt x="8459839" y="3764706"/>
                </a:lnTo>
                <a:lnTo>
                  <a:pt x="8445094" y="3789042"/>
                </a:lnTo>
                <a:lnTo>
                  <a:pt x="8421270" y="3820804"/>
                </a:lnTo>
                <a:lnTo>
                  <a:pt x="8395921" y="3837751"/>
                </a:lnTo>
                <a:lnTo>
                  <a:pt x="8375113" y="3864677"/>
                </a:lnTo>
                <a:lnTo>
                  <a:pt x="8359605" y="3881624"/>
                </a:lnTo>
                <a:lnTo>
                  <a:pt x="8338830" y="3912054"/>
                </a:lnTo>
                <a:lnTo>
                  <a:pt x="8321798" y="3929458"/>
                </a:lnTo>
                <a:lnTo>
                  <a:pt x="8303276" y="3955508"/>
                </a:lnTo>
                <a:lnTo>
                  <a:pt x="8288895" y="3979844"/>
                </a:lnTo>
                <a:lnTo>
                  <a:pt x="8284753" y="3990736"/>
                </a:lnTo>
                <a:lnTo>
                  <a:pt x="8265071" y="4003342"/>
                </a:lnTo>
                <a:lnTo>
                  <a:pt x="8236707" y="4004218"/>
                </a:lnTo>
                <a:lnTo>
                  <a:pt x="8206853" y="4018994"/>
                </a:lnTo>
                <a:lnTo>
                  <a:pt x="8188695" y="4032438"/>
                </a:lnTo>
                <a:lnTo>
                  <a:pt x="8166759" y="4047215"/>
                </a:lnTo>
                <a:lnTo>
                  <a:pt x="8153903" y="4032019"/>
                </a:lnTo>
                <a:lnTo>
                  <a:pt x="8141444" y="4025926"/>
                </a:lnTo>
                <a:lnTo>
                  <a:pt x="8154300" y="4007683"/>
                </a:lnTo>
                <a:lnTo>
                  <a:pt x="8137633" y="4014196"/>
                </a:lnTo>
                <a:lnTo>
                  <a:pt x="8103604" y="4039826"/>
                </a:lnTo>
                <a:lnTo>
                  <a:pt x="8087368" y="4029848"/>
                </a:lnTo>
                <a:lnTo>
                  <a:pt x="8076002" y="4024631"/>
                </a:lnTo>
                <a:lnTo>
                  <a:pt x="8062781" y="4022460"/>
                </a:lnTo>
                <a:lnTo>
                  <a:pt x="8043861" y="4012025"/>
                </a:lnTo>
                <a:lnTo>
                  <a:pt x="8037069" y="3990279"/>
                </a:lnTo>
                <a:lnTo>
                  <a:pt x="8044259" y="3963772"/>
                </a:lnTo>
                <a:lnTo>
                  <a:pt x="8046148" y="3945949"/>
                </a:lnTo>
                <a:lnTo>
                  <a:pt x="8040084" y="3931629"/>
                </a:lnTo>
                <a:lnTo>
                  <a:pt x="8017784" y="3927287"/>
                </a:lnTo>
                <a:lnTo>
                  <a:pt x="8032894" y="3910302"/>
                </a:lnTo>
                <a:lnTo>
                  <a:pt x="8037069" y="3884252"/>
                </a:lnTo>
                <a:lnTo>
                  <a:pt x="8014769" y="3908131"/>
                </a:lnTo>
                <a:lnTo>
                  <a:pt x="7990182" y="3914682"/>
                </a:lnTo>
                <a:lnTo>
                  <a:pt x="8010958" y="3895982"/>
                </a:lnTo>
                <a:lnTo>
                  <a:pt x="8023086" y="3875569"/>
                </a:lnTo>
                <a:lnTo>
                  <a:pt x="8038957" y="3858164"/>
                </a:lnTo>
                <a:lnTo>
                  <a:pt x="8046512" y="3832534"/>
                </a:lnTo>
                <a:lnTo>
                  <a:pt x="8014769" y="3862506"/>
                </a:lnTo>
                <a:lnTo>
                  <a:pt x="7994722" y="3873817"/>
                </a:lnTo>
                <a:lnTo>
                  <a:pt x="7974278" y="3901619"/>
                </a:lnTo>
                <a:lnTo>
                  <a:pt x="7960692" y="3887718"/>
                </a:lnTo>
                <a:lnTo>
                  <a:pt x="7968247" y="3869019"/>
                </a:lnTo>
                <a:lnTo>
                  <a:pt x="7961819" y="3844264"/>
                </a:lnTo>
                <a:lnTo>
                  <a:pt x="7953502" y="3831201"/>
                </a:lnTo>
                <a:lnTo>
                  <a:pt x="7961057" y="3822975"/>
                </a:lnTo>
                <a:lnTo>
                  <a:pt x="7936106" y="3802523"/>
                </a:lnTo>
                <a:lnTo>
                  <a:pt x="7918313" y="3801228"/>
                </a:lnTo>
                <a:lnTo>
                  <a:pt x="7899426" y="3784281"/>
                </a:lnTo>
                <a:lnTo>
                  <a:pt x="7853301" y="3787747"/>
                </a:lnTo>
                <a:lnTo>
                  <a:pt x="7816223" y="3799934"/>
                </a:lnTo>
                <a:lnTo>
                  <a:pt x="7783718" y="3811664"/>
                </a:lnTo>
                <a:lnTo>
                  <a:pt x="7760258" y="3809493"/>
                </a:lnTo>
                <a:lnTo>
                  <a:pt x="7727355" y="3826859"/>
                </a:lnTo>
                <a:lnTo>
                  <a:pt x="7702769" y="3835124"/>
                </a:lnTo>
                <a:lnTo>
                  <a:pt x="7692199" y="3852947"/>
                </a:lnTo>
                <a:lnTo>
                  <a:pt x="7677818" y="3866848"/>
                </a:lnTo>
                <a:lnTo>
                  <a:pt x="7656280" y="3868181"/>
                </a:lnTo>
                <a:lnTo>
                  <a:pt x="7639249" y="3871189"/>
                </a:lnTo>
                <a:lnTo>
                  <a:pt x="7619202" y="3864677"/>
                </a:lnTo>
                <a:lnTo>
                  <a:pt x="7599918" y="3868600"/>
                </a:lnTo>
                <a:lnTo>
                  <a:pt x="7581793" y="3870351"/>
                </a:lnTo>
                <a:lnTo>
                  <a:pt x="7560586" y="3888594"/>
                </a:lnTo>
                <a:lnTo>
                  <a:pt x="7554158" y="3887299"/>
                </a:lnTo>
                <a:lnTo>
                  <a:pt x="7537922" y="3896858"/>
                </a:lnTo>
                <a:lnTo>
                  <a:pt x="7522415" y="3908131"/>
                </a:lnTo>
                <a:lnTo>
                  <a:pt x="7504257" y="3906836"/>
                </a:lnTo>
                <a:lnTo>
                  <a:pt x="7487258" y="3906836"/>
                </a:lnTo>
                <a:lnTo>
                  <a:pt x="7468338" y="3884252"/>
                </a:lnTo>
                <a:lnTo>
                  <a:pt x="7457006" y="3877740"/>
                </a:lnTo>
                <a:lnTo>
                  <a:pt x="7464163" y="3857746"/>
                </a:lnTo>
                <a:lnTo>
                  <a:pt x="7477782" y="3853366"/>
                </a:lnTo>
                <a:lnTo>
                  <a:pt x="7484972" y="3845140"/>
                </a:lnTo>
                <a:lnTo>
                  <a:pt x="7487987" y="3832953"/>
                </a:lnTo>
                <a:lnTo>
                  <a:pt x="7498193" y="3809036"/>
                </a:lnTo>
                <a:lnTo>
                  <a:pt x="7501606" y="3788623"/>
                </a:lnTo>
                <a:lnTo>
                  <a:pt x="7498193" y="3753433"/>
                </a:lnTo>
                <a:lnTo>
                  <a:pt x="7499717" y="3733857"/>
                </a:lnTo>
                <a:lnTo>
                  <a:pt x="7505781" y="3714320"/>
                </a:lnTo>
                <a:lnTo>
                  <a:pt x="7501606" y="3692155"/>
                </a:lnTo>
                <a:lnTo>
                  <a:pt x="7503495" y="3681720"/>
                </a:lnTo>
                <a:lnTo>
                  <a:pt x="7495575" y="3668238"/>
                </a:lnTo>
                <a:lnTo>
                  <a:pt x="7498193" y="3640856"/>
                </a:lnTo>
                <a:lnTo>
                  <a:pt x="7489876" y="3613892"/>
                </a:lnTo>
                <a:lnTo>
                  <a:pt x="7489147" y="3598696"/>
                </a:lnTo>
                <a:lnTo>
                  <a:pt x="7497464" y="3613892"/>
                </a:lnTo>
                <a:lnTo>
                  <a:pt x="7495575" y="3581749"/>
                </a:lnTo>
                <a:lnTo>
                  <a:pt x="7506145" y="3591308"/>
                </a:lnTo>
                <a:lnTo>
                  <a:pt x="7511049" y="3605209"/>
                </a:lnTo>
                <a:lnTo>
                  <a:pt x="7514462" y="3587385"/>
                </a:lnTo>
                <a:lnTo>
                  <a:pt x="7506908" y="3560003"/>
                </a:lnTo>
                <a:cubicBezTo>
                  <a:pt x="7506654" y="3556385"/>
                  <a:pt x="7506399" y="3552767"/>
                  <a:pt x="7506145" y="3549149"/>
                </a:cubicBezTo>
                <a:lnTo>
                  <a:pt x="7502004" y="3538714"/>
                </a:lnTo>
                <a:lnTo>
                  <a:pt x="7508034" y="3518719"/>
                </a:lnTo>
                <a:lnTo>
                  <a:pt x="7515224" y="3510455"/>
                </a:lnTo>
                <a:lnTo>
                  <a:pt x="7521288" y="3493089"/>
                </a:lnTo>
                <a:lnTo>
                  <a:pt x="7522017" y="3473094"/>
                </a:lnTo>
                <a:lnTo>
                  <a:pt x="7536398" y="3447883"/>
                </a:lnTo>
                <a:lnTo>
                  <a:pt x="7534509" y="3473970"/>
                </a:lnTo>
                <a:lnTo>
                  <a:pt x="7549254" y="3450053"/>
                </a:lnTo>
                <a:lnTo>
                  <a:pt x="7571952" y="3438742"/>
                </a:lnTo>
                <a:lnTo>
                  <a:pt x="7587061" y="3423966"/>
                </a:lnTo>
                <a:lnTo>
                  <a:pt x="7608632" y="3411817"/>
                </a:lnTo>
                <a:lnTo>
                  <a:pt x="7621091" y="3408770"/>
                </a:lnTo>
                <a:lnTo>
                  <a:pt x="7627519" y="3413112"/>
                </a:lnTo>
                <a:lnTo>
                  <a:pt x="7649852" y="3400087"/>
                </a:lnTo>
                <a:lnTo>
                  <a:pt x="7666486" y="3396583"/>
                </a:lnTo>
                <a:lnTo>
                  <a:pt x="7671788" y="3388776"/>
                </a:lnTo>
                <a:lnTo>
                  <a:pt x="7678580" y="3385729"/>
                </a:lnTo>
                <a:lnTo>
                  <a:pt x="7693325" y="3386605"/>
                </a:lnTo>
                <a:lnTo>
                  <a:pt x="7722054" y="3376170"/>
                </a:lnTo>
                <a:lnTo>
                  <a:pt x="7738720" y="3360936"/>
                </a:lnTo>
                <a:lnTo>
                  <a:pt x="7748164" y="3342694"/>
                </a:lnTo>
                <a:lnTo>
                  <a:pt x="7766322" y="3324870"/>
                </a:lnTo>
                <a:lnTo>
                  <a:pt x="7769337" y="3310970"/>
                </a:lnTo>
                <a:lnTo>
                  <a:pt x="7773115" y="3292270"/>
                </a:lnTo>
                <a:lnTo>
                  <a:pt x="7795812" y="3262717"/>
                </a:lnTo>
                <a:lnTo>
                  <a:pt x="7802605" y="3292727"/>
                </a:lnTo>
                <a:lnTo>
                  <a:pt x="7814699" y="3286215"/>
                </a:lnTo>
                <a:lnTo>
                  <a:pt x="7807906" y="3269686"/>
                </a:lnTo>
                <a:lnTo>
                  <a:pt x="7818112" y="3253158"/>
                </a:lnTo>
                <a:lnTo>
                  <a:pt x="7829080" y="3260127"/>
                </a:lnTo>
                <a:lnTo>
                  <a:pt x="7835508" y="3234039"/>
                </a:lnTo>
                <a:lnTo>
                  <a:pt x="7852142" y="3217092"/>
                </a:lnTo>
                <a:lnTo>
                  <a:pt x="7860094" y="3203610"/>
                </a:lnTo>
                <a:lnTo>
                  <a:pt x="7874475" y="3197555"/>
                </a:lnTo>
                <a:lnTo>
                  <a:pt x="7875966" y="3187957"/>
                </a:lnTo>
                <a:lnTo>
                  <a:pt x="7887331" y="3191461"/>
                </a:lnTo>
                <a:lnTo>
                  <a:pt x="7888458" y="3182778"/>
                </a:lnTo>
                <a:lnTo>
                  <a:pt x="7900917" y="3177979"/>
                </a:lnTo>
                <a:lnTo>
                  <a:pt x="7914171" y="3173638"/>
                </a:lnTo>
                <a:lnTo>
                  <a:pt x="7931567" y="3189290"/>
                </a:lnTo>
                <a:lnTo>
                  <a:pt x="7943296" y="3210122"/>
                </a:lnTo>
                <a:lnTo>
                  <a:pt x="7959930" y="3210122"/>
                </a:lnTo>
                <a:lnTo>
                  <a:pt x="7976166" y="3213169"/>
                </a:lnTo>
                <a:lnTo>
                  <a:pt x="7973151" y="3194508"/>
                </a:lnTo>
                <a:lnTo>
                  <a:pt x="7989420" y="3166668"/>
                </a:lnTo>
                <a:lnTo>
                  <a:pt x="8001912" y="3157566"/>
                </a:lnTo>
                <a:lnTo>
                  <a:pt x="7999261" y="3149302"/>
                </a:lnTo>
                <a:lnTo>
                  <a:pt x="8012847" y="3129308"/>
                </a:lnTo>
                <a:lnTo>
                  <a:pt x="8029878" y="3117121"/>
                </a:lnTo>
                <a:lnTo>
                  <a:pt x="8043099" y="3121043"/>
                </a:lnTo>
                <a:lnTo>
                  <a:pt x="8065797" y="3114531"/>
                </a:lnTo>
                <a:lnTo>
                  <a:pt x="8067321" y="3097126"/>
                </a:lnTo>
                <a:lnTo>
                  <a:pt x="8048798" y="3085853"/>
                </a:lnTo>
                <a:lnTo>
                  <a:pt x="8063543" y="3080636"/>
                </a:lnTo>
                <a:lnTo>
                  <a:pt x="8080177" y="3088862"/>
                </a:lnTo>
                <a:lnTo>
                  <a:pt x="8092636" y="3103639"/>
                </a:lnTo>
                <a:lnTo>
                  <a:pt x="8114207" y="3112360"/>
                </a:lnTo>
                <a:lnTo>
                  <a:pt x="8122159" y="3108437"/>
                </a:lnTo>
                <a:lnTo>
                  <a:pt x="8137269" y="3119291"/>
                </a:lnTo>
                <a:lnTo>
                  <a:pt x="8153903" y="3109732"/>
                </a:lnTo>
                <a:lnTo>
                  <a:pt x="8163379" y="3112360"/>
                </a:lnTo>
                <a:lnTo>
                  <a:pt x="8170172" y="3105848"/>
                </a:lnTo>
                <a:lnTo>
                  <a:pt x="8180742" y="3123214"/>
                </a:lnTo>
                <a:lnTo>
                  <a:pt x="8171299" y="3141456"/>
                </a:lnTo>
                <a:lnTo>
                  <a:pt x="8159569" y="3155395"/>
                </a:lnTo>
                <a:lnTo>
                  <a:pt x="8150490" y="3156233"/>
                </a:lnTo>
                <a:lnTo>
                  <a:pt x="8152014" y="3170591"/>
                </a:lnTo>
                <a:lnTo>
                  <a:pt x="8141809" y="3187957"/>
                </a:lnTo>
                <a:lnTo>
                  <a:pt x="8130079" y="3204486"/>
                </a:lnTo>
                <a:cubicBezTo>
                  <a:pt x="8130211" y="3207825"/>
                  <a:pt x="8130344" y="3211163"/>
                  <a:pt x="8130476" y="3214502"/>
                </a:cubicBezTo>
                <a:lnTo>
                  <a:pt x="8148999" y="3233620"/>
                </a:lnTo>
                <a:lnTo>
                  <a:pt x="8167521" y="3244474"/>
                </a:lnTo>
                <a:lnTo>
                  <a:pt x="8179251" y="3256204"/>
                </a:lnTo>
                <a:lnTo>
                  <a:pt x="8194758" y="3277075"/>
                </a:lnTo>
                <a:lnTo>
                  <a:pt x="8202313" y="3277075"/>
                </a:lnTo>
                <a:lnTo>
                  <a:pt x="8214407" y="3285758"/>
                </a:lnTo>
                <a:lnTo>
                  <a:pt x="8216694" y="3296612"/>
                </a:lnTo>
                <a:lnTo>
                  <a:pt x="8239756" y="3307923"/>
                </a:lnTo>
                <a:lnTo>
                  <a:pt x="8259040" y="3296612"/>
                </a:lnTo>
                <a:lnTo>
                  <a:pt x="8267357" y="3277951"/>
                </a:lnTo>
                <a:lnTo>
                  <a:pt x="8275310" y="3262298"/>
                </a:lnTo>
                <a:lnTo>
                  <a:pt x="8281340" y="3243180"/>
                </a:lnTo>
                <a:lnTo>
                  <a:pt x="8293832" y="3216216"/>
                </a:lnTo>
                <a:lnTo>
                  <a:pt x="8292308" y="3199268"/>
                </a:lnTo>
                <a:lnTo>
                  <a:pt x="8295721" y="3189290"/>
                </a:lnTo>
                <a:lnTo>
                  <a:pt x="8294959" y="3169296"/>
                </a:lnTo>
                <a:lnTo>
                  <a:pt x="8302149" y="3143208"/>
                </a:lnTo>
                <a:lnTo>
                  <a:pt x="8307815" y="3136239"/>
                </a:lnTo>
                <a:lnTo>
                  <a:pt x="8305164" y="3124966"/>
                </a:lnTo>
                <a:lnTo>
                  <a:pt x="8313481" y="3106267"/>
                </a:lnTo>
                <a:lnTo>
                  <a:pt x="8320672" y="3087148"/>
                </a:lnTo>
                <a:lnTo>
                  <a:pt x="8322560" y="3077589"/>
                </a:lnTo>
                <a:close/>
                <a:moveTo>
                  <a:pt x="901108" y="3056305"/>
                </a:moveTo>
                <a:lnTo>
                  <a:pt x="902633" y="3056724"/>
                </a:lnTo>
                <a:lnTo>
                  <a:pt x="902997" y="3057600"/>
                </a:lnTo>
                <a:lnTo>
                  <a:pt x="902997" y="3058476"/>
                </a:lnTo>
                <a:cubicBezTo>
                  <a:pt x="902876" y="3058908"/>
                  <a:pt x="902754" y="3059339"/>
                  <a:pt x="902633" y="3059771"/>
                </a:cubicBezTo>
                <a:lnTo>
                  <a:pt x="901505" y="3060190"/>
                </a:lnTo>
                <a:cubicBezTo>
                  <a:pt x="901373" y="3058895"/>
                  <a:pt x="901241" y="3057600"/>
                  <a:pt x="901108" y="3056305"/>
                </a:cubicBezTo>
                <a:close/>
                <a:moveTo>
                  <a:pt x="8831546" y="3048915"/>
                </a:moveTo>
                <a:lnTo>
                  <a:pt x="8834197" y="3048915"/>
                </a:lnTo>
                <a:lnTo>
                  <a:pt x="8836450" y="3049753"/>
                </a:lnTo>
                <a:lnTo>
                  <a:pt x="8840625" y="3053676"/>
                </a:lnTo>
                <a:lnTo>
                  <a:pt x="8841752" y="3054133"/>
                </a:lnTo>
                <a:cubicBezTo>
                  <a:pt x="8841873" y="3054565"/>
                  <a:pt x="8841995" y="3054996"/>
                  <a:pt x="8842116" y="3055428"/>
                </a:cubicBezTo>
                <a:lnTo>
                  <a:pt x="8845529" y="3057141"/>
                </a:lnTo>
                <a:lnTo>
                  <a:pt x="8847418" y="3057141"/>
                </a:lnTo>
                <a:lnTo>
                  <a:pt x="8849704" y="3058017"/>
                </a:lnTo>
                <a:lnTo>
                  <a:pt x="8851957" y="3057598"/>
                </a:lnTo>
                <a:lnTo>
                  <a:pt x="8853482" y="3059312"/>
                </a:lnTo>
                <a:lnTo>
                  <a:pt x="8855735" y="3066282"/>
                </a:lnTo>
                <a:lnTo>
                  <a:pt x="8855735" y="3068452"/>
                </a:lnTo>
                <a:lnTo>
                  <a:pt x="8857624" y="3069747"/>
                </a:lnTo>
                <a:lnTo>
                  <a:pt x="8855735" y="3070623"/>
                </a:lnTo>
                <a:lnTo>
                  <a:pt x="8853482" y="3069328"/>
                </a:lnTo>
                <a:lnTo>
                  <a:pt x="8851195" y="3069747"/>
                </a:lnTo>
                <a:lnTo>
                  <a:pt x="8849307" y="3068909"/>
                </a:lnTo>
                <a:lnTo>
                  <a:pt x="8845927" y="3068452"/>
                </a:lnTo>
                <a:lnTo>
                  <a:pt x="8842514" y="3066282"/>
                </a:lnTo>
                <a:lnTo>
                  <a:pt x="8836848" y="3061064"/>
                </a:lnTo>
                <a:lnTo>
                  <a:pt x="8836848" y="3058474"/>
                </a:lnTo>
                <a:lnTo>
                  <a:pt x="8836086" y="3057598"/>
                </a:lnTo>
                <a:lnTo>
                  <a:pt x="8836086" y="3054133"/>
                </a:lnTo>
                <a:lnTo>
                  <a:pt x="8834197" y="3053257"/>
                </a:lnTo>
                <a:lnTo>
                  <a:pt x="8831149" y="3053257"/>
                </a:lnTo>
                <a:lnTo>
                  <a:pt x="8831149" y="3051505"/>
                </a:lnTo>
                <a:cubicBezTo>
                  <a:pt x="8831281" y="3050642"/>
                  <a:pt x="8831414" y="3049778"/>
                  <a:pt x="8831546" y="3048915"/>
                </a:cubicBezTo>
                <a:close/>
                <a:moveTo>
                  <a:pt x="888252" y="3038482"/>
                </a:moveTo>
                <a:lnTo>
                  <a:pt x="889379" y="3038482"/>
                </a:lnTo>
                <a:lnTo>
                  <a:pt x="889775" y="3039320"/>
                </a:lnTo>
                <a:lnTo>
                  <a:pt x="887888" y="3041529"/>
                </a:lnTo>
                <a:lnTo>
                  <a:pt x="887888" y="3038901"/>
                </a:lnTo>
                <a:close/>
                <a:moveTo>
                  <a:pt x="890141" y="3030637"/>
                </a:moveTo>
                <a:lnTo>
                  <a:pt x="893918" y="3032807"/>
                </a:lnTo>
                <a:lnTo>
                  <a:pt x="895442" y="3032388"/>
                </a:lnTo>
                <a:lnTo>
                  <a:pt x="893918" y="3034559"/>
                </a:lnTo>
                <a:lnTo>
                  <a:pt x="890141" y="3034978"/>
                </a:lnTo>
                <a:lnTo>
                  <a:pt x="889379" y="3036311"/>
                </a:lnTo>
                <a:lnTo>
                  <a:pt x="887490" y="3035854"/>
                </a:lnTo>
                <a:lnTo>
                  <a:pt x="886362" y="3033683"/>
                </a:lnTo>
                <a:close/>
                <a:moveTo>
                  <a:pt x="8836450" y="3019362"/>
                </a:moveTo>
                <a:lnTo>
                  <a:pt x="8837212" y="3019781"/>
                </a:lnTo>
                <a:lnTo>
                  <a:pt x="8840228" y="3028921"/>
                </a:lnTo>
                <a:lnTo>
                  <a:pt x="8840228" y="3032387"/>
                </a:lnTo>
                <a:lnTo>
                  <a:pt x="8840228" y="3033682"/>
                </a:lnTo>
                <a:lnTo>
                  <a:pt x="8838339" y="3030635"/>
                </a:lnTo>
                <a:lnTo>
                  <a:pt x="8837212" y="3031930"/>
                </a:lnTo>
                <a:lnTo>
                  <a:pt x="8836450" y="3030635"/>
                </a:lnTo>
                <a:cubicBezTo>
                  <a:pt x="8836583" y="3029619"/>
                  <a:pt x="8836715" y="3028604"/>
                  <a:pt x="8836848" y="3027588"/>
                </a:cubicBezTo>
                <a:cubicBezTo>
                  <a:pt x="8836969" y="3026725"/>
                  <a:pt x="8837091" y="3025861"/>
                  <a:pt x="8837212" y="3024998"/>
                </a:cubicBezTo>
                <a:cubicBezTo>
                  <a:pt x="8837091" y="3024275"/>
                  <a:pt x="8836969" y="3023551"/>
                  <a:pt x="8836848" y="3022828"/>
                </a:cubicBezTo>
                <a:cubicBezTo>
                  <a:pt x="8836715" y="3021673"/>
                  <a:pt x="8836583" y="3020517"/>
                  <a:pt x="8836450" y="3019362"/>
                </a:cubicBezTo>
                <a:close/>
                <a:moveTo>
                  <a:pt x="7739449" y="3019360"/>
                </a:moveTo>
                <a:lnTo>
                  <a:pt x="7752703" y="3030214"/>
                </a:lnTo>
                <a:lnTo>
                  <a:pt x="7761020" y="3040649"/>
                </a:lnTo>
                <a:lnTo>
                  <a:pt x="7758733" y="3049752"/>
                </a:lnTo>
                <a:lnTo>
                  <a:pt x="7747401" y="3050209"/>
                </a:lnTo>
                <a:lnTo>
                  <a:pt x="7714133" y="3026292"/>
                </a:lnTo>
                <a:close/>
                <a:moveTo>
                  <a:pt x="861413" y="3018488"/>
                </a:moveTo>
                <a:lnTo>
                  <a:pt x="862175" y="3018907"/>
                </a:lnTo>
                <a:lnTo>
                  <a:pt x="861413" y="3021534"/>
                </a:lnTo>
                <a:lnTo>
                  <a:pt x="861048" y="3022829"/>
                </a:lnTo>
                <a:lnTo>
                  <a:pt x="859524" y="3020658"/>
                </a:lnTo>
                <a:lnTo>
                  <a:pt x="859524" y="3019364"/>
                </a:lnTo>
                <a:close/>
                <a:moveTo>
                  <a:pt x="8792579" y="3016315"/>
                </a:moveTo>
                <a:lnTo>
                  <a:pt x="8793739" y="3016734"/>
                </a:lnTo>
                <a:lnTo>
                  <a:pt x="8799008" y="3021952"/>
                </a:lnTo>
                <a:lnTo>
                  <a:pt x="8802056" y="3021533"/>
                </a:lnTo>
                <a:lnTo>
                  <a:pt x="8809611" y="3021533"/>
                </a:lnTo>
                <a:lnTo>
                  <a:pt x="8813786" y="3025417"/>
                </a:lnTo>
                <a:lnTo>
                  <a:pt x="8816039" y="3027588"/>
                </a:lnTo>
                <a:lnTo>
                  <a:pt x="8817166" y="3030635"/>
                </a:lnTo>
                <a:lnTo>
                  <a:pt x="8819054" y="3031930"/>
                </a:lnTo>
                <a:lnTo>
                  <a:pt x="8819816" y="3033682"/>
                </a:lnTo>
                <a:cubicBezTo>
                  <a:pt x="8819949" y="3034697"/>
                  <a:pt x="8820081" y="3035713"/>
                  <a:pt x="8820214" y="3036728"/>
                </a:cubicBezTo>
                <a:lnTo>
                  <a:pt x="8819816" y="3037147"/>
                </a:lnTo>
                <a:lnTo>
                  <a:pt x="8817563" y="3038480"/>
                </a:lnTo>
                <a:lnTo>
                  <a:pt x="8815675" y="3038899"/>
                </a:lnTo>
                <a:lnTo>
                  <a:pt x="8811500" y="3038023"/>
                </a:lnTo>
                <a:lnTo>
                  <a:pt x="8806960" y="3035852"/>
                </a:lnTo>
                <a:lnTo>
                  <a:pt x="8799008" y="3034976"/>
                </a:lnTo>
                <a:lnTo>
                  <a:pt x="8794866" y="3034558"/>
                </a:lnTo>
                <a:lnTo>
                  <a:pt x="8793739" y="3033682"/>
                </a:lnTo>
                <a:lnTo>
                  <a:pt x="8792579" y="3031930"/>
                </a:lnTo>
                <a:lnTo>
                  <a:pt x="8791088" y="3029340"/>
                </a:lnTo>
                <a:lnTo>
                  <a:pt x="8789564" y="3025417"/>
                </a:lnTo>
                <a:lnTo>
                  <a:pt x="8789564" y="3023246"/>
                </a:lnTo>
                <a:cubicBezTo>
                  <a:pt x="8789697" y="3021951"/>
                  <a:pt x="8789829" y="3020657"/>
                  <a:pt x="8789962" y="3019362"/>
                </a:cubicBezTo>
                <a:cubicBezTo>
                  <a:pt x="8790083" y="3018778"/>
                  <a:pt x="8790205" y="3018194"/>
                  <a:pt x="8790326" y="3017610"/>
                </a:cubicBezTo>
                <a:close/>
                <a:moveTo>
                  <a:pt x="8806198" y="3007175"/>
                </a:moveTo>
                <a:lnTo>
                  <a:pt x="8807722" y="3007594"/>
                </a:lnTo>
                <a:lnTo>
                  <a:pt x="8808087" y="3007594"/>
                </a:lnTo>
                <a:lnTo>
                  <a:pt x="8809975" y="3009346"/>
                </a:lnTo>
                <a:lnTo>
                  <a:pt x="8811864" y="3011974"/>
                </a:lnTo>
                <a:lnTo>
                  <a:pt x="8810737" y="3013687"/>
                </a:lnTo>
                <a:lnTo>
                  <a:pt x="8808849" y="3012392"/>
                </a:lnTo>
                <a:lnTo>
                  <a:pt x="8808087" y="3012811"/>
                </a:lnTo>
                <a:cubicBezTo>
                  <a:pt x="8807965" y="3012380"/>
                  <a:pt x="8807844" y="3011948"/>
                  <a:pt x="8807722" y="3011517"/>
                </a:cubicBezTo>
                <a:lnTo>
                  <a:pt x="8805833" y="3010222"/>
                </a:lnTo>
                <a:lnTo>
                  <a:pt x="8803547" y="3009765"/>
                </a:lnTo>
                <a:lnTo>
                  <a:pt x="8803547" y="3008051"/>
                </a:lnTo>
                <a:close/>
                <a:moveTo>
                  <a:pt x="8778232" y="3006756"/>
                </a:moveTo>
                <a:lnTo>
                  <a:pt x="8779359" y="3006756"/>
                </a:lnTo>
                <a:cubicBezTo>
                  <a:pt x="8779480" y="3007188"/>
                  <a:pt x="8779602" y="3007619"/>
                  <a:pt x="8779723" y="3008051"/>
                </a:cubicBezTo>
                <a:lnTo>
                  <a:pt x="8780883" y="3008051"/>
                </a:lnTo>
                <a:lnTo>
                  <a:pt x="8780883" y="3010222"/>
                </a:lnTo>
                <a:lnTo>
                  <a:pt x="8779723" y="3011098"/>
                </a:lnTo>
                <a:lnTo>
                  <a:pt x="8779359" y="3011098"/>
                </a:lnTo>
                <a:lnTo>
                  <a:pt x="8778232" y="3010641"/>
                </a:lnTo>
                <a:lnTo>
                  <a:pt x="8776343" y="3010641"/>
                </a:lnTo>
                <a:lnTo>
                  <a:pt x="8775946" y="3009765"/>
                </a:lnTo>
                <a:lnTo>
                  <a:pt x="8776708" y="3008051"/>
                </a:lnTo>
                <a:close/>
                <a:moveTo>
                  <a:pt x="872745" y="3001959"/>
                </a:moveTo>
                <a:lnTo>
                  <a:pt x="874269" y="3002378"/>
                </a:lnTo>
                <a:lnTo>
                  <a:pt x="875031" y="3003711"/>
                </a:lnTo>
                <a:lnTo>
                  <a:pt x="875031" y="3004130"/>
                </a:lnTo>
                <a:lnTo>
                  <a:pt x="873507" y="3004587"/>
                </a:lnTo>
                <a:lnTo>
                  <a:pt x="872380" y="3005425"/>
                </a:lnTo>
                <a:lnTo>
                  <a:pt x="871618" y="3003711"/>
                </a:lnTo>
                <a:lnTo>
                  <a:pt x="872380" y="3002378"/>
                </a:lnTo>
                <a:close/>
                <a:moveTo>
                  <a:pt x="855747" y="2999369"/>
                </a:moveTo>
                <a:lnTo>
                  <a:pt x="859888" y="3000207"/>
                </a:lnTo>
                <a:cubicBezTo>
                  <a:pt x="860021" y="3000651"/>
                  <a:pt x="860152" y="3001096"/>
                  <a:pt x="860285" y="3001540"/>
                </a:cubicBezTo>
                <a:lnTo>
                  <a:pt x="860285" y="3002378"/>
                </a:lnTo>
                <a:cubicBezTo>
                  <a:pt x="860152" y="3002962"/>
                  <a:pt x="860021" y="3003546"/>
                  <a:pt x="859888" y="3004130"/>
                </a:cubicBezTo>
                <a:lnTo>
                  <a:pt x="857635" y="3004587"/>
                </a:lnTo>
                <a:lnTo>
                  <a:pt x="856110" y="3004587"/>
                </a:lnTo>
                <a:lnTo>
                  <a:pt x="855349" y="3001959"/>
                </a:lnTo>
                <a:lnTo>
                  <a:pt x="855349" y="2999788"/>
                </a:lnTo>
                <a:close/>
                <a:moveTo>
                  <a:pt x="8737012" y="2996740"/>
                </a:moveTo>
                <a:lnTo>
                  <a:pt x="8738139" y="2996740"/>
                </a:lnTo>
                <a:lnTo>
                  <a:pt x="8739663" y="2997616"/>
                </a:lnTo>
                <a:cubicBezTo>
                  <a:pt x="8739784" y="2998048"/>
                  <a:pt x="8739906" y="2998479"/>
                  <a:pt x="8740027" y="2998911"/>
                </a:cubicBezTo>
                <a:lnTo>
                  <a:pt x="8739265" y="2999787"/>
                </a:lnTo>
                <a:lnTo>
                  <a:pt x="8738139" y="2999368"/>
                </a:lnTo>
                <a:lnTo>
                  <a:pt x="8735123" y="2997616"/>
                </a:lnTo>
                <a:lnTo>
                  <a:pt x="8734726" y="2997197"/>
                </a:lnTo>
                <a:close/>
                <a:moveTo>
                  <a:pt x="8755170" y="2995864"/>
                </a:moveTo>
                <a:cubicBezTo>
                  <a:pt x="8755291" y="2996880"/>
                  <a:pt x="8755413" y="2997895"/>
                  <a:pt x="8755534" y="2998911"/>
                </a:cubicBezTo>
                <a:lnTo>
                  <a:pt x="8755899" y="2999787"/>
                </a:lnTo>
                <a:lnTo>
                  <a:pt x="8754408" y="3001081"/>
                </a:lnTo>
                <a:lnTo>
                  <a:pt x="8753646" y="3001081"/>
                </a:lnTo>
                <a:cubicBezTo>
                  <a:pt x="8753524" y="3000650"/>
                  <a:pt x="8753403" y="3000218"/>
                  <a:pt x="8753281" y="2999787"/>
                </a:cubicBezTo>
                <a:close/>
                <a:moveTo>
                  <a:pt x="8749868" y="2990227"/>
                </a:moveTo>
                <a:lnTo>
                  <a:pt x="8752519" y="2991103"/>
                </a:lnTo>
                <a:lnTo>
                  <a:pt x="8753281" y="2991522"/>
                </a:lnTo>
                <a:lnTo>
                  <a:pt x="8751359" y="2993274"/>
                </a:lnTo>
                <a:lnTo>
                  <a:pt x="8752122" y="2993693"/>
                </a:lnTo>
                <a:lnTo>
                  <a:pt x="8752122" y="2994988"/>
                </a:lnTo>
                <a:lnTo>
                  <a:pt x="8752122" y="2996321"/>
                </a:lnTo>
                <a:lnTo>
                  <a:pt x="8749471" y="2998911"/>
                </a:lnTo>
                <a:lnTo>
                  <a:pt x="8747582" y="2997616"/>
                </a:lnTo>
                <a:lnTo>
                  <a:pt x="8746455" y="2995445"/>
                </a:lnTo>
                <a:lnTo>
                  <a:pt x="8747218" y="2992817"/>
                </a:lnTo>
                <a:lnTo>
                  <a:pt x="8747582" y="2992398"/>
                </a:lnTo>
                <a:lnTo>
                  <a:pt x="8747980" y="2991522"/>
                </a:lnTo>
                <a:lnTo>
                  <a:pt x="8749106" y="2991103"/>
                </a:lnTo>
                <a:close/>
                <a:moveTo>
                  <a:pt x="8733599" y="2986762"/>
                </a:moveTo>
                <a:lnTo>
                  <a:pt x="8734361" y="2988933"/>
                </a:lnTo>
                <a:lnTo>
                  <a:pt x="8733235" y="2991979"/>
                </a:lnTo>
                <a:lnTo>
                  <a:pt x="8732472" y="2992398"/>
                </a:lnTo>
                <a:lnTo>
                  <a:pt x="8731710" y="2994988"/>
                </a:lnTo>
                <a:lnTo>
                  <a:pt x="8733235" y="2997197"/>
                </a:lnTo>
                <a:lnTo>
                  <a:pt x="8733235" y="2997616"/>
                </a:lnTo>
                <a:lnTo>
                  <a:pt x="8731710" y="2996740"/>
                </a:lnTo>
                <a:lnTo>
                  <a:pt x="8729060" y="2992398"/>
                </a:lnTo>
                <a:cubicBezTo>
                  <a:pt x="8729192" y="2991814"/>
                  <a:pt x="8729325" y="2991230"/>
                  <a:pt x="8729457" y="2990646"/>
                </a:cubicBezTo>
                <a:lnTo>
                  <a:pt x="8732837" y="2987600"/>
                </a:lnTo>
                <a:close/>
                <a:moveTo>
                  <a:pt x="8792215" y="2985886"/>
                </a:moveTo>
                <a:lnTo>
                  <a:pt x="8793739" y="2986762"/>
                </a:lnTo>
                <a:lnTo>
                  <a:pt x="8793739" y="2988057"/>
                </a:lnTo>
                <a:lnTo>
                  <a:pt x="8794866" y="2990227"/>
                </a:lnTo>
                <a:lnTo>
                  <a:pt x="8793342" y="2990646"/>
                </a:lnTo>
                <a:lnTo>
                  <a:pt x="8791453" y="2988933"/>
                </a:lnTo>
                <a:lnTo>
                  <a:pt x="8791088" y="2988057"/>
                </a:lnTo>
                <a:cubicBezTo>
                  <a:pt x="8791210" y="2987473"/>
                  <a:pt x="8791331" y="2986889"/>
                  <a:pt x="8791453" y="2986305"/>
                </a:cubicBezTo>
                <a:close/>
                <a:moveTo>
                  <a:pt x="8822103" y="2983715"/>
                </a:moveTo>
                <a:lnTo>
                  <a:pt x="8823229" y="2983715"/>
                </a:lnTo>
                <a:lnTo>
                  <a:pt x="8829260" y="2994150"/>
                </a:lnTo>
                <a:lnTo>
                  <a:pt x="8828895" y="2995445"/>
                </a:lnTo>
                <a:lnTo>
                  <a:pt x="8827769" y="2996740"/>
                </a:lnTo>
                <a:lnTo>
                  <a:pt x="8827007" y="2999787"/>
                </a:lnTo>
                <a:lnTo>
                  <a:pt x="8827769" y="3001538"/>
                </a:lnTo>
                <a:lnTo>
                  <a:pt x="8829260" y="3001957"/>
                </a:lnTo>
                <a:lnTo>
                  <a:pt x="8831911" y="3005880"/>
                </a:lnTo>
                <a:lnTo>
                  <a:pt x="8833071" y="3010222"/>
                </a:lnTo>
                <a:lnTo>
                  <a:pt x="8833071" y="3011974"/>
                </a:lnTo>
                <a:lnTo>
                  <a:pt x="8833799" y="3013687"/>
                </a:lnTo>
                <a:cubicBezTo>
                  <a:pt x="8833678" y="3015134"/>
                  <a:pt x="8833556" y="3016582"/>
                  <a:pt x="8833435" y="3018029"/>
                </a:cubicBezTo>
                <a:lnTo>
                  <a:pt x="8835688" y="3023703"/>
                </a:lnTo>
                <a:lnTo>
                  <a:pt x="8835688" y="3027169"/>
                </a:lnTo>
                <a:lnTo>
                  <a:pt x="8835324" y="3028045"/>
                </a:lnTo>
                <a:lnTo>
                  <a:pt x="8834562" y="3027588"/>
                </a:lnTo>
                <a:lnTo>
                  <a:pt x="8831546" y="3020657"/>
                </a:lnTo>
                <a:lnTo>
                  <a:pt x="8827769" y="3018029"/>
                </a:lnTo>
                <a:lnTo>
                  <a:pt x="8827769" y="3016734"/>
                </a:lnTo>
                <a:lnTo>
                  <a:pt x="8823991" y="3012392"/>
                </a:lnTo>
                <a:lnTo>
                  <a:pt x="8822103" y="3005880"/>
                </a:lnTo>
                <a:lnTo>
                  <a:pt x="8820214" y="2994150"/>
                </a:lnTo>
                <a:lnTo>
                  <a:pt x="8821705" y="2991103"/>
                </a:lnTo>
                <a:lnTo>
                  <a:pt x="8818690" y="2985429"/>
                </a:lnTo>
                <a:lnTo>
                  <a:pt x="8819452" y="2984134"/>
                </a:lnTo>
                <a:lnTo>
                  <a:pt x="8820579" y="2984134"/>
                </a:lnTo>
                <a:lnTo>
                  <a:pt x="8821705" y="2984134"/>
                </a:lnTo>
                <a:close/>
                <a:moveTo>
                  <a:pt x="7928915" y="2981961"/>
                </a:moveTo>
                <a:lnTo>
                  <a:pt x="7938359" y="2986303"/>
                </a:lnTo>
                <a:lnTo>
                  <a:pt x="7927789" y="2995443"/>
                </a:lnTo>
                <a:lnTo>
                  <a:pt x="7899425" y="3010639"/>
                </a:lnTo>
                <a:lnTo>
                  <a:pt x="7876363" y="3020655"/>
                </a:lnTo>
                <a:lnTo>
                  <a:pt x="7857443" y="3046705"/>
                </a:lnTo>
                <a:lnTo>
                  <a:pt x="7833983" y="3054131"/>
                </a:lnTo>
                <a:lnTo>
                  <a:pt x="7830968" y="3049752"/>
                </a:lnTo>
                <a:lnTo>
                  <a:pt x="7834381" y="3038479"/>
                </a:lnTo>
                <a:lnTo>
                  <a:pt x="7847601" y="3017151"/>
                </a:lnTo>
                <a:lnTo>
                  <a:pt x="7874474" y="3003251"/>
                </a:lnTo>
                <a:lnTo>
                  <a:pt x="7878252" y="2994986"/>
                </a:lnTo>
                <a:lnTo>
                  <a:pt x="7901314" y="2987598"/>
                </a:lnTo>
                <a:lnTo>
                  <a:pt x="7920201" y="2986303"/>
                </a:lnTo>
                <a:close/>
                <a:moveTo>
                  <a:pt x="7821889" y="2975868"/>
                </a:moveTo>
                <a:lnTo>
                  <a:pt x="7816985" y="2994986"/>
                </a:lnTo>
                <a:lnTo>
                  <a:pt x="7776129" y="3004584"/>
                </a:lnTo>
                <a:lnTo>
                  <a:pt x="7741371" y="3000204"/>
                </a:lnTo>
                <a:cubicBezTo>
                  <a:pt x="7741614" y="2996154"/>
                  <a:pt x="7741856" y="2992105"/>
                  <a:pt x="7742099" y="2988055"/>
                </a:cubicBezTo>
                <a:lnTo>
                  <a:pt x="7763273" y="2980667"/>
                </a:lnTo>
                <a:lnTo>
                  <a:pt x="7779542" y="2991102"/>
                </a:lnTo>
                <a:lnTo>
                  <a:pt x="7797336" y="2988474"/>
                </a:lnTo>
                <a:close/>
                <a:moveTo>
                  <a:pt x="7689183" y="2975868"/>
                </a:moveTo>
                <a:lnTo>
                  <a:pt x="7698262" y="2985427"/>
                </a:lnTo>
                <a:lnTo>
                  <a:pt x="7714896" y="2981962"/>
                </a:lnTo>
                <a:lnTo>
                  <a:pt x="7720562" y="2997195"/>
                </a:lnTo>
                <a:lnTo>
                  <a:pt x="7689183" y="3003708"/>
                </a:lnTo>
                <a:lnTo>
                  <a:pt x="7670627" y="3008468"/>
                </a:lnTo>
                <a:lnTo>
                  <a:pt x="7656644" y="3008049"/>
                </a:lnTo>
                <a:lnTo>
                  <a:pt x="7666850" y="2988474"/>
                </a:lnTo>
                <a:lnTo>
                  <a:pt x="7681595" y="2988055"/>
                </a:lnTo>
                <a:close/>
                <a:moveTo>
                  <a:pt x="8738139" y="2971109"/>
                </a:moveTo>
                <a:lnTo>
                  <a:pt x="8740789" y="2972823"/>
                </a:lnTo>
                <a:lnTo>
                  <a:pt x="8740789" y="2978041"/>
                </a:lnTo>
                <a:lnTo>
                  <a:pt x="8741916" y="2979792"/>
                </a:lnTo>
                <a:lnTo>
                  <a:pt x="8744567" y="2981087"/>
                </a:lnTo>
                <a:lnTo>
                  <a:pt x="8746091" y="2983715"/>
                </a:lnTo>
                <a:lnTo>
                  <a:pt x="8747582" y="2990227"/>
                </a:lnTo>
                <a:lnTo>
                  <a:pt x="8746455" y="2992398"/>
                </a:lnTo>
                <a:lnTo>
                  <a:pt x="8745693" y="2992398"/>
                </a:lnTo>
                <a:cubicBezTo>
                  <a:pt x="8745572" y="2992982"/>
                  <a:pt x="8745450" y="2993566"/>
                  <a:pt x="8745329" y="2994150"/>
                </a:cubicBezTo>
                <a:lnTo>
                  <a:pt x="8743440" y="2990646"/>
                </a:lnTo>
                <a:lnTo>
                  <a:pt x="8740789" y="2989809"/>
                </a:lnTo>
                <a:lnTo>
                  <a:pt x="8739663" y="2988057"/>
                </a:lnTo>
                <a:lnTo>
                  <a:pt x="8738901" y="2984134"/>
                </a:lnTo>
                <a:lnTo>
                  <a:pt x="8738901" y="2981963"/>
                </a:lnTo>
                <a:lnTo>
                  <a:pt x="8737774" y="2981544"/>
                </a:lnTo>
                <a:lnTo>
                  <a:pt x="8733235" y="2981963"/>
                </a:lnTo>
                <a:lnTo>
                  <a:pt x="8732075" y="2984134"/>
                </a:lnTo>
                <a:lnTo>
                  <a:pt x="8730186" y="2983715"/>
                </a:lnTo>
                <a:lnTo>
                  <a:pt x="8730186" y="2981544"/>
                </a:lnTo>
                <a:cubicBezTo>
                  <a:pt x="8730319" y="2980960"/>
                  <a:pt x="8730451" y="2980376"/>
                  <a:pt x="8730584" y="2979792"/>
                </a:cubicBezTo>
                <a:lnTo>
                  <a:pt x="8732837" y="2978041"/>
                </a:lnTo>
                <a:lnTo>
                  <a:pt x="8733997" y="2975870"/>
                </a:lnTo>
                <a:lnTo>
                  <a:pt x="8736614" y="2972404"/>
                </a:lnTo>
                <a:close/>
                <a:moveTo>
                  <a:pt x="8713950" y="2971109"/>
                </a:moveTo>
                <a:cubicBezTo>
                  <a:pt x="8714071" y="2972696"/>
                  <a:pt x="8714193" y="2974283"/>
                  <a:pt x="8714314" y="2975870"/>
                </a:cubicBezTo>
                <a:cubicBezTo>
                  <a:pt x="8714193" y="2976885"/>
                  <a:pt x="8714071" y="2977901"/>
                  <a:pt x="8713950" y="2978916"/>
                </a:cubicBezTo>
                <a:lnTo>
                  <a:pt x="8713552" y="2979373"/>
                </a:lnTo>
                <a:lnTo>
                  <a:pt x="8712426" y="2974994"/>
                </a:lnTo>
                <a:cubicBezTo>
                  <a:pt x="8712547" y="2974270"/>
                  <a:pt x="8712669" y="2973547"/>
                  <a:pt x="8712790" y="2972823"/>
                </a:cubicBezTo>
                <a:lnTo>
                  <a:pt x="8712790" y="2971528"/>
                </a:lnTo>
                <a:close/>
                <a:moveTo>
                  <a:pt x="8727933" y="2967187"/>
                </a:moveTo>
                <a:lnTo>
                  <a:pt x="8729060" y="2968481"/>
                </a:lnTo>
                <a:lnTo>
                  <a:pt x="8730186" y="2970652"/>
                </a:lnTo>
                <a:lnTo>
                  <a:pt x="8730186" y="2973280"/>
                </a:lnTo>
                <a:lnTo>
                  <a:pt x="8730186" y="2975451"/>
                </a:lnTo>
                <a:lnTo>
                  <a:pt x="8729060" y="2976746"/>
                </a:lnTo>
                <a:lnTo>
                  <a:pt x="8728695" y="2976746"/>
                </a:lnTo>
                <a:lnTo>
                  <a:pt x="8725647" y="2976746"/>
                </a:lnTo>
                <a:lnTo>
                  <a:pt x="8723758" y="2973280"/>
                </a:lnTo>
                <a:lnTo>
                  <a:pt x="8723758" y="2970652"/>
                </a:lnTo>
                <a:lnTo>
                  <a:pt x="8725647" y="2968062"/>
                </a:lnTo>
                <a:close/>
                <a:moveTo>
                  <a:pt x="8714314" y="2958046"/>
                </a:moveTo>
                <a:lnTo>
                  <a:pt x="8716203" y="2959379"/>
                </a:lnTo>
                <a:lnTo>
                  <a:pt x="8718092" y="2961969"/>
                </a:lnTo>
                <a:lnTo>
                  <a:pt x="8720743" y="2962845"/>
                </a:lnTo>
                <a:lnTo>
                  <a:pt x="8719981" y="2964597"/>
                </a:lnTo>
                <a:lnTo>
                  <a:pt x="8717727" y="2968481"/>
                </a:lnTo>
                <a:lnTo>
                  <a:pt x="8716965" y="2970233"/>
                </a:lnTo>
                <a:lnTo>
                  <a:pt x="8716203" y="2970652"/>
                </a:lnTo>
                <a:cubicBezTo>
                  <a:pt x="8716082" y="2969928"/>
                  <a:pt x="8715960" y="2969205"/>
                  <a:pt x="8715839" y="2968481"/>
                </a:cubicBezTo>
                <a:lnTo>
                  <a:pt x="8714712" y="2967605"/>
                </a:lnTo>
                <a:lnTo>
                  <a:pt x="8715441" y="2965435"/>
                </a:lnTo>
                <a:lnTo>
                  <a:pt x="8712790" y="2962426"/>
                </a:lnTo>
                <a:lnTo>
                  <a:pt x="8712790" y="2960217"/>
                </a:lnTo>
                <a:close/>
                <a:moveTo>
                  <a:pt x="8764978" y="2957208"/>
                </a:moveTo>
                <a:lnTo>
                  <a:pt x="8772168" y="2958503"/>
                </a:lnTo>
                <a:lnTo>
                  <a:pt x="8774819" y="2962845"/>
                </a:lnTo>
                <a:lnTo>
                  <a:pt x="8777834" y="2965016"/>
                </a:lnTo>
                <a:lnTo>
                  <a:pt x="8778596" y="2966768"/>
                </a:lnTo>
                <a:lnTo>
                  <a:pt x="8781247" y="2968938"/>
                </a:lnTo>
                <a:lnTo>
                  <a:pt x="8783534" y="2969357"/>
                </a:lnTo>
                <a:lnTo>
                  <a:pt x="8785787" y="2971528"/>
                </a:lnTo>
                <a:lnTo>
                  <a:pt x="8787675" y="2972404"/>
                </a:lnTo>
                <a:lnTo>
                  <a:pt x="8789200" y="2973280"/>
                </a:lnTo>
                <a:lnTo>
                  <a:pt x="8799405" y="2983715"/>
                </a:lnTo>
                <a:lnTo>
                  <a:pt x="8797517" y="2986305"/>
                </a:lnTo>
                <a:lnTo>
                  <a:pt x="8799008" y="2988476"/>
                </a:lnTo>
                <a:cubicBezTo>
                  <a:pt x="8799140" y="2989352"/>
                  <a:pt x="8799273" y="2990227"/>
                  <a:pt x="8799405" y="2991103"/>
                </a:cubicBezTo>
                <a:lnTo>
                  <a:pt x="8799405" y="2991979"/>
                </a:lnTo>
                <a:lnTo>
                  <a:pt x="8796390" y="2988933"/>
                </a:lnTo>
                <a:lnTo>
                  <a:pt x="8793739" y="2985429"/>
                </a:lnTo>
                <a:lnTo>
                  <a:pt x="8786913" y="2981544"/>
                </a:lnTo>
                <a:lnTo>
                  <a:pt x="8785422" y="2979792"/>
                </a:lnTo>
                <a:lnTo>
                  <a:pt x="8783898" y="2979373"/>
                </a:lnTo>
                <a:lnTo>
                  <a:pt x="8780121" y="2975870"/>
                </a:lnTo>
                <a:lnTo>
                  <a:pt x="8776343" y="2973699"/>
                </a:lnTo>
                <a:lnTo>
                  <a:pt x="8774455" y="2971109"/>
                </a:lnTo>
                <a:lnTo>
                  <a:pt x="8773692" y="2970233"/>
                </a:lnTo>
                <a:lnTo>
                  <a:pt x="8772566" y="2969357"/>
                </a:lnTo>
                <a:lnTo>
                  <a:pt x="8770280" y="2966311"/>
                </a:lnTo>
                <a:lnTo>
                  <a:pt x="8768026" y="2964140"/>
                </a:lnTo>
                <a:lnTo>
                  <a:pt x="8767264" y="2960217"/>
                </a:lnTo>
                <a:lnTo>
                  <a:pt x="8765376" y="2958046"/>
                </a:lnTo>
                <a:close/>
                <a:moveTo>
                  <a:pt x="8694268" y="2936757"/>
                </a:moveTo>
                <a:lnTo>
                  <a:pt x="8697316" y="2939804"/>
                </a:lnTo>
                <a:lnTo>
                  <a:pt x="8696554" y="2941099"/>
                </a:lnTo>
                <a:lnTo>
                  <a:pt x="8694268" y="2942432"/>
                </a:lnTo>
                <a:lnTo>
                  <a:pt x="8692379" y="2941099"/>
                </a:lnTo>
                <a:lnTo>
                  <a:pt x="8693141" y="2938509"/>
                </a:lnTo>
                <a:close/>
                <a:moveTo>
                  <a:pt x="8714712" y="2924608"/>
                </a:moveTo>
                <a:lnTo>
                  <a:pt x="8718092" y="2925446"/>
                </a:lnTo>
                <a:lnTo>
                  <a:pt x="8721869" y="2929826"/>
                </a:lnTo>
                <a:lnTo>
                  <a:pt x="8728695" y="2934167"/>
                </a:lnTo>
                <a:lnTo>
                  <a:pt x="8730584" y="2936338"/>
                </a:lnTo>
                <a:lnTo>
                  <a:pt x="8731346" y="2941975"/>
                </a:lnTo>
                <a:lnTo>
                  <a:pt x="8732472" y="2943269"/>
                </a:lnTo>
                <a:lnTo>
                  <a:pt x="8735885" y="2947649"/>
                </a:lnTo>
                <a:lnTo>
                  <a:pt x="8737774" y="2948944"/>
                </a:lnTo>
                <a:lnTo>
                  <a:pt x="8738901" y="2948944"/>
                </a:lnTo>
                <a:lnTo>
                  <a:pt x="8739663" y="2949363"/>
                </a:lnTo>
                <a:lnTo>
                  <a:pt x="8740425" y="2950658"/>
                </a:lnTo>
                <a:lnTo>
                  <a:pt x="8738139" y="2952829"/>
                </a:lnTo>
                <a:lnTo>
                  <a:pt x="8735488" y="2951534"/>
                </a:lnTo>
                <a:lnTo>
                  <a:pt x="8735123" y="2950658"/>
                </a:lnTo>
                <a:lnTo>
                  <a:pt x="8735123" y="2949820"/>
                </a:lnTo>
                <a:lnTo>
                  <a:pt x="8733235" y="2949820"/>
                </a:lnTo>
                <a:lnTo>
                  <a:pt x="8729457" y="2949363"/>
                </a:lnTo>
                <a:lnTo>
                  <a:pt x="8724918" y="2944145"/>
                </a:lnTo>
                <a:lnTo>
                  <a:pt x="8719616" y="2934586"/>
                </a:lnTo>
                <a:lnTo>
                  <a:pt x="8714712" y="2929826"/>
                </a:lnTo>
                <a:lnTo>
                  <a:pt x="8713950" y="2928074"/>
                </a:lnTo>
                <a:lnTo>
                  <a:pt x="8713950" y="2925446"/>
                </a:lnTo>
                <a:close/>
                <a:moveTo>
                  <a:pt x="7379105" y="2899814"/>
                </a:moveTo>
                <a:lnTo>
                  <a:pt x="7411246" y="2901984"/>
                </a:lnTo>
                <a:lnTo>
                  <a:pt x="7432022" y="2915047"/>
                </a:lnTo>
                <a:lnTo>
                  <a:pt x="7442989" y="2918056"/>
                </a:lnTo>
                <a:lnTo>
                  <a:pt x="7446402" y="2930243"/>
                </a:lnTo>
                <a:lnTo>
                  <a:pt x="7496701" y="2933709"/>
                </a:lnTo>
                <a:lnTo>
                  <a:pt x="7503130" y="2919389"/>
                </a:lnTo>
                <a:lnTo>
                  <a:pt x="7551540" y="2936336"/>
                </a:lnTo>
                <a:lnTo>
                  <a:pt x="7560221" y="2958502"/>
                </a:lnTo>
                <a:lnTo>
                  <a:pt x="7599553" y="2964595"/>
                </a:lnTo>
                <a:lnTo>
                  <a:pt x="7630567" y="2985427"/>
                </a:lnTo>
                <a:lnTo>
                  <a:pt x="7599553" y="2998490"/>
                </a:lnTo>
                <a:lnTo>
                  <a:pt x="7571553" y="2984589"/>
                </a:lnTo>
                <a:lnTo>
                  <a:pt x="7547365" y="2985884"/>
                </a:lnTo>
                <a:lnTo>
                  <a:pt x="7520128" y="2983256"/>
                </a:lnTo>
                <a:lnTo>
                  <a:pt x="7495575" y="2976744"/>
                </a:lnTo>
                <a:lnTo>
                  <a:pt x="7465687" y="2963719"/>
                </a:lnTo>
                <a:lnTo>
                  <a:pt x="7446402" y="2960215"/>
                </a:lnTo>
                <a:lnTo>
                  <a:pt x="7435070" y="2964595"/>
                </a:lnTo>
                <a:lnTo>
                  <a:pt x="7387786" y="2950656"/>
                </a:lnTo>
                <a:lnTo>
                  <a:pt x="7384009" y="2935461"/>
                </a:lnTo>
                <a:lnTo>
                  <a:pt x="7359821" y="2933290"/>
                </a:lnTo>
                <a:close/>
                <a:moveTo>
                  <a:pt x="8134617" y="2884161"/>
                </a:moveTo>
                <a:lnTo>
                  <a:pt x="8140283" y="2894596"/>
                </a:lnTo>
                <a:cubicBezTo>
                  <a:pt x="8139908" y="2899953"/>
                  <a:pt x="8139532" y="2905311"/>
                  <a:pt x="8139157" y="2910668"/>
                </a:cubicBezTo>
                <a:lnTo>
                  <a:pt x="8124047" y="2934166"/>
                </a:lnTo>
                <a:lnTo>
                  <a:pt x="8122523" y="2908078"/>
                </a:lnTo>
                <a:lnTo>
                  <a:pt x="8128189" y="2896348"/>
                </a:lnTo>
                <a:close/>
                <a:moveTo>
                  <a:pt x="8669681" y="2870260"/>
                </a:moveTo>
                <a:lnTo>
                  <a:pt x="8671967" y="2880277"/>
                </a:lnTo>
                <a:lnTo>
                  <a:pt x="8679522" y="2888503"/>
                </a:lnTo>
                <a:lnTo>
                  <a:pt x="8691252" y="2910249"/>
                </a:lnTo>
                <a:lnTo>
                  <a:pt x="8702584" y="2922436"/>
                </a:lnTo>
                <a:lnTo>
                  <a:pt x="8698442" y="2931995"/>
                </a:lnTo>
                <a:lnTo>
                  <a:pt x="8690887" y="2935461"/>
                </a:lnTo>
                <a:lnTo>
                  <a:pt x="8680284" y="2921560"/>
                </a:lnTo>
                <a:lnTo>
                  <a:pt x="8670078" y="2899814"/>
                </a:lnTo>
                <a:lnTo>
                  <a:pt x="8665903" y="2873726"/>
                </a:lnTo>
                <a:close/>
                <a:moveTo>
                  <a:pt x="6038561" y="2853733"/>
                </a:moveTo>
                <a:lnTo>
                  <a:pt x="6040847" y="2858114"/>
                </a:lnTo>
                <a:lnTo>
                  <a:pt x="6040847" y="2861578"/>
                </a:lnTo>
                <a:lnTo>
                  <a:pt x="6039323" y="2860283"/>
                </a:lnTo>
                <a:cubicBezTo>
                  <a:pt x="6039202" y="2859560"/>
                  <a:pt x="6039080" y="2858836"/>
                  <a:pt x="6038959" y="2858114"/>
                </a:cubicBezTo>
                <a:lnTo>
                  <a:pt x="6037832" y="2856780"/>
                </a:lnTo>
                <a:lnTo>
                  <a:pt x="6036672" y="2855485"/>
                </a:lnTo>
                <a:close/>
                <a:moveTo>
                  <a:pt x="4902152" y="2849466"/>
                </a:moveTo>
                <a:lnTo>
                  <a:pt x="4902152" y="2849467"/>
                </a:lnTo>
                <a:lnTo>
                  <a:pt x="4902153" y="2849469"/>
                </a:lnTo>
                <a:lnTo>
                  <a:pt x="4902154" y="2849468"/>
                </a:lnTo>
                <a:close/>
                <a:moveTo>
                  <a:pt x="6029128" y="2841781"/>
                </a:moveTo>
                <a:lnTo>
                  <a:pt x="6031414" y="2846161"/>
                </a:lnTo>
                <a:lnTo>
                  <a:pt x="6031414" y="2849626"/>
                </a:lnTo>
                <a:lnTo>
                  <a:pt x="6029890" y="2848331"/>
                </a:lnTo>
                <a:lnTo>
                  <a:pt x="6029526" y="2846161"/>
                </a:lnTo>
                <a:lnTo>
                  <a:pt x="6028399" y="2844828"/>
                </a:lnTo>
                <a:lnTo>
                  <a:pt x="6027239" y="2843533"/>
                </a:lnTo>
                <a:close/>
                <a:moveTo>
                  <a:pt x="8604670" y="2839831"/>
                </a:moveTo>
                <a:lnTo>
                  <a:pt x="8609938" y="2845049"/>
                </a:lnTo>
                <a:lnTo>
                  <a:pt x="8608050" y="2864167"/>
                </a:lnTo>
                <a:lnTo>
                  <a:pt x="8598242" y="2885494"/>
                </a:lnTo>
                <a:lnTo>
                  <a:pt x="8583861" y="2888084"/>
                </a:lnTo>
                <a:lnTo>
                  <a:pt x="8579322" y="2897643"/>
                </a:lnTo>
                <a:lnTo>
                  <a:pt x="8564179" y="2906326"/>
                </a:lnTo>
                <a:lnTo>
                  <a:pt x="8549831" y="2914590"/>
                </a:lnTo>
                <a:lnTo>
                  <a:pt x="8536213" y="2914590"/>
                </a:lnTo>
                <a:lnTo>
                  <a:pt x="8515040" y="2904155"/>
                </a:lnTo>
                <a:lnTo>
                  <a:pt x="8500294" y="2894596"/>
                </a:lnTo>
                <a:lnTo>
                  <a:pt x="8503310" y="2884161"/>
                </a:lnTo>
                <a:lnTo>
                  <a:pt x="8526769" y="2888960"/>
                </a:lnTo>
                <a:lnTo>
                  <a:pt x="8541514" y="2886332"/>
                </a:lnTo>
                <a:lnTo>
                  <a:pt x="8546054" y="2869384"/>
                </a:lnTo>
                <a:lnTo>
                  <a:pt x="8549831" y="2868966"/>
                </a:lnTo>
                <a:lnTo>
                  <a:pt x="8551720" y="2887665"/>
                </a:lnTo>
                <a:lnTo>
                  <a:pt x="8566830" y="2884618"/>
                </a:lnTo>
                <a:lnTo>
                  <a:pt x="8575147" y="2872888"/>
                </a:lnTo>
                <a:lnTo>
                  <a:pt x="8590654" y="2860282"/>
                </a:lnTo>
                <a:lnTo>
                  <a:pt x="8588765" y="2840288"/>
                </a:lnTo>
                <a:close/>
                <a:moveTo>
                  <a:pt x="7938756" y="2804184"/>
                </a:moveTo>
                <a:lnTo>
                  <a:pt x="7945549" y="2815495"/>
                </a:lnTo>
                <a:lnTo>
                  <a:pt x="7934979" y="2827225"/>
                </a:lnTo>
                <a:lnTo>
                  <a:pt x="7916423" y="2820713"/>
                </a:lnTo>
                <a:lnTo>
                  <a:pt x="7911883" y="2805936"/>
                </a:lnTo>
                <a:close/>
                <a:moveTo>
                  <a:pt x="8002276" y="2792911"/>
                </a:moveTo>
                <a:lnTo>
                  <a:pt x="8031004" y="2802470"/>
                </a:lnTo>
                <a:lnTo>
                  <a:pt x="8040083" y="2829396"/>
                </a:lnTo>
                <a:lnTo>
                  <a:pt x="8017783" y="2815076"/>
                </a:lnTo>
                <a:lnTo>
                  <a:pt x="7995848" y="2812448"/>
                </a:lnTo>
                <a:lnTo>
                  <a:pt x="7980705" y="2814619"/>
                </a:lnTo>
                <a:lnTo>
                  <a:pt x="7962580" y="2813324"/>
                </a:lnTo>
                <a:lnTo>
                  <a:pt x="7969373" y="2794625"/>
                </a:lnTo>
                <a:close/>
                <a:moveTo>
                  <a:pt x="8575544" y="2782476"/>
                </a:moveTo>
                <a:lnTo>
                  <a:pt x="8589163" y="2792454"/>
                </a:lnTo>
                <a:lnTo>
                  <a:pt x="8598242" y="2799843"/>
                </a:lnTo>
                <a:lnTo>
                  <a:pt x="8609209" y="2808107"/>
                </a:lnTo>
                <a:lnTo>
                  <a:pt x="8619017" y="2822465"/>
                </a:lnTo>
                <a:lnTo>
                  <a:pt x="8628494" y="2833777"/>
                </a:lnTo>
                <a:lnTo>
                  <a:pt x="8630747" y="2851562"/>
                </a:lnTo>
                <a:lnTo>
                  <a:pt x="8621668" y="2860701"/>
                </a:lnTo>
                <a:lnTo>
                  <a:pt x="8617891" y="2840288"/>
                </a:lnTo>
                <a:lnTo>
                  <a:pt x="8612225" y="2827225"/>
                </a:lnTo>
                <a:lnTo>
                  <a:pt x="8600859" y="2815952"/>
                </a:lnTo>
                <a:lnTo>
                  <a:pt x="8586512" y="2801176"/>
                </a:lnTo>
                <a:lnTo>
                  <a:pt x="8567989" y="2790740"/>
                </a:lnTo>
                <a:close/>
                <a:moveTo>
                  <a:pt x="8114667" y="2772879"/>
                </a:moveTo>
                <a:lnTo>
                  <a:pt x="8114755" y="2773687"/>
                </a:lnTo>
                <a:lnTo>
                  <a:pt x="8118828" y="2776803"/>
                </a:lnTo>
                <a:lnTo>
                  <a:pt x="8117983" y="2772917"/>
                </a:lnTo>
                <a:close/>
                <a:moveTo>
                  <a:pt x="9001330" y="2712936"/>
                </a:moveTo>
                <a:lnTo>
                  <a:pt x="9001694" y="2712936"/>
                </a:lnTo>
                <a:lnTo>
                  <a:pt x="9002456" y="2712936"/>
                </a:lnTo>
                <a:lnTo>
                  <a:pt x="9002456" y="2714231"/>
                </a:lnTo>
                <a:lnTo>
                  <a:pt x="9001694" y="2715107"/>
                </a:lnTo>
                <a:lnTo>
                  <a:pt x="9001330" y="2714688"/>
                </a:lnTo>
                <a:lnTo>
                  <a:pt x="9000965" y="2714231"/>
                </a:lnTo>
                <a:close/>
                <a:moveTo>
                  <a:pt x="8062568" y="2690663"/>
                </a:moveTo>
                <a:lnTo>
                  <a:pt x="8104914" y="2704983"/>
                </a:lnTo>
                <a:lnTo>
                  <a:pt x="8108343" y="2716840"/>
                </a:lnTo>
                <a:lnTo>
                  <a:pt x="8126300" y="2722912"/>
                </a:lnTo>
                <a:lnTo>
                  <a:pt x="8130078" y="2735975"/>
                </a:lnTo>
                <a:lnTo>
                  <a:pt x="8135954" y="2789901"/>
                </a:lnTo>
                <a:lnTo>
                  <a:pt x="8141992" y="2794519"/>
                </a:lnTo>
                <a:lnTo>
                  <a:pt x="8165054" y="2757578"/>
                </a:lnTo>
                <a:lnTo>
                  <a:pt x="8196036" y="2736745"/>
                </a:lnTo>
                <a:lnTo>
                  <a:pt x="8219860" y="2736745"/>
                </a:lnTo>
                <a:lnTo>
                  <a:pt x="8242193" y="2748894"/>
                </a:lnTo>
                <a:lnTo>
                  <a:pt x="8261477" y="2761500"/>
                </a:lnTo>
                <a:lnTo>
                  <a:pt x="8289841" y="2768013"/>
                </a:lnTo>
                <a:lnTo>
                  <a:pt x="8289841" y="2768014"/>
                </a:lnTo>
                <a:lnTo>
                  <a:pt x="8289840" y="2768013"/>
                </a:lnTo>
                <a:lnTo>
                  <a:pt x="8289829" y="2768297"/>
                </a:lnTo>
                <a:lnTo>
                  <a:pt x="8289276" y="2780902"/>
                </a:lnTo>
                <a:lnTo>
                  <a:pt x="8289320" y="2780912"/>
                </a:lnTo>
                <a:lnTo>
                  <a:pt x="8289829" y="2768297"/>
                </a:lnTo>
                <a:lnTo>
                  <a:pt x="8289841" y="2768014"/>
                </a:lnTo>
                <a:lnTo>
                  <a:pt x="8335202" y="2791930"/>
                </a:lnTo>
                <a:lnTo>
                  <a:pt x="8383612" y="2811468"/>
                </a:lnTo>
                <a:lnTo>
                  <a:pt x="8398586" y="2826809"/>
                </a:lnTo>
                <a:lnTo>
                  <a:pt x="8404998" y="2829396"/>
                </a:lnTo>
                <a:lnTo>
                  <a:pt x="8422394" y="2847219"/>
                </a:lnTo>
                <a:lnTo>
                  <a:pt x="8436012" y="2864624"/>
                </a:lnTo>
                <a:lnTo>
                  <a:pt x="8437873" y="2876965"/>
                </a:lnTo>
                <a:lnTo>
                  <a:pt x="8460386" y="2888397"/>
                </a:lnTo>
                <a:lnTo>
                  <a:pt x="8462772" y="2896677"/>
                </a:lnTo>
                <a:lnTo>
                  <a:pt x="8481772" y="2906326"/>
                </a:lnTo>
                <a:lnTo>
                  <a:pt x="8487040" y="2924607"/>
                </a:lnTo>
                <a:lnTo>
                  <a:pt x="8462487" y="2928072"/>
                </a:lnTo>
                <a:lnTo>
                  <a:pt x="8466629" y="2951532"/>
                </a:lnTo>
                <a:lnTo>
                  <a:pt x="8488929" y="2973697"/>
                </a:lnTo>
                <a:lnTo>
                  <a:pt x="8496013" y="2991895"/>
                </a:lnTo>
                <a:lnTo>
                  <a:pt x="8497066" y="2991834"/>
                </a:lnTo>
                <a:lnTo>
                  <a:pt x="8496733" y="2993746"/>
                </a:lnTo>
                <a:lnTo>
                  <a:pt x="8502927" y="3009655"/>
                </a:lnTo>
                <a:lnTo>
                  <a:pt x="8505708" y="3010500"/>
                </a:lnTo>
                <a:lnTo>
                  <a:pt x="8518452" y="3009763"/>
                </a:lnTo>
                <a:lnTo>
                  <a:pt x="8515802" y="3024997"/>
                </a:lnTo>
                <a:lnTo>
                  <a:pt x="8535848" y="3031090"/>
                </a:lnTo>
                <a:lnTo>
                  <a:pt x="8532073" y="3033912"/>
                </a:lnTo>
                <a:lnTo>
                  <a:pt x="8532223" y="3033993"/>
                </a:lnTo>
                <a:lnTo>
                  <a:pt x="8530230" y="3039278"/>
                </a:lnTo>
                <a:lnTo>
                  <a:pt x="8553609" y="3051922"/>
                </a:lnTo>
                <a:lnTo>
                  <a:pt x="8549831" y="3061938"/>
                </a:lnTo>
                <a:lnTo>
                  <a:pt x="8532038" y="3064109"/>
                </a:lnTo>
                <a:lnTo>
                  <a:pt x="8526769" y="3055426"/>
                </a:lnTo>
                <a:lnTo>
                  <a:pt x="8504072" y="3051503"/>
                </a:lnTo>
                <a:lnTo>
                  <a:pt x="8477961" y="3046286"/>
                </a:lnTo>
                <a:lnTo>
                  <a:pt x="8464306" y="3029902"/>
                </a:lnTo>
                <a:lnTo>
                  <a:pt x="8456575" y="3028357"/>
                </a:lnTo>
                <a:lnTo>
                  <a:pt x="8438451" y="3006611"/>
                </a:lnTo>
                <a:lnTo>
                  <a:pt x="8424434" y="2987492"/>
                </a:lnTo>
                <a:lnTo>
                  <a:pt x="8416724" y="2966788"/>
                </a:lnTo>
                <a:lnTo>
                  <a:pt x="8401585" y="2959797"/>
                </a:lnTo>
                <a:lnTo>
                  <a:pt x="8378523" y="2969356"/>
                </a:lnTo>
                <a:lnTo>
                  <a:pt x="8361525" y="2981086"/>
                </a:lnTo>
                <a:cubicBezTo>
                  <a:pt x="8361901" y="2989490"/>
                  <a:pt x="8362276" y="2997893"/>
                  <a:pt x="8362652" y="3006297"/>
                </a:cubicBezTo>
                <a:lnTo>
                  <a:pt x="8341081" y="3018484"/>
                </a:lnTo>
                <a:lnTo>
                  <a:pt x="8326336" y="3012391"/>
                </a:lnTo>
                <a:lnTo>
                  <a:pt x="8299496" y="3011515"/>
                </a:lnTo>
                <a:lnTo>
                  <a:pt x="8300590" y="2994320"/>
                </a:lnTo>
                <a:lnTo>
                  <a:pt x="8300509" y="2994317"/>
                </a:lnTo>
                <a:lnTo>
                  <a:pt x="8299497" y="3011096"/>
                </a:lnTo>
                <a:lnTo>
                  <a:pt x="8286108" y="2993847"/>
                </a:lnTo>
                <a:lnTo>
                  <a:pt x="8278110" y="2993586"/>
                </a:lnTo>
                <a:lnTo>
                  <a:pt x="8278701" y="2984304"/>
                </a:lnTo>
                <a:lnTo>
                  <a:pt x="8278650" y="2984239"/>
                </a:lnTo>
                <a:lnTo>
                  <a:pt x="8278111" y="2993167"/>
                </a:lnTo>
                <a:lnTo>
                  <a:pt x="8268138" y="2980319"/>
                </a:lnTo>
                <a:lnTo>
                  <a:pt x="8251485" y="2975868"/>
                </a:lnTo>
                <a:lnTo>
                  <a:pt x="8243897" y="2985884"/>
                </a:lnTo>
                <a:lnTo>
                  <a:pt x="8210629" y="2986760"/>
                </a:lnTo>
                <a:lnTo>
                  <a:pt x="8219389" y="2968037"/>
                </a:lnTo>
                <a:lnTo>
                  <a:pt x="8189243" y="2968831"/>
                </a:lnTo>
                <a:lnTo>
                  <a:pt x="8202464" y="2940573"/>
                </a:lnTo>
                <a:lnTo>
                  <a:pt x="8219860" y="2931013"/>
                </a:lnTo>
                <a:lnTo>
                  <a:pt x="8214956" y="2893196"/>
                </a:lnTo>
                <a:lnTo>
                  <a:pt x="8206983" y="2871564"/>
                </a:lnTo>
                <a:lnTo>
                  <a:pt x="8175473" y="2853313"/>
                </a:lnTo>
                <a:lnTo>
                  <a:pt x="8153902" y="2850723"/>
                </a:lnTo>
                <a:lnTo>
                  <a:pt x="8114968" y="2818542"/>
                </a:lnTo>
                <a:lnTo>
                  <a:pt x="8106651" y="2835489"/>
                </a:lnTo>
                <a:lnTo>
                  <a:pt x="8096810" y="2838118"/>
                </a:lnTo>
                <a:lnTo>
                  <a:pt x="8091144" y="2825511"/>
                </a:lnTo>
                <a:cubicBezTo>
                  <a:pt x="8091266" y="2820433"/>
                  <a:pt x="8091387" y="2815355"/>
                  <a:pt x="8091509" y="2810277"/>
                </a:cubicBezTo>
                <a:lnTo>
                  <a:pt x="8089622" y="2808682"/>
                </a:lnTo>
                <a:lnTo>
                  <a:pt x="8085265" y="2817560"/>
                </a:lnTo>
                <a:lnTo>
                  <a:pt x="8075424" y="2820188"/>
                </a:lnTo>
                <a:lnTo>
                  <a:pt x="8069758" y="2807582"/>
                </a:lnTo>
                <a:lnTo>
                  <a:pt x="8070123" y="2792348"/>
                </a:lnTo>
                <a:lnTo>
                  <a:pt x="8050076" y="2775401"/>
                </a:lnTo>
                <a:lnTo>
                  <a:pt x="8075105" y="2765102"/>
                </a:lnTo>
                <a:lnTo>
                  <a:pt x="8070080" y="2754680"/>
                </a:lnTo>
                <a:lnTo>
                  <a:pt x="8057266" y="2754531"/>
                </a:lnTo>
                <a:lnTo>
                  <a:pt x="8054134" y="2748035"/>
                </a:lnTo>
                <a:lnTo>
                  <a:pt x="8044987" y="2745534"/>
                </a:lnTo>
                <a:lnTo>
                  <a:pt x="8036188" y="2731046"/>
                </a:lnTo>
                <a:lnTo>
                  <a:pt x="8023601" y="2727605"/>
                </a:lnTo>
                <a:lnTo>
                  <a:pt x="8013031" y="2710201"/>
                </a:lnTo>
                <a:lnTo>
                  <a:pt x="8048949" y="2702393"/>
                </a:lnTo>
                <a:close/>
                <a:moveTo>
                  <a:pt x="4743048" y="2682086"/>
                </a:moveTo>
                <a:lnTo>
                  <a:pt x="4744936" y="2682086"/>
                </a:lnTo>
                <a:lnTo>
                  <a:pt x="4746460" y="2684676"/>
                </a:lnTo>
                <a:lnTo>
                  <a:pt x="4746460" y="2687723"/>
                </a:lnTo>
                <a:lnTo>
                  <a:pt x="4743810" y="2692064"/>
                </a:lnTo>
                <a:lnTo>
                  <a:pt x="4741557" y="2694692"/>
                </a:lnTo>
                <a:lnTo>
                  <a:pt x="4740032" y="2693359"/>
                </a:lnTo>
                <a:cubicBezTo>
                  <a:pt x="4739900" y="2692927"/>
                  <a:pt x="4739767" y="2692496"/>
                  <a:pt x="4739635" y="2692064"/>
                </a:cubicBezTo>
                <a:cubicBezTo>
                  <a:pt x="4739513" y="2690757"/>
                  <a:pt x="4739392" y="2689450"/>
                  <a:pt x="4739270" y="2688142"/>
                </a:cubicBezTo>
                <a:lnTo>
                  <a:pt x="4739270" y="2686428"/>
                </a:lnTo>
                <a:lnTo>
                  <a:pt x="4740794" y="2684257"/>
                </a:lnTo>
                <a:close/>
                <a:moveTo>
                  <a:pt x="4733615" y="2670133"/>
                </a:moveTo>
                <a:lnTo>
                  <a:pt x="4735503" y="2670133"/>
                </a:lnTo>
                <a:lnTo>
                  <a:pt x="4737027" y="2672723"/>
                </a:lnTo>
                <a:lnTo>
                  <a:pt x="4737027" y="2675770"/>
                </a:lnTo>
                <a:lnTo>
                  <a:pt x="4734377" y="2680111"/>
                </a:lnTo>
                <a:lnTo>
                  <a:pt x="4732124" y="2682739"/>
                </a:lnTo>
                <a:lnTo>
                  <a:pt x="4730599" y="2681406"/>
                </a:lnTo>
                <a:lnTo>
                  <a:pt x="4730202" y="2680111"/>
                </a:lnTo>
                <a:lnTo>
                  <a:pt x="4729837" y="2676190"/>
                </a:lnTo>
                <a:lnTo>
                  <a:pt x="4729837" y="2674475"/>
                </a:lnTo>
                <a:lnTo>
                  <a:pt x="4731361" y="2672304"/>
                </a:lnTo>
                <a:close/>
                <a:moveTo>
                  <a:pt x="7889219" y="2639051"/>
                </a:moveTo>
                <a:lnTo>
                  <a:pt x="7893759" y="2646859"/>
                </a:lnTo>
                <a:lnTo>
                  <a:pt x="7872950" y="2681210"/>
                </a:lnTo>
                <a:lnTo>
                  <a:pt x="7852539" y="2688141"/>
                </a:lnTo>
                <a:lnTo>
                  <a:pt x="7827190" y="2681210"/>
                </a:lnTo>
                <a:lnTo>
                  <a:pt x="7783319" y="2682505"/>
                </a:lnTo>
                <a:lnTo>
                  <a:pt x="7759893" y="2688141"/>
                </a:lnTo>
                <a:lnTo>
                  <a:pt x="7755718" y="2714229"/>
                </a:lnTo>
                <a:lnTo>
                  <a:pt x="7779542" y="2744658"/>
                </a:lnTo>
                <a:lnTo>
                  <a:pt x="7793923" y="2729006"/>
                </a:lnTo>
                <a:lnTo>
                  <a:pt x="7843824" y="2717276"/>
                </a:lnTo>
                <a:lnTo>
                  <a:pt x="7841173" y="2733347"/>
                </a:lnTo>
                <a:lnTo>
                  <a:pt x="7829841" y="2728130"/>
                </a:lnTo>
                <a:lnTo>
                  <a:pt x="7817747" y="2748581"/>
                </a:lnTo>
                <a:lnTo>
                  <a:pt x="7793923" y="2762063"/>
                </a:lnTo>
                <a:lnTo>
                  <a:pt x="7818111" y="2805936"/>
                </a:lnTo>
                <a:lnTo>
                  <a:pt x="7812810" y="2818124"/>
                </a:lnTo>
                <a:lnTo>
                  <a:pt x="7835143" y="2858111"/>
                </a:lnTo>
                <a:lnTo>
                  <a:pt x="7833619" y="2880276"/>
                </a:lnTo>
                <a:lnTo>
                  <a:pt x="7819238" y="2890711"/>
                </a:lnTo>
                <a:lnTo>
                  <a:pt x="7809032" y="2878943"/>
                </a:lnTo>
                <a:lnTo>
                  <a:pt x="7823413" y="2850723"/>
                </a:lnTo>
                <a:lnTo>
                  <a:pt x="7796938" y="2863748"/>
                </a:lnTo>
                <a:lnTo>
                  <a:pt x="7790874" y="2854189"/>
                </a:lnTo>
                <a:lnTo>
                  <a:pt x="7794685" y="2840707"/>
                </a:lnTo>
                <a:lnTo>
                  <a:pt x="7776129" y="2820713"/>
                </a:lnTo>
                <a:lnTo>
                  <a:pt x="7779542" y="2786819"/>
                </a:lnTo>
                <a:lnTo>
                  <a:pt x="7761384" y="2797253"/>
                </a:lnTo>
                <a:cubicBezTo>
                  <a:pt x="7761771" y="2810722"/>
                  <a:pt x="7762157" y="2824191"/>
                  <a:pt x="7762544" y="2837660"/>
                </a:cubicBezTo>
                <a:lnTo>
                  <a:pt x="7761020" y="2886789"/>
                </a:lnTo>
                <a:lnTo>
                  <a:pt x="7743988" y="2892425"/>
                </a:lnTo>
                <a:lnTo>
                  <a:pt x="7733021" y="2881990"/>
                </a:lnTo>
                <a:lnTo>
                  <a:pt x="7742099" y="2849847"/>
                </a:lnTo>
                <a:lnTo>
                  <a:pt x="7739084" y="2816790"/>
                </a:lnTo>
                <a:lnTo>
                  <a:pt x="7728481" y="2816371"/>
                </a:lnTo>
                <a:lnTo>
                  <a:pt x="7720926" y="2792911"/>
                </a:lnTo>
                <a:lnTo>
                  <a:pt x="7732291" y="2770289"/>
                </a:lnTo>
                <a:lnTo>
                  <a:pt x="7736433" y="2742907"/>
                </a:lnTo>
                <a:lnTo>
                  <a:pt x="7750052" y="2690769"/>
                </a:lnTo>
                <a:lnTo>
                  <a:pt x="7755718" y="2676868"/>
                </a:lnTo>
                <a:lnTo>
                  <a:pt x="7778018" y="2650780"/>
                </a:lnTo>
                <a:lnTo>
                  <a:pt x="7798827" y="2660759"/>
                </a:lnTo>
                <a:lnTo>
                  <a:pt x="7832492" y="2665976"/>
                </a:lnTo>
                <a:lnTo>
                  <a:pt x="7863109" y="2664262"/>
                </a:lnTo>
                <a:close/>
                <a:moveTo>
                  <a:pt x="4764221" y="2637299"/>
                </a:moveTo>
                <a:lnTo>
                  <a:pt x="4764618" y="2638176"/>
                </a:lnTo>
                <a:lnTo>
                  <a:pt x="4765380" y="2638594"/>
                </a:lnTo>
                <a:lnTo>
                  <a:pt x="4765380" y="2639470"/>
                </a:lnTo>
                <a:lnTo>
                  <a:pt x="4764221" y="2641641"/>
                </a:lnTo>
                <a:lnTo>
                  <a:pt x="4763458" y="2642974"/>
                </a:lnTo>
                <a:lnTo>
                  <a:pt x="4762332" y="2641641"/>
                </a:lnTo>
                <a:lnTo>
                  <a:pt x="4761967" y="2640803"/>
                </a:lnTo>
                <a:lnTo>
                  <a:pt x="4763458" y="2638176"/>
                </a:lnTo>
                <a:close/>
                <a:moveTo>
                  <a:pt x="4754788" y="2625347"/>
                </a:moveTo>
                <a:lnTo>
                  <a:pt x="4755185" y="2626223"/>
                </a:lnTo>
                <a:lnTo>
                  <a:pt x="4755947" y="2626642"/>
                </a:lnTo>
                <a:lnTo>
                  <a:pt x="4755947" y="2627518"/>
                </a:lnTo>
                <a:lnTo>
                  <a:pt x="4754788" y="2629689"/>
                </a:lnTo>
                <a:lnTo>
                  <a:pt x="4754025" y="2631022"/>
                </a:lnTo>
                <a:lnTo>
                  <a:pt x="4752899" y="2629689"/>
                </a:lnTo>
                <a:lnTo>
                  <a:pt x="4752534" y="2628851"/>
                </a:lnTo>
                <a:lnTo>
                  <a:pt x="4754025" y="2626223"/>
                </a:lnTo>
                <a:close/>
                <a:moveTo>
                  <a:pt x="7964833" y="2620809"/>
                </a:moveTo>
                <a:lnTo>
                  <a:pt x="7967120" y="2639469"/>
                </a:lnTo>
                <a:lnTo>
                  <a:pt x="7982594" y="2642973"/>
                </a:lnTo>
                <a:lnTo>
                  <a:pt x="7985642" y="2657293"/>
                </a:lnTo>
                <a:cubicBezTo>
                  <a:pt x="7985266" y="2667144"/>
                  <a:pt x="7984891" y="2676996"/>
                  <a:pt x="7984515" y="2686847"/>
                </a:cubicBezTo>
                <a:lnTo>
                  <a:pt x="7970897" y="2683800"/>
                </a:lnTo>
                <a:lnTo>
                  <a:pt x="7966722" y="2705128"/>
                </a:lnTo>
                <a:lnTo>
                  <a:pt x="7977690" y="2722912"/>
                </a:lnTo>
                <a:lnTo>
                  <a:pt x="7970135" y="2727292"/>
                </a:lnTo>
                <a:lnTo>
                  <a:pt x="7959532" y="2705546"/>
                </a:lnTo>
                <a:lnTo>
                  <a:pt x="7951612" y="2660759"/>
                </a:lnTo>
                <a:lnTo>
                  <a:pt x="7956152" y="2632957"/>
                </a:lnTo>
                <a:close/>
                <a:moveTo>
                  <a:pt x="6516169" y="2582115"/>
                </a:moveTo>
                <a:lnTo>
                  <a:pt x="6516534" y="2582115"/>
                </a:lnTo>
                <a:lnTo>
                  <a:pt x="6516931" y="2582534"/>
                </a:lnTo>
                <a:lnTo>
                  <a:pt x="6516931" y="2583867"/>
                </a:lnTo>
                <a:lnTo>
                  <a:pt x="6516534" y="2584286"/>
                </a:lnTo>
                <a:lnTo>
                  <a:pt x="6515407" y="2584286"/>
                </a:lnTo>
                <a:lnTo>
                  <a:pt x="6515407" y="2583867"/>
                </a:lnTo>
                <a:lnTo>
                  <a:pt x="6515407" y="2583410"/>
                </a:lnTo>
                <a:close/>
                <a:moveTo>
                  <a:pt x="6506736" y="2570163"/>
                </a:moveTo>
                <a:lnTo>
                  <a:pt x="6507101" y="2570163"/>
                </a:lnTo>
                <a:lnTo>
                  <a:pt x="6507498" y="2570582"/>
                </a:lnTo>
                <a:lnTo>
                  <a:pt x="6507498" y="2571915"/>
                </a:lnTo>
                <a:lnTo>
                  <a:pt x="6507101" y="2572334"/>
                </a:lnTo>
                <a:lnTo>
                  <a:pt x="6505974" y="2572334"/>
                </a:lnTo>
                <a:lnTo>
                  <a:pt x="6505974" y="2571915"/>
                </a:lnTo>
                <a:lnTo>
                  <a:pt x="6505974" y="2571459"/>
                </a:lnTo>
                <a:close/>
                <a:moveTo>
                  <a:pt x="6518422" y="2549097"/>
                </a:moveTo>
                <a:lnTo>
                  <a:pt x="6518422" y="2549515"/>
                </a:lnTo>
                <a:lnTo>
                  <a:pt x="6518422" y="2549934"/>
                </a:lnTo>
                <a:lnTo>
                  <a:pt x="6518422" y="2550810"/>
                </a:lnTo>
                <a:lnTo>
                  <a:pt x="6518422" y="2551267"/>
                </a:lnTo>
                <a:lnTo>
                  <a:pt x="6518058" y="2552105"/>
                </a:lnTo>
                <a:lnTo>
                  <a:pt x="6517296" y="2552105"/>
                </a:lnTo>
                <a:lnTo>
                  <a:pt x="6516931" y="2552105"/>
                </a:lnTo>
                <a:lnTo>
                  <a:pt x="6516931" y="2551686"/>
                </a:lnTo>
                <a:lnTo>
                  <a:pt x="6517296" y="2551267"/>
                </a:lnTo>
                <a:lnTo>
                  <a:pt x="6517296" y="2550810"/>
                </a:lnTo>
                <a:lnTo>
                  <a:pt x="6518058" y="2549515"/>
                </a:lnTo>
                <a:close/>
                <a:moveTo>
                  <a:pt x="6508989" y="2537144"/>
                </a:moveTo>
                <a:lnTo>
                  <a:pt x="6508989" y="2537563"/>
                </a:lnTo>
                <a:lnTo>
                  <a:pt x="6508989" y="2537982"/>
                </a:lnTo>
                <a:lnTo>
                  <a:pt x="6508989" y="2538858"/>
                </a:lnTo>
                <a:lnTo>
                  <a:pt x="6508989" y="2539315"/>
                </a:lnTo>
                <a:lnTo>
                  <a:pt x="6508625" y="2540154"/>
                </a:lnTo>
                <a:lnTo>
                  <a:pt x="6507863" y="2540154"/>
                </a:lnTo>
                <a:lnTo>
                  <a:pt x="6507498" y="2540154"/>
                </a:lnTo>
                <a:lnTo>
                  <a:pt x="6507498" y="2539734"/>
                </a:lnTo>
                <a:lnTo>
                  <a:pt x="6507863" y="2539315"/>
                </a:lnTo>
                <a:lnTo>
                  <a:pt x="6507863" y="2538858"/>
                </a:lnTo>
                <a:lnTo>
                  <a:pt x="6508625" y="2537563"/>
                </a:lnTo>
                <a:close/>
                <a:moveTo>
                  <a:pt x="7094740" y="2506479"/>
                </a:moveTo>
                <a:lnTo>
                  <a:pt x="7111738" y="2508231"/>
                </a:lnTo>
                <a:lnTo>
                  <a:pt x="7153356" y="2514743"/>
                </a:lnTo>
                <a:lnTo>
                  <a:pt x="7177909" y="2548638"/>
                </a:lnTo>
                <a:lnTo>
                  <a:pt x="7199082" y="2571679"/>
                </a:lnTo>
                <a:lnTo>
                  <a:pt x="7214225" y="2586456"/>
                </a:lnTo>
                <a:lnTo>
                  <a:pt x="7240302" y="2623398"/>
                </a:lnTo>
                <a:lnTo>
                  <a:pt x="7267175" y="2623817"/>
                </a:lnTo>
                <a:lnTo>
                  <a:pt x="7289839" y="2647734"/>
                </a:lnTo>
                <a:lnTo>
                  <a:pt x="7305346" y="2676411"/>
                </a:lnTo>
                <a:lnTo>
                  <a:pt x="7325758" y="2692521"/>
                </a:lnTo>
                <a:lnTo>
                  <a:pt x="7314823" y="2720741"/>
                </a:lnTo>
                <a:lnTo>
                  <a:pt x="7329933" y="2732471"/>
                </a:lnTo>
                <a:lnTo>
                  <a:pt x="7339376" y="2733805"/>
                </a:lnTo>
                <a:lnTo>
                  <a:pt x="7343551" y="2757683"/>
                </a:lnTo>
                <a:lnTo>
                  <a:pt x="7352630" y="2777258"/>
                </a:lnTo>
                <a:lnTo>
                  <a:pt x="7371915" y="2779848"/>
                </a:lnTo>
                <a:lnTo>
                  <a:pt x="7384374" y="2801594"/>
                </a:lnTo>
                <a:lnTo>
                  <a:pt x="7376454" y="2845048"/>
                </a:lnTo>
                <a:lnTo>
                  <a:pt x="7373041" y="2898519"/>
                </a:lnTo>
                <a:lnTo>
                  <a:pt x="7343551" y="2898938"/>
                </a:lnTo>
                <a:lnTo>
                  <a:pt x="7322378" y="2869841"/>
                </a:lnTo>
                <a:lnTo>
                  <a:pt x="7289475" y="2841583"/>
                </a:lnTo>
                <a:lnTo>
                  <a:pt x="7278872" y="2821170"/>
                </a:lnTo>
                <a:lnTo>
                  <a:pt x="7259587" y="2792911"/>
                </a:lnTo>
                <a:lnTo>
                  <a:pt x="7246731" y="2766823"/>
                </a:lnTo>
                <a:lnTo>
                  <a:pt x="7227446" y="2718571"/>
                </a:lnTo>
                <a:lnTo>
                  <a:pt x="7204384" y="2689893"/>
                </a:lnTo>
                <a:lnTo>
                  <a:pt x="7196067" y="2659921"/>
                </a:lnTo>
                <a:lnTo>
                  <a:pt x="7185862" y="2633414"/>
                </a:lnTo>
                <a:lnTo>
                  <a:pt x="7161673" y="2611668"/>
                </a:lnTo>
                <a:lnTo>
                  <a:pt x="7146928" y="2581658"/>
                </a:lnTo>
                <a:lnTo>
                  <a:pt x="7126119" y="2562120"/>
                </a:lnTo>
                <a:lnTo>
                  <a:pt x="7097391" y="2523884"/>
                </a:lnTo>
                <a:close/>
                <a:moveTo>
                  <a:pt x="7660422" y="2456512"/>
                </a:moveTo>
                <a:lnTo>
                  <a:pt x="7671390" y="2456512"/>
                </a:lnTo>
                <a:lnTo>
                  <a:pt x="7685771" y="2473880"/>
                </a:lnTo>
                <a:lnTo>
                  <a:pt x="7687659" y="2489112"/>
                </a:lnTo>
                <a:lnTo>
                  <a:pt x="7705817" y="2498671"/>
                </a:lnTo>
                <a:lnTo>
                  <a:pt x="7728482" y="2509526"/>
                </a:lnTo>
                <a:lnTo>
                  <a:pt x="7726991" y="2522551"/>
                </a:lnTo>
                <a:lnTo>
                  <a:pt x="7709197" y="2524721"/>
                </a:lnTo>
                <a:lnTo>
                  <a:pt x="7714896" y="2541250"/>
                </a:lnTo>
                <a:lnTo>
                  <a:pt x="7695976" y="2552561"/>
                </a:lnTo>
                <a:lnTo>
                  <a:pt x="7672152" y="2547343"/>
                </a:lnTo>
                <a:lnTo>
                  <a:pt x="7641900" y="2547343"/>
                </a:lnTo>
                <a:lnTo>
                  <a:pt x="7641900" y="2547344"/>
                </a:lnTo>
                <a:lnTo>
                  <a:pt x="7672151" y="2547344"/>
                </a:lnTo>
                <a:lnTo>
                  <a:pt x="7695975" y="2552980"/>
                </a:lnTo>
                <a:lnTo>
                  <a:pt x="7681595" y="2584285"/>
                </a:lnTo>
                <a:lnTo>
                  <a:pt x="7702039" y="2616885"/>
                </a:lnTo>
                <a:lnTo>
                  <a:pt x="7697864" y="2632538"/>
                </a:lnTo>
                <a:lnTo>
                  <a:pt x="7728481" y="2664681"/>
                </a:lnTo>
                <a:lnTo>
                  <a:pt x="7696738" y="2669023"/>
                </a:lnTo>
                <a:lnTo>
                  <a:pt x="7688023" y="2692521"/>
                </a:lnTo>
                <a:cubicBezTo>
                  <a:pt x="7688410" y="2702944"/>
                  <a:pt x="7688796" y="2713366"/>
                  <a:pt x="7689183" y="2723788"/>
                </a:cubicBezTo>
                <a:lnTo>
                  <a:pt x="7663072" y="2747286"/>
                </a:lnTo>
                <a:lnTo>
                  <a:pt x="7661581" y="2782019"/>
                </a:lnTo>
                <a:lnTo>
                  <a:pt x="7649851" y="2834613"/>
                </a:lnTo>
                <a:lnTo>
                  <a:pt x="7646074" y="2822464"/>
                </a:lnTo>
                <a:lnTo>
                  <a:pt x="7615424" y="2838118"/>
                </a:lnTo>
                <a:lnTo>
                  <a:pt x="7605981" y="2816790"/>
                </a:lnTo>
                <a:lnTo>
                  <a:pt x="7587061" y="2814619"/>
                </a:lnTo>
                <a:lnTo>
                  <a:pt x="7573840" y="2803765"/>
                </a:lnTo>
                <a:lnTo>
                  <a:pt x="7542063" y="2816371"/>
                </a:lnTo>
                <a:lnTo>
                  <a:pt x="7532620" y="2799423"/>
                </a:lnTo>
                <a:lnTo>
                  <a:pt x="7515588" y="2801594"/>
                </a:lnTo>
                <a:lnTo>
                  <a:pt x="7494051" y="2797253"/>
                </a:lnTo>
                <a:lnTo>
                  <a:pt x="7490638" y="2751171"/>
                </a:lnTo>
                <a:lnTo>
                  <a:pt x="7477417" y="2741193"/>
                </a:lnTo>
                <a:lnTo>
                  <a:pt x="7465322" y="2712058"/>
                </a:lnTo>
                <a:lnTo>
                  <a:pt x="7461512" y="2681629"/>
                </a:lnTo>
                <a:lnTo>
                  <a:pt x="7464163" y="2649486"/>
                </a:lnTo>
                <a:lnTo>
                  <a:pt x="7479670" y="2626865"/>
                </a:lnTo>
                <a:lnTo>
                  <a:pt x="7484607" y="2649905"/>
                </a:lnTo>
                <a:lnTo>
                  <a:pt x="7503130" y="2669023"/>
                </a:lnTo>
                <a:lnTo>
                  <a:pt x="7520128" y="2662510"/>
                </a:lnTo>
                <a:lnTo>
                  <a:pt x="7503130" y="2669022"/>
                </a:lnTo>
                <a:lnTo>
                  <a:pt x="7484608" y="2649904"/>
                </a:lnTo>
                <a:lnTo>
                  <a:pt x="7479671" y="2626864"/>
                </a:lnTo>
                <a:lnTo>
                  <a:pt x="7499353" y="2638593"/>
                </a:lnTo>
                <a:lnTo>
                  <a:pt x="7520128" y="2632080"/>
                </a:lnTo>
                <a:lnTo>
                  <a:pt x="7524303" y="2602984"/>
                </a:lnTo>
                <a:lnTo>
                  <a:pt x="7535636" y="2596434"/>
                </a:lnTo>
                <a:lnTo>
                  <a:pt x="7567412" y="2588626"/>
                </a:lnTo>
                <a:lnTo>
                  <a:pt x="7585173" y="2561701"/>
                </a:lnTo>
                <a:lnTo>
                  <a:pt x="7597664" y="2539956"/>
                </a:lnTo>
                <a:lnTo>
                  <a:pt x="7607505" y="2526474"/>
                </a:lnTo>
                <a:lnTo>
                  <a:pt x="7629043" y="2507774"/>
                </a:lnTo>
                <a:lnTo>
                  <a:pt x="7648726" y="2483895"/>
                </a:lnTo>
                <a:close/>
                <a:moveTo>
                  <a:pt x="2500790" y="2454648"/>
                </a:moveTo>
                <a:lnTo>
                  <a:pt x="2499933" y="2458157"/>
                </a:lnTo>
                <a:lnTo>
                  <a:pt x="2499860" y="2458030"/>
                </a:lnTo>
                <a:close/>
                <a:moveTo>
                  <a:pt x="2373538" y="2400510"/>
                </a:moveTo>
                <a:lnTo>
                  <a:pt x="2373469" y="2400573"/>
                </a:lnTo>
                <a:lnTo>
                  <a:pt x="2372105" y="2404794"/>
                </a:lnTo>
                <a:lnTo>
                  <a:pt x="2370861" y="2409081"/>
                </a:lnTo>
                <a:lnTo>
                  <a:pt x="2370881" y="2409430"/>
                </a:lnTo>
                <a:lnTo>
                  <a:pt x="2372104" y="2405212"/>
                </a:lnTo>
                <a:close/>
                <a:moveTo>
                  <a:pt x="2373700" y="2399977"/>
                </a:moveTo>
                <a:lnTo>
                  <a:pt x="2373642" y="2400038"/>
                </a:lnTo>
                <a:lnTo>
                  <a:pt x="2373641" y="2400040"/>
                </a:lnTo>
                <a:lnTo>
                  <a:pt x="2373699" y="2399980"/>
                </a:lnTo>
                <a:close/>
                <a:moveTo>
                  <a:pt x="2374340" y="2397879"/>
                </a:moveTo>
                <a:lnTo>
                  <a:pt x="2373975" y="2399009"/>
                </a:lnTo>
                <a:lnTo>
                  <a:pt x="2373991" y="2399025"/>
                </a:lnTo>
                <a:close/>
                <a:moveTo>
                  <a:pt x="7883917" y="2358712"/>
                </a:moveTo>
                <a:lnTo>
                  <a:pt x="7906615" y="2375240"/>
                </a:lnTo>
                <a:lnTo>
                  <a:pt x="7910392" y="2392607"/>
                </a:lnTo>
                <a:lnTo>
                  <a:pt x="7913408" y="2405213"/>
                </a:lnTo>
                <a:lnTo>
                  <a:pt x="7917185" y="2428254"/>
                </a:lnTo>
                <a:lnTo>
                  <a:pt x="7919836" y="2447372"/>
                </a:lnTo>
                <a:lnTo>
                  <a:pt x="7912646" y="2478677"/>
                </a:lnTo>
                <a:lnTo>
                  <a:pt x="7900916" y="2443906"/>
                </a:lnTo>
                <a:lnTo>
                  <a:pt x="7889584" y="2461730"/>
                </a:lnTo>
                <a:lnTo>
                  <a:pt x="7899425" y="2486942"/>
                </a:lnTo>
                <a:lnTo>
                  <a:pt x="7892996" y="2503432"/>
                </a:lnTo>
                <a:lnTo>
                  <a:pt x="7860855" y="2483438"/>
                </a:lnTo>
                <a:lnTo>
                  <a:pt x="7851776" y="2458226"/>
                </a:lnTo>
                <a:lnTo>
                  <a:pt x="7858967" y="2441278"/>
                </a:lnTo>
                <a:lnTo>
                  <a:pt x="7840809" y="2425207"/>
                </a:lnTo>
                <a:lnTo>
                  <a:pt x="7833618" y="2439984"/>
                </a:lnTo>
                <a:lnTo>
                  <a:pt x="7821127" y="2438232"/>
                </a:lnTo>
                <a:lnTo>
                  <a:pt x="7802604" y="2457807"/>
                </a:lnTo>
                <a:lnTo>
                  <a:pt x="7797336" y="2447372"/>
                </a:lnTo>
                <a:lnTo>
                  <a:pt x="7806381" y="2418237"/>
                </a:lnTo>
                <a:lnTo>
                  <a:pt x="7822651" y="2408678"/>
                </a:lnTo>
                <a:lnTo>
                  <a:pt x="7835507" y="2395653"/>
                </a:lnTo>
                <a:lnTo>
                  <a:pt x="7846110" y="2410849"/>
                </a:lnTo>
                <a:lnTo>
                  <a:pt x="7866157" y="2401747"/>
                </a:lnTo>
                <a:lnTo>
                  <a:pt x="7869172" y="2386513"/>
                </a:lnTo>
                <a:lnTo>
                  <a:pt x="7887695" y="2385675"/>
                </a:lnTo>
                <a:close/>
                <a:moveTo>
                  <a:pt x="6686715" y="2356541"/>
                </a:moveTo>
                <a:lnTo>
                  <a:pt x="6706000" y="2375659"/>
                </a:lnTo>
                <a:lnTo>
                  <a:pt x="6719619" y="2399995"/>
                </a:lnTo>
                <a:lnTo>
                  <a:pt x="6733966" y="2436061"/>
                </a:lnTo>
                <a:lnTo>
                  <a:pt x="6730951" y="2471708"/>
                </a:lnTo>
                <a:lnTo>
                  <a:pt x="6720381" y="2481724"/>
                </a:lnTo>
                <a:lnTo>
                  <a:pt x="6697683" y="2489950"/>
                </a:lnTo>
                <a:lnTo>
                  <a:pt x="6684429" y="2462149"/>
                </a:lnTo>
                <a:lnTo>
                  <a:pt x="6677636" y="2412601"/>
                </a:lnTo>
                <a:close/>
                <a:moveTo>
                  <a:pt x="2953292" y="2321353"/>
                </a:moveTo>
                <a:lnTo>
                  <a:pt x="2957832" y="2321353"/>
                </a:lnTo>
                <a:lnTo>
                  <a:pt x="2955181" y="2325694"/>
                </a:lnTo>
                <a:lnTo>
                  <a:pt x="2954419" y="2327408"/>
                </a:lnTo>
                <a:lnTo>
                  <a:pt x="2954419" y="2331331"/>
                </a:lnTo>
                <a:cubicBezTo>
                  <a:pt x="2954298" y="2332207"/>
                  <a:pt x="2954176" y="2333082"/>
                  <a:pt x="2954055" y="2333958"/>
                </a:cubicBezTo>
                <a:cubicBezTo>
                  <a:pt x="2954176" y="2334961"/>
                  <a:pt x="2954298" y="2335964"/>
                  <a:pt x="2954419" y="2336967"/>
                </a:cubicBezTo>
                <a:lnTo>
                  <a:pt x="2955181" y="2339138"/>
                </a:lnTo>
                <a:lnTo>
                  <a:pt x="2954419" y="2341347"/>
                </a:lnTo>
                <a:lnTo>
                  <a:pt x="2954419" y="2344813"/>
                </a:lnTo>
                <a:lnTo>
                  <a:pt x="2954055" y="2345688"/>
                </a:lnTo>
                <a:lnTo>
                  <a:pt x="2949515" y="2347402"/>
                </a:lnTo>
                <a:lnTo>
                  <a:pt x="2938183" y="2347859"/>
                </a:lnTo>
                <a:lnTo>
                  <a:pt x="2934008" y="2347402"/>
                </a:lnTo>
                <a:lnTo>
                  <a:pt x="2930230" y="2347859"/>
                </a:lnTo>
                <a:lnTo>
                  <a:pt x="2937056" y="2343518"/>
                </a:lnTo>
                <a:lnTo>
                  <a:pt x="2937785" y="2342186"/>
                </a:lnTo>
                <a:lnTo>
                  <a:pt x="2940834" y="2341347"/>
                </a:lnTo>
                <a:lnTo>
                  <a:pt x="2941198" y="2340890"/>
                </a:lnTo>
                <a:lnTo>
                  <a:pt x="2942722" y="2331750"/>
                </a:lnTo>
                <a:lnTo>
                  <a:pt x="2941960" y="2329579"/>
                </a:lnTo>
                <a:cubicBezTo>
                  <a:pt x="2941828" y="2329147"/>
                  <a:pt x="2941695" y="2328717"/>
                  <a:pt x="2941563" y="2328284"/>
                </a:cubicBezTo>
                <a:lnTo>
                  <a:pt x="2940834" y="2327408"/>
                </a:lnTo>
                <a:lnTo>
                  <a:pt x="2938183" y="2326113"/>
                </a:lnTo>
                <a:lnTo>
                  <a:pt x="2937785" y="2325694"/>
                </a:lnTo>
                <a:lnTo>
                  <a:pt x="2939674" y="2324819"/>
                </a:lnTo>
                <a:lnTo>
                  <a:pt x="2943087" y="2323942"/>
                </a:lnTo>
                <a:lnTo>
                  <a:pt x="2945373" y="2323066"/>
                </a:lnTo>
                <a:lnTo>
                  <a:pt x="2950642" y="2322647"/>
                </a:lnTo>
                <a:close/>
                <a:moveTo>
                  <a:pt x="7844586" y="2307869"/>
                </a:moveTo>
                <a:lnTo>
                  <a:pt x="7844586" y="2340888"/>
                </a:lnTo>
                <a:lnTo>
                  <a:pt x="7836269" y="2352199"/>
                </a:lnTo>
                <a:lnTo>
                  <a:pt x="7829477" y="2373908"/>
                </a:lnTo>
                <a:lnTo>
                  <a:pt x="7821889" y="2384342"/>
                </a:lnTo>
                <a:lnTo>
                  <a:pt x="7804128" y="2360464"/>
                </a:lnTo>
                <a:lnTo>
                  <a:pt x="7808668" y="2351323"/>
                </a:lnTo>
                <a:lnTo>
                  <a:pt x="7814334" y="2341345"/>
                </a:lnTo>
                <a:lnTo>
                  <a:pt x="7815858" y="2319599"/>
                </a:lnTo>
                <a:lnTo>
                  <a:pt x="7830206" y="2318304"/>
                </a:lnTo>
                <a:lnTo>
                  <a:pt x="7827555" y="2340888"/>
                </a:lnTo>
                <a:close/>
                <a:moveTo>
                  <a:pt x="2967673" y="2304406"/>
                </a:moveTo>
                <a:lnTo>
                  <a:pt x="2968435" y="2304406"/>
                </a:lnTo>
                <a:cubicBezTo>
                  <a:pt x="2968303" y="2305129"/>
                  <a:pt x="2968170" y="2305852"/>
                  <a:pt x="2968038" y="2306576"/>
                </a:cubicBezTo>
                <a:lnTo>
                  <a:pt x="2962371" y="2309585"/>
                </a:lnTo>
                <a:lnTo>
                  <a:pt x="2960880" y="2310042"/>
                </a:lnTo>
                <a:lnTo>
                  <a:pt x="2960880" y="2308747"/>
                </a:lnTo>
                <a:lnTo>
                  <a:pt x="2963896" y="2306119"/>
                </a:lnTo>
                <a:close/>
                <a:moveTo>
                  <a:pt x="7723577" y="2303071"/>
                </a:moveTo>
                <a:lnTo>
                  <a:pt x="7730767" y="2331329"/>
                </a:lnTo>
                <a:lnTo>
                  <a:pt x="7714896" y="2350029"/>
                </a:lnTo>
                <a:lnTo>
                  <a:pt x="7702404" y="2373908"/>
                </a:lnTo>
                <a:lnTo>
                  <a:pt x="7669136" y="2406508"/>
                </a:lnTo>
                <a:lnTo>
                  <a:pt x="7680866" y="2382629"/>
                </a:lnTo>
                <a:lnTo>
                  <a:pt x="7698626" y="2360883"/>
                </a:lnTo>
                <a:lnTo>
                  <a:pt x="7712245" y="2336966"/>
                </a:lnTo>
                <a:close/>
                <a:moveTo>
                  <a:pt x="5696584" y="2289493"/>
                </a:moveTo>
                <a:lnTo>
                  <a:pt x="5696583" y="2289494"/>
                </a:lnTo>
                <a:lnTo>
                  <a:pt x="5695750" y="2291143"/>
                </a:lnTo>
                <a:lnTo>
                  <a:pt x="5695750" y="2291144"/>
                </a:lnTo>
                <a:close/>
                <a:moveTo>
                  <a:pt x="7784844" y="2284829"/>
                </a:moveTo>
                <a:lnTo>
                  <a:pt x="7801113" y="2295682"/>
                </a:lnTo>
                <a:lnTo>
                  <a:pt x="7818111" y="2295682"/>
                </a:lnTo>
                <a:cubicBezTo>
                  <a:pt x="7818487" y="2300468"/>
                  <a:pt x="7818862" y="2305254"/>
                  <a:pt x="7819238" y="2310040"/>
                </a:cubicBezTo>
                <a:lnTo>
                  <a:pt x="7807906" y="2324818"/>
                </a:lnTo>
                <a:lnTo>
                  <a:pt x="7792398" y="2334795"/>
                </a:lnTo>
                <a:lnTo>
                  <a:pt x="7789748" y="2319180"/>
                </a:lnTo>
                <a:lnTo>
                  <a:pt x="7790510" y="2301357"/>
                </a:lnTo>
                <a:close/>
                <a:moveTo>
                  <a:pt x="2940070" y="2273099"/>
                </a:moveTo>
                <a:lnTo>
                  <a:pt x="2941561" y="2273518"/>
                </a:lnTo>
                <a:lnTo>
                  <a:pt x="2940832" y="2279611"/>
                </a:lnTo>
                <a:lnTo>
                  <a:pt x="2938181" y="2280487"/>
                </a:lnTo>
                <a:lnTo>
                  <a:pt x="2936292" y="2280906"/>
                </a:lnTo>
                <a:lnTo>
                  <a:pt x="2937419" y="2279611"/>
                </a:lnTo>
                <a:lnTo>
                  <a:pt x="2937419" y="2277441"/>
                </a:lnTo>
                <a:lnTo>
                  <a:pt x="2938943" y="2274813"/>
                </a:lnTo>
                <a:close/>
                <a:moveTo>
                  <a:pt x="2763097" y="2270928"/>
                </a:moveTo>
                <a:lnTo>
                  <a:pt x="2767239" y="2273099"/>
                </a:lnTo>
                <a:lnTo>
                  <a:pt x="2767239" y="2276146"/>
                </a:lnTo>
                <a:lnTo>
                  <a:pt x="2765748" y="2280030"/>
                </a:lnTo>
                <a:lnTo>
                  <a:pt x="2764986" y="2278316"/>
                </a:lnTo>
                <a:cubicBezTo>
                  <a:pt x="2765107" y="2277301"/>
                  <a:pt x="2765229" y="2276285"/>
                  <a:pt x="2765350" y="2275270"/>
                </a:cubicBezTo>
                <a:cubicBezTo>
                  <a:pt x="2765229" y="2274838"/>
                  <a:pt x="2765107" y="2274407"/>
                  <a:pt x="2764986" y="2273975"/>
                </a:cubicBezTo>
                <a:lnTo>
                  <a:pt x="2763462" y="2273518"/>
                </a:lnTo>
                <a:lnTo>
                  <a:pt x="2763097" y="2272642"/>
                </a:lnTo>
                <a:close/>
                <a:moveTo>
                  <a:pt x="7845348" y="2262244"/>
                </a:moveTo>
                <a:lnTo>
                  <a:pt x="7870663" y="2262663"/>
                </a:lnTo>
                <a:lnTo>
                  <a:pt x="7879378" y="2275688"/>
                </a:lnTo>
                <a:lnTo>
                  <a:pt x="7889948" y="2314382"/>
                </a:lnTo>
                <a:lnTo>
                  <a:pt x="7868775" y="2305241"/>
                </a:lnTo>
                <a:lnTo>
                  <a:pt x="7870663" y="2316552"/>
                </a:lnTo>
                <a:lnTo>
                  <a:pt x="7878616" y="2338299"/>
                </a:lnTo>
                <a:lnTo>
                  <a:pt x="7866886" y="2345687"/>
                </a:lnTo>
                <a:lnTo>
                  <a:pt x="7863506" y="2321351"/>
                </a:lnTo>
                <a:lnTo>
                  <a:pt x="7855554" y="2319599"/>
                </a:lnTo>
                <a:lnTo>
                  <a:pt x="7849888" y="2298729"/>
                </a:lnTo>
                <a:lnTo>
                  <a:pt x="7865395" y="2301357"/>
                </a:lnTo>
                <a:cubicBezTo>
                  <a:pt x="7865008" y="2297003"/>
                  <a:pt x="7864622" y="2292648"/>
                  <a:pt x="7864235" y="2288294"/>
                </a:cubicBezTo>
                <a:close/>
                <a:moveTo>
                  <a:pt x="2719988" y="2260036"/>
                </a:moveTo>
                <a:lnTo>
                  <a:pt x="2721512" y="2261369"/>
                </a:lnTo>
                <a:lnTo>
                  <a:pt x="2722639" y="2264835"/>
                </a:lnTo>
                <a:lnTo>
                  <a:pt x="2723401" y="2265253"/>
                </a:lnTo>
                <a:cubicBezTo>
                  <a:pt x="2723268" y="2265697"/>
                  <a:pt x="2723136" y="2266142"/>
                  <a:pt x="2723003" y="2266586"/>
                </a:cubicBezTo>
                <a:lnTo>
                  <a:pt x="2721877" y="2265710"/>
                </a:lnTo>
                <a:lnTo>
                  <a:pt x="2720352" y="2263959"/>
                </a:lnTo>
                <a:lnTo>
                  <a:pt x="2718861" y="2262245"/>
                </a:lnTo>
                <a:lnTo>
                  <a:pt x="2719623" y="2260493"/>
                </a:lnTo>
                <a:close/>
                <a:moveTo>
                  <a:pt x="2949150" y="2256572"/>
                </a:moveTo>
                <a:lnTo>
                  <a:pt x="2949515" y="2256572"/>
                </a:lnTo>
                <a:lnTo>
                  <a:pt x="2949515" y="2257449"/>
                </a:lnTo>
                <a:lnTo>
                  <a:pt x="2949150" y="2257449"/>
                </a:lnTo>
                <a:close/>
                <a:moveTo>
                  <a:pt x="2949515" y="2255696"/>
                </a:moveTo>
                <a:lnTo>
                  <a:pt x="2950277" y="2255696"/>
                </a:lnTo>
                <a:lnTo>
                  <a:pt x="2950277" y="2256153"/>
                </a:lnTo>
                <a:lnTo>
                  <a:pt x="2950277" y="2256572"/>
                </a:lnTo>
                <a:lnTo>
                  <a:pt x="2949515" y="2256572"/>
                </a:lnTo>
                <a:lnTo>
                  <a:pt x="2949515" y="2256153"/>
                </a:lnTo>
                <a:close/>
                <a:moveTo>
                  <a:pt x="2953292" y="2244842"/>
                </a:moveTo>
                <a:lnTo>
                  <a:pt x="2954054" y="2245261"/>
                </a:lnTo>
                <a:lnTo>
                  <a:pt x="2953292" y="2245718"/>
                </a:lnTo>
                <a:cubicBezTo>
                  <a:pt x="2953171" y="2246150"/>
                  <a:pt x="2953049" y="2246582"/>
                  <a:pt x="2952928" y="2247013"/>
                </a:cubicBezTo>
                <a:lnTo>
                  <a:pt x="2952530" y="2247470"/>
                </a:lnTo>
                <a:lnTo>
                  <a:pt x="2952165" y="2247013"/>
                </a:lnTo>
                <a:lnTo>
                  <a:pt x="2952530" y="2247013"/>
                </a:lnTo>
                <a:lnTo>
                  <a:pt x="2952530" y="2246594"/>
                </a:lnTo>
                <a:lnTo>
                  <a:pt x="2952530" y="2245718"/>
                </a:lnTo>
                <a:lnTo>
                  <a:pt x="2953292" y="2245261"/>
                </a:lnTo>
                <a:close/>
                <a:moveTo>
                  <a:pt x="2251642" y="2237487"/>
                </a:moveTo>
                <a:lnTo>
                  <a:pt x="2249890" y="2245482"/>
                </a:lnTo>
                <a:lnTo>
                  <a:pt x="2251642" y="2237488"/>
                </a:lnTo>
                <a:close/>
                <a:moveTo>
                  <a:pt x="2996401" y="2235700"/>
                </a:moveTo>
                <a:lnTo>
                  <a:pt x="2999450" y="2240042"/>
                </a:lnTo>
                <a:lnTo>
                  <a:pt x="3000576" y="2241374"/>
                </a:lnTo>
                <a:lnTo>
                  <a:pt x="2998688" y="2243545"/>
                </a:lnTo>
                <a:lnTo>
                  <a:pt x="2997926" y="2244841"/>
                </a:lnTo>
                <a:lnTo>
                  <a:pt x="2995639" y="2243088"/>
                </a:lnTo>
                <a:lnTo>
                  <a:pt x="2994910" y="2241374"/>
                </a:lnTo>
                <a:lnTo>
                  <a:pt x="2994910" y="2236157"/>
                </a:lnTo>
                <a:close/>
                <a:moveTo>
                  <a:pt x="2954816" y="2234407"/>
                </a:moveTo>
                <a:lnTo>
                  <a:pt x="2955578" y="2234407"/>
                </a:lnTo>
                <a:lnTo>
                  <a:pt x="2956340" y="2236578"/>
                </a:lnTo>
                <a:lnTo>
                  <a:pt x="2955578" y="2240044"/>
                </a:lnTo>
                <a:lnTo>
                  <a:pt x="2954419" y="2240920"/>
                </a:lnTo>
                <a:lnTo>
                  <a:pt x="2953690" y="2241377"/>
                </a:lnTo>
                <a:lnTo>
                  <a:pt x="2951801" y="2239206"/>
                </a:lnTo>
                <a:lnTo>
                  <a:pt x="2952530" y="2236578"/>
                </a:lnTo>
                <a:lnTo>
                  <a:pt x="2953292" y="2234864"/>
                </a:lnTo>
                <a:close/>
                <a:moveTo>
                  <a:pt x="7737958" y="2230482"/>
                </a:moveTo>
                <a:lnTo>
                  <a:pt x="7760655" y="2231815"/>
                </a:lnTo>
                <a:lnTo>
                  <a:pt x="7770861" y="2244421"/>
                </a:lnTo>
                <a:lnTo>
                  <a:pt x="7767083" y="2273974"/>
                </a:lnTo>
                <a:lnTo>
                  <a:pt x="7753829" y="2256570"/>
                </a:lnTo>
                <a:close/>
                <a:moveTo>
                  <a:pt x="2963497" y="2208775"/>
                </a:moveTo>
                <a:cubicBezTo>
                  <a:pt x="2963629" y="2209792"/>
                  <a:pt x="2963762" y="2210806"/>
                  <a:pt x="2963894" y="2211822"/>
                </a:cubicBezTo>
                <a:cubicBezTo>
                  <a:pt x="2963762" y="2213993"/>
                  <a:pt x="2963629" y="2216163"/>
                  <a:pt x="2963497" y="2218334"/>
                </a:cubicBezTo>
                <a:lnTo>
                  <a:pt x="2961608" y="2221800"/>
                </a:lnTo>
                <a:lnTo>
                  <a:pt x="2958592" y="2219629"/>
                </a:lnTo>
                <a:lnTo>
                  <a:pt x="2958592" y="2216582"/>
                </a:lnTo>
                <a:cubicBezTo>
                  <a:pt x="2958714" y="2216011"/>
                  <a:pt x="2958835" y="2215440"/>
                  <a:pt x="2958957" y="2214869"/>
                </a:cubicBezTo>
                <a:lnTo>
                  <a:pt x="2960879" y="2211822"/>
                </a:lnTo>
                <a:lnTo>
                  <a:pt x="2962370" y="2209651"/>
                </a:lnTo>
                <a:close/>
                <a:moveTo>
                  <a:pt x="2957466" y="2181809"/>
                </a:moveTo>
                <a:lnTo>
                  <a:pt x="2958957" y="2181809"/>
                </a:lnTo>
                <a:lnTo>
                  <a:pt x="2962005" y="2183142"/>
                </a:lnTo>
                <a:lnTo>
                  <a:pt x="2963132" y="2186151"/>
                </a:lnTo>
                <a:lnTo>
                  <a:pt x="2964258" y="2186151"/>
                </a:lnTo>
                <a:lnTo>
                  <a:pt x="2964258" y="2186608"/>
                </a:lnTo>
                <a:cubicBezTo>
                  <a:pt x="2964137" y="2187179"/>
                  <a:pt x="2964015" y="2187751"/>
                  <a:pt x="2963894" y="2188322"/>
                </a:cubicBezTo>
                <a:lnTo>
                  <a:pt x="2964656" y="2190074"/>
                </a:lnTo>
                <a:lnTo>
                  <a:pt x="2965020" y="2190950"/>
                </a:lnTo>
                <a:lnTo>
                  <a:pt x="2966147" y="2194872"/>
                </a:lnTo>
                <a:cubicBezTo>
                  <a:pt x="2966026" y="2195597"/>
                  <a:pt x="2965904" y="2196319"/>
                  <a:pt x="2965783" y="2197043"/>
                </a:cubicBezTo>
                <a:lnTo>
                  <a:pt x="2965020" y="2197462"/>
                </a:lnTo>
                <a:lnTo>
                  <a:pt x="2964258" y="2195710"/>
                </a:lnTo>
                <a:lnTo>
                  <a:pt x="2960116" y="2195710"/>
                </a:lnTo>
                <a:lnTo>
                  <a:pt x="2959354" y="2193996"/>
                </a:lnTo>
                <a:lnTo>
                  <a:pt x="2959354" y="2193539"/>
                </a:lnTo>
                <a:lnTo>
                  <a:pt x="2961243" y="2191368"/>
                </a:lnTo>
                <a:lnTo>
                  <a:pt x="2958957" y="2190531"/>
                </a:lnTo>
                <a:lnTo>
                  <a:pt x="2958228" y="2189199"/>
                </a:lnTo>
                <a:lnTo>
                  <a:pt x="2956703" y="2184437"/>
                </a:lnTo>
                <a:lnTo>
                  <a:pt x="2956703" y="2182685"/>
                </a:lnTo>
                <a:close/>
                <a:moveTo>
                  <a:pt x="3925873" y="2176174"/>
                </a:moveTo>
                <a:lnTo>
                  <a:pt x="3927033" y="2177050"/>
                </a:lnTo>
                <a:lnTo>
                  <a:pt x="3928159" y="2180096"/>
                </a:lnTo>
                <a:cubicBezTo>
                  <a:pt x="3928026" y="2180820"/>
                  <a:pt x="3927894" y="2181543"/>
                  <a:pt x="3927761" y="2182267"/>
                </a:cubicBezTo>
                <a:lnTo>
                  <a:pt x="3925508" y="2183981"/>
                </a:lnTo>
                <a:lnTo>
                  <a:pt x="3924382" y="2183562"/>
                </a:lnTo>
                <a:lnTo>
                  <a:pt x="3922857" y="2181810"/>
                </a:lnTo>
                <a:cubicBezTo>
                  <a:pt x="3922736" y="2181239"/>
                  <a:pt x="3922614" y="2180667"/>
                  <a:pt x="3922493" y="2180096"/>
                </a:cubicBezTo>
                <a:cubicBezTo>
                  <a:pt x="3922614" y="2179512"/>
                  <a:pt x="3922736" y="2178930"/>
                  <a:pt x="3922857" y="2178345"/>
                </a:cubicBezTo>
                <a:close/>
                <a:moveTo>
                  <a:pt x="3956887" y="2166615"/>
                </a:moveTo>
                <a:lnTo>
                  <a:pt x="3958776" y="2166615"/>
                </a:lnTo>
                <a:cubicBezTo>
                  <a:pt x="3958908" y="2167186"/>
                  <a:pt x="3959041" y="2167757"/>
                  <a:pt x="3959173" y="2168328"/>
                </a:cubicBezTo>
                <a:lnTo>
                  <a:pt x="3959173" y="2171832"/>
                </a:lnTo>
                <a:lnTo>
                  <a:pt x="3957285" y="2173127"/>
                </a:lnTo>
                <a:lnTo>
                  <a:pt x="3956887" y="2173127"/>
                </a:lnTo>
                <a:lnTo>
                  <a:pt x="3955760" y="2171375"/>
                </a:lnTo>
                <a:lnTo>
                  <a:pt x="3955760" y="2169205"/>
                </a:lnTo>
                <a:lnTo>
                  <a:pt x="3955760" y="2168785"/>
                </a:lnTo>
                <a:close/>
                <a:moveTo>
                  <a:pt x="3942904" y="2166158"/>
                </a:moveTo>
                <a:lnTo>
                  <a:pt x="3944031" y="2166615"/>
                </a:lnTo>
                <a:lnTo>
                  <a:pt x="3944031" y="2168328"/>
                </a:lnTo>
                <a:lnTo>
                  <a:pt x="3947079" y="2171832"/>
                </a:lnTo>
                <a:lnTo>
                  <a:pt x="3948570" y="2172708"/>
                </a:lnTo>
                <a:lnTo>
                  <a:pt x="3950857" y="2177469"/>
                </a:lnTo>
                <a:lnTo>
                  <a:pt x="3948968" y="2180516"/>
                </a:lnTo>
                <a:lnTo>
                  <a:pt x="3945555" y="2180096"/>
                </a:lnTo>
                <a:lnTo>
                  <a:pt x="3943666" y="2179221"/>
                </a:lnTo>
                <a:lnTo>
                  <a:pt x="3941778" y="2174879"/>
                </a:lnTo>
                <a:lnTo>
                  <a:pt x="3941778" y="2171832"/>
                </a:lnTo>
                <a:lnTo>
                  <a:pt x="3942904" y="2169205"/>
                </a:lnTo>
                <a:lnTo>
                  <a:pt x="3942904" y="2167034"/>
                </a:lnTo>
                <a:close/>
                <a:moveTo>
                  <a:pt x="3916440" y="2164222"/>
                </a:moveTo>
                <a:lnTo>
                  <a:pt x="3917600" y="2165098"/>
                </a:lnTo>
                <a:lnTo>
                  <a:pt x="3918726" y="2168144"/>
                </a:lnTo>
                <a:lnTo>
                  <a:pt x="3918328" y="2170315"/>
                </a:lnTo>
                <a:lnTo>
                  <a:pt x="3916075" y="2172029"/>
                </a:lnTo>
                <a:lnTo>
                  <a:pt x="3914949" y="2171610"/>
                </a:lnTo>
                <a:lnTo>
                  <a:pt x="3913424" y="2169858"/>
                </a:lnTo>
                <a:lnTo>
                  <a:pt x="3913060" y="2168144"/>
                </a:lnTo>
                <a:lnTo>
                  <a:pt x="3913424" y="2166393"/>
                </a:lnTo>
                <a:close/>
                <a:moveTo>
                  <a:pt x="2951801" y="2155761"/>
                </a:moveTo>
                <a:lnTo>
                  <a:pt x="2955578" y="2157475"/>
                </a:lnTo>
                <a:lnTo>
                  <a:pt x="2956705" y="2159646"/>
                </a:lnTo>
                <a:cubicBezTo>
                  <a:pt x="2956826" y="2161385"/>
                  <a:pt x="2956948" y="2163124"/>
                  <a:pt x="2957069" y="2164864"/>
                </a:cubicBezTo>
                <a:lnTo>
                  <a:pt x="2955578" y="2168786"/>
                </a:lnTo>
                <a:lnTo>
                  <a:pt x="2953292" y="2169662"/>
                </a:lnTo>
                <a:cubicBezTo>
                  <a:pt x="2953170" y="2167771"/>
                  <a:pt x="2953049" y="2165879"/>
                  <a:pt x="2952927" y="2163988"/>
                </a:cubicBezTo>
                <a:lnTo>
                  <a:pt x="2951403" y="2159646"/>
                </a:lnTo>
                <a:cubicBezTo>
                  <a:pt x="2951536" y="2158630"/>
                  <a:pt x="2951668" y="2157615"/>
                  <a:pt x="2951801" y="2156599"/>
                </a:cubicBezTo>
                <a:close/>
                <a:moveTo>
                  <a:pt x="3947454" y="2154662"/>
                </a:moveTo>
                <a:lnTo>
                  <a:pt x="3949343" y="2154662"/>
                </a:lnTo>
                <a:lnTo>
                  <a:pt x="3949740" y="2156375"/>
                </a:lnTo>
                <a:lnTo>
                  <a:pt x="3949740" y="2159879"/>
                </a:lnTo>
                <a:lnTo>
                  <a:pt x="3947852" y="2161174"/>
                </a:lnTo>
                <a:lnTo>
                  <a:pt x="3947454" y="2161174"/>
                </a:lnTo>
                <a:lnTo>
                  <a:pt x="3946327" y="2159422"/>
                </a:lnTo>
                <a:lnTo>
                  <a:pt x="3946327" y="2157251"/>
                </a:lnTo>
                <a:lnTo>
                  <a:pt x="3946327" y="2156832"/>
                </a:lnTo>
                <a:close/>
                <a:moveTo>
                  <a:pt x="3933471" y="2154206"/>
                </a:moveTo>
                <a:lnTo>
                  <a:pt x="3934598" y="2154663"/>
                </a:lnTo>
                <a:lnTo>
                  <a:pt x="3934598" y="2156376"/>
                </a:lnTo>
                <a:lnTo>
                  <a:pt x="3937646" y="2159880"/>
                </a:lnTo>
                <a:lnTo>
                  <a:pt x="3939137" y="2160756"/>
                </a:lnTo>
                <a:lnTo>
                  <a:pt x="3941424" y="2165517"/>
                </a:lnTo>
                <a:lnTo>
                  <a:pt x="3939535" y="2168563"/>
                </a:lnTo>
                <a:lnTo>
                  <a:pt x="3936122" y="2168144"/>
                </a:lnTo>
                <a:lnTo>
                  <a:pt x="3934233" y="2167269"/>
                </a:lnTo>
                <a:lnTo>
                  <a:pt x="3932345" y="2162927"/>
                </a:lnTo>
                <a:lnTo>
                  <a:pt x="3932345" y="2159880"/>
                </a:lnTo>
                <a:lnTo>
                  <a:pt x="3933471" y="2157252"/>
                </a:lnTo>
                <a:lnTo>
                  <a:pt x="3933471" y="2155082"/>
                </a:lnTo>
                <a:close/>
                <a:moveTo>
                  <a:pt x="2958594" y="2142697"/>
                </a:moveTo>
                <a:lnTo>
                  <a:pt x="2959721" y="2144449"/>
                </a:lnTo>
                <a:lnTo>
                  <a:pt x="2959721" y="2145744"/>
                </a:lnTo>
                <a:lnTo>
                  <a:pt x="2958594" y="2147039"/>
                </a:lnTo>
                <a:lnTo>
                  <a:pt x="2957071" y="2147039"/>
                </a:lnTo>
                <a:lnTo>
                  <a:pt x="2956705" y="2146620"/>
                </a:lnTo>
                <a:lnTo>
                  <a:pt x="2956705" y="2144869"/>
                </a:lnTo>
                <a:lnTo>
                  <a:pt x="2957467" y="2143154"/>
                </a:lnTo>
                <a:close/>
                <a:moveTo>
                  <a:pt x="4210952" y="2139585"/>
                </a:moveTo>
                <a:lnTo>
                  <a:pt x="4210953" y="2139586"/>
                </a:lnTo>
                <a:lnTo>
                  <a:pt x="4210955" y="2139587"/>
                </a:lnTo>
                <a:lnTo>
                  <a:pt x="4210954" y="2139585"/>
                </a:lnTo>
                <a:close/>
                <a:moveTo>
                  <a:pt x="3965602" y="2134890"/>
                </a:moveTo>
                <a:lnTo>
                  <a:pt x="3967855" y="2135767"/>
                </a:lnTo>
                <a:lnTo>
                  <a:pt x="3968252" y="2134890"/>
                </a:lnTo>
                <a:lnTo>
                  <a:pt x="3969743" y="2135767"/>
                </a:lnTo>
                <a:lnTo>
                  <a:pt x="3971268" y="2137061"/>
                </a:lnTo>
                <a:cubicBezTo>
                  <a:pt x="3971389" y="2137632"/>
                  <a:pt x="3971511" y="2138204"/>
                  <a:pt x="3971632" y="2138775"/>
                </a:cubicBezTo>
                <a:lnTo>
                  <a:pt x="3970506" y="2141403"/>
                </a:lnTo>
                <a:lnTo>
                  <a:pt x="3967855" y="2143574"/>
                </a:lnTo>
                <a:lnTo>
                  <a:pt x="3966364" y="2143155"/>
                </a:lnTo>
                <a:lnTo>
                  <a:pt x="3964077" y="2141403"/>
                </a:lnTo>
                <a:lnTo>
                  <a:pt x="3965602" y="2137937"/>
                </a:lnTo>
                <a:close/>
                <a:moveTo>
                  <a:pt x="2946102" y="2130549"/>
                </a:moveTo>
                <a:lnTo>
                  <a:pt x="2949150" y="2131844"/>
                </a:lnTo>
                <a:lnTo>
                  <a:pt x="2950277" y="2132719"/>
                </a:lnTo>
                <a:lnTo>
                  <a:pt x="2951039" y="2133595"/>
                </a:lnTo>
                <a:lnTo>
                  <a:pt x="2950641" y="2134890"/>
                </a:lnTo>
                <a:lnTo>
                  <a:pt x="2950641" y="2141403"/>
                </a:lnTo>
                <a:lnTo>
                  <a:pt x="2949515" y="2142697"/>
                </a:lnTo>
                <a:lnTo>
                  <a:pt x="2947262" y="2144449"/>
                </a:lnTo>
                <a:lnTo>
                  <a:pt x="2946102" y="2143573"/>
                </a:lnTo>
                <a:lnTo>
                  <a:pt x="2945373" y="2140984"/>
                </a:lnTo>
                <a:cubicBezTo>
                  <a:pt x="2945240" y="2138229"/>
                  <a:pt x="2945108" y="2135474"/>
                  <a:pt x="2944975" y="2132719"/>
                </a:cubicBezTo>
                <a:lnTo>
                  <a:pt x="2945737" y="2131387"/>
                </a:lnTo>
                <a:close/>
                <a:moveTo>
                  <a:pt x="2954054" y="2125331"/>
                </a:moveTo>
                <a:lnTo>
                  <a:pt x="2955580" y="2127045"/>
                </a:lnTo>
                <a:lnTo>
                  <a:pt x="2955580" y="2128378"/>
                </a:lnTo>
                <a:lnTo>
                  <a:pt x="2956705" y="2130549"/>
                </a:lnTo>
                <a:lnTo>
                  <a:pt x="2960880" y="2134014"/>
                </a:lnTo>
                <a:lnTo>
                  <a:pt x="2957071" y="2134890"/>
                </a:lnTo>
                <a:lnTo>
                  <a:pt x="2954054" y="2135767"/>
                </a:lnTo>
                <a:lnTo>
                  <a:pt x="2952166" y="2134890"/>
                </a:lnTo>
                <a:lnTo>
                  <a:pt x="2951404" y="2132719"/>
                </a:lnTo>
                <a:lnTo>
                  <a:pt x="2952928" y="2130549"/>
                </a:lnTo>
                <a:cubicBezTo>
                  <a:pt x="2952795" y="2129673"/>
                  <a:pt x="2952663" y="2128797"/>
                  <a:pt x="2952530" y="2127921"/>
                </a:cubicBezTo>
                <a:cubicBezTo>
                  <a:pt x="2952663" y="2127350"/>
                  <a:pt x="2952795" y="2126778"/>
                  <a:pt x="2952928" y="2126207"/>
                </a:cubicBezTo>
                <a:close/>
                <a:moveTo>
                  <a:pt x="3956169" y="2122937"/>
                </a:moveTo>
                <a:lnTo>
                  <a:pt x="3958422" y="2123813"/>
                </a:lnTo>
                <a:lnTo>
                  <a:pt x="3958819" y="2122937"/>
                </a:lnTo>
                <a:lnTo>
                  <a:pt x="3960310" y="2123813"/>
                </a:lnTo>
                <a:lnTo>
                  <a:pt x="3961835" y="2125109"/>
                </a:lnTo>
                <a:lnTo>
                  <a:pt x="3962199" y="2126822"/>
                </a:lnTo>
                <a:lnTo>
                  <a:pt x="3961073" y="2129451"/>
                </a:lnTo>
                <a:lnTo>
                  <a:pt x="3958422" y="2131621"/>
                </a:lnTo>
                <a:lnTo>
                  <a:pt x="3956931" y="2131202"/>
                </a:lnTo>
                <a:lnTo>
                  <a:pt x="3954644" y="2129451"/>
                </a:lnTo>
                <a:lnTo>
                  <a:pt x="3956169" y="2125984"/>
                </a:lnTo>
                <a:close/>
                <a:moveTo>
                  <a:pt x="3927033" y="2119657"/>
                </a:moveTo>
                <a:lnTo>
                  <a:pt x="3927761" y="2119657"/>
                </a:lnTo>
                <a:lnTo>
                  <a:pt x="3930412" y="2120990"/>
                </a:lnTo>
                <a:lnTo>
                  <a:pt x="3935349" y="2121408"/>
                </a:lnTo>
                <a:lnTo>
                  <a:pt x="3936111" y="2122703"/>
                </a:lnTo>
                <a:lnTo>
                  <a:pt x="3936476" y="2123160"/>
                </a:lnTo>
                <a:lnTo>
                  <a:pt x="3934587" y="2123579"/>
                </a:lnTo>
                <a:lnTo>
                  <a:pt x="3930810" y="2122703"/>
                </a:lnTo>
                <a:lnTo>
                  <a:pt x="3930048" y="2123160"/>
                </a:lnTo>
                <a:lnTo>
                  <a:pt x="3928921" y="2125750"/>
                </a:lnTo>
                <a:lnTo>
                  <a:pt x="3927033" y="2121408"/>
                </a:lnTo>
                <a:close/>
                <a:moveTo>
                  <a:pt x="2935897" y="2114899"/>
                </a:moveTo>
                <a:lnTo>
                  <a:pt x="2936295" y="2114899"/>
                </a:lnTo>
                <a:cubicBezTo>
                  <a:pt x="2936416" y="2115762"/>
                  <a:pt x="2936538" y="2116626"/>
                  <a:pt x="2936659" y="2117490"/>
                </a:cubicBezTo>
                <a:cubicBezTo>
                  <a:pt x="2936538" y="2118073"/>
                  <a:pt x="2936416" y="2118657"/>
                  <a:pt x="2936295" y="2119241"/>
                </a:cubicBezTo>
                <a:lnTo>
                  <a:pt x="2934770" y="2118822"/>
                </a:lnTo>
                <a:lnTo>
                  <a:pt x="2934770" y="2117070"/>
                </a:lnTo>
                <a:close/>
                <a:moveTo>
                  <a:pt x="3965602" y="2114020"/>
                </a:moveTo>
                <a:lnTo>
                  <a:pt x="3966364" y="2114020"/>
                </a:lnTo>
                <a:lnTo>
                  <a:pt x="3966364" y="2117486"/>
                </a:lnTo>
                <a:cubicBezTo>
                  <a:pt x="3966485" y="2118503"/>
                  <a:pt x="3966607" y="2119518"/>
                  <a:pt x="3966728" y="2120533"/>
                </a:cubicBezTo>
                <a:lnTo>
                  <a:pt x="3965966" y="2121827"/>
                </a:lnTo>
                <a:lnTo>
                  <a:pt x="3964839" y="2119238"/>
                </a:lnTo>
                <a:lnTo>
                  <a:pt x="3964442" y="2118819"/>
                </a:lnTo>
                <a:cubicBezTo>
                  <a:pt x="3964320" y="2117511"/>
                  <a:pt x="3964199" y="2116204"/>
                  <a:pt x="3964077" y="2114896"/>
                </a:cubicBezTo>
                <a:close/>
                <a:moveTo>
                  <a:pt x="3913016" y="2110973"/>
                </a:moveTo>
                <a:lnTo>
                  <a:pt x="3914541" y="2114020"/>
                </a:lnTo>
                <a:lnTo>
                  <a:pt x="3914541" y="2114896"/>
                </a:lnTo>
                <a:lnTo>
                  <a:pt x="3911890" y="2115315"/>
                </a:lnTo>
                <a:lnTo>
                  <a:pt x="3911128" y="2115315"/>
                </a:lnTo>
                <a:lnTo>
                  <a:pt x="3909239" y="2114439"/>
                </a:lnTo>
                <a:cubicBezTo>
                  <a:pt x="3909372" y="2113868"/>
                  <a:pt x="3909504" y="2113296"/>
                  <a:pt x="3909637" y="2112725"/>
                </a:cubicBezTo>
                <a:lnTo>
                  <a:pt x="3911525" y="2111849"/>
                </a:lnTo>
                <a:close/>
                <a:moveTo>
                  <a:pt x="3917600" y="2107705"/>
                </a:moveTo>
                <a:lnTo>
                  <a:pt x="3918328" y="2107705"/>
                </a:lnTo>
                <a:lnTo>
                  <a:pt x="3920979" y="2109038"/>
                </a:lnTo>
                <a:lnTo>
                  <a:pt x="3925916" y="2109457"/>
                </a:lnTo>
                <a:lnTo>
                  <a:pt x="3926678" y="2110751"/>
                </a:lnTo>
                <a:lnTo>
                  <a:pt x="3927043" y="2111208"/>
                </a:lnTo>
                <a:lnTo>
                  <a:pt x="3925154" y="2111627"/>
                </a:lnTo>
                <a:lnTo>
                  <a:pt x="3921377" y="2110751"/>
                </a:lnTo>
                <a:lnTo>
                  <a:pt x="3920615" y="2111208"/>
                </a:lnTo>
                <a:lnTo>
                  <a:pt x="3919488" y="2113798"/>
                </a:lnTo>
                <a:lnTo>
                  <a:pt x="3917600" y="2109457"/>
                </a:lnTo>
                <a:close/>
                <a:moveTo>
                  <a:pt x="2946864" y="2102290"/>
                </a:moveTo>
                <a:lnTo>
                  <a:pt x="2948753" y="2103584"/>
                </a:lnTo>
                <a:lnTo>
                  <a:pt x="2949151" y="2104460"/>
                </a:lnTo>
                <a:lnTo>
                  <a:pt x="2949515" y="2105336"/>
                </a:lnTo>
                <a:lnTo>
                  <a:pt x="2949515" y="2106212"/>
                </a:lnTo>
                <a:lnTo>
                  <a:pt x="2949515" y="2106631"/>
                </a:lnTo>
                <a:lnTo>
                  <a:pt x="2948753" y="2107507"/>
                </a:lnTo>
                <a:lnTo>
                  <a:pt x="2947627" y="2108383"/>
                </a:lnTo>
                <a:lnTo>
                  <a:pt x="2944976" y="2107926"/>
                </a:lnTo>
                <a:cubicBezTo>
                  <a:pt x="2944854" y="2107355"/>
                  <a:pt x="2944733" y="2106783"/>
                  <a:pt x="2944611" y="2106212"/>
                </a:cubicBezTo>
                <a:lnTo>
                  <a:pt x="2944611" y="2105336"/>
                </a:lnTo>
                <a:close/>
                <a:moveTo>
                  <a:pt x="3956169" y="2102068"/>
                </a:moveTo>
                <a:lnTo>
                  <a:pt x="3956931" y="2102068"/>
                </a:lnTo>
                <a:lnTo>
                  <a:pt x="3956931" y="2105534"/>
                </a:lnTo>
                <a:lnTo>
                  <a:pt x="3957295" y="2108581"/>
                </a:lnTo>
                <a:lnTo>
                  <a:pt x="3956533" y="2109875"/>
                </a:lnTo>
                <a:lnTo>
                  <a:pt x="3955406" y="2107286"/>
                </a:lnTo>
                <a:lnTo>
                  <a:pt x="3955009" y="2106867"/>
                </a:lnTo>
                <a:lnTo>
                  <a:pt x="3954644" y="2102944"/>
                </a:lnTo>
                <a:close/>
                <a:moveTo>
                  <a:pt x="3908876" y="2101833"/>
                </a:moveTo>
                <a:lnTo>
                  <a:pt x="3911128" y="2102290"/>
                </a:lnTo>
                <a:lnTo>
                  <a:pt x="3911890" y="2105337"/>
                </a:lnTo>
                <a:lnTo>
                  <a:pt x="3911128" y="2106632"/>
                </a:lnTo>
                <a:lnTo>
                  <a:pt x="3907350" y="2110097"/>
                </a:lnTo>
                <a:lnTo>
                  <a:pt x="3904335" y="2110973"/>
                </a:lnTo>
                <a:lnTo>
                  <a:pt x="3903573" y="2110554"/>
                </a:lnTo>
                <a:cubicBezTo>
                  <a:pt x="3903451" y="2109678"/>
                  <a:pt x="3903330" y="2108803"/>
                  <a:pt x="3903208" y="2107927"/>
                </a:cubicBezTo>
                <a:lnTo>
                  <a:pt x="3902446" y="2106213"/>
                </a:lnTo>
                <a:lnTo>
                  <a:pt x="3903208" y="2105337"/>
                </a:lnTo>
                <a:close/>
                <a:moveTo>
                  <a:pt x="2925691" y="2101415"/>
                </a:moveTo>
                <a:lnTo>
                  <a:pt x="2926818" y="2101415"/>
                </a:lnTo>
                <a:lnTo>
                  <a:pt x="2927977" y="2102291"/>
                </a:lnTo>
                <a:lnTo>
                  <a:pt x="2927977" y="2104005"/>
                </a:lnTo>
                <a:lnTo>
                  <a:pt x="2926453" y="2105338"/>
                </a:lnTo>
                <a:lnTo>
                  <a:pt x="2925691" y="2104005"/>
                </a:lnTo>
                <a:close/>
                <a:moveTo>
                  <a:pt x="3903583" y="2099020"/>
                </a:moveTo>
                <a:lnTo>
                  <a:pt x="3905108" y="2102067"/>
                </a:lnTo>
                <a:lnTo>
                  <a:pt x="3905108" y="2102943"/>
                </a:lnTo>
                <a:lnTo>
                  <a:pt x="3902457" y="2103362"/>
                </a:lnTo>
                <a:lnTo>
                  <a:pt x="3901695" y="2103362"/>
                </a:lnTo>
                <a:lnTo>
                  <a:pt x="3899806" y="2102487"/>
                </a:lnTo>
                <a:lnTo>
                  <a:pt x="3900204" y="2100773"/>
                </a:lnTo>
                <a:lnTo>
                  <a:pt x="3902092" y="2099896"/>
                </a:lnTo>
                <a:close/>
                <a:moveTo>
                  <a:pt x="2921549" y="2094446"/>
                </a:moveTo>
                <a:lnTo>
                  <a:pt x="2923438" y="2096617"/>
                </a:lnTo>
                <a:lnTo>
                  <a:pt x="2924564" y="2098826"/>
                </a:lnTo>
                <a:lnTo>
                  <a:pt x="2924929" y="2099245"/>
                </a:lnTo>
                <a:lnTo>
                  <a:pt x="2925691" y="2100122"/>
                </a:lnTo>
                <a:lnTo>
                  <a:pt x="2924564" y="2100997"/>
                </a:lnTo>
                <a:lnTo>
                  <a:pt x="2923438" y="2098826"/>
                </a:lnTo>
                <a:lnTo>
                  <a:pt x="2921549" y="2097950"/>
                </a:lnTo>
                <a:lnTo>
                  <a:pt x="2920389" y="2096617"/>
                </a:lnTo>
                <a:lnTo>
                  <a:pt x="2920389" y="2095779"/>
                </a:lnTo>
                <a:lnTo>
                  <a:pt x="2920787" y="2094903"/>
                </a:lnTo>
                <a:close/>
                <a:moveTo>
                  <a:pt x="3899442" y="2089880"/>
                </a:moveTo>
                <a:lnTo>
                  <a:pt x="3901695" y="2090337"/>
                </a:lnTo>
                <a:lnTo>
                  <a:pt x="3902457" y="2093384"/>
                </a:lnTo>
                <a:lnTo>
                  <a:pt x="3901695" y="2094679"/>
                </a:lnTo>
                <a:lnTo>
                  <a:pt x="3897918" y="2098145"/>
                </a:lnTo>
                <a:lnTo>
                  <a:pt x="3894902" y="2099020"/>
                </a:lnTo>
                <a:lnTo>
                  <a:pt x="3894140" y="2098601"/>
                </a:lnTo>
                <a:lnTo>
                  <a:pt x="3893775" y="2095974"/>
                </a:lnTo>
                <a:lnTo>
                  <a:pt x="3893013" y="2094260"/>
                </a:lnTo>
                <a:lnTo>
                  <a:pt x="3893775" y="2093384"/>
                </a:lnTo>
                <a:close/>
                <a:moveTo>
                  <a:pt x="2946864" y="2084047"/>
                </a:moveTo>
                <a:lnTo>
                  <a:pt x="2947262" y="2084047"/>
                </a:lnTo>
                <a:lnTo>
                  <a:pt x="2947627" y="2084466"/>
                </a:lnTo>
                <a:lnTo>
                  <a:pt x="2949151" y="2084466"/>
                </a:lnTo>
                <a:cubicBezTo>
                  <a:pt x="2949272" y="2084898"/>
                  <a:pt x="2949394" y="2085329"/>
                  <a:pt x="2949515" y="2085761"/>
                </a:cubicBezTo>
                <a:lnTo>
                  <a:pt x="2949515" y="2088389"/>
                </a:lnTo>
                <a:lnTo>
                  <a:pt x="2949151" y="2089228"/>
                </a:lnTo>
                <a:lnTo>
                  <a:pt x="2946864" y="2087932"/>
                </a:lnTo>
                <a:lnTo>
                  <a:pt x="2946102" y="2084466"/>
                </a:lnTo>
                <a:close/>
                <a:moveTo>
                  <a:pt x="2871250" y="2080546"/>
                </a:moveTo>
                <a:lnTo>
                  <a:pt x="2873138" y="2082298"/>
                </a:lnTo>
                <a:lnTo>
                  <a:pt x="2875789" y="2082298"/>
                </a:lnTo>
                <a:lnTo>
                  <a:pt x="2872376" y="2084050"/>
                </a:lnTo>
                <a:lnTo>
                  <a:pt x="2867472" y="2084050"/>
                </a:lnTo>
                <a:cubicBezTo>
                  <a:pt x="2867594" y="2083314"/>
                  <a:pt x="2867715" y="2082577"/>
                  <a:pt x="2867837" y="2081841"/>
                </a:cubicBezTo>
                <a:close/>
                <a:moveTo>
                  <a:pt x="2914722" y="2071444"/>
                </a:moveTo>
                <a:lnTo>
                  <a:pt x="2917373" y="2071444"/>
                </a:lnTo>
                <a:lnTo>
                  <a:pt x="2917373" y="2072739"/>
                </a:lnTo>
                <a:lnTo>
                  <a:pt x="2917009" y="2073159"/>
                </a:lnTo>
                <a:lnTo>
                  <a:pt x="2915484" y="2072739"/>
                </a:lnTo>
                <a:close/>
                <a:moveTo>
                  <a:pt x="2788809" y="2069691"/>
                </a:moveTo>
                <a:lnTo>
                  <a:pt x="2789571" y="2069691"/>
                </a:lnTo>
                <a:lnTo>
                  <a:pt x="2790698" y="2069691"/>
                </a:lnTo>
                <a:lnTo>
                  <a:pt x="2791460" y="2069691"/>
                </a:lnTo>
                <a:lnTo>
                  <a:pt x="2791460" y="2070110"/>
                </a:lnTo>
                <a:lnTo>
                  <a:pt x="2790698" y="2070986"/>
                </a:lnTo>
                <a:lnTo>
                  <a:pt x="2790698" y="2071444"/>
                </a:lnTo>
                <a:lnTo>
                  <a:pt x="2790333" y="2071444"/>
                </a:lnTo>
                <a:lnTo>
                  <a:pt x="2790333" y="2071862"/>
                </a:lnTo>
                <a:lnTo>
                  <a:pt x="2789936" y="2071862"/>
                </a:lnTo>
                <a:lnTo>
                  <a:pt x="2789936" y="2071444"/>
                </a:lnTo>
                <a:lnTo>
                  <a:pt x="2788809" y="2070986"/>
                </a:lnTo>
                <a:lnTo>
                  <a:pt x="2788809" y="2070110"/>
                </a:lnTo>
                <a:close/>
                <a:moveTo>
                  <a:pt x="2853091" y="2068396"/>
                </a:moveTo>
                <a:lnTo>
                  <a:pt x="2856106" y="2068396"/>
                </a:lnTo>
                <a:lnTo>
                  <a:pt x="2857995" y="2068815"/>
                </a:lnTo>
                <a:lnTo>
                  <a:pt x="2857995" y="2069272"/>
                </a:lnTo>
                <a:lnTo>
                  <a:pt x="2854615" y="2070567"/>
                </a:lnTo>
                <a:lnTo>
                  <a:pt x="2852329" y="2070110"/>
                </a:lnTo>
                <a:lnTo>
                  <a:pt x="2851202" y="2070110"/>
                </a:lnTo>
                <a:lnTo>
                  <a:pt x="2850838" y="2069272"/>
                </a:lnTo>
                <a:close/>
                <a:moveTo>
                  <a:pt x="2917772" y="2064475"/>
                </a:moveTo>
                <a:lnTo>
                  <a:pt x="2918898" y="2064893"/>
                </a:lnTo>
                <a:lnTo>
                  <a:pt x="2918501" y="2066226"/>
                </a:lnTo>
                <a:lnTo>
                  <a:pt x="2914358" y="2067521"/>
                </a:lnTo>
                <a:lnTo>
                  <a:pt x="2914358" y="2067064"/>
                </a:lnTo>
                <a:close/>
                <a:moveTo>
                  <a:pt x="2873138" y="2061009"/>
                </a:moveTo>
                <a:lnTo>
                  <a:pt x="2875392" y="2061885"/>
                </a:lnTo>
                <a:lnTo>
                  <a:pt x="2873503" y="2062723"/>
                </a:lnTo>
                <a:lnTo>
                  <a:pt x="2872012" y="2062304"/>
                </a:lnTo>
                <a:close/>
                <a:moveTo>
                  <a:pt x="2867837" y="2060552"/>
                </a:moveTo>
                <a:lnTo>
                  <a:pt x="2869361" y="2061009"/>
                </a:lnTo>
                <a:lnTo>
                  <a:pt x="2870123" y="2062304"/>
                </a:lnTo>
                <a:lnTo>
                  <a:pt x="2868235" y="2062723"/>
                </a:lnTo>
                <a:lnTo>
                  <a:pt x="2865948" y="2061009"/>
                </a:lnTo>
                <a:close/>
                <a:moveTo>
                  <a:pt x="2875788" y="2058382"/>
                </a:moveTo>
                <a:lnTo>
                  <a:pt x="2877677" y="2058382"/>
                </a:lnTo>
                <a:lnTo>
                  <a:pt x="2878803" y="2058839"/>
                </a:lnTo>
                <a:lnTo>
                  <a:pt x="2877279" y="2060134"/>
                </a:lnTo>
                <a:lnTo>
                  <a:pt x="2875026" y="2060134"/>
                </a:lnTo>
                <a:lnTo>
                  <a:pt x="2874661" y="2059677"/>
                </a:lnTo>
                <a:close/>
                <a:moveTo>
                  <a:pt x="7725101" y="2056208"/>
                </a:moveTo>
                <a:lnTo>
                  <a:pt x="7740608" y="2056208"/>
                </a:lnTo>
                <a:lnTo>
                  <a:pt x="7758004" y="2065767"/>
                </a:lnTo>
                <a:lnTo>
                  <a:pt x="7765161" y="2057084"/>
                </a:lnTo>
                <a:lnTo>
                  <a:pt x="7768574" y="2065767"/>
                </a:lnTo>
                <a:lnTo>
                  <a:pt x="7766686" y="2080126"/>
                </a:lnTo>
                <a:lnTo>
                  <a:pt x="7779542" y="2104881"/>
                </a:lnTo>
                <a:lnTo>
                  <a:pt x="7776527" y="2134014"/>
                </a:lnTo>
                <a:lnTo>
                  <a:pt x="7762544" y="2145325"/>
                </a:lnTo>
                <a:cubicBezTo>
                  <a:pt x="7762411" y="2154593"/>
                  <a:pt x="7762279" y="2163860"/>
                  <a:pt x="7762146" y="2173127"/>
                </a:cubicBezTo>
                <a:lnTo>
                  <a:pt x="7771590" y="2200928"/>
                </a:lnTo>
                <a:lnTo>
                  <a:pt x="7785970" y="2204432"/>
                </a:lnTo>
                <a:lnTo>
                  <a:pt x="7796938" y="2200092"/>
                </a:lnTo>
                <a:lnTo>
                  <a:pt x="7832492" y="2219628"/>
                </a:lnTo>
                <a:cubicBezTo>
                  <a:pt x="7832359" y="2225861"/>
                  <a:pt x="7832227" y="2232094"/>
                  <a:pt x="7832094" y="2238327"/>
                </a:cubicBezTo>
                <a:lnTo>
                  <a:pt x="7841571" y="2247010"/>
                </a:lnTo>
                <a:cubicBezTo>
                  <a:pt x="7841184" y="2252228"/>
                  <a:pt x="7840798" y="2257445"/>
                  <a:pt x="7840411" y="2262663"/>
                </a:cubicBezTo>
                <a:lnTo>
                  <a:pt x="7817747" y="2245716"/>
                </a:lnTo>
                <a:lnTo>
                  <a:pt x="7806017" y="2227473"/>
                </a:lnTo>
                <a:lnTo>
                  <a:pt x="7800715" y="2240498"/>
                </a:lnTo>
                <a:lnTo>
                  <a:pt x="7781828" y="2219628"/>
                </a:lnTo>
                <a:lnTo>
                  <a:pt x="7758369" y="2224426"/>
                </a:lnTo>
                <a:lnTo>
                  <a:pt x="7744386" y="2217038"/>
                </a:lnTo>
                <a:cubicBezTo>
                  <a:pt x="7744253" y="2212252"/>
                  <a:pt x="7744121" y="2207466"/>
                  <a:pt x="7743988" y="2202680"/>
                </a:cubicBezTo>
                <a:lnTo>
                  <a:pt x="7751179" y="2193540"/>
                </a:lnTo>
                <a:lnTo>
                  <a:pt x="7742497" y="2186152"/>
                </a:lnTo>
                <a:lnTo>
                  <a:pt x="7740608" y="2198758"/>
                </a:lnTo>
                <a:lnTo>
                  <a:pt x="7725101" y="2178344"/>
                </a:lnTo>
                <a:lnTo>
                  <a:pt x="7719435" y="2163149"/>
                </a:lnTo>
                <a:lnTo>
                  <a:pt x="7713736" y="2130549"/>
                </a:lnTo>
                <a:lnTo>
                  <a:pt x="7725863" y="2141403"/>
                </a:lnTo>
                <a:lnTo>
                  <a:pt x="7720926" y="2087932"/>
                </a:lnTo>
                <a:close/>
                <a:moveTo>
                  <a:pt x="2884469" y="2055793"/>
                </a:moveTo>
                <a:lnTo>
                  <a:pt x="2882581" y="2057963"/>
                </a:lnTo>
                <a:lnTo>
                  <a:pt x="2882216" y="2057963"/>
                </a:lnTo>
                <a:lnTo>
                  <a:pt x="2881454" y="2057963"/>
                </a:lnTo>
                <a:lnTo>
                  <a:pt x="2881090" y="2057507"/>
                </a:lnTo>
                <a:lnTo>
                  <a:pt x="2882216" y="2056211"/>
                </a:lnTo>
                <a:close/>
                <a:moveTo>
                  <a:pt x="2812998" y="2055791"/>
                </a:moveTo>
                <a:lnTo>
                  <a:pt x="2819062" y="2056666"/>
                </a:lnTo>
                <a:lnTo>
                  <a:pt x="2835695" y="2057504"/>
                </a:lnTo>
                <a:lnTo>
                  <a:pt x="2836457" y="2057504"/>
                </a:lnTo>
                <a:lnTo>
                  <a:pt x="2837220" y="2058380"/>
                </a:lnTo>
                <a:lnTo>
                  <a:pt x="2837982" y="2058837"/>
                </a:lnTo>
                <a:lnTo>
                  <a:pt x="2838346" y="2058837"/>
                </a:lnTo>
                <a:lnTo>
                  <a:pt x="2837982" y="2057961"/>
                </a:lnTo>
                <a:lnTo>
                  <a:pt x="2838346" y="2057961"/>
                </a:lnTo>
                <a:lnTo>
                  <a:pt x="2843648" y="2058380"/>
                </a:lnTo>
                <a:lnTo>
                  <a:pt x="2846663" y="2060133"/>
                </a:lnTo>
                <a:lnTo>
                  <a:pt x="2849678" y="2060551"/>
                </a:lnTo>
                <a:lnTo>
                  <a:pt x="2849678" y="2065349"/>
                </a:lnTo>
                <a:lnTo>
                  <a:pt x="2847027" y="2067520"/>
                </a:lnTo>
                <a:lnTo>
                  <a:pt x="2845139" y="2069272"/>
                </a:lnTo>
                <a:lnTo>
                  <a:pt x="2843648" y="2071862"/>
                </a:lnTo>
                <a:lnTo>
                  <a:pt x="2839870" y="2074908"/>
                </a:lnTo>
                <a:lnTo>
                  <a:pt x="2835695" y="2075785"/>
                </a:lnTo>
                <a:lnTo>
                  <a:pt x="2832680" y="2075785"/>
                </a:lnTo>
                <a:lnTo>
                  <a:pt x="2831553" y="2075785"/>
                </a:lnTo>
                <a:lnTo>
                  <a:pt x="2830394" y="2075327"/>
                </a:lnTo>
                <a:lnTo>
                  <a:pt x="2828505" y="2075785"/>
                </a:lnTo>
                <a:lnTo>
                  <a:pt x="2825854" y="2074032"/>
                </a:lnTo>
                <a:lnTo>
                  <a:pt x="2823203" y="2074908"/>
                </a:lnTo>
                <a:lnTo>
                  <a:pt x="2819062" y="2074032"/>
                </a:lnTo>
                <a:lnTo>
                  <a:pt x="2817173" y="2075327"/>
                </a:lnTo>
                <a:lnTo>
                  <a:pt x="2815284" y="2075785"/>
                </a:lnTo>
                <a:lnTo>
                  <a:pt x="2813760" y="2075327"/>
                </a:lnTo>
                <a:lnTo>
                  <a:pt x="2812633" y="2074451"/>
                </a:lnTo>
                <a:lnTo>
                  <a:pt x="2809220" y="2075327"/>
                </a:lnTo>
                <a:lnTo>
                  <a:pt x="2807729" y="2074032"/>
                </a:lnTo>
                <a:lnTo>
                  <a:pt x="2808856" y="2068815"/>
                </a:lnTo>
                <a:cubicBezTo>
                  <a:pt x="2808977" y="2067952"/>
                  <a:pt x="2809100" y="2067088"/>
                  <a:pt x="2809220" y="2066225"/>
                </a:cubicBezTo>
                <a:lnTo>
                  <a:pt x="2808458" y="2064054"/>
                </a:lnTo>
                <a:lnTo>
                  <a:pt x="2807729" y="2062721"/>
                </a:lnTo>
                <a:cubicBezTo>
                  <a:pt x="2807597" y="2062150"/>
                  <a:pt x="2807464" y="2061579"/>
                  <a:pt x="2807332" y="2061008"/>
                </a:cubicBezTo>
                <a:lnTo>
                  <a:pt x="2808856" y="2060133"/>
                </a:lnTo>
                <a:lnTo>
                  <a:pt x="2809618" y="2058837"/>
                </a:lnTo>
                <a:lnTo>
                  <a:pt x="2810347" y="2056666"/>
                </a:lnTo>
                <a:lnTo>
                  <a:pt x="2811507" y="2056209"/>
                </a:lnTo>
                <a:close/>
                <a:moveTo>
                  <a:pt x="2532047" y="2055790"/>
                </a:moveTo>
                <a:lnTo>
                  <a:pt x="2538111" y="2056665"/>
                </a:lnTo>
                <a:lnTo>
                  <a:pt x="2555507" y="2060132"/>
                </a:lnTo>
                <a:lnTo>
                  <a:pt x="2568364" y="2068395"/>
                </a:lnTo>
                <a:lnTo>
                  <a:pt x="2572141" y="2077955"/>
                </a:lnTo>
                <a:lnTo>
                  <a:pt x="2553619" y="2078373"/>
                </a:lnTo>
                <a:lnTo>
                  <a:pt x="2544904" y="2084048"/>
                </a:lnTo>
                <a:lnTo>
                  <a:pt x="2530921" y="2078373"/>
                </a:lnTo>
                <a:lnTo>
                  <a:pt x="2517302" y="2065767"/>
                </a:lnTo>
                <a:lnTo>
                  <a:pt x="2520715" y="2057960"/>
                </a:lnTo>
                <a:close/>
                <a:moveTo>
                  <a:pt x="2882978" y="2047947"/>
                </a:moveTo>
                <a:lnTo>
                  <a:pt x="2885232" y="2047947"/>
                </a:lnTo>
                <a:lnTo>
                  <a:pt x="2886358" y="2047947"/>
                </a:lnTo>
                <a:lnTo>
                  <a:pt x="2886358" y="2049280"/>
                </a:lnTo>
                <a:lnTo>
                  <a:pt x="2884867" y="2048823"/>
                </a:lnTo>
                <a:lnTo>
                  <a:pt x="2883343" y="2048823"/>
                </a:lnTo>
                <a:close/>
                <a:moveTo>
                  <a:pt x="2437468" y="2037733"/>
                </a:moveTo>
                <a:lnTo>
                  <a:pt x="2438230" y="2039485"/>
                </a:lnTo>
                <a:lnTo>
                  <a:pt x="2438959" y="2039905"/>
                </a:lnTo>
                <a:lnTo>
                  <a:pt x="2440119" y="2039485"/>
                </a:lnTo>
                <a:lnTo>
                  <a:pt x="2440482" y="2039066"/>
                </a:lnTo>
                <a:lnTo>
                  <a:pt x="2444261" y="2039485"/>
                </a:lnTo>
                <a:lnTo>
                  <a:pt x="2444657" y="2040361"/>
                </a:lnTo>
                <a:lnTo>
                  <a:pt x="2441610" y="2040361"/>
                </a:lnTo>
                <a:lnTo>
                  <a:pt x="2440482" y="2041656"/>
                </a:lnTo>
                <a:lnTo>
                  <a:pt x="2439356" y="2041656"/>
                </a:lnTo>
                <a:lnTo>
                  <a:pt x="2437070" y="2041656"/>
                </a:lnTo>
                <a:lnTo>
                  <a:pt x="2437070" y="2038190"/>
                </a:lnTo>
                <a:close/>
                <a:moveTo>
                  <a:pt x="2474911" y="2026459"/>
                </a:moveTo>
                <a:lnTo>
                  <a:pt x="2475275" y="2026459"/>
                </a:lnTo>
                <a:lnTo>
                  <a:pt x="2476037" y="2026879"/>
                </a:lnTo>
                <a:lnTo>
                  <a:pt x="2475275" y="2026879"/>
                </a:lnTo>
                <a:lnTo>
                  <a:pt x="2474512" y="2026879"/>
                </a:lnTo>
                <a:lnTo>
                  <a:pt x="2472624" y="2028173"/>
                </a:lnTo>
                <a:lnTo>
                  <a:pt x="2471498" y="2028173"/>
                </a:lnTo>
                <a:lnTo>
                  <a:pt x="2471862" y="2027297"/>
                </a:lnTo>
                <a:lnTo>
                  <a:pt x="2472624" y="2026879"/>
                </a:lnTo>
                <a:lnTo>
                  <a:pt x="2472989" y="2026879"/>
                </a:lnTo>
                <a:lnTo>
                  <a:pt x="2473387" y="2026879"/>
                </a:lnTo>
                <a:close/>
                <a:moveTo>
                  <a:pt x="2440926" y="2025779"/>
                </a:moveTo>
                <a:lnTo>
                  <a:pt x="2441687" y="2027531"/>
                </a:lnTo>
                <a:lnTo>
                  <a:pt x="2442417" y="2027950"/>
                </a:lnTo>
                <a:lnTo>
                  <a:pt x="2443577" y="2027531"/>
                </a:lnTo>
                <a:lnTo>
                  <a:pt x="2443941" y="2027113"/>
                </a:lnTo>
                <a:lnTo>
                  <a:pt x="2447719" y="2027531"/>
                </a:lnTo>
                <a:lnTo>
                  <a:pt x="2448116" y="2028407"/>
                </a:lnTo>
                <a:lnTo>
                  <a:pt x="2445068" y="2028407"/>
                </a:lnTo>
                <a:lnTo>
                  <a:pt x="2443941" y="2029702"/>
                </a:lnTo>
                <a:lnTo>
                  <a:pt x="2442814" y="2029702"/>
                </a:lnTo>
                <a:lnTo>
                  <a:pt x="2440528" y="2029702"/>
                </a:lnTo>
                <a:lnTo>
                  <a:pt x="2440528" y="2026236"/>
                </a:lnTo>
                <a:close/>
                <a:moveTo>
                  <a:pt x="2480941" y="2024708"/>
                </a:moveTo>
                <a:lnTo>
                  <a:pt x="2481339" y="2024708"/>
                </a:lnTo>
                <a:lnTo>
                  <a:pt x="2482067" y="2025127"/>
                </a:lnTo>
                <a:lnTo>
                  <a:pt x="2479417" y="2026461"/>
                </a:lnTo>
                <a:lnTo>
                  <a:pt x="2478688" y="2026879"/>
                </a:lnTo>
                <a:lnTo>
                  <a:pt x="2477528" y="2026879"/>
                </a:lnTo>
                <a:lnTo>
                  <a:pt x="2480179" y="2025127"/>
                </a:lnTo>
                <a:lnTo>
                  <a:pt x="2480577" y="2025127"/>
                </a:lnTo>
                <a:close/>
                <a:moveTo>
                  <a:pt x="2478369" y="2014506"/>
                </a:moveTo>
                <a:lnTo>
                  <a:pt x="2478733" y="2014506"/>
                </a:lnTo>
                <a:lnTo>
                  <a:pt x="2479495" y="2014925"/>
                </a:lnTo>
                <a:lnTo>
                  <a:pt x="2478733" y="2014925"/>
                </a:lnTo>
                <a:lnTo>
                  <a:pt x="2477971" y="2014925"/>
                </a:lnTo>
                <a:lnTo>
                  <a:pt x="2476082" y="2016220"/>
                </a:lnTo>
                <a:lnTo>
                  <a:pt x="2474956" y="2016220"/>
                </a:lnTo>
                <a:lnTo>
                  <a:pt x="2475320" y="2015344"/>
                </a:lnTo>
                <a:lnTo>
                  <a:pt x="2476082" y="2014925"/>
                </a:lnTo>
                <a:lnTo>
                  <a:pt x="2476447" y="2014925"/>
                </a:lnTo>
                <a:lnTo>
                  <a:pt x="2476845" y="2014925"/>
                </a:lnTo>
                <a:close/>
                <a:moveTo>
                  <a:pt x="2484399" y="2012754"/>
                </a:moveTo>
                <a:lnTo>
                  <a:pt x="2484797" y="2012754"/>
                </a:lnTo>
                <a:lnTo>
                  <a:pt x="2485526" y="2013173"/>
                </a:lnTo>
                <a:lnTo>
                  <a:pt x="2482875" y="2014506"/>
                </a:lnTo>
                <a:lnTo>
                  <a:pt x="2482146" y="2014925"/>
                </a:lnTo>
                <a:lnTo>
                  <a:pt x="2480986" y="2014925"/>
                </a:lnTo>
                <a:lnTo>
                  <a:pt x="2483637" y="2013173"/>
                </a:lnTo>
                <a:lnTo>
                  <a:pt x="2484034" y="2013173"/>
                </a:lnTo>
                <a:close/>
                <a:moveTo>
                  <a:pt x="2657231" y="2007955"/>
                </a:moveTo>
                <a:lnTo>
                  <a:pt x="2673102" y="2008831"/>
                </a:lnTo>
                <a:lnTo>
                  <a:pt x="2695038" y="2014506"/>
                </a:lnTo>
                <a:lnTo>
                  <a:pt x="2698815" y="2008412"/>
                </a:lnTo>
                <a:lnTo>
                  <a:pt x="2719624" y="2008831"/>
                </a:lnTo>
                <a:lnTo>
                  <a:pt x="2733971" y="2017514"/>
                </a:lnTo>
                <a:lnTo>
                  <a:pt x="2740797" y="2017095"/>
                </a:lnTo>
                <a:lnTo>
                  <a:pt x="2744575" y="2029282"/>
                </a:lnTo>
                <a:lnTo>
                  <a:pt x="2758558" y="2028406"/>
                </a:lnTo>
                <a:lnTo>
                  <a:pt x="2757431" y="2038841"/>
                </a:lnTo>
                <a:lnTo>
                  <a:pt x="2768763" y="2040137"/>
                </a:lnTo>
                <a:lnTo>
                  <a:pt x="2780493" y="2052285"/>
                </a:lnTo>
                <a:lnTo>
                  <a:pt x="2769525" y="2066643"/>
                </a:lnTo>
                <a:lnTo>
                  <a:pt x="2757796" y="2059674"/>
                </a:lnTo>
                <a:lnTo>
                  <a:pt x="2745337" y="2060550"/>
                </a:lnTo>
                <a:lnTo>
                  <a:pt x="2736987" y="2058836"/>
                </a:lnTo>
                <a:lnTo>
                  <a:pt x="2731718" y="2065348"/>
                </a:lnTo>
                <a:lnTo>
                  <a:pt x="2721513" y="2067519"/>
                </a:lnTo>
                <a:lnTo>
                  <a:pt x="2718464" y="2058836"/>
                </a:lnTo>
                <a:lnTo>
                  <a:pt x="2709021" y="2064053"/>
                </a:lnTo>
                <a:lnTo>
                  <a:pt x="2696926" y="2087932"/>
                </a:lnTo>
                <a:lnTo>
                  <a:pt x="2690101" y="2082296"/>
                </a:lnTo>
                <a:lnTo>
                  <a:pt x="2690101" y="2072736"/>
                </a:lnTo>
                <a:lnTo>
                  <a:pt x="2673102" y="2066643"/>
                </a:lnTo>
                <a:lnTo>
                  <a:pt x="2660246" y="2068813"/>
                </a:lnTo>
                <a:lnTo>
                  <a:pt x="2644739" y="2066643"/>
                </a:lnTo>
                <a:lnTo>
                  <a:pt x="2631883" y="2072736"/>
                </a:lnTo>
                <a:lnTo>
                  <a:pt x="2618629" y="2062301"/>
                </a:lnTo>
                <a:lnTo>
                  <a:pt x="2622042" y="2050990"/>
                </a:lnTo>
                <a:lnTo>
                  <a:pt x="2645866" y="2055790"/>
                </a:lnTo>
                <a:lnTo>
                  <a:pt x="2665548" y="2058378"/>
                </a:lnTo>
                <a:lnTo>
                  <a:pt x="2675356" y="2050990"/>
                </a:lnTo>
                <a:lnTo>
                  <a:pt x="2665150" y="2035796"/>
                </a:lnTo>
                <a:lnTo>
                  <a:pt x="2666674" y="2022732"/>
                </a:lnTo>
                <a:lnTo>
                  <a:pt x="2650406" y="2017095"/>
                </a:lnTo>
                <a:close/>
                <a:moveTo>
                  <a:pt x="7442625" y="2001443"/>
                </a:moveTo>
                <a:lnTo>
                  <a:pt x="7457735" y="2001900"/>
                </a:lnTo>
                <a:lnTo>
                  <a:pt x="7465323" y="2015344"/>
                </a:lnTo>
                <a:lnTo>
                  <a:pt x="7455846" y="2030577"/>
                </a:lnTo>
                <a:lnTo>
                  <a:pt x="7452831" y="2050115"/>
                </a:lnTo>
                <a:lnTo>
                  <a:pt x="7432420" y="2067062"/>
                </a:lnTo>
                <a:lnTo>
                  <a:pt x="7409358" y="2056208"/>
                </a:lnTo>
                <a:lnTo>
                  <a:pt x="7404818" y="2026236"/>
                </a:lnTo>
                <a:lnTo>
                  <a:pt x="7415024" y="2011002"/>
                </a:lnTo>
                <a:close/>
                <a:moveTo>
                  <a:pt x="502162" y="1995351"/>
                </a:moveTo>
                <a:lnTo>
                  <a:pt x="504051" y="1995809"/>
                </a:lnTo>
                <a:lnTo>
                  <a:pt x="513130" y="2001902"/>
                </a:lnTo>
                <a:lnTo>
                  <a:pt x="516907" y="2005367"/>
                </a:lnTo>
                <a:lnTo>
                  <a:pt x="519955" y="2009709"/>
                </a:lnTo>
                <a:lnTo>
                  <a:pt x="524495" y="2021439"/>
                </a:lnTo>
                <a:lnTo>
                  <a:pt x="523334" y="2023610"/>
                </a:lnTo>
                <a:lnTo>
                  <a:pt x="511638" y="2031455"/>
                </a:lnTo>
                <a:lnTo>
                  <a:pt x="502162" y="2036216"/>
                </a:lnTo>
                <a:lnTo>
                  <a:pt x="497258" y="2042309"/>
                </a:lnTo>
                <a:lnTo>
                  <a:pt x="491592" y="2037092"/>
                </a:lnTo>
                <a:lnTo>
                  <a:pt x="494607" y="2027532"/>
                </a:lnTo>
                <a:lnTo>
                  <a:pt x="492718" y="2014927"/>
                </a:lnTo>
                <a:lnTo>
                  <a:pt x="494607" y="2011004"/>
                </a:lnTo>
                <a:lnTo>
                  <a:pt x="500273" y="2005786"/>
                </a:lnTo>
                <a:lnTo>
                  <a:pt x="500273" y="1998855"/>
                </a:lnTo>
                <a:close/>
                <a:moveTo>
                  <a:pt x="487814" y="1969721"/>
                </a:moveTo>
                <a:lnTo>
                  <a:pt x="496495" y="1973187"/>
                </a:lnTo>
                <a:lnTo>
                  <a:pt x="502162" y="1978404"/>
                </a:lnTo>
                <a:lnTo>
                  <a:pt x="499146" y="1982326"/>
                </a:lnTo>
                <a:lnTo>
                  <a:pt x="489703" y="1984954"/>
                </a:lnTo>
                <a:lnTo>
                  <a:pt x="487052" y="1977566"/>
                </a:lnTo>
                <a:lnTo>
                  <a:pt x="484765" y="1974938"/>
                </a:lnTo>
                <a:lnTo>
                  <a:pt x="484765" y="1972767"/>
                </a:lnTo>
                <a:close/>
                <a:moveTo>
                  <a:pt x="472672" y="1962789"/>
                </a:moveTo>
                <a:lnTo>
                  <a:pt x="485164" y="1964084"/>
                </a:lnTo>
                <a:lnTo>
                  <a:pt x="483639" y="1967550"/>
                </a:lnTo>
                <a:lnTo>
                  <a:pt x="470021" y="1966674"/>
                </a:lnTo>
                <a:close/>
                <a:moveTo>
                  <a:pt x="2665149" y="1959740"/>
                </a:moveTo>
                <a:lnTo>
                  <a:pt x="2666674" y="1960160"/>
                </a:lnTo>
                <a:lnTo>
                  <a:pt x="2665547" y="1963206"/>
                </a:lnTo>
                <a:lnTo>
                  <a:pt x="2664785" y="1966253"/>
                </a:lnTo>
                <a:lnTo>
                  <a:pt x="2661372" y="1971013"/>
                </a:lnTo>
                <a:lnTo>
                  <a:pt x="2655308" y="1971889"/>
                </a:lnTo>
                <a:lnTo>
                  <a:pt x="2648152" y="1972765"/>
                </a:lnTo>
                <a:cubicBezTo>
                  <a:pt x="2648019" y="1972181"/>
                  <a:pt x="2647887" y="1971597"/>
                  <a:pt x="2647754" y="1971013"/>
                </a:cubicBezTo>
                <a:lnTo>
                  <a:pt x="2647754" y="1969718"/>
                </a:lnTo>
                <a:lnTo>
                  <a:pt x="2648517" y="1968423"/>
                </a:lnTo>
                <a:lnTo>
                  <a:pt x="2648517" y="1967130"/>
                </a:lnTo>
                <a:lnTo>
                  <a:pt x="2648152" y="1966672"/>
                </a:lnTo>
                <a:lnTo>
                  <a:pt x="2650802" y="1965796"/>
                </a:lnTo>
                <a:lnTo>
                  <a:pt x="2652691" y="1963206"/>
                </a:lnTo>
                <a:lnTo>
                  <a:pt x="2655308" y="1963206"/>
                </a:lnTo>
                <a:lnTo>
                  <a:pt x="2658357" y="1964958"/>
                </a:lnTo>
                <a:lnTo>
                  <a:pt x="2659848" y="1964958"/>
                </a:lnTo>
                <a:lnTo>
                  <a:pt x="2662896" y="1963206"/>
                </a:lnTo>
                <a:close/>
                <a:moveTo>
                  <a:pt x="2667436" y="1951019"/>
                </a:moveTo>
                <a:lnTo>
                  <a:pt x="2669324" y="1952352"/>
                </a:lnTo>
                <a:lnTo>
                  <a:pt x="2665911" y="1954066"/>
                </a:lnTo>
                <a:cubicBezTo>
                  <a:pt x="2665790" y="1953495"/>
                  <a:pt x="2665668" y="1952923"/>
                  <a:pt x="2665547" y="1952352"/>
                </a:cubicBezTo>
                <a:close/>
                <a:moveTo>
                  <a:pt x="456435" y="1945385"/>
                </a:moveTo>
                <a:lnTo>
                  <a:pt x="457562" y="1947555"/>
                </a:lnTo>
                <a:lnTo>
                  <a:pt x="462864" y="1958867"/>
                </a:lnTo>
                <a:lnTo>
                  <a:pt x="460942" y="1961037"/>
                </a:lnTo>
                <a:lnTo>
                  <a:pt x="459053" y="1960580"/>
                </a:lnTo>
                <a:lnTo>
                  <a:pt x="450736" y="1959742"/>
                </a:lnTo>
                <a:lnTo>
                  <a:pt x="448848" y="1951478"/>
                </a:lnTo>
                <a:lnTo>
                  <a:pt x="448085" y="1950183"/>
                </a:lnTo>
                <a:close/>
                <a:moveTo>
                  <a:pt x="2699577" y="1940626"/>
                </a:moveTo>
                <a:lnTo>
                  <a:pt x="2702957" y="1941463"/>
                </a:lnTo>
                <a:lnTo>
                  <a:pt x="2703719" y="1942796"/>
                </a:lnTo>
                <a:lnTo>
                  <a:pt x="2702957" y="1943634"/>
                </a:lnTo>
                <a:lnTo>
                  <a:pt x="2702957" y="1944510"/>
                </a:lnTo>
                <a:lnTo>
                  <a:pt x="2701466" y="1942796"/>
                </a:lnTo>
                <a:lnTo>
                  <a:pt x="2698815" y="1942796"/>
                </a:lnTo>
                <a:lnTo>
                  <a:pt x="2698815" y="1941045"/>
                </a:lnTo>
                <a:close/>
                <a:moveTo>
                  <a:pt x="2685959" y="1940626"/>
                </a:moveTo>
                <a:lnTo>
                  <a:pt x="2688610" y="1942796"/>
                </a:lnTo>
                <a:lnTo>
                  <a:pt x="2690498" y="1941920"/>
                </a:lnTo>
                <a:lnTo>
                  <a:pt x="2690498" y="1942796"/>
                </a:lnTo>
                <a:lnTo>
                  <a:pt x="2689736" y="1943215"/>
                </a:lnTo>
                <a:lnTo>
                  <a:pt x="2689372" y="1943634"/>
                </a:lnTo>
                <a:lnTo>
                  <a:pt x="2686323" y="1944510"/>
                </a:lnTo>
                <a:lnTo>
                  <a:pt x="2685561" y="1943634"/>
                </a:lnTo>
                <a:lnTo>
                  <a:pt x="2685561" y="1942796"/>
                </a:lnTo>
                <a:cubicBezTo>
                  <a:pt x="2685694" y="1942073"/>
                  <a:pt x="2685826" y="1941349"/>
                  <a:pt x="2685959" y="1940626"/>
                </a:cubicBezTo>
                <a:close/>
                <a:moveTo>
                  <a:pt x="2694276" y="1937122"/>
                </a:moveTo>
                <a:lnTo>
                  <a:pt x="2696926" y="1937122"/>
                </a:lnTo>
                <a:cubicBezTo>
                  <a:pt x="2697048" y="1938290"/>
                  <a:pt x="2697169" y="1939458"/>
                  <a:pt x="2697291" y="1940626"/>
                </a:cubicBezTo>
                <a:lnTo>
                  <a:pt x="2697688" y="1941045"/>
                </a:lnTo>
                <a:lnTo>
                  <a:pt x="2697291" y="1941463"/>
                </a:lnTo>
                <a:lnTo>
                  <a:pt x="2695800" y="1940626"/>
                </a:lnTo>
                <a:cubicBezTo>
                  <a:pt x="2695667" y="1940182"/>
                  <a:pt x="2695535" y="1939737"/>
                  <a:pt x="2695402" y="1939293"/>
                </a:cubicBezTo>
                <a:lnTo>
                  <a:pt x="2695038" y="1939293"/>
                </a:lnTo>
                <a:lnTo>
                  <a:pt x="2694276" y="1938417"/>
                </a:lnTo>
                <a:close/>
                <a:moveTo>
                  <a:pt x="418993" y="1927561"/>
                </a:moveTo>
                <a:lnTo>
                  <a:pt x="425023" y="1928018"/>
                </a:lnTo>
                <a:lnTo>
                  <a:pt x="423532" y="1936244"/>
                </a:lnTo>
                <a:lnTo>
                  <a:pt x="419755" y="1939291"/>
                </a:lnTo>
                <a:lnTo>
                  <a:pt x="412167" y="1933655"/>
                </a:lnTo>
                <a:lnTo>
                  <a:pt x="414056" y="1930608"/>
                </a:lnTo>
                <a:close/>
                <a:moveTo>
                  <a:pt x="2667436" y="1919752"/>
                </a:moveTo>
                <a:lnTo>
                  <a:pt x="2669324" y="1921047"/>
                </a:lnTo>
                <a:lnTo>
                  <a:pt x="2670815" y="1921466"/>
                </a:lnTo>
                <a:lnTo>
                  <a:pt x="2671578" y="1921466"/>
                </a:lnTo>
                <a:lnTo>
                  <a:pt x="2674593" y="1921923"/>
                </a:lnTo>
                <a:lnTo>
                  <a:pt x="2676515" y="1923637"/>
                </a:lnTo>
                <a:lnTo>
                  <a:pt x="2676879" y="1924094"/>
                </a:lnTo>
                <a:lnTo>
                  <a:pt x="2675355" y="1925388"/>
                </a:lnTo>
                <a:lnTo>
                  <a:pt x="2673102" y="1923218"/>
                </a:lnTo>
                <a:lnTo>
                  <a:pt x="2670815" y="1922799"/>
                </a:lnTo>
                <a:lnTo>
                  <a:pt x="2667436" y="1923218"/>
                </a:lnTo>
                <a:lnTo>
                  <a:pt x="2665911" y="1922799"/>
                </a:lnTo>
                <a:close/>
                <a:moveTo>
                  <a:pt x="2649643" y="1910193"/>
                </a:moveTo>
                <a:lnTo>
                  <a:pt x="2648517" y="1912364"/>
                </a:lnTo>
                <a:cubicBezTo>
                  <a:pt x="2648638" y="1913952"/>
                  <a:pt x="2648760" y="1915537"/>
                  <a:pt x="2648881" y="1917125"/>
                </a:cubicBezTo>
                <a:lnTo>
                  <a:pt x="2644739" y="1923218"/>
                </a:lnTo>
                <a:lnTo>
                  <a:pt x="2641326" y="1924969"/>
                </a:lnTo>
                <a:lnTo>
                  <a:pt x="2637913" y="1928016"/>
                </a:lnTo>
                <a:lnTo>
                  <a:pt x="2636025" y="1929311"/>
                </a:lnTo>
                <a:lnTo>
                  <a:pt x="2637184" y="1927559"/>
                </a:lnTo>
                <a:lnTo>
                  <a:pt x="2640962" y="1924094"/>
                </a:lnTo>
                <a:lnTo>
                  <a:pt x="2642850" y="1921466"/>
                </a:lnTo>
                <a:lnTo>
                  <a:pt x="2644342" y="1921047"/>
                </a:lnTo>
                <a:cubicBezTo>
                  <a:pt x="2644474" y="1920615"/>
                  <a:pt x="2644607" y="1920184"/>
                  <a:pt x="2644739" y="1919752"/>
                </a:cubicBezTo>
                <a:lnTo>
                  <a:pt x="2646263" y="1919295"/>
                </a:lnTo>
                <a:lnTo>
                  <a:pt x="2646992" y="1917125"/>
                </a:lnTo>
                <a:lnTo>
                  <a:pt x="2646992" y="1916248"/>
                </a:lnTo>
                <a:lnTo>
                  <a:pt x="2645501" y="1914077"/>
                </a:lnTo>
                <a:lnTo>
                  <a:pt x="2646263" y="1912364"/>
                </a:lnTo>
                <a:cubicBezTo>
                  <a:pt x="2646385" y="1911780"/>
                  <a:pt x="2646506" y="1911196"/>
                  <a:pt x="2646627" y="1910612"/>
                </a:cubicBezTo>
                <a:close/>
                <a:moveTo>
                  <a:pt x="2637913" y="1906689"/>
                </a:moveTo>
                <a:lnTo>
                  <a:pt x="2639835" y="1907565"/>
                </a:lnTo>
                <a:lnTo>
                  <a:pt x="2640962" y="1909736"/>
                </a:lnTo>
                <a:lnTo>
                  <a:pt x="2643613" y="1910612"/>
                </a:lnTo>
                <a:lnTo>
                  <a:pt x="2644739" y="1911031"/>
                </a:lnTo>
                <a:lnTo>
                  <a:pt x="2642850" y="1912783"/>
                </a:lnTo>
                <a:lnTo>
                  <a:pt x="2639072" y="1910612"/>
                </a:lnTo>
                <a:lnTo>
                  <a:pt x="2637913" y="1911031"/>
                </a:lnTo>
                <a:cubicBezTo>
                  <a:pt x="2637792" y="1910307"/>
                  <a:pt x="2637670" y="1909584"/>
                  <a:pt x="2637549" y="1908861"/>
                </a:cubicBezTo>
                <a:lnTo>
                  <a:pt x="2637549" y="1908022"/>
                </a:lnTo>
                <a:close/>
                <a:moveTo>
                  <a:pt x="2432609" y="1894540"/>
                </a:moveTo>
                <a:lnTo>
                  <a:pt x="2454909" y="1897131"/>
                </a:lnTo>
                <a:lnTo>
                  <a:pt x="2474956" y="1897587"/>
                </a:lnTo>
                <a:lnTo>
                  <a:pt x="2498382" y="1908861"/>
                </a:lnTo>
                <a:lnTo>
                  <a:pt x="2507097" y="1921923"/>
                </a:lnTo>
                <a:lnTo>
                  <a:pt x="2531683" y="1917581"/>
                </a:lnTo>
                <a:lnTo>
                  <a:pt x="2540364" y="1925807"/>
                </a:lnTo>
                <a:lnTo>
                  <a:pt x="2560047" y="1947554"/>
                </a:lnTo>
                <a:lnTo>
                  <a:pt x="2574394" y="1962788"/>
                </a:lnTo>
                <a:lnTo>
                  <a:pt x="2583109" y="1962788"/>
                </a:lnTo>
                <a:lnTo>
                  <a:pt x="2597854" y="1969719"/>
                </a:lnTo>
                <a:lnTo>
                  <a:pt x="2595203" y="1978859"/>
                </a:lnTo>
                <a:lnTo>
                  <a:pt x="2614123" y="1980573"/>
                </a:lnTo>
                <a:lnTo>
                  <a:pt x="2632247" y="1994930"/>
                </a:lnTo>
                <a:lnTo>
                  <a:pt x="2628471" y="2003195"/>
                </a:lnTo>
                <a:lnTo>
                  <a:pt x="2610710" y="2007536"/>
                </a:lnTo>
                <a:lnTo>
                  <a:pt x="2593314" y="2008831"/>
                </a:lnTo>
                <a:lnTo>
                  <a:pt x="2575156" y="2006241"/>
                </a:lnTo>
                <a:lnTo>
                  <a:pt x="2537714" y="2009707"/>
                </a:lnTo>
                <a:lnTo>
                  <a:pt x="2557396" y="1990589"/>
                </a:lnTo>
                <a:lnTo>
                  <a:pt x="2547190" y="1981449"/>
                </a:lnTo>
                <a:lnTo>
                  <a:pt x="2530921" y="1979278"/>
                </a:lnTo>
                <a:lnTo>
                  <a:pt x="2522604" y="1969300"/>
                </a:lnTo>
                <a:lnTo>
                  <a:pt x="2518827" y="1949724"/>
                </a:lnTo>
                <a:lnTo>
                  <a:pt x="2503684" y="1951019"/>
                </a:lnTo>
                <a:lnTo>
                  <a:pt x="2480622" y="1941460"/>
                </a:lnTo>
                <a:lnTo>
                  <a:pt x="2473431" y="1934529"/>
                </a:lnTo>
                <a:lnTo>
                  <a:pt x="2440528" y="1929311"/>
                </a:lnTo>
                <a:lnTo>
                  <a:pt x="2431847" y="1921923"/>
                </a:lnTo>
                <a:lnTo>
                  <a:pt x="2442815" y="1913240"/>
                </a:lnTo>
                <a:lnTo>
                  <a:pt x="2417466" y="1911489"/>
                </a:lnTo>
                <a:lnTo>
                  <a:pt x="2396691" y="1929730"/>
                </a:lnTo>
                <a:lnTo>
                  <a:pt x="2385723" y="1930187"/>
                </a:lnTo>
                <a:lnTo>
                  <a:pt x="2381548" y="1938870"/>
                </a:lnTo>
                <a:lnTo>
                  <a:pt x="2367565" y="1942794"/>
                </a:lnTo>
                <a:lnTo>
                  <a:pt x="2357359" y="1939289"/>
                </a:lnTo>
                <a:lnTo>
                  <a:pt x="2372104" y="1928435"/>
                </a:lnTo>
                <a:lnTo>
                  <a:pt x="2378897" y="1916248"/>
                </a:lnTo>
                <a:lnTo>
                  <a:pt x="2391753" y="1908441"/>
                </a:lnTo>
                <a:lnTo>
                  <a:pt x="2406134" y="1901472"/>
                </a:lnTo>
                <a:lnTo>
                  <a:pt x="2425783" y="1898006"/>
                </a:lnTo>
                <a:close/>
                <a:moveTo>
                  <a:pt x="5912669" y="1890255"/>
                </a:moveTo>
                <a:lnTo>
                  <a:pt x="5912702" y="1890351"/>
                </a:lnTo>
                <a:lnTo>
                  <a:pt x="5913002" y="1890415"/>
                </a:lnTo>
                <a:lnTo>
                  <a:pt x="5912968" y="1890320"/>
                </a:lnTo>
                <a:close/>
                <a:moveTo>
                  <a:pt x="2614851" y="1878012"/>
                </a:moveTo>
                <a:lnTo>
                  <a:pt x="2616740" y="1882354"/>
                </a:lnTo>
                <a:lnTo>
                  <a:pt x="2617900" y="1885858"/>
                </a:lnTo>
                <a:lnTo>
                  <a:pt x="2619026" y="1889323"/>
                </a:lnTo>
                <a:cubicBezTo>
                  <a:pt x="2619280" y="1891495"/>
                  <a:pt x="2619535" y="1893664"/>
                  <a:pt x="2619789" y="1895836"/>
                </a:cubicBezTo>
                <a:lnTo>
                  <a:pt x="2622439" y="1898006"/>
                </a:lnTo>
                <a:lnTo>
                  <a:pt x="2624327" y="1901053"/>
                </a:lnTo>
                <a:lnTo>
                  <a:pt x="2624327" y="1904518"/>
                </a:lnTo>
                <a:cubicBezTo>
                  <a:pt x="2624195" y="1904963"/>
                  <a:pt x="2624063" y="1905407"/>
                  <a:pt x="2623929" y="1905851"/>
                </a:cubicBezTo>
                <a:lnTo>
                  <a:pt x="2621677" y="1898883"/>
                </a:lnTo>
                <a:lnTo>
                  <a:pt x="2617900" y="1897131"/>
                </a:lnTo>
                <a:lnTo>
                  <a:pt x="2615249" y="1895416"/>
                </a:lnTo>
                <a:lnTo>
                  <a:pt x="2616011" y="1894540"/>
                </a:lnTo>
                <a:lnTo>
                  <a:pt x="2617900" y="1893664"/>
                </a:lnTo>
                <a:cubicBezTo>
                  <a:pt x="2618021" y="1892942"/>
                  <a:pt x="2618143" y="1892218"/>
                  <a:pt x="2618264" y="1891495"/>
                </a:cubicBezTo>
                <a:cubicBezTo>
                  <a:pt x="2618143" y="1890771"/>
                  <a:pt x="2618021" y="1890047"/>
                  <a:pt x="2617900" y="1889323"/>
                </a:cubicBezTo>
                <a:lnTo>
                  <a:pt x="2616011" y="1884525"/>
                </a:lnTo>
                <a:lnTo>
                  <a:pt x="2615249" y="1881477"/>
                </a:lnTo>
                <a:lnTo>
                  <a:pt x="2614851" y="1880641"/>
                </a:lnTo>
                <a:close/>
                <a:moveTo>
                  <a:pt x="2597091" y="1878012"/>
                </a:moveTo>
                <a:lnTo>
                  <a:pt x="2598218" y="1878470"/>
                </a:lnTo>
                <a:lnTo>
                  <a:pt x="2601631" y="1882354"/>
                </a:lnTo>
                <a:lnTo>
                  <a:pt x="2602757" y="1884106"/>
                </a:lnTo>
                <a:lnTo>
                  <a:pt x="2605042" y="1885858"/>
                </a:lnTo>
                <a:lnTo>
                  <a:pt x="2603884" y="1885400"/>
                </a:lnTo>
                <a:lnTo>
                  <a:pt x="2601994" y="1884525"/>
                </a:lnTo>
                <a:lnTo>
                  <a:pt x="2597853" y="1880641"/>
                </a:lnTo>
                <a:lnTo>
                  <a:pt x="2595964" y="1880184"/>
                </a:lnTo>
                <a:close/>
                <a:moveTo>
                  <a:pt x="2638675" y="1862359"/>
                </a:moveTo>
                <a:lnTo>
                  <a:pt x="2639072" y="1862359"/>
                </a:lnTo>
                <a:cubicBezTo>
                  <a:pt x="2639195" y="1862944"/>
                  <a:pt x="2639316" y="1863527"/>
                  <a:pt x="2639438" y="1864112"/>
                </a:cubicBezTo>
                <a:lnTo>
                  <a:pt x="2637184" y="1867577"/>
                </a:lnTo>
                <a:lnTo>
                  <a:pt x="2635659" y="1867577"/>
                </a:lnTo>
                <a:lnTo>
                  <a:pt x="2637184" y="1862816"/>
                </a:lnTo>
                <a:close/>
                <a:moveTo>
                  <a:pt x="2555507" y="1856304"/>
                </a:moveTo>
                <a:lnTo>
                  <a:pt x="2556236" y="1858018"/>
                </a:lnTo>
                <a:lnTo>
                  <a:pt x="2556236" y="1858475"/>
                </a:lnTo>
                <a:lnTo>
                  <a:pt x="2553618" y="1860645"/>
                </a:lnTo>
                <a:lnTo>
                  <a:pt x="2555507" y="1862359"/>
                </a:lnTo>
                <a:lnTo>
                  <a:pt x="2557395" y="1858894"/>
                </a:lnTo>
                <a:lnTo>
                  <a:pt x="2558522" y="1861940"/>
                </a:lnTo>
                <a:lnTo>
                  <a:pt x="2558522" y="1866702"/>
                </a:lnTo>
                <a:lnTo>
                  <a:pt x="2558522" y="1867577"/>
                </a:lnTo>
                <a:lnTo>
                  <a:pt x="2558522" y="1868910"/>
                </a:lnTo>
                <a:lnTo>
                  <a:pt x="2558522" y="1869329"/>
                </a:lnTo>
                <a:lnTo>
                  <a:pt x="2558522" y="1871081"/>
                </a:lnTo>
                <a:lnTo>
                  <a:pt x="2556633" y="1875422"/>
                </a:lnTo>
                <a:lnTo>
                  <a:pt x="2551729" y="1874965"/>
                </a:lnTo>
                <a:cubicBezTo>
                  <a:pt x="2551851" y="1873670"/>
                  <a:pt x="2551972" y="1872375"/>
                  <a:pt x="2552094" y="1871081"/>
                </a:cubicBezTo>
                <a:lnTo>
                  <a:pt x="2550967" y="1870623"/>
                </a:lnTo>
                <a:cubicBezTo>
                  <a:pt x="2550834" y="1868744"/>
                  <a:pt x="2550702" y="1866866"/>
                  <a:pt x="2550570" y="1864987"/>
                </a:cubicBezTo>
                <a:lnTo>
                  <a:pt x="2549078" y="1863235"/>
                </a:lnTo>
                <a:lnTo>
                  <a:pt x="2547190" y="1858894"/>
                </a:lnTo>
                <a:lnTo>
                  <a:pt x="2548681" y="1858018"/>
                </a:lnTo>
                <a:lnTo>
                  <a:pt x="2550570" y="1858018"/>
                </a:lnTo>
                <a:lnTo>
                  <a:pt x="2551729" y="1857142"/>
                </a:lnTo>
                <a:lnTo>
                  <a:pt x="2553982" y="1857142"/>
                </a:lnTo>
                <a:close/>
                <a:moveTo>
                  <a:pt x="2608821" y="1842365"/>
                </a:moveTo>
                <a:lnTo>
                  <a:pt x="2610311" y="1842822"/>
                </a:lnTo>
                <a:lnTo>
                  <a:pt x="2612598" y="1851087"/>
                </a:lnTo>
                <a:lnTo>
                  <a:pt x="2612598" y="1851925"/>
                </a:lnTo>
                <a:lnTo>
                  <a:pt x="2617138" y="1859769"/>
                </a:lnTo>
                <a:lnTo>
                  <a:pt x="2617138" y="1861064"/>
                </a:lnTo>
                <a:lnTo>
                  <a:pt x="2615249" y="1861064"/>
                </a:lnTo>
                <a:lnTo>
                  <a:pt x="2612598" y="1861940"/>
                </a:lnTo>
                <a:lnTo>
                  <a:pt x="2612201" y="1861940"/>
                </a:lnTo>
                <a:cubicBezTo>
                  <a:pt x="2612333" y="1861508"/>
                  <a:pt x="2612466" y="1861077"/>
                  <a:pt x="2612598" y="1860645"/>
                </a:cubicBezTo>
                <a:lnTo>
                  <a:pt x="2614487" y="1858894"/>
                </a:lnTo>
                <a:cubicBezTo>
                  <a:pt x="2614608" y="1858311"/>
                  <a:pt x="2614730" y="1857726"/>
                  <a:pt x="2614851" y="1857142"/>
                </a:cubicBezTo>
                <a:lnTo>
                  <a:pt x="2612963" y="1855428"/>
                </a:lnTo>
                <a:lnTo>
                  <a:pt x="2611074" y="1849334"/>
                </a:lnTo>
                <a:lnTo>
                  <a:pt x="2609583" y="1848041"/>
                </a:lnTo>
                <a:lnTo>
                  <a:pt x="2609583" y="1845869"/>
                </a:lnTo>
                <a:lnTo>
                  <a:pt x="2607694" y="1843698"/>
                </a:lnTo>
                <a:lnTo>
                  <a:pt x="2608423" y="1842822"/>
                </a:lnTo>
                <a:close/>
                <a:moveTo>
                  <a:pt x="5876682" y="1832494"/>
                </a:moveTo>
                <a:lnTo>
                  <a:pt x="5876683" y="1832495"/>
                </a:lnTo>
                <a:lnTo>
                  <a:pt x="5880153" y="1835212"/>
                </a:lnTo>
                <a:lnTo>
                  <a:pt x="5880154" y="1835212"/>
                </a:lnTo>
                <a:close/>
                <a:moveTo>
                  <a:pt x="2565314" y="1829340"/>
                </a:moveTo>
                <a:lnTo>
                  <a:pt x="2568726" y="1829340"/>
                </a:lnTo>
                <a:lnTo>
                  <a:pt x="2569854" y="1830216"/>
                </a:lnTo>
                <a:lnTo>
                  <a:pt x="2567601" y="1831511"/>
                </a:lnTo>
                <a:lnTo>
                  <a:pt x="2564950" y="1831931"/>
                </a:lnTo>
                <a:lnTo>
                  <a:pt x="2563061" y="1831511"/>
                </a:lnTo>
                <a:lnTo>
                  <a:pt x="2562299" y="1830635"/>
                </a:lnTo>
                <a:lnTo>
                  <a:pt x="2563426" y="1829759"/>
                </a:lnTo>
                <a:close/>
                <a:moveTo>
                  <a:pt x="2547919" y="1824999"/>
                </a:moveTo>
                <a:lnTo>
                  <a:pt x="2550570" y="1827170"/>
                </a:lnTo>
                <a:lnTo>
                  <a:pt x="2552094" y="1829340"/>
                </a:lnTo>
                <a:cubicBezTo>
                  <a:pt x="2551972" y="1830203"/>
                  <a:pt x="2551851" y="1831068"/>
                  <a:pt x="2551729" y="1831931"/>
                </a:cubicBezTo>
                <a:lnTo>
                  <a:pt x="2552458" y="1834139"/>
                </a:lnTo>
                <a:lnTo>
                  <a:pt x="2553982" y="1838900"/>
                </a:lnTo>
                <a:lnTo>
                  <a:pt x="2556236" y="1842365"/>
                </a:lnTo>
                <a:cubicBezTo>
                  <a:pt x="2556114" y="1843534"/>
                  <a:pt x="2555993" y="1844701"/>
                  <a:pt x="2555871" y="1845869"/>
                </a:cubicBezTo>
                <a:cubicBezTo>
                  <a:pt x="2555750" y="1847024"/>
                  <a:pt x="2555628" y="1848179"/>
                  <a:pt x="2555507" y="1849334"/>
                </a:cubicBezTo>
                <a:lnTo>
                  <a:pt x="2555507" y="1850210"/>
                </a:lnTo>
                <a:lnTo>
                  <a:pt x="2552094" y="1852381"/>
                </a:lnTo>
                <a:lnTo>
                  <a:pt x="2550967" y="1853677"/>
                </a:lnTo>
                <a:lnTo>
                  <a:pt x="2548316" y="1854552"/>
                </a:lnTo>
                <a:lnTo>
                  <a:pt x="2546791" y="1856304"/>
                </a:lnTo>
                <a:cubicBezTo>
                  <a:pt x="2546671" y="1855568"/>
                  <a:pt x="2546549" y="1854832"/>
                  <a:pt x="2546428" y="1854096"/>
                </a:cubicBezTo>
                <a:lnTo>
                  <a:pt x="2544903" y="1851925"/>
                </a:lnTo>
                <a:lnTo>
                  <a:pt x="2544903" y="1849334"/>
                </a:lnTo>
                <a:lnTo>
                  <a:pt x="2543379" y="1850210"/>
                </a:lnTo>
                <a:lnTo>
                  <a:pt x="2542253" y="1849753"/>
                </a:lnTo>
                <a:lnTo>
                  <a:pt x="2539236" y="1847583"/>
                </a:lnTo>
                <a:lnTo>
                  <a:pt x="2538111" y="1844993"/>
                </a:lnTo>
                <a:lnTo>
                  <a:pt x="2540762" y="1844536"/>
                </a:lnTo>
                <a:lnTo>
                  <a:pt x="2540762" y="1845869"/>
                </a:lnTo>
                <a:lnTo>
                  <a:pt x="2543015" y="1843698"/>
                </a:lnTo>
                <a:lnTo>
                  <a:pt x="2542650" y="1842822"/>
                </a:lnTo>
                <a:cubicBezTo>
                  <a:pt x="2542517" y="1842098"/>
                  <a:pt x="2542384" y="1841376"/>
                  <a:pt x="2542253" y="1840652"/>
                </a:cubicBezTo>
                <a:lnTo>
                  <a:pt x="2546029" y="1834558"/>
                </a:lnTo>
                <a:lnTo>
                  <a:pt x="2546791" y="1831511"/>
                </a:lnTo>
                <a:cubicBezTo>
                  <a:pt x="2546671" y="1829481"/>
                  <a:pt x="2546549" y="1827450"/>
                  <a:pt x="2546428" y="1825418"/>
                </a:cubicBezTo>
                <a:close/>
                <a:moveTo>
                  <a:pt x="7705815" y="1821533"/>
                </a:moveTo>
                <a:lnTo>
                  <a:pt x="7719434" y="1831931"/>
                </a:lnTo>
                <a:cubicBezTo>
                  <a:pt x="7719301" y="1839039"/>
                  <a:pt x="7719169" y="1846149"/>
                  <a:pt x="7719036" y="1853257"/>
                </a:cubicBezTo>
                <a:lnTo>
                  <a:pt x="7713370" y="1908442"/>
                </a:lnTo>
                <a:lnTo>
                  <a:pt x="7706942" y="1936700"/>
                </a:lnTo>
                <a:lnTo>
                  <a:pt x="7688022" y="1907566"/>
                </a:lnTo>
                <a:lnTo>
                  <a:pt x="7681229" y="1881935"/>
                </a:lnTo>
                <a:lnTo>
                  <a:pt x="7690308" y="1847583"/>
                </a:lnTo>
                <a:close/>
                <a:moveTo>
                  <a:pt x="2586488" y="1812393"/>
                </a:moveTo>
                <a:lnTo>
                  <a:pt x="2588012" y="1814983"/>
                </a:lnTo>
                <a:lnTo>
                  <a:pt x="2591789" y="1818906"/>
                </a:lnTo>
                <a:lnTo>
                  <a:pt x="2595202" y="1820658"/>
                </a:lnTo>
                <a:lnTo>
                  <a:pt x="2598218" y="1825418"/>
                </a:lnTo>
                <a:lnTo>
                  <a:pt x="2599742" y="1827170"/>
                </a:lnTo>
                <a:cubicBezTo>
                  <a:pt x="2599863" y="1827601"/>
                  <a:pt x="2599984" y="1828033"/>
                  <a:pt x="2600106" y="1828464"/>
                </a:cubicBezTo>
                <a:lnTo>
                  <a:pt x="2598218" y="1835854"/>
                </a:lnTo>
                <a:lnTo>
                  <a:pt x="2597091" y="1840195"/>
                </a:lnTo>
                <a:lnTo>
                  <a:pt x="2597091" y="1843698"/>
                </a:lnTo>
                <a:lnTo>
                  <a:pt x="2595964" y="1842822"/>
                </a:lnTo>
                <a:cubicBezTo>
                  <a:pt x="2595832" y="1842098"/>
                  <a:pt x="2595699" y="1841376"/>
                  <a:pt x="2595567" y="1840652"/>
                </a:cubicBezTo>
                <a:lnTo>
                  <a:pt x="2594076" y="1838900"/>
                </a:lnTo>
                <a:lnTo>
                  <a:pt x="2593678" y="1838481"/>
                </a:lnTo>
                <a:lnTo>
                  <a:pt x="2596329" y="1838023"/>
                </a:lnTo>
                <a:lnTo>
                  <a:pt x="2597091" y="1834139"/>
                </a:lnTo>
                <a:lnTo>
                  <a:pt x="2598980" y="1830635"/>
                </a:lnTo>
                <a:lnTo>
                  <a:pt x="2598980" y="1827588"/>
                </a:lnTo>
                <a:lnTo>
                  <a:pt x="2595964" y="1824123"/>
                </a:lnTo>
                <a:lnTo>
                  <a:pt x="2594805" y="1821077"/>
                </a:lnTo>
                <a:lnTo>
                  <a:pt x="2591424" y="1819781"/>
                </a:lnTo>
                <a:lnTo>
                  <a:pt x="2588377" y="1817153"/>
                </a:lnTo>
                <a:lnTo>
                  <a:pt x="2586488" y="1816734"/>
                </a:lnTo>
                <a:lnTo>
                  <a:pt x="2584235" y="1817153"/>
                </a:lnTo>
                <a:lnTo>
                  <a:pt x="2585759" y="1814983"/>
                </a:lnTo>
                <a:cubicBezTo>
                  <a:pt x="2585880" y="1814259"/>
                  <a:pt x="2586002" y="1813536"/>
                  <a:pt x="2586123" y="1812812"/>
                </a:cubicBezTo>
                <a:close/>
                <a:moveTo>
                  <a:pt x="2544141" y="1769815"/>
                </a:moveTo>
                <a:lnTo>
                  <a:pt x="2546428" y="1771986"/>
                </a:lnTo>
                <a:lnTo>
                  <a:pt x="2549078" y="1773280"/>
                </a:lnTo>
                <a:lnTo>
                  <a:pt x="2550967" y="1773280"/>
                </a:lnTo>
                <a:lnTo>
                  <a:pt x="2552094" y="1771986"/>
                </a:lnTo>
                <a:lnTo>
                  <a:pt x="2556633" y="1772823"/>
                </a:lnTo>
                <a:lnTo>
                  <a:pt x="2560411" y="1771529"/>
                </a:lnTo>
                <a:lnTo>
                  <a:pt x="2561173" y="1773280"/>
                </a:lnTo>
                <a:lnTo>
                  <a:pt x="2560411" y="1774156"/>
                </a:lnTo>
                <a:lnTo>
                  <a:pt x="2552458" y="1775452"/>
                </a:lnTo>
                <a:lnTo>
                  <a:pt x="2544903" y="1778041"/>
                </a:lnTo>
                <a:lnTo>
                  <a:pt x="2540762" y="1779794"/>
                </a:lnTo>
                <a:lnTo>
                  <a:pt x="2538840" y="1779794"/>
                </a:lnTo>
                <a:lnTo>
                  <a:pt x="2537349" y="1779375"/>
                </a:lnTo>
                <a:lnTo>
                  <a:pt x="2533571" y="1773280"/>
                </a:lnTo>
                <a:lnTo>
                  <a:pt x="2534698" y="1773699"/>
                </a:lnTo>
                <a:lnTo>
                  <a:pt x="2537713" y="1777204"/>
                </a:lnTo>
                <a:lnTo>
                  <a:pt x="2540364" y="1776327"/>
                </a:lnTo>
                <a:lnTo>
                  <a:pt x="2542650" y="1774156"/>
                </a:lnTo>
                <a:cubicBezTo>
                  <a:pt x="2542772" y="1773713"/>
                  <a:pt x="2542893" y="1773268"/>
                  <a:pt x="2543015" y="1772823"/>
                </a:cubicBezTo>
                <a:lnTo>
                  <a:pt x="2543015" y="1771986"/>
                </a:lnTo>
                <a:close/>
                <a:moveTo>
                  <a:pt x="2563824" y="1764598"/>
                </a:moveTo>
                <a:lnTo>
                  <a:pt x="2565712" y="1765016"/>
                </a:lnTo>
                <a:lnTo>
                  <a:pt x="2568726" y="1765436"/>
                </a:lnTo>
                <a:lnTo>
                  <a:pt x="2572139" y="1766311"/>
                </a:lnTo>
                <a:lnTo>
                  <a:pt x="2574029" y="1768482"/>
                </a:lnTo>
                <a:lnTo>
                  <a:pt x="2575918" y="1771529"/>
                </a:lnTo>
                <a:lnTo>
                  <a:pt x="2577044" y="1772823"/>
                </a:lnTo>
                <a:lnTo>
                  <a:pt x="2578171" y="1773280"/>
                </a:lnTo>
                <a:lnTo>
                  <a:pt x="2577442" y="1774156"/>
                </a:lnTo>
                <a:lnTo>
                  <a:pt x="2578171" y="1775452"/>
                </a:lnTo>
                <a:lnTo>
                  <a:pt x="2580060" y="1776327"/>
                </a:lnTo>
                <a:lnTo>
                  <a:pt x="2582346" y="1779375"/>
                </a:lnTo>
                <a:cubicBezTo>
                  <a:pt x="2582213" y="1781545"/>
                  <a:pt x="2582081" y="1783715"/>
                  <a:pt x="2581948" y="1785886"/>
                </a:cubicBezTo>
                <a:lnTo>
                  <a:pt x="2578171" y="1788933"/>
                </a:lnTo>
                <a:lnTo>
                  <a:pt x="2576281" y="1798911"/>
                </a:lnTo>
                <a:lnTo>
                  <a:pt x="2575156" y="1800207"/>
                </a:lnTo>
                <a:lnTo>
                  <a:pt x="2574394" y="1800663"/>
                </a:lnTo>
                <a:lnTo>
                  <a:pt x="2572902" y="1797617"/>
                </a:lnTo>
                <a:lnTo>
                  <a:pt x="2571014" y="1796321"/>
                </a:lnTo>
                <a:lnTo>
                  <a:pt x="2574394" y="1793694"/>
                </a:lnTo>
                <a:lnTo>
                  <a:pt x="2575918" y="1791523"/>
                </a:lnTo>
                <a:cubicBezTo>
                  <a:pt x="2576039" y="1790076"/>
                  <a:pt x="2576161" y="1788628"/>
                  <a:pt x="2576281" y="1787181"/>
                </a:cubicBezTo>
                <a:lnTo>
                  <a:pt x="2577442" y="1784592"/>
                </a:lnTo>
                <a:lnTo>
                  <a:pt x="2577442" y="1782382"/>
                </a:lnTo>
                <a:lnTo>
                  <a:pt x="2578569" y="1780213"/>
                </a:lnTo>
                <a:cubicBezTo>
                  <a:pt x="2578436" y="1779488"/>
                  <a:pt x="2578304" y="1778766"/>
                  <a:pt x="2578171" y="1778041"/>
                </a:cubicBezTo>
                <a:lnTo>
                  <a:pt x="2575918" y="1775871"/>
                </a:lnTo>
                <a:lnTo>
                  <a:pt x="2572505" y="1767606"/>
                </a:lnTo>
                <a:lnTo>
                  <a:pt x="2565314" y="1765892"/>
                </a:lnTo>
                <a:lnTo>
                  <a:pt x="2561537" y="1765892"/>
                </a:lnTo>
                <a:close/>
                <a:moveTo>
                  <a:pt x="4107386" y="1733702"/>
                </a:moveTo>
                <a:lnTo>
                  <a:pt x="4108149" y="1734579"/>
                </a:lnTo>
                <a:lnTo>
                  <a:pt x="4105498" y="1740671"/>
                </a:lnTo>
                <a:lnTo>
                  <a:pt x="4102118" y="1738500"/>
                </a:lnTo>
                <a:lnTo>
                  <a:pt x="4101720" y="1737206"/>
                </a:lnTo>
                <a:lnTo>
                  <a:pt x="4100958" y="1736331"/>
                </a:lnTo>
                <a:lnTo>
                  <a:pt x="4104007" y="1736331"/>
                </a:lnTo>
                <a:close/>
                <a:moveTo>
                  <a:pt x="4164876" y="1722429"/>
                </a:moveTo>
                <a:lnTo>
                  <a:pt x="4170939" y="1723267"/>
                </a:lnTo>
                <a:lnTo>
                  <a:pt x="4171668" y="1722429"/>
                </a:lnTo>
                <a:lnTo>
                  <a:pt x="4172066" y="1722429"/>
                </a:lnTo>
                <a:lnTo>
                  <a:pt x="4172066" y="1723267"/>
                </a:lnTo>
                <a:lnTo>
                  <a:pt x="4172066" y="1725895"/>
                </a:lnTo>
                <a:cubicBezTo>
                  <a:pt x="4172188" y="1726618"/>
                  <a:pt x="4172309" y="1727341"/>
                  <a:pt x="4172431" y="1728065"/>
                </a:cubicBezTo>
                <a:cubicBezTo>
                  <a:pt x="4172309" y="1729512"/>
                  <a:pt x="4172188" y="1730960"/>
                  <a:pt x="4172066" y="1732407"/>
                </a:cubicBezTo>
                <a:lnTo>
                  <a:pt x="4170939" y="1734579"/>
                </a:lnTo>
                <a:lnTo>
                  <a:pt x="4167891" y="1736748"/>
                </a:lnTo>
                <a:lnTo>
                  <a:pt x="4165240" y="1736331"/>
                </a:lnTo>
                <a:lnTo>
                  <a:pt x="4164114" y="1735454"/>
                </a:lnTo>
                <a:lnTo>
                  <a:pt x="4161463" y="1731988"/>
                </a:lnTo>
                <a:lnTo>
                  <a:pt x="4161463" y="1728065"/>
                </a:lnTo>
                <a:lnTo>
                  <a:pt x="4164114" y="1725895"/>
                </a:lnTo>
                <a:close/>
                <a:moveTo>
                  <a:pt x="4097953" y="1721750"/>
                </a:moveTo>
                <a:lnTo>
                  <a:pt x="4098716" y="1722626"/>
                </a:lnTo>
                <a:lnTo>
                  <a:pt x="4096065" y="1728719"/>
                </a:lnTo>
                <a:lnTo>
                  <a:pt x="4092685" y="1726548"/>
                </a:lnTo>
                <a:lnTo>
                  <a:pt x="4092287" y="1725254"/>
                </a:lnTo>
                <a:lnTo>
                  <a:pt x="4091525" y="1724378"/>
                </a:lnTo>
                <a:lnTo>
                  <a:pt x="4094574" y="1724378"/>
                </a:lnTo>
                <a:close/>
                <a:moveTo>
                  <a:pt x="4124782" y="1721096"/>
                </a:moveTo>
                <a:lnTo>
                  <a:pt x="4125544" y="1721096"/>
                </a:lnTo>
                <a:lnTo>
                  <a:pt x="4128195" y="1722848"/>
                </a:lnTo>
                <a:lnTo>
                  <a:pt x="4128560" y="1724144"/>
                </a:lnTo>
                <a:lnTo>
                  <a:pt x="4128560" y="1725438"/>
                </a:lnTo>
                <a:lnTo>
                  <a:pt x="4126307" y="1727646"/>
                </a:lnTo>
                <a:lnTo>
                  <a:pt x="4125180" y="1727646"/>
                </a:lnTo>
                <a:lnTo>
                  <a:pt x="4124020" y="1726770"/>
                </a:lnTo>
                <a:lnTo>
                  <a:pt x="4122894" y="1724144"/>
                </a:lnTo>
                <a:lnTo>
                  <a:pt x="4123656" y="1721973"/>
                </a:lnTo>
                <a:close/>
                <a:moveTo>
                  <a:pt x="4155443" y="1710478"/>
                </a:moveTo>
                <a:lnTo>
                  <a:pt x="4161506" y="1711316"/>
                </a:lnTo>
                <a:lnTo>
                  <a:pt x="4162235" y="1710478"/>
                </a:lnTo>
                <a:lnTo>
                  <a:pt x="4162633" y="1710478"/>
                </a:lnTo>
                <a:lnTo>
                  <a:pt x="4162633" y="1711316"/>
                </a:lnTo>
                <a:lnTo>
                  <a:pt x="4162633" y="1713942"/>
                </a:lnTo>
                <a:lnTo>
                  <a:pt x="4162998" y="1716114"/>
                </a:lnTo>
                <a:lnTo>
                  <a:pt x="4162633" y="1720456"/>
                </a:lnTo>
                <a:lnTo>
                  <a:pt x="4161506" y="1722626"/>
                </a:lnTo>
                <a:lnTo>
                  <a:pt x="4158458" y="1724796"/>
                </a:lnTo>
                <a:lnTo>
                  <a:pt x="4155807" y="1724378"/>
                </a:lnTo>
                <a:lnTo>
                  <a:pt x="4154681" y="1723503"/>
                </a:lnTo>
                <a:lnTo>
                  <a:pt x="4152030" y="1720036"/>
                </a:lnTo>
                <a:lnTo>
                  <a:pt x="4152030" y="1716114"/>
                </a:lnTo>
                <a:lnTo>
                  <a:pt x="4154681" y="1713942"/>
                </a:lnTo>
                <a:close/>
                <a:moveTo>
                  <a:pt x="4115349" y="1709144"/>
                </a:moveTo>
                <a:lnTo>
                  <a:pt x="4116111" y="1709144"/>
                </a:lnTo>
                <a:lnTo>
                  <a:pt x="4118762" y="1710896"/>
                </a:lnTo>
                <a:lnTo>
                  <a:pt x="4119127" y="1712190"/>
                </a:lnTo>
                <a:lnTo>
                  <a:pt x="4119127" y="1713484"/>
                </a:lnTo>
                <a:lnTo>
                  <a:pt x="4116874" y="1715694"/>
                </a:lnTo>
                <a:lnTo>
                  <a:pt x="4115747" y="1715694"/>
                </a:lnTo>
                <a:lnTo>
                  <a:pt x="4114587" y="1714817"/>
                </a:lnTo>
                <a:lnTo>
                  <a:pt x="4113461" y="1712190"/>
                </a:lnTo>
                <a:lnTo>
                  <a:pt x="4114223" y="1710019"/>
                </a:lnTo>
                <a:close/>
                <a:moveTo>
                  <a:pt x="4153908" y="1708071"/>
                </a:moveTo>
                <a:lnTo>
                  <a:pt x="4153908" y="1709823"/>
                </a:lnTo>
                <a:lnTo>
                  <a:pt x="4148242" y="1715040"/>
                </a:lnTo>
                <a:lnTo>
                  <a:pt x="4145956" y="1722848"/>
                </a:lnTo>
                <a:lnTo>
                  <a:pt x="4144067" y="1725895"/>
                </a:lnTo>
                <a:lnTo>
                  <a:pt x="4142576" y="1727190"/>
                </a:lnTo>
                <a:lnTo>
                  <a:pt x="4139925" y="1728065"/>
                </a:lnTo>
                <a:lnTo>
                  <a:pt x="4136512" y="1723267"/>
                </a:lnTo>
                <a:lnTo>
                  <a:pt x="4134623" y="1717630"/>
                </a:lnTo>
                <a:lnTo>
                  <a:pt x="4133861" y="1716335"/>
                </a:lnTo>
                <a:lnTo>
                  <a:pt x="4135750" y="1715040"/>
                </a:lnTo>
                <a:lnTo>
                  <a:pt x="4138036" y="1715040"/>
                </a:lnTo>
                <a:lnTo>
                  <a:pt x="4142576" y="1714584"/>
                </a:lnTo>
                <a:lnTo>
                  <a:pt x="4144067" y="1714165"/>
                </a:lnTo>
                <a:lnTo>
                  <a:pt x="4149369" y="1708490"/>
                </a:lnTo>
                <a:close/>
                <a:moveTo>
                  <a:pt x="4209873" y="1702435"/>
                </a:moveTo>
                <a:lnTo>
                  <a:pt x="4211762" y="1702435"/>
                </a:lnTo>
                <a:lnTo>
                  <a:pt x="4212126" y="1702435"/>
                </a:lnTo>
                <a:lnTo>
                  <a:pt x="4213286" y="1704148"/>
                </a:lnTo>
                <a:lnTo>
                  <a:pt x="4213286" y="1708071"/>
                </a:lnTo>
                <a:lnTo>
                  <a:pt x="4211762" y="1714165"/>
                </a:lnTo>
                <a:lnTo>
                  <a:pt x="4210238" y="1719382"/>
                </a:lnTo>
                <a:lnTo>
                  <a:pt x="4203080" y="1721973"/>
                </a:lnTo>
                <a:lnTo>
                  <a:pt x="4199270" y="1725895"/>
                </a:lnTo>
                <a:lnTo>
                  <a:pt x="4195890" y="1725438"/>
                </a:lnTo>
                <a:lnTo>
                  <a:pt x="4195493" y="1725019"/>
                </a:lnTo>
                <a:lnTo>
                  <a:pt x="4198905" y="1723725"/>
                </a:lnTo>
                <a:lnTo>
                  <a:pt x="4202318" y="1720677"/>
                </a:lnTo>
                <a:lnTo>
                  <a:pt x="4204572" y="1714165"/>
                </a:lnTo>
                <a:lnTo>
                  <a:pt x="4207984" y="1706776"/>
                </a:lnTo>
                <a:cubicBezTo>
                  <a:pt x="4208106" y="1705761"/>
                  <a:pt x="4208227" y="1704745"/>
                  <a:pt x="4208349" y="1703729"/>
                </a:cubicBezTo>
                <a:close/>
                <a:moveTo>
                  <a:pt x="4108149" y="1698931"/>
                </a:moveTo>
                <a:lnTo>
                  <a:pt x="4111561" y="1698931"/>
                </a:lnTo>
                <a:lnTo>
                  <a:pt x="4113053" y="1701102"/>
                </a:lnTo>
                <a:cubicBezTo>
                  <a:pt x="4113185" y="1701825"/>
                  <a:pt x="4113318" y="1702549"/>
                  <a:pt x="4113450" y="1703272"/>
                </a:cubicBezTo>
                <a:lnTo>
                  <a:pt x="4112324" y="1704148"/>
                </a:lnTo>
                <a:lnTo>
                  <a:pt x="4113053" y="1706776"/>
                </a:lnTo>
                <a:lnTo>
                  <a:pt x="4112324" y="1708490"/>
                </a:lnTo>
                <a:lnTo>
                  <a:pt x="4110037" y="1711119"/>
                </a:lnTo>
                <a:lnTo>
                  <a:pt x="4109673" y="1711119"/>
                </a:lnTo>
                <a:cubicBezTo>
                  <a:pt x="4109540" y="1710243"/>
                  <a:pt x="4109408" y="1709367"/>
                  <a:pt x="4109275" y="1708490"/>
                </a:cubicBezTo>
                <a:lnTo>
                  <a:pt x="4106260" y="1701978"/>
                </a:lnTo>
                <a:close/>
                <a:moveTo>
                  <a:pt x="4144475" y="1696119"/>
                </a:moveTo>
                <a:lnTo>
                  <a:pt x="4144475" y="1697871"/>
                </a:lnTo>
                <a:lnTo>
                  <a:pt x="4138809" y="1703087"/>
                </a:lnTo>
                <a:lnTo>
                  <a:pt x="4136523" y="1710896"/>
                </a:lnTo>
                <a:lnTo>
                  <a:pt x="4134634" y="1713942"/>
                </a:lnTo>
                <a:lnTo>
                  <a:pt x="4133143" y="1715237"/>
                </a:lnTo>
                <a:lnTo>
                  <a:pt x="4130492" y="1716112"/>
                </a:lnTo>
                <a:lnTo>
                  <a:pt x="4127079" y="1711314"/>
                </a:lnTo>
                <a:lnTo>
                  <a:pt x="4125190" y="1705677"/>
                </a:lnTo>
                <a:lnTo>
                  <a:pt x="4124428" y="1704382"/>
                </a:lnTo>
                <a:lnTo>
                  <a:pt x="4126317" y="1703087"/>
                </a:lnTo>
                <a:lnTo>
                  <a:pt x="4128603" y="1703087"/>
                </a:lnTo>
                <a:lnTo>
                  <a:pt x="4133143" y="1702630"/>
                </a:lnTo>
                <a:lnTo>
                  <a:pt x="4134634" y="1702212"/>
                </a:lnTo>
                <a:lnTo>
                  <a:pt x="4139936" y="1696537"/>
                </a:lnTo>
                <a:close/>
                <a:moveTo>
                  <a:pt x="4200440" y="1690484"/>
                </a:moveTo>
                <a:lnTo>
                  <a:pt x="4202329" y="1690484"/>
                </a:lnTo>
                <a:lnTo>
                  <a:pt x="4202693" y="1690484"/>
                </a:lnTo>
                <a:lnTo>
                  <a:pt x="4203853" y="1692196"/>
                </a:lnTo>
                <a:lnTo>
                  <a:pt x="4203853" y="1696119"/>
                </a:lnTo>
                <a:lnTo>
                  <a:pt x="4202329" y="1702213"/>
                </a:lnTo>
                <a:lnTo>
                  <a:pt x="4200805" y="1707431"/>
                </a:lnTo>
                <a:lnTo>
                  <a:pt x="4193647" y="1710020"/>
                </a:lnTo>
                <a:lnTo>
                  <a:pt x="4189837" y="1713942"/>
                </a:lnTo>
                <a:lnTo>
                  <a:pt x="4186457" y="1713485"/>
                </a:lnTo>
                <a:lnTo>
                  <a:pt x="4186060" y="1713068"/>
                </a:lnTo>
                <a:lnTo>
                  <a:pt x="4189472" y="1711772"/>
                </a:lnTo>
                <a:lnTo>
                  <a:pt x="4192885" y="1708725"/>
                </a:lnTo>
                <a:lnTo>
                  <a:pt x="4195139" y="1702213"/>
                </a:lnTo>
                <a:lnTo>
                  <a:pt x="4198551" y="1694824"/>
                </a:lnTo>
                <a:lnTo>
                  <a:pt x="4198916" y="1691777"/>
                </a:lnTo>
                <a:close/>
                <a:moveTo>
                  <a:pt x="4098716" y="1686979"/>
                </a:moveTo>
                <a:lnTo>
                  <a:pt x="4102128" y="1686979"/>
                </a:lnTo>
                <a:lnTo>
                  <a:pt x="4103620" y="1689150"/>
                </a:lnTo>
                <a:lnTo>
                  <a:pt x="4104017" y="1691321"/>
                </a:lnTo>
                <a:lnTo>
                  <a:pt x="4102891" y="1692196"/>
                </a:lnTo>
                <a:lnTo>
                  <a:pt x="4103620" y="1694824"/>
                </a:lnTo>
                <a:lnTo>
                  <a:pt x="4102891" y="1696538"/>
                </a:lnTo>
                <a:lnTo>
                  <a:pt x="4100604" y="1699167"/>
                </a:lnTo>
                <a:lnTo>
                  <a:pt x="4100240" y="1699167"/>
                </a:lnTo>
                <a:lnTo>
                  <a:pt x="4099842" y="1696538"/>
                </a:lnTo>
                <a:lnTo>
                  <a:pt x="4096827" y="1690026"/>
                </a:lnTo>
                <a:close/>
                <a:moveTo>
                  <a:pt x="4223094" y="1685030"/>
                </a:moveTo>
                <a:lnTo>
                  <a:pt x="4223856" y="1686782"/>
                </a:lnTo>
                <a:lnTo>
                  <a:pt x="4223094" y="1688496"/>
                </a:lnTo>
                <a:cubicBezTo>
                  <a:pt x="4222973" y="1690096"/>
                  <a:pt x="4222851" y="1691695"/>
                  <a:pt x="4222730" y="1693294"/>
                </a:cubicBezTo>
                <a:lnTo>
                  <a:pt x="4220079" y="1695046"/>
                </a:lnTo>
                <a:lnTo>
                  <a:pt x="4215937" y="1696761"/>
                </a:lnTo>
                <a:lnTo>
                  <a:pt x="4214413" y="1698512"/>
                </a:lnTo>
                <a:lnTo>
                  <a:pt x="4212524" y="1698094"/>
                </a:lnTo>
                <a:lnTo>
                  <a:pt x="4213651" y="1693294"/>
                </a:lnTo>
                <a:lnTo>
                  <a:pt x="4214413" y="1691543"/>
                </a:lnTo>
                <a:lnTo>
                  <a:pt x="4218190" y="1689372"/>
                </a:lnTo>
                <a:lnTo>
                  <a:pt x="4221205" y="1688496"/>
                </a:lnTo>
                <a:lnTo>
                  <a:pt x="4221967" y="1686325"/>
                </a:lnTo>
                <a:close/>
                <a:moveTo>
                  <a:pt x="4213661" y="1673077"/>
                </a:moveTo>
                <a:lnTo>
                  <a:pt x="4214423" y="1674829"/>
                </a:lnTo>
                <a:lnTo>
                  <a:pt x="4213661" y="1676543"/>
                </a:lnTo>
                <a:lnTo>
                  <a:pt x="4213297" y="1681341"/>
                </a:lnTo>
                <a:lnTo>
                  <a:pt x="4210646" y="1683094"/>
                </a:lnTo>
                <a:lnTo>
                  <a:pt x="4206504" y="1684807"/>
                </a:lnTo>
                <a:lnTo>
                  <a:pt x="4204980" y="1686559"/>
                </a:lnTo>
                <a:lnTo>
                  <a:pt x="4203091" y="1686141"/>
                </a:lnTo>
                <a:lnTo>
                  <a:pt x="4204218" y="1681341"/>
                </a:lnTo>
                <a:lnTo>
                  <a:pt x="4204980" y="1679590"/>
                </a:lnTo>
                <a:lnTo>
                  <a:pt x="4208757" y="1677419"/>
                </a:lnTo>
                <a:lnTo>
                  <a:pt x="4211772" y="1676543"/>
                </a:lnTo>
                <a:lnTo>
                  <a:pt x="4212534" y="1674373"/>
                </a:lnTo>
                <a:close/>
                <a:moveTo>
                  <a:pt x="2930628" y="1577260"/>
                </a:moveTo>
                <a:lnTo>
                  <a:pt x="2931357" y="1577260"/>
                </a:lnTo>
                <a:lnTo>
                  <a:pt x="2929468" y="1580307"/>
                </a:lnTo>
                <a:lnTo>
                  <a:pt x="2926453" y="1581602"/>
                </a:lnTo>
                <a:lnTo>
                  <a:pt x="2926089" y="1581602"/>
                </a:lnTo>
                <a:lnTo>
                  <a:pt x="2925691" y="1580726"/>
                </a:lnTo>
                <a:lnTo>
                  <a:pt x="2928342" y="1579850"/>
                </a:lnTo>
                <a:close/>
                <a:moveTo>
                  <a:pt x="7929279" y="1508594"/>
                </a:moveTo>
                <a:lnTo>
                  <a:pt x="7950452" y="1515526"/>
                </a:lnTo>
                <a:lnTo>
                  <a:pt x="7958040" y="1527712"/>
                </a:lnTo>
                <a:lnTo>
                  <a:pt x="7951977" y="1549002"/>
                </a:lnTo>
                <a:lnTo>
                  <a:pt x="7937232" y="1537272"/>
                </a:lnTo>
                <a:lnTo>
                  <a:pt x="7927390" y="1545537"/>
                </a:lnTo>
                <a:cubicBezTo>
                  <a:pt x="7927523" y="1552202"/>
                  <a:pt x="7927655" y="1558865"/>
                  <a:pt x="7927788" y="1565530"/>
                </a:cubicBezTo>
                <a:lnTo>
                  <a:pt x="7908106" y="1555972"/>
                </a:lnTo>
                <a:lnTo>
                  <a:pt x="7902440" y="1539442"/>
                </a:lnTo>
                <a:lnTo>
                  <a:pt x="7908503" y="1519029"/>
                </a:lnTo>
                <a:lnTo>
                  <a:pt x="7924011" y="1523371"/>
                </a:lnTo>
                <a:close/>
                <a:moveTo>
                  <a:pt x="5168839" y="1469301"/>
                </a:moveTo>
                <a:lnTo>
                  <a:pt x="5173770" y="1473364"/>
                </a:lnTo>
                <a:lnTo>
                  <a:pt x="5176796" y="1473024"/>
                </a:lnTo>
                <a:lnTo>
                  <a:pt x="5176796" y="1470973"/>
                </a:lnTo>
                <a:close/>
                <a:moveTo>
                  <a:pt x="4924926" y="1452080"/>
                </a:moveTo>
                <a:lnTo>
                  <a:pt x="4927212" y="1452538"/>
                </a:lnTo>
                <a:lnTo>
                  <a:pt x="4929466" y="1455583"/>
                </a:lnTo>
                <a:lnTo>
                  <a:pt x="4930625" y="1456422"/>
                </a:lnTo>
                <a:lnTo>
                  <a:pt x="4929466" y="1457755"/>
                </a:lnTo>
                <a:lnTo>
                  <a:pt x="4927212" y="1457755"/>
                </a:lnTo>
                <a:lnTo>
                  <a:pt x="4925324" y="1455583"/>
                </a:lnTo>
                <a:cubicBezTo>
                  <a:pt x="4925191" y="1454415"/>
                  <a:pt x="4925059" y="1453248"/>
                  <a:pt x="4924926" y="1452080"/>
                </a:cubicBezTo>
                <a:close/>
                <a:moveTo>
                  <a:pt x="5420702" y="1451020"/>
                </a:moveTo>
                <a:lnTo>
                  <a:pt x="5418449" y="1453609"/>
                </a:lnTo>
                <a:lnTo>
                  <a:pt x="5406719" y="1464045"/>
                </a:lnTo>
                <a:lnTo>
                  <a:pt x="5405957" y="1467092"/>
                </a:lnTo>
                <a:lnTo>
                  <a:pt x="5407083" y="1469262"/>
                </a:lnTo>
                <a:lnTo>
                  <a:pt x="5408972" y="1472308"/>
                </a:lnTo>
                <a:lnTo>
                  <a:pt x="5409370" y="1472727"/>
                </a:lnTo>
                <a:lnTo>
                  <a:pt x="5409514" y="1473004"/>
                </a:lnTo>
                <a:lnTo>
                  <a:pt x="5418405" y="1469486"/>
                </a:lnTo>
                <a:lnTo>
                  <a:pt x="5421818" y="1467314"/>
                </a:lnTo>
                <a:lnTo>
                  <a:pt x="5423707" y="1465982"/>
                </a:lnTo>
                <a:lnTo>
                  <a:pt x="5426358" y="1463811"/>
                </a:lnTo>
                <a:lnTo>
                  <a:pt x="5430135" y="1462972"/>
                </a:lnTo>
                <a:lnTo>
                  <a:pt x="5427882" y="1465563"/>
                </a:lnTo>
                <a:lnTo>
                  <a:pt x="5416152" y="1475997"/>
                </a:lnTo>
                <a:lnTo>
                  <a:pt x="5415390" y="1479044"/>
                </a:lnTo>
                <a:lnTo>
                  <a:pt x="5416516" y="1481215"/>
                </a:lnTo>
                <a:lnTo>
                  <a:pt x="5418405" y="1484261"/>
                </a:lnTo>
                <a:lnTo>
                  <a:pt x="5418803" y="1484680"/>
                </a:lnTo>
                <a:lnTo>
                  <a:pt x="5419929" y="1486851"/>
                </a:lnTo>
                <a:lnTo>
                  <a:pt x="5416914" y="1487308"/>
                </a:lnTo>
                <a:lnTo>
                  <a:pt x="5414263" y="1487308"/>
                </a:lnTo>
                <a:lnTo>
                  <a:pt x="5412739" y="1487308"/>
                </a:lnTo>
                <a:lnTo>
                  <a:pt x="5411248" y="1487308"/>
                </a:lnTo>
                <a:lnTo>
                  <a:pt x="5407073" y="1492946"/>
                </a:lnTo>
                <a:lnTo>
                  <a:pt x="5404820" y="1495117"/>
                </a:lnTo>
                <a:lnTo>
                  <a:pt x="5401771" y="1495992"/>
                </a:lnTo>
                <a:lnTo>
                  <a:pt x="5399120" y="1496411"/>
                </a:lnTo>
                <a:lnTo>
                  <a:pt x="5397629" y="1496411"/>
                </a:lnTo>
                <a:lnTo>
                  <a:pt x="5396105" y="1497744"/>
                </a:lnTo>
                <a:lnTo>
                  <a:pt x="5395343" y="1498582"/>
                </a:lnTo>
                <a:lnTo>
                  <a:pt x="5395343" y="1500333"/>
                </a:lnTo>
                <a:lnTo>
                  <a:pt x="5395343" y="1500752"/>
                </a:lnTo>
                <a:lnTo>
                  <a:pt x="5393454" y="1500752"/>
                </a:lnTo>
                <a:lnTo>
                  <a:pt x="5392328" y="1498582"/>
                </a:lnTo>
                <a:lnTo>
                  <a:pt x="5391566" y="1498162"/>
                </a:lnTo>
                <a:lnTo>
                  <a:pt x="5388550" y="1498162"/>
                </a:lnTo>
                <a:lnTo>
                  <a:pt x="5387026" y="1498162"/>
                </a:lnTo>
                <a:lnTo>
                  <a:pt x="5382122" y="1496411"/>
                </a:lnTo>
                <a:lnTo>
                  <a:pt x="5380598" y="1495534"/>
                </a:lnTo>
                <a:lnTo>
                  <a:pt x="5379471" y="1493821"/>
                </a:lnTo>
                <a:lnTo>
                  <a:pt x="5376820" y="1487727"/>
                </a:lnTo>
                <a:lnTo>
                  <a:pt x="5376518" y="1485826"/>
                </a:lnTo>
                <a:lnTo>
                  <a:pt x="5372689" y="1484457"/>
                </a:lnTo>
                <a:lnTo>
                  <a:pt x="5371165" y="1483582"/>
                </a:lnTo>
                <a:lnTo>
                  <a:pt x="5370038" y="1481868"/>
                </a:lnTo>
                <a:lnTo>
                  <a:pt x="5367387" y="1475774"/>
                </a:lnTo>
                <a:lnTo>
                  <a:pt x="5366625" y="1470975"/>
                </a:lnTo>
                <a:lnTo>
                  <a:pt x="5368912" y="1472727"/>
                </a:lnTo>
                <a:lnTo>
                  <a:pt x="5370800" y="1470975"/>
                </a:lnTo>
                <a:lnTo>
                  <a:pt x="5372689" y="1468805"/>
                </a:lnTo>
                <a:lnTo>
                  <a:pt x="5374942" y="1467967"/>
                </a:lnTo>
                <a:lnTo>
                  <a:pt x="5376466" y="1468386"/>
                </a:lnTo>
                <a:lnTo>
                  <a:pt x="5377593" y="1468805"/>
                </a:lnTo>
                <a:lnTo>
                  <a:pt x="5380608" y="1467967"/>
                </a:lnTo>
                <a:lnTo>
                  <a:pt x="5381370" y="1464463"/>
                </a:lnTo>
                <a:lnTo>
                  <a:pt x="5381370" y="1460578"/>
                </a:lnTo>
                <a:lnTo>
                  <a:pt x="5385910" y="1461873"/>
                </a:lnTo>
                <a:lnTo>
                  <a:pt x="5390450" y="1462292"/>
                </a:lnTo>
                <a:lnTo>
                  <a:pt x="5394227" y="1462292"/>
                </a:lnTo>
                <a:lnTo>
                  <a:pt x="5398004" y="1461873"/>
                </a:lnTo>
                <a:lnTo>
                  <a:pt x="5408972" y="1457532"/>
                </a:lnTo>
                <a:lnTo>
                  <a:pt x="5412385" y="1455361"/>
                </a:lnTo>
                <a:lnTo>
                  <a:pt x="5414274" y="1454028"/>
                </a:lnTo>
                <a:lnTo>
                  <a:pt x="5416925" y="1451857"/>
                </a:lnTo>
                <a:close/>
                <a:moveTo>
                  <a:pt x="5149592" y="1449264"/>
                </a:moveTo>
                <a:lnTo>
                  <a:pt x="5164337" y="1461413"/>
                </a:lnTo>
                <a:lnTo>
                  <a:pt x="5183622" y="1459242"/>
                </a:lnTo>
                <a:lnTo>
                  <a:pt x="5202144" y="1461869"/>
                </a:lnTo>
                <a:lnTo>
                  <a:pt x="5202144" y="1467963"/>
                </a:lnTo>
                <a:lnTo>
                  <a:pt x="5215365" y="1463583"/>
                </a:lnTo>
                <a:lnTo>
                  <a:pt x="5212714" y="1474018"/>
                </a:lnTo>
                <a:lnTo>
                  <a:pt x="5211577" y="1474115"/>
                </a:lnTo>
                <a:lnTo>
                  <a:pt x="5211577" y="1479915"/>
                </a:lnTo>
                <a:lnTo>
                  <a:pt x="5224798" y="1475535"/>
                </a:lnTo>
                <a:lnTo>
                  <a:pt x="5222147" y="1485970"/>
                </a:lnTo>
                <a:lnTo>
                  <a:pt x="5186229" y="1489017"/>
                </a:lnTo>
                <a:lnTo>
                  <a:pt x="5186229" y="1482924"/>
                </a:lnTo>
                <a:lnTo>
                  <a:pt x="5155214" y="1476411"/>
                </a:lnTo>
                <a:lnTo>
                  <a:pt x="5157590" y="1466939"/>
                </a:lnTo>
                <a:lnTo>
                  <a:pt x="5145781" y="1464460"/>
                </a:lnTo>
                <a:close/>
                <a:moveTo>
                  <a:pt x="4922673" y="1448195"/>
                </a:moveTo>
                <a:lnTo>
                  <a:pt x="4923800" y="1449033"/>
                </a:lnTo>
                <a:lnTo>
                  <a:pt x="4923800" y="1449909"/>
                </a:lnTo>
                <a:lnTo>
                  <a:pt x="4922673" y="1450366"/>
                </a:lnTo>
                <a:lnTo>
                  <a:pt x="4921149" y="1449490"/>
                </a:lnTo>
                <a:lnTo>
                  <a:pt x="4920784" y="1449033"/>
                </a:lnTo>
                <a:close/>
                <a:moveTo>
                  <a:pt x="4915493" y="1440128"/>
                </a:moveTo>
                <a:lnTo>
                  <a:pt x="4917779" y="1440584"/>
                </a:lnTo>
                <a:lnTo>
                  <a:pt x="4920034" y="1443630"/>
                </a:lnTo>
                <a:lnTo>
                  <a:pt x="4921192" y="1444468"/>
                </a:lnTo>
                <a:lnTo>
                  <a:pt x="4920034" y="1445801"/>
                </a:lnTo>
                <a:lnTo>
                  <a:pt x="4917779" y="1445801"/>
                </a:lnTo>
                <a:lnTo>
                  <a:pt x="4915891" y="1443630"/>
                </a:lnTo>
                <a:close/>
                <a:moveTo>
                  <a:pt x="4913240" y="1436244"/>
                </a:moveTo>
                <a:lnTo>
                  <a:pt x="4914367" y="1437082"/>
                </a:lnTo>
                <a:lnTo>
                  <a:pt x="4914367" y="1437957"/>
                </a:lnTo>
                <a:lnTo>
                  <a:pt x="4913240" y="1438414"/>
                </a:lnTo>
                <a:lnTo>
                  <a:pt x="4911716" y="1437538"/>
                </a:lnTo>
                <a:lnTo>
                  <a:pt x="4911351" y="1437082"/>
                </a:lnTo>
                <a:close/>
                <a:moveTo>
                  <a:pt x="4941206" y="1361024"/>
                </a:moveTo>
                <a:lnTo>
                  <a:pt x="4937400" y="1374819"/>
                </a:lnTo>
                <a:lnTo>
                  <a:pt x="4950639" y="1372977"/>
                </a:lnTo>
                <a:lnTo>
                  <a:pt x="4943084" y="1400360"/>
                </a:lnTo>
                <a:lnTo>
                  <a:pt x="4947259" y="1411214"/>
                </a:lnTo>
                <a:lnTo>
                  <a:pt x="4943084" y="1429037"/>
                </a:lnTo>
                <a:lnTo>
                  <a:pt x="4923038" y="1416431"/>
                </a:lnTo>
                <a:lnTo>
                  <a:pt x="4910181" y="1412547"/>
                </a:lnTo>
                <a:lnTo>
                  <a:pt x="4875025" y="1394723"/>
                </a:lnTo>
                <a:lnTo>
                  <a:pt x="4875974" y="1388035"/>
                </a:lnTo>
                <a:lnTo>
                  <a:pt x="4865592" y="1382770"/>
                </a:lnTo>
                <a:lnTo>
                  <a:pt x="4868243" y="1364072"/>
                </a:lnTo>
                <a:lnTo>
                  <a:pt x="4897368" y="1367536"/>
                </a:lnTo>
                <a:lnTo>
                  <a:pt x="4922319" y="1363652"/>
                </a:lnTo>
                <a:close/>
                <a:moveTo>
                  <a:pt x="4602754" y="1353859"/>
                </a:moveTo>
                <a:lnTo>
                  <a:pt x="4603914" y="1356029"/>
                </a:lnTo>
                <a:lnTo>
                  <a:pt x="4606532" y="1356029"/>
                </a:lnTo>
                <a:lnTo>
                  <a:pt x="4606532" y="1356905"/>
                </a:lnTo>
                <a:lnTo>
                  <a:pt x="4605803" y="1357781"/>
                </a:lnTo>
                <a:lnTo>
                  <a:pt x="4603914" y="1356905"/>
                </a:lnTo>
                <a:lnTo>
                  <a:pt x="4601628" y="1356905"/>
                </a:lnTo>
                <a:lnTo>
                  <a:pt x="4601628" y="1356029"/>
                </a:lnTo>
                <a:lnTo>
                  <a:pt x="4601992" y="1354735"/>
                </a:lnTo>
                <a:close/>
                <a:moveTo>
                  <a:pt x="4593321" y="1341906"/>
                </a:moveTo>
                <a:lnTo>
                  <a:pt x="4594481" y="1344077"/>
                </a:lnTo>
                <a:lnTo>
                  <a:pt x="4597099" y="1344077"/>
                </a:lnTo>
                <a:lnTo>
                  <a:pt x="4597099" y="1344952"/>
                </a:lnTo>
                <a:lnTo>
                  <a:pt x="4596370" y="1345829"/>
                </a:lnTo>
                <a:lnTo>
                  <a:pt x="4594481" y="1344952"/>
                </a:lnTo>
                <a:lnTo>
                  <a:pt x="4592195" y="1344952"/>
                </a:lnTo>
                <a:lnTo>
                  <a:pt x="4592195" y="1344077"/>
                </a:lnTo>
                <a:lnTo>
                  <a:pt x="4592559" y="1342783"/>
                </a:lnTo>
                <a:close/>
                <a:moveTo>
                  <a:pt x="4605405" y="1341710"/>
                </a:moveTo>
                <a:lnTo>
                  <a:pt x="4606930" y="1343005"/>
                </a:lnTo>
                <a:lnTo>
                  <a:pt x="4606930" y="1344299"/>
                </a:lnTo>
                <a:lnTo>
                  <a:pt x="4603914" y="1348223"/>
                </a:lnTo>
                <a:lnTo>
                  <a:pt x="4602754" y="1348223"/>
                </a:lnTo>
                <a:lnTo>
                  <a:pt x="4601628" y="1350394"/>
                </a:lnTo>
                <a:lnTo>
                  <a:pt x="4597851" y="1349936"/>
                </a:lnTo>
                <a:lnTo>
                  <a:pt x="4597453" y="1349099"/>
                </a:lnTo>
                <a:cubicBezTo>
                  <a:pt x="4597586" y="1348362"/>
                  <a:pt x="4597718" y="1347625"/>
                  <a:pt x="4597851" y="1346890"/>
                </a:cubicBezTo>
                <a:lnTo>
                  <a:pt x="4599375" y="1346051"/>
                </a:lnTo>
                <a:lnTo>
                  <a:pt x="4599375" y="1344299"/>
                </a:lnTo>
                <a:lnTo>
                  <a:pt x="4600104" y="1343005"/>
                </a:lnTo>
                <a:close/>
                <a:moveTo>
                  <a:pt x="2690101" y="1340835"/>
                </a:moveTo>
                <a:lnTo>
                  <a:pt x="2683542" y="1351180"/>
                </a:lnTo>
                <a:lnTo>
                  <a:pt x="2683542" y="1365824"/>
                </a:lnTo>
                <a:lnTo>
                  <a:pt x="2681022" y="1364879"/>
                </a:lnTo>
                <a:lnTo>
                  <a:pt x="2681022" y="1370453"/>
                </a:lnTo>
                <a:lnTo>
                  <a:pt x="2682813" y="1371918"/>
                </a:lnTo>
                <a:lnTo>
                  <a:pt x="2680251" y="1383835"/>
                </a:lnTo>
                <a:lnTo>
                  <a:pt x="2680293" y="1383870"/>
                </a:lnTo>
                <a:lnTo>
                  <a:pt x="2675669" y="1405373"/>
                </a:lnTo>
                <a:lnTo>
                  <a:pt x="2681884" y="1407471"/>
                </a:lnTo>
                <a:lnTo>
                  <a:pt x="2681022" y="1406873"/>
                </a:lnTo>
                <a:lnTo>
                  <a:pt x="2692310" y="1387082"/>
                </a:lnTo>
                <a:lnTo>
                  <a:pt x="2685464" y="1396255"/>
                </a:lnTo>
                <a:lnTo>
                  <a:pt x="2683542" y="1394921"/>
                </a:lnTo>
                <a:lnTo>
                  <a:pt x="2692272" y="1379613"/>
                </a:lnTo>
                <a:lnTo>
                  <a:pt x="2685197" y="1369512"/>
                </a:lnTo>
                <a:close/>
                <a:moveTo>
                  <a:pt x="4595972" y="1329758"/>
                </a:moveTo>
                <a:lnTo>
                  <a:pt x="4597497" y="1331054"/>
                </a:lnTo>
                <a:lnTo>
                  <a:pt x="4597497" y="1332347"/>
                </a:lnTo>
                <a:lnTo>
                  <a:pt x="4594481" y="1336270"/>
                </a:lnTo>
                <a:lnTo>
                  <a:pt x="4593321" y="1336270"/>
                </a:lnTo>
                <a:lnTo>
                  <a:pt x="4592195" y="1338441"/>
                </a:lnTo>
                <a:lnTo>
                  <a:pt x="4588418" y="1337985"/>
                </a:lnTo>
                <a:lnTo>
                  <a:pt x="4588020" y="1337146"/>
                </a:lnTo>
                <a:lnTo>
                  <a:pt x="4588418" y="1334937"/>
                </a:lnTo>
                <a:lnTo>
                  <a:pt x="4589942" y="1334099"/>
                </a:lnTo>
                <a:lnTo>
                  <a:pt x="4589942" y="1332347"/>
                </a:lnTo>
                <a:lnTo>
                  <a:pt x="4590671" y="1331054"/>
                </a:lnTo>
                <a:close/>
                <a:moveTo>
                  <a:pt x="4666308" y="1308653"/>
                </a:moveTo>
                <a:lnTo>
                  <a:pt x="4670814" y="1310405"/>
                </a:lnTo>
                <a:lnTo>
                  <a:pt x="4673100" y="1314327"/>
                </a:lnTo>
                <a:lnTo>
                  <a:pt x="4673100" y="1314746"/>
                </a:lnTo>
                <a:cubicBezTo>
                  <a:pt x="4672979" y="1315470"/>
                  <a:pt x="4672857" y="1316193"/>
                  <a:pt x="4672736" y="1316917"/>
                </a:cubicBezTo>
                <a:lnTo>
                  <a:pt x="4671974" y="1316917"/>
                </a:lnTo>
                <a:lnTo>
                  <a:pt x="4664386" y="1312994"/>
                </a:lnTo>
                <a:lnTo>
                  <a:pt x="4661768" y="1312575"/>
                </a:lnTo>
                <a:lnTo>
                  <a:pt x="4661370" y="1312156"/>
                </a:lnTo>
                <a:lnTo>
                  <a:pt x="4661370" y="1309947"/>
                </a:lnTo>
                <a:lnTo>
                  <a:pt x="4661768" y="1309110"/>
                </a:lnTo>
                <a:close/>
                <a:moveTo>
                  <a:pt x="4635304" y="1299747"/>
                </a:moveTo>
                <a:lnTo>
                  <a:pt x="4636066" y="1300623"/>
                </a:lnTo>
                <a:lnTo>
                  <a:pt x="4635304" y="1301498"/>
                </a:lnTo>
                <a:lnTo>
                  <a:pt x="4635304" y="1302375"/>
                </a:lnTo>
                <a:lnTo>
                  <a:pt x="4636066" y="1303212"/>
                </a:lnTo>
                <a:lnTo>
                  <a:pt x="4635668" y="1303669"/>
                </a:lnTo>
                <a:lnTo>
                  <a:pt x="4635304" y="1304964"/>
                </a:lnTo>
                <a:lnTo>
                  <a:pt x="4634939" y="1306717"/>
                </a:lnTo>
                <a:lnTo>
                  <a:pt x="4637192" y="1307592"/>
                </a:lnTo>
                <a:lnTo>
                  <a:pt x="4639479" y="1306259"/>
                </a:lnTo>
                <a:lnTo>
                  <a:pt x="4640970" y="1307135"/>
                </a:lnTo>
                <a:lnTo>
                  <a:pt x="4642096" y="1307592"/>
                </a:lnTo>
                <a:lnTo>
                  <a:pt x="4642858" y="1309762"/>
                </a:lnTo>
                <a:lnTo>
                  <a:pt x="4641367" y="1311933"/>
                </a:lnTo>
                <a:lnTo>
                  <a:pt x="4640642" y="1313166"/>
                </a:lnTo>
                <a:lnTo>
                  <a:pt x="4644737" y="1311699"/>
                </a:lnTo>
                <a:lnTo>
                  <a:pt x="4645499" y="1312575"/>
                </a:lnTo>
                <a:lnTo>
                  <a:pt x="4644737" y="1313452"/>
                </a:lnTo>
                <a:lnTo>
                  <a:pt x="4644737" y="1314327"/>
                </a:lnTo>
                <a:lnTo>
                  <a:pt x="4645499" y="1315166"/>
                </a:lnTo>
                <a:lnTo>
                  <a:pt x="4645101" y="1315623"/>
                </a:lnTo>
                <a:cubicBezTo>
                  <a:pt x="4644980" y="1316055"/>
                  <a:pt x="4644858" y="1316485"/>
                  <a:pt x="4644737" y="1316917"/>
                </a:cubicBezTo>
                <a:cubicBezTo>
                  <a:pt x="4644615" y="1317501"/>
                  <a:pt x="4644494" y="1318086"/>
                  <a:pt x="4644372" y="1318669"/>
                </a:cubicBezTo>
                <a:lnTo>
                  <a:pt x="4646626" y="1319545"/>
                </a:lnTo>
                <a:lnTo>
                  <a:pt x="4648912" y="1318212"/>
                </a:lnTo>
                <a:lnTo>
                  <a:pt x="4650403" y="1319088"/>
                </a:lnTo>
                <a:lnTo>
                  <a:pt x="4651529" y="1319545"/>
                </a:lnTo>
                <a:lnTo>
                  <a:pt x="4652291" y="1321715"/>
                </a:lnTo>
                <a:lnTo>
                  <a:pt x="4650800" y="1323886"/>
                </a:lnTo>
                <a:lnTo>
                  <a:pt x="4649276" y="1326477"/>
                </a:lnTo>
                <a:lnTo>
                  <a:pt x="4648150" y="1329104"/>
                </a:lnTo>
                <a:lnTo>
                  <a:pt x="4646990" y="1332569"/>
                </a:lnTo>
                <a:lnTo>
                  <a:pt x="4644737" y="1334321"/>
                </a:lnTo>
                <a:lnTo>
                  <a:pt x="4642848" y="1335160"/>
                </a:lnTo>
                <a:lnTo>
                  <a:pt x="4638673" y="1332988"/>
                </a:lnTo>
                <a:lnTo>
                  <a:pt x="4635658" y="1332569"/>
                </a:lnTo>
                <a:cubicBezTo>
                  <a:pt x="4635536" y="1332139"/>
                  <a:pt x="4635415" y="1331706"/>
                  <a:pt x="4635293" y="1331275"/>
                </a:cubicBezTo>
                <a:lnTo>
                  <a:pt x="4634532" y="1328228"/>
                </a:lnTo>
                <a:lnTo>
                  <a:pt x="4633404" y="1326933"/>
                </a:lnTo>
                <a:lnTo>
                  <a:pt x="4631880" y="1326477"/>
                </a:lnTo>
                <a:lnTo>
                  <a:pt x="4630356" y="1326933"/>
                </a:lnTo>
                <a:lnTo>
                  <a:pt x="4628467" y="1329104"/>
                </a:lnTo>
                <a:lnTo>
                  <a:pt x="4627705" y="1326933"/>
                </a:lnTo>
                <a:lnTo>
                  <a:pt x="4625816" y="1326933"/>
                </a:lnTo>
                <a:lnTo>
                  <a:pt x="4625452" y="1326057"/>
                </a:lnTo>
                <a:lnTo>
                  <a:pt x="4625452" y="1324305"/>
                </a:lnTo>
                <a:lnTo>
                  <a:pt x="4629306" y="1321070"/>
                </a:lnTo>
                <a:lnTo>
                  <a:pt x="4629240" y="1321035"/>
                </a:lnTo>
                <a:lnTo>
                  <a:pt x="4626225" y="1320617"/>
                </a:lnTo>
                <a:lnTo>
                  <a:pt x="4625860" y="1319322"/>
                </a:lnTo>
                <a:lnTo>
                  <a:pt x="4625098" y="1316275"/>
                </a:lnTo>
                <a:lnTo>
                  <a:pt x="4623971" y="1314980"/>
                </a:lnTo>
                <a:lnTo>
                  <a:pt x="4622447" y="1314523"/>
                </a:lnTo>
                <a:lnTo>
                  <a:pt x="4620923" y="1314980"/>
                </a:lnTo>
                <a:lnTo>
                  <a:pt x="4619034" y="1317152"/>
                </a:lnTo>
                <a:lnTo>
                  <a:pt x="4618272" y="1314980"/>
                </a:lnTo>
                <a:lnTo>
                  <a:pt x="4616383" y="1314980"/>
                </a:lnTo>
                <a:lnTo>
                  <a:pt x="4616019" y="1314104"/>
                </a:lnTo>
                <a:lnTo>
                  <a:pt x="4616019" y="1312352"/>
                </a:lnTo>
                <a:lnTo>
                  <a:pt x="4625860" y="1304089"/>
                </a:lnTo>
                <a:lnTo>
                  <a:pt x="4629240" y="1301917"/>
                </a:lnTo>
                <a:close/>
                <a:moveTo>
                  <a:pt x="4656875" y="1296700"/>
                </a:moveTo>
                <a:lnTo>
                  <a:pt x="4661381" y="1298451"/>
                </a:lnTo>
                <a:lnTo>
                  <a:pt x="4663667" y="1302375"/>
                </a:lnTo>
                <a:lnTo>
                  <a:pt x="4663667" y="1302794"/>
                </a:lnTo>
                <a:lnTo>
                  <a:pt x="4663303" y="1304964"/>
                </a:lnTo>
                <a:lnTo>
                  <a:pt x="4662541" y="1304964"/>
                </a:lnTo>
                <a:lnTo>
                  <a:pt x="4654953" y="1301041"/>
                </a:lnTo>
                <a:lnTo>
                  <a:pt x="4652335" y="1300623"/>
                </a:lnTo>
                <a:lnTo>
                  <a:pt x="4651937" y="1300204"/>
                </a:lnTo>
                <a:lnTo>
                  <a:pt x="4651937" y="1297994"/>
                </a:lnTo>
                <a:lnTo>
                  <a:pt x="4652335" y="1297158"/>
                </a:lnTo>
                <a:close/>
                <a:moveTo>
                  <a:pt x="8003402" y="1264321"/>
                </a:moveTo>
                <a:lnTo>
                  <a:pt x="8041972" y="1311279"/>
                </a:lnTo>
                <a:lnTo>
                  <a:pt x="8055226" y="1339500"/>
                </a:lnTo>
                <a:lnTo>
                  <a:pt x="8048797" y="1374271"/>
                </a:lnTo>
                <a:lnTo>
                  <a:pt x="8065796" y="1410793"/>
                </a:lnTo>
                <a:lnTo>
                  <a:pt x="8068811" y="1439052"/>
                </a:lnTo>
                <a:lnTo>
                  <a:pt x="8080541" y="1456419"/>
                </a:lnTo>
                <a:lnTo>
                  <a:pt x="8077890" y="1481211"/>
                </a:lnTo>
                <a:lnTo>
                  <a:pt x="8052177" y="1497740"/>
                </a:lnTo>
                <a:lnTo>
                  <a:pt x="8009068" y="1499912"/>
                </a:lnTo>
                <a:lnTo>
                  <a:pt x="7988293" y="1539442"/>
                </a:lnTo>
                <a:lnTo>
                  <a:pt x="7966722" y="1526417"/>
                </a:lnTo>
                <a:lnTo>
                  <a:pt x="7955390" y="1500331"/>
                </a:lnTo>
                <a:lnTo>
                  <a:pt x="7914534" y="1508137"/>
                </a:lnTo>
                <a:lnTo>
                  <a:pt x="7891107" y="1524247"/>
                </a:lnTo>
                <a:lnTo>
                  <a:pt x="7862346" y="1524666"/>
                </a:lnTo>
                <a:lnTo>
                  <a:pt x="7896774" y="1550296"/>
                </a:lnTo>
                <a:lnTo>
                  <a:pt x="7900551" y="1608985"/>
                </a:lnTo>
                <a:lnTo>
                  <a:pt x="7888821" y="1623761"/>
                </a:lnTo>
                <a:lnTo>
                  <a:pt x="7872187" y="1610279"/>
                </a:lnTo>
                <a:lnTo>
                  <a:pt x="7868045" y="1579012"/>
                </a:lnTo>
                <a:lnTo>
                  <a:pt x="7848363" y="1568997"/>
                </a:lnTo>
                <a:lnTo>
                  <a:pt x="7829476" y="1545537"/>
                </a:lnTo>
                <a:lnTo>
                  <a:pt x="7849887" y="1534682"/>
                </a:lnTo>
                <a:lnTo>
                  <a:pt x="7855189" y="1512937"/>
                </a:lnTo>
                <a:lnTo>
                  <a:pt x="7873712" y="1495112"/>
                </a:lnTo>
                <a:lnTo>
                  <a:pt x="7882393" y="1471196"/>
                </a:lnTo>
                <a:lnTo>
                  <a:pt x="7927788" y="1460760"/>
                </a:lnTo>
                <a:lnTo>
                  <a:pt x="7957643" y="1467730"/>
                </a:lnTo>
                <a:lnTo>
                  <a:pt x="7957643" y="1405576"/>
                </a:lnTo>
                <a:lnTo>
                  <a:pt x="7981467" y="1422104"/>
                </a:lnTo>
                <a:lnTo>
                  <a:pt x="8002640" y="1386877"/>
                </a:lnTo>
                <a:lnTo>
                  <a:pt x="8010593" y="1373434"/>
                </a:lnTo>
                <a:lnTo>
                  <a:pt x="8006053" y="1330397"/>
                </a:lnTo>
                <a:lnTo>
                  <a:pt x="7981865" y="1291705"/>
                </a:lnTo>
                <a:cubicBezTo>
                  <a:pt x="7981478" y="1284747"/>
                  <a:pt x="7981092" y="1277790"/>
                  <a:pt x="7980705" y="1270833"/>
                </a:cubicBezTo>
                <a:close/>
                <a:moveTo>
                  <a:pt x="2867871" y="1244301"/>
                </a:moveTo>
                <a:lnTo>
                  <a:pt x="2856935" y="1247772"/>
                </a:lnTo>
                <a:lnTo>
                  <a:pt x="2857267" y="1250004"/>
                </a:lnTo>
                <a:lnTo>
                  <a:pt x="2867473" y="1250422"/>
                </a:lnTo>
                <a:close/>
                <a:moveTo>
                  <a:pt x="4793712" y="1210014"/>
                </a:moveTo>
                <a:lnTo>
                  <a:pt x="4798649" y="1238234"/>
                </a:lnTo>
                <a:lnTo>
                  <a:pt x="4791823" y="1264322"/>
                </a:lnTo>
                <a:lnTo>
                  <a:pt x="4782132" y="1258753"/>
                </a:lnTo>
                <a:lnTo>
                  <a:pt x="4790157" y="1270829"/>
                </a:lnTo>
                <a:lnTo>
                  <a:pt x="4791094" y="1269997"/>
                </a:lnTo>
                <a:lnTo>
                  <a:pt x="4806965" y="1293876"/>
                </a:lnTo>
                <a:cubicBezTo>
                  <a:pt x="4806336" y="1309084"/>
                  <a:pt x="4805706" y="1324293"/>
                  <a:pt x="4805077" y="1339502"/>
                </a:cubicBezTo>
                <a:lnTo>
                  <a:pt x="4793347" y="1337330"/>
                </a:lnTo>
                <a:lnTo>
                  <a:pt x="4783903" y="1349099"/>
                </a:lnTo>
                <a:lnTo>
                  <a:pt x="4774062" y="1339502"/>
                </a:lnTo>
                <a:lnTo>
                  <a:pt x="4773931" y="1336620"/>
                </a:lnTo>
                <a:lnTo>
                  <a:pt x="4764629" y="1327549"/>
                </a:lnTo>
                <a:lnTo>
                  <a:pt x="4762741" y="1286265"/>
                </a:lnTo>
                <a:lnTo>
                  <a:pt x="4756677" y="1266729"/>
                </a:lnTo>
                <a:lnTo>
                  <a:pt x="4769931" y="1268443"/>
                </a:lnTo>
                <a:lnTo>
                  <a:pt x="4781362" y="1258312"/>
                </a:lnTo>
                <a:lnTo>
                  <a:pt x="4780491" y="1257811"/>
                </a:lnTo>
                <a:lnTo>
                  <a:pt x="4773699" y="1234769"/>
                </a:lnTo>
                <a:lnTo>
                  <a:pt x="4778603" y="1222164"/>
                </a:lnTo>
                <a:close/>
                <a:moveTo>
                  <a:pt x="7936105" y="1124361"/>
                </a:moveTo>
                <a:lnTo>
                  <a:pt x="7985244" y="1159132"/>
                </a:lnTo>
                <a:lnTo>
                  <a:pt x="8010228" y="1170443"/>
                </a:lnTo>
                <a:lnTo>
                  <a:pt x="8031401" y="1177833"/>
                </a:lnTo>
                <a:lnTo>
                  <a:pt x="8039321" y="1163512"/>
                </a:lnTo>
                <a:lnTo>
                  <a:pt x="8067684" y="1200873"/>
                </a:lnTo>
                <a:lnTo>
                  <a:pt x="8037432" y="1210433"/>
                </a:lnTo>
                <a:lnTo>
                  <a:pt x="8035543" y="1243451"/>
                </a:lnTo>
                <a:lnTo>
                  <a:pt x="7984515" y="1220449"/>
                </a:lnTo>
                <a:lnTo>
                  <a:pt x="7992070" y="1257390"/>
                </a:lnTo>
                <a:lnTo>
                  <a:pt x="7965231" y="1257390"/>
                </a:lnTo>
                <a:lnTo>
                  <a:pt x="7943660" y="1224333"/>
                </a:lnTo>
                <a:lnTo>
                  <a:pt x="7940644" y="1198702"/>
                </a:lnTo>
                <a:lnTo>
                  <a:pt x="7965231" y="1196950"/>
                </a:lnTo>
                <a:lnTo>
                  <a:pt x="7944786" y="1150449"/>
                </a:lnTo>
                <a:close/>
                <a:moveTo>
                  <a:pt x="3062207" y="1074394"/>
                </a:moveTo>
                <a:lnTo>
                  <a:pt x="3065620" y="1090923"/>
                </a:lnTo>
                <a:lnTo>
                  <a:pt x="3081491" y="1095265"/>
                </a:lnTo>
                <a:lnTo>
                  <a:pt x="3103791" y="1094807"/>
                </a:lnTo>
                <a:lnTo>
                  <a:pt x="3088284" y="1108290"/>
                </a:lnTo>
                <a:lnTo>
                  <a:pt x="3079238" y="1110460"/>
                </a:lnTo>
                <a:lnTo>
                  <a:pt x="3052763" y="1096140"/>
                </a:lnTo>
                <a:lnTo>
                  <a:pt x="3050477" y="1084830"/>
                </a:lnTo>
                <a:close/>
                <a:moveTo>
                  <a:pt x="5464271" y="1060806"/>
                </a:moveTo>
                <a:lnTo>
                  <a:pt x="5465689" y="1072225"/>
                </a:lnTo>
                <a:lnTo>
                  <a:pt x="5447167" y="1075271"/>
                </a:lnTo>
                <a:lnTo>
                  <a:pt x="5433151" y="1086125"/>
                </a:lnTo>
                <a:lnTo>
                  <a:pt x="5411248" y="1087421"/>
                </a:lnTo>
                <a:lnTo>
                  <a:pt x="5393090" y="1100027"/>
                </a:lnTo>
                <a:lnTo>
                  <a:pt x="5397630" y="1121354"/>
                </a:lnTo>
                <a:lnTo>
                  <a:pt x="5410486" y="1129579"/>
                </a:lnTo>
                <a:lnTo>
                  <a:pt x="5434675" y="1127408"/>
                </a:lnTo>
                <a:lnTo>
                  <a:pt x="5431660" y="1139138"/>
                </a:lnTo>
                <a:lnTo>
                  <a:pt x="5406709" y="1145233"/>
                </a:lnTo>
                <a:lnTo>
                  <a:pt x="5376821" y="1164808"/>
                </a:lnTo>
                <a:lnTo>
                  <a:pt x="5362838" y="1157839"/>
                </a:lnTo>
                <a:lnTo>
                  <a:pt x="5365489" y="1141766"/>
                </a:lnTo>
                <a:lnTo>
                  <a:pt x="5338252" y="1132208"/>
                </a:lnTo>
                <a:lnTo>
                  <a:pt x="5341267" y="1125695"/>
                </a:lnTo>
                <a:lnTo>
                  <a:pt x="5362838" y="1114383"/>
                </a:lnTo>
                <a:lnTo>
                  <a:pt x="5354521" y="1106577"/>
                </a:lnTo>
                <a:lnTo>
                  <a:pt x="5316681" y="1098312"/>
                </a:lnTo>
                <a:lnTo>
                  <a:pt x="5313666" y="1085250"/>
                </a:lnTo>
                <a:lnTo>
                  <a:pt x="5292128" y="1089592"/>
                </a:lnTo>
                <a:lnTo>
                  <a:pt x="5286064" y="1108290"/>
                </a:lnTo>
                <a:lnTo>
                  <a:pt x="5270557" y="1133083"/>
                </a:lnTo>
                <a:lnTo>
                  <a:pt x="5272446" y="1141765"/>
                </a:lnTo>
                <a:lnTo>
                  <a:pt x="5261478" y="1149155"/>
                </a:lnTo>
                <a:lnTo>
                  <a:pt x="5253924" y="1146107"/>
                </a:lnTo>
                <a:cubicBezTo>
                  <a:pt x="5253294" y="1159576"/>
                  <a:pt x="5252665" y="1173045"/>
                  <a:pt x="5252035" y="1186515"/>
                </a:cubicBezTo>
                <a:lnTo>
                  <a:pt x="5238052" y="1182631"/>
                </a:lnTo>
                <a:lnTo>
                  <a:pt x="5219132" y="1170900"/>
                </a:lnTo>
                <a:lnTo>
                  <a:pt x="5218878" y="1170969"/>
                </a:lnTo>
                <a:lnTo>
                  <a:pt x="5237655" y="1182631"/>
                </a:lnTo>
                <a:lnTo>
                  <a:pt x="5252035" y="1186516"/>
                </a:lnTo>
                <a:lnTo>
                  <a:pt x="5241432" y="1199996"/>
                </a:lnTo>
                <a:lnTo>
                  <a:pt x="5235401" y="1223914"/>
                </a:lnTo>
                <a:lnTo>
                  <a:pt x="5245243" y="1243031"/>
                </a:lnTo>
                <a:lnTo>
                  <a:pt x="5224069" y="1238691"/>
                </a:lnTo>
                <a:lnTo>
                  <a:pt x="5200610" y="1249544"/>
                </a:lnTo>
                <a:lnTo>
                  <a:pt x="5200611" y="1249544"/>
                </a:lnTo>
                <a:lnTo>
                  <a:pt x="5224069" y="1238691"/>
                </a:lnTo>
                <a:lnTo>
                  <a:pt x="5245242" y="1243033"/>
                </a:lnTo>
                <a:lnTo>
                  <a:pt x="5249782" y="1256058"/>
                </a:lnTo>
                <a:lnTo>
                  <a:pt x="5272082" y="1266950"/>
                </a:lnTo>
                <a:lnTo>
                  <a:pt x="5268669" y="1275177"/>
                </a:lnTo>
                <a:lnTo>
                  <a:pt x="5239941" y="1277386"/>
                </a:lnTo>
                <a:lnTo>
                  <a:pt x="5230497" y="1287363"/>
                </a:lnTo>
                <a:lnTo>
                  <a:pt x="5211942" y="1306063"/>
                </a:lnTo>
                <a:lnTo>
                  <a:pt x="5202863" y="1290409"/>
                </a:lnTo>
                <a:cubicBezTo>
                  <a:pt x="5202741" y="1287946"/>
                  <a:pt x="5202620" y="1285484"/>
                  <a:pt x="5202498" y="1283021"/>
                </a:cubicBezTo>
                <a:lnTo>
                  <a:pt x="5207402" y="1279555"/>
                </a:lnTo>
                <a:lnTo>
                  <a:pt x="5208926" y="1273855"/>
                </a:lnTo>
                <a:lnTo>
                  <a:pt x="5207402" y="1279097"/>
                </a:lnTo>
                <a:lnTo>
                  <a:pt x="5202498" y="1283020"/>
                </a:lnTo>
                <a:lnTo>
                  <a:pt x="5187389" y="1282145"/>
                </a:lnTo>
                <a:lnTo>
                  <a:pt x="5174532" y="1278678"/>
                </a:lnTo>
                <a:lnTo>
                  <a:pt x="5145771" y="1287362"/>
                </a:lnTo>
                <a:lnTo>
                  <a:pt x="5164293" y="1306937"/>
                </a:lnTo>
                <a:lnTo>
                  <a:pt x="5152199" y="1312573"/>
                </a:lnTo>
                <a:lnTo>
                  <a:pt x="5138581" y="1312573"/>
                </a:lnTo>
                <a:lnTo>
                  <a:pt x="5124233" y="1295170"/>
                </a:lnTo>
                <a:lnTo>
                  <a:pt x="5120058" y="1302139"/>
                </a:lnTo>
                <a:lnTo>
                  <a:pt x="5127613" y="1323008"/>
                </a:lnTo>
                <a:lnTo>
                  <a:pt x="5140867" y="1339080"/>
                </a:lnTo>
                <a:lnTo>
                  <a:pt x="5132550" y="1346888"/>
                </a:lnTo>
                <a:lnTo>
                  <a:pt x="5147660" y="1362997"/>
                </a:lnTo>
                <a:lnTo>
                  <a:pt x="5160152" y="1372976"/>
                </a:lnTo>
                <a:lnTo>
                  <a:pt x="5162040" y="1392970"/>
                </a:lnTo>
                <a:lnTo>
                  <a:pt x="5138581" y="1383867"/>
                </a:lnTo>
                <a:lnTo>
                  <a:pt x="5147660" y="1401653"/>
                </a:lnTo>
                <a:lnTo>
                  <a:pt x="5132153" y="1405575"/>
                </a:lnTo>
                <a:lnTo>
                  <a:pt x="5143518" y="1436424"/>
                </a:lnTo>
                <a:lnTo>
                  <a:pt x="5127249" y="1436880"/>
                </a:lnTo>
                <a:lnTo>
                  <a:pt x="5105678" y="1421228"/>
                </a:lnTo>
                <a:lnTo>
                  <a:pt x="5094743" y="1393427"/>
                </a:lnTo>
                <a:lnTo>
                  <a:pt x="5088679" y="1369928"/>
                </a:lnTo>
                <a:lnTo>
                  <a:pt x="5077712" y="1353857"/>
                </a:lnTo>
                <a:lnTo>
                  <a:pt x="5064093" y="1334320"/>
                </a:lnTo>
                <a:lnTo>
                  <a:pt x="5061442" y="1323884"/>
                </a:lnTo>
                <a:lnTo>
                  <a:pt x="5056903" y="1321714"/>
                </a:lnTo>
                <a:lnTo>
                  <a:pt x="5055776" y="1314326"/>
                </a:lnTo>
                <a:lnTo>
                  <a:pt x="5052330" y="1311425"/>
                </a:lnTo>
                <a:lnTo>
                  <a:pt x="5052009" y="1311932"/>
                </a:lnTo>
                <a:lnTo>
                  <a:pt x="5052325" y="1311421"/>
                </a:lnTo>
                <a:lnTo>
                  <a:pt x="5041794" y="1302558"/>
                </a:lnTo>
                <a:lnTo>
                  <a:pt x="5038381" y="1286485"/>
                </a:lnTo>
                <a:cubicBezTo>
                  <a:pt x="5038513" y="1278665"/>
                  <a:pt x="5038645" y="1270846"/>
                  <a:pt x="5038778" y="1263025"/>
                </a:cubicBezTo>
                <a:lnTo>
                  <a:pt x="5041396" y="1252590"/>
                </a:lnTo>
                <a:lnTo>
                  <a:pt x="5036492" y="1247373"/>
                </a:lnTo>
                <a:lnTo>
                  <a:pt x="5034238" y="1236939"/>
                </a:lnTo>
                <a:lnTo>
                  <a:pt x="5036492" y="1247374"/>
                </a:lnTo>
                <a:lnTo>
                  <a:pt x="5031190" y="1245203"/>
                </a:lnTo>
                <a:lnTo>
                  <a:pt x="5023635" y="1233474"/>
                </a:lnTo>
                <a:lnTo>
                  <a:pt x="5013065" y="1226961"/>
                </a:lnTo>
                <a:lnTo>
                  <a:pt x="5015316" y="1221750"/>
                </a:lnTo>
                <a:lnTo>
                  <a:pt x="5012668" y="1226961"/>
                </a:lnTo>
                <a:lnTo>
                  <a:pt x="4989242" y="1214774"/>
                </a:lnTo>
                <a:lnTo>
                  <a:pt x="4974463" y="1202626"/>
                </a:lnTo>
                <a:lnTo>
                  <a:pt x="4951799" y="1193066"/>
                </a:lnTo>
                <a:lnTo>
                  <a:pt x="4930228" y="1168273"/>
                </a:lnTo>
                <a:lnTo>
                  <a:pt x="4934767" y="1165684"/>
                </a:lnTo>
                <a:lnTo>
                  <a:pt x="4923038" y="1151745"/>
                </a:lnTo>
                <a:lnTo>
                  <a:pt x="4921547" y="1140891"/>
                </a:lnTo>
                <a:lnTo>
                  <a:pt x="4906040" y="1135254"/>
                </a:lnTo>
                <a:lnTo>
                  <a:pt x="4899976" y="1149574"/>
                </a:lnTo>
                <a:lnTo>
                  <a:pt x="4892056" y="1138720"/>
                </a:lnTo>
                <a:lnTo>
                  <a:pt x="4892056" y="1126571"/>
                </a:lnTo>
                <a:lnTo>
                  <a:pt x="4892785" y="1126114"/>
                </a:lnTo>
                <a:lnTo>
                  <a:pt x="4892783" y="1126114"/>
                </a:lnTo>
                <a:lnTo>
                  <a:pt x="4898085" y="1123526"/>
                </a:lnTo>
                <a:lnTo>
                  <a:pt x="4878438" y="1118726"/>
                </a:lnTo>
                <a:lnTo>
                  <a:pt x="4860280" y="1130456"/>
                </a:lnTo>
                <a:lnTo>
                  <a:pt x="4862168" y="1146985"/>
                </a:lnTo>
                <a:lnTo>
                  <a:pt x="4859518" y="1156545"/>
                </a:lnTo>
                <a:lnTo>
                  <a:pt x="4868597" y="1173491"/>
                </a:lnTo>
                <a:lnTo>
                  <a:pt x="4892056" y="1190439"/>
                </a:lnTo>
                <a:lnTo>
                  <a:pt x="4905642" y="1217822"/>
                </a:lnTo>
                <a:lnTo>
                  <a:pt x="4934005" y="1245205"/>
                </a:lnTo>
                <a:lnTo>
                  <a:pt x="4952925" y="1244786"/>
                </a:lnTo>
                <a:lnTo>
                  <a:pt x="4959354" y="1252174"/>
                </a:lnTo>
                <a:lnTo>
                  <a:pt x="4952925" y="1258686"/>
                </a:lnTo>
                <a:lnTo>
                  <a:pt x="4975623" y="1271292"/>
                </a:lnTo>
                <a:lnTo>
                  <a:pt x="4994145" y="1281727"/>
                </a:lnTo>
                <a:lnTo>
                  <a:pt x="5016081" y="1299093"/>
                </a:lnTo>
                <a:lnTo>
                  <a:pt x="5019096" y="1305607"/>
                </a:lnTo>
                <a:lnTo>
                  <a:pt x="5015319" y="1317794"/>
                </a:lnTo>
                <a:lnTo>
                  <a:pt x="5000574" y="1301721"/>
                </a:lnTo>
                <a:lnTo>
                  <a:pt x="4979400" y="1296047"/>
                </a:lnTo>
                <a:lnTo>
                  <a:pt x="4970321" y="1318669"/>
                </a:lnTo>
                <a:lnTo>
                  <a:pt x="4988844" y="1330819"/>
                </a:lnTo>
                <a:lnTo>
                  <a:pt x="4986955" y="1349099"/>
                </a:lnTo>
                <a:lnTo>
                  <a:pt x="4977114" y="1351269"/>
                </a:lnTo>
                <a:lnTo>
                  <a:pt x="4965020" y="1381660"/>
                </a:lnTo>
                <a:lnTo>
                  <a:pt x="4955179" y="1384288"/>
                </a:lnTo>
                <a:cubicBezTo>
                  <a:pt x="4955057" y="1380670"/>
                  <a:pt x="4954936" y="1377052"/>
                  <a:pt x="4954814" y="1373435"/>
                </a:cubicBezTo>
                <a:lnTo>
                  <a:pt x="4958591" y="1354279"/>
                </a:lnTo>
                <a:lnTo>
                  <a:pt x="4963893" y="1347346"/>
                </a:lnTo>
                <a:lnTo>
                  <a:pt x="4952925" y="1327352"/>
                </a:lnTo>
                <a:lnTo>
                  <a:pt x="4944211" y="1309947"/>
                </a:lnTo>
                <a:lnTo>
                  <a:pt x="4934005" y="1305607"/>
                </a:lnTo>
                <a:lnTo>
                  <a:pt x="4926086" y="1290830"/>
                </a:lnTo>
                <a:lnTo>
                  <a:pt x="4909817" y="1284317"/>
                </a:lnTo>
                <a:lnTo>
                  <a:pt x="4898849" y="1270836"/>
                </a:lnTo>
                <a:lnTo>
                  <a:pt x="4880691" y="1268664"/>
                </a:lnTo>
                <a:lnTo>
                  <a:pt x="4860645" y="1253469"/>
                </a:lnTo>
                <a:lnTo>
                  <a:pt x="4837582" y="1231722"/>
                </a:lnTo>
                <a:lnTo>
                  <a:pt x="4820584" y="1212186"/>
                </a:lnTo>
                <a:lnTo>
                  <a:pt x="4811505" y="1179585"/>
                </a:lnTo>
                <a:lnTo>
                  <a:pt x="4799411" y="1175662"/>
                </a:lnTo>
                <a:lnTo>
                  <a:pt x="4779364" y="1164351"/>
                </a:lnTo>
                <a:lnTo>
                  <a:pt x="4768396" y="1169151"/>
                </a:lnTo>
                <a:lnTo>
                  <a:pt x="4755142" y="1184345"/>
                </a:lnTo>
                <a:lnTo>
                  <a:pt x="4745335" y="1186974"/>
                </a:lnTo>
                <a:lnTo>
                  <a:pt x="4724162" y="1205672"/>
                </a:lnTo>
                <a:lnTo>
                  <a:pt x="4676878" y="1196951"/>
                </a:lnTo>
                <a:lnTo>
                  <a:pt x="4641721" y="1207843"/>
                </a:lnTo>
                <a:lnTo>
                  <a:pt x="4639435" y="1227837"/>
                </a:lnTo>
                <a:lnTo>
                  <a:pt x="4611071" y="1232180"/>
                </a:lnTo>
                <a:lnTo>
                  <a:pt x="4639435" y="1227838"/>
                </a:lnTo>
                <a:lnTo>
                  <a:pt x="4640959" y="1246500"/>
                </a:lnTo>
                <a:lnTo>
                  <a:pt x="4618262" y="1269540"/>
                </a:lnTo>
                <a:lnTo>
                  <a:pt x="4586883" y="1276509"/>
                </a:lnTo>
                <a:lnTo>
                  <a:pt x="4584596" y="1288240"/>
                </a:lnTo>
                <a:lnTo>
                  <a:pt x="4569851" y="1306940"/>
                </a:lnTo>
                <a:lnTo>
                  <a:pt x="4560408" y="1334740"/>
                </a:lnTo>
                <a:lnTo>
                  <a:pt x="4569851" y="1354735"/>
                </a:lnTo>
                <a:lnTo>
                  <a:pt x="4555868" y="1370807"/>
                </a:lnTo>
                <a:lnTo>
                  <a:pt x="4550202" y="1393429"/>
                </a:lnTo>
                <a:lnTo>
                  <a:pt x="4531680" y="1400360"/>
                </a:lnTo>
                <a:lnTo>
                  <a:pt x="4513522" y="1427742"/>
                </a:lnTo>
                <a:lnTo>
                  <a:pt x="4482143" y="1427742"/>
                </a:lnTo>
                <a:lnTo>
                  <a:pt x="4458319" y="1427323"/>
                </a:lnTo>
                <a:lnTo>
                  <a:pt x="4442812" y="1439472"/>
                </a:lnTo>
                <a:lnTo>
                  <a:pt x="4433244" y="1452987"/>
                </a:lnTo>
                <a:lnTo>
                  <a:pt x="4442821" y="1462289"/>
                </a:lnTo>
                <a:lnTo>
                  <a:pt x="4466645" y="1460119"/>
                </a:lnTo>
                <a:lnTo>
                  <a:pt x="4492358" y="1467963"/>
                </a:lnTo>
                <a:lnTo>
                  <a:pt x="4503326" y="1468383"/>
                </a:lnTo>
                <a:lnTo>
                  <a:pt x="4527547" y="1449264"/>
                </a:lnTo>
                <a:lnTo>
                  <a:pt x="4554387" y="1442752"/>
                </a:lnTo>
                <a:lnTo>
                  <a:pt x="4570258" y="1428852"/>
                </a:lnTo>
                <a:lnTo>
                  <a:pt x="4594082" y="1417959"/>
                </a:lnTo>
                <a:lnTo>
                  <a:pt x="4636064" y="1411447"/>
                </a:lnTo>
                <a:lnTo>
                  <a:pt x="4677284" y="1408856"/>
                </a:lnTo>
                <a:lnTo>
                  <a:pt x="4690141" y="1414036"/>
                </a:lnTo>
                <a:lnTo>
                  <a:pt x="4713203" y="1399716"/>
                </a:lnTo>
                <a:lnTo>
                  <a:pt x="4739678" y="1399716"/>
                </a:lnTo>
                <a:lnTo>
                  <a:pt x="4750248" y="1407980"/>
                </a:lnTo>
                <a:lnTo>
                  <a:pt x="4766869" y="1405862"/>
                </a:lnTo>
                <a:lnTo>
                  <a:pt x="4763433" y="1419456"/>
                </a:lnTo>
                <a:lnTo>
                  <a:pt x="4763434" y="1419456"/>
                </a:lnTo>
                <a:lnTo>
                  <a:pt x="4766869" y="1405864"/>
                </a:lnTo>
                <a:lnTo>
                  <a:pt x="4767279" y="1405812"/>
                </a:lnTo>
                <a:lnTo>
                  <a:pt x="4767279" y="1405810"/>
                </a:lnTo>
                <a:lnTo>
                  <a:pt x="4766869" y="1405862"/>
                </a:lnTo>
                <a:lnTo>
                  <a:pt x="4766882" y="1405810"/>
                </a:lnTo>
                <a:lnTo>
                  <a:pt x="4793357" y="1391871"/>
                </a:lnTo>
                <a:lnTo>
                  <a:pt x="4811150" y="1395375"/>
                </a:lnTo>
                <a:lnTo>
                  <a:pt x="4810932" y="1405427"/>
                </a:lnTo>
                <a:lnTo>
                  <a:pt x="4820583" y="1407328"/>
                </a:lnTo>
                <a:lnTo>
                  <a:pt x="4820580" y="1407467"/>
                </a:lnTo>
                <a:lnTo>
                  <a:pt x="4831561" y="1400592"/>
                </a:lnTo>
                <a:lnTo>
                  <a:pt x="4833450" y="1407525"/>
                </a:lnTo>
                <a:lnTo>
                  <a:pt x="4821468" y="1424768"/>
                </a:lnTo>
                <a:lnTo>
                  <a:pt x="4840994" y="1412545"/>
                </a:lnTo>
                <a:lnTo>
                  <a:pt x="4842883" y="1419477"/>
                </a:lnTo>
                <a:lnTo>
                  <a:pt x="4830789" y="1436881"/>
                </a:lnTo>
                <a:lnTo>
                  <a:pt x="4831551" y="1452954"/>
                </a:lnTo>
                <a:lnTo>
                  <a:pt x="4840232" y="1461636"/>
                </a:lnTo>
                <a:lnTo>
                  <a:pt x="4837979" y="1492523"/>
                </a:lnTo>
                <a:lnTo>
                  <a:pt x="4822074" y="1509472"/>
                </a:lnTo>
                <a:lnTo>
                  <a:pt x="4824035" y="1517064"/>
                </a:lnTo>
                <a:lnTo>
                  <a:pt x="4830799" y="1517512"/>
                </a:lnTo>
                <a:lnTo>
                  <a:pt x="4836023" y="1529186"/>
                </a:lnTo>
                <a:lnTo>
                  <a:pt x="4840232" y="1529466"/>
                </a:lnTo>
                <a:lnTo>
                  <a:pt x="4843564" y="1536911"/>
                </a:lnTo>
                <a:lnTo>
                  <a:pt x="4847433" y="1539220"/>
                </a:lnTo>
                <a:lnTo>
                  <a:pt x="4847349" y="1545371"/>
                </a:lnTo>
                <a:lnTo>
                  <a:pt x="4847350" y="1545374"/>
                </a:lnTo>
                <a:lnTo>
                  <a:pt x="4847434" y="1539219"/>
                </a:lnTo>
                <a:lnTo>
                  <a:pt x="4877686" y="1550949"/>
                </a:lnTo>
                <a:lnTo>
                  <a:pt x="4887892" y="1547483"/>
                </a:lnTo>
                <a:lnTo>
                  <a:pt x="4909463" y="1553577"/>
                </a:lnTo>
                <a:lnTo>
                  <a:pt x="4943493" y="1568774"/>
                </a:lnTo>
                <a:lnTo>
                  <a:pt x="4947522" y="1578314"/>
                </a:lnTo>
                <a:lnTo>
                  <a:pt x="4952926" y="1580726"/>
                </a:lnTo>
                <a:lnTo>
                  <a:pt x="4961649" y="1601381"/>
                </a:lnTo>
                <a:lnTo>
                  <a:pt x="4979809" y="1606172"/>
                </a:lnTo>
                <a:lnTo>
                  <a:pt x="5016092" y="1620949"/>
                </a:lnTo>
                <a:lnTo>
                  <a:pt x="5044091" y="1637896"/>
                </a:lnTo>
                <a:lnTo>
                  <a:pt x="5055788" y="1629212"/>
                </a:lnTo>
                <a:lnTo>
                  <a:pt x="5067153" y="1612684"/>
                </a:lnTo>
                <a:lnTo>
                  <a:pt x="5060327" y="1586596"/>
                </a:lnTo>
                <a:lnTo>
                  <a:pt x="5067153" y="1570068"/>
                </a:lnTo>
                <a:lnTo>
                  <a:pt x="5084913" y="1553577"/>
                </a:lnTo>
                <a:lnTo>
                  <a:pt x="5101944" y="1549235"/>
                </a:lnTo>
                <a:lnTo>
                  <a:pt x="5136339" y="1556167"/>
                </a:lnTo>
                <a:lnTo>
                  <a:pt x="5143460" y="1567654"/>
                </a:lnTo>
                <a:lnTo>
                  <a:pt x="5145772" y="1568120"/>
                </a:lnTo>
                <a:lnTo>
                  <a:pt x="5147806" y="1571401"/>
                </a:lnTo>
                <a:lnTo>
                  <a:pt x="5155259" y="1571401"/>
                </a:lnTo>
                <a:lnTo>
                  <a:pt x="5163576" y="1577456"/>
                </a:lnTo>
                <a:lnTo>
                  <a:pt x="5189288" y="1581835"/>
                </a:lnTo>
                <a:lnTo>
                  <a:pt x="5196371" y="1593388"/>
                </a:lnTo>
                <a:lnTo>
                  <a:pt x="5197234" y="1593535"/>
                </a:lnTo>
                <a:lnTo>
                  <a:pt x="5229746" y="1592233"/>
                </a:lnTo>
                <a:lnTo>
                  <a:pt x="5255094" y="1601372"/>
                </a:lnTo>
                <a:lnTo>
                  <a:pt x="5280807" y="1611809"/>
                </a:lnTo>
                <a:lnTo>
                  <a:pt x="5293266" y="1617445"/>
                </a:lnTo>
                <a:lnTo>
                  <a:pt x="5311424" y="1606590"/>
                </a:lnTo>
                <a:lnTo>
                  <a:pt x="5321629" y="1596612"/>
                </a:lnTo>
                <a:lnTo>
                  <a:pt x="5343565" y="1593565"/>
                </a:lnTo>
                <a:lnTo>
                  <a:pt x="5362087" y="1597907"/>
                </a:lnTo>
                <a:lnTo>
                  <a:pt x="5367085" y="1608822"/>
                </a:lnTo>
                <a:lnTo>
                  <a:pt x="5371520" y="1609860"/>
                </a:lnTo>
                <a:lnTo>
                  <a:pt x="5372007" y="1610923"/>
                </a:lnTo>
                <a:lnTo>
                  <a:pt x="5375341" y="1603543"/>
                </a:lnTo>
                <a:lnTo>
                  <a:pt x="5396117" y="1611809"/>
                </a:lnTo>
                <a:lnTo>
                  <a:pt x="5416164" y="1613978"/>
                </a:lnTo>
                <a:lnTo>
                  <a:pt x="5427893" y="1605296"/>
                </a:lnTo>
                <a:lnTo>
                  <a:pt x="5427894" y="1605297"/>
                </a:lnTo>
                <a:lnTo>
                  <a:pt x="5427894" y="1605296"/>
                </a:lnTo>
                <a:lnTo>
                  <a:pt x="5433402" y="1620154"/>
                </a:lnTo>
                <a:lnTo>
                  <a:pt x="5427894" y="1605295"/>
                </a:lnTo>
                <a:lnTo>
                  <a:pt x="5427893" y="1605296"/>
                </a:lnTo>
                <a:lnTo>
                  <a:pt x="5427893" y="1605295"/>
                </a:lnTo>
                <a:lnTo>
                  <a:pt x="5434686" y="1593984"/>
                </a:lnTo>
                <a:lnTo>
                  <a:pt x="5432797" y="1591814"/>
                </a:lnTo>
                <a:lnTo>
                  <a:pt x="5437734" y="1576161"/>
                </a:lnTo>
                <a:lnTo>
                  <a:pt x="5440750" y="1550111"/>
                </a:lnTo>
                <a:lnTo>
                  <a:pt x="5443400" y="1541389"/>
                </a:lnTo>
                <a:lnTo>
                  <a:pt x="5443765" y="1540514"/>
                </a:lnTo>
                <a:lnTo>
                  <a:pt x="5444162" y="1540514"/>
                </a:lnTo>
                <a:lnTo>
                  <a:pt x="5450193" y="1512295"/>
                </a:lnTo>
                <a:lnTo>
                  <a:pt x="5460034" y="1487958"/>
                </a:lnTo>
                <a:lnTo>
                  <a:pt x="5460399" y="1487083"/>
                </a:lnTo>
                <a:lnTo>
                  <a:pt x="5455130" y="1459700"/>
                </a:lnTo>
                <a:lnTo>
                  <a:pt x="5460034" y="1445799"/>
                </a:lnTo>
                <a:lnTo>
                  <a:pt x="5460851" y="1444669"/>
                </a:lnTo>
                <a:lnTo>
                  <a:pt x="5458499" y="1441223"/>
                </a:lnTo>
                <a:lnTo>
                  <a:pt x="5466452" y="1428198"/>
                </a:lnTo>
                <a:lnTo>
                  <a:pt x="5451309" y="1431663"/>
                </a:lnTo>
                <a:lnTo>
                  <a:pt x="5429771" y="1423399"/>
                </a:lnTo>
                <a:lnTo>
                  <a:pt x="5415026" y="1443394"/>
                </a:lnTo>
                <a:lnTo>
                  <a:pt x="5377186" y="1447317"/>
                </a:lnTo>
                <a:lnTo>
                  <a:pt x="5355648" y="1428198"/>
                </a:lnTo>
                <a:lnTo>
                  <a:pt x="5328809" y="1427323"/>
                </a:lnTo>
                <a:lnTo>
                  <a:pt x="5324269" y="1441641"/>
                </a:lnTo>
                <a:lnTo>
                  <a:pt x="5307238" y="1445984"/>
                </a:lnTo>
                <a:lnTo>
                  <a:pt x="5281923" y="1427323"/>
                </a:lnTo>
                <a:lnTo>
                  <a:pt x="5254288" y="1427741"/>
                </a:lnTo>
                <a:lnTo>
                  <a:pt x="5236925" y="1392970"/>
                </a:lnTo>
                <a:lnTo>
                  <a:pt x="5216879" y="1373434"/>
                </a:lnTo>
                <a:lnTo>
                  <a:pt x="5226322" y="1346050"/>
                </a:lnTo>
                <a:lnTo>
                  <a:pt x="5209291" y="1329941"/>
                </a:lnTo>
                <a:lnTo>
                  <a:pt x="5233512" y="1296503"/>
                </a:lnTo>
                <a:lnTo>
                  <a:pt x="5270955" y="1295628"/>
                </a:lnTo>
                <a:lnTo>
                  <a:pt x="5278510" y="1269539"/>
                </a:lnTo>
                <a:lnTo>
                  <a:pt x="5325396" y="1273882"/>
                </a:lnTo>
                <a:lnTo>
                  <a:pt x="5351871" y="1252174"/>
                </a:lnTo>
                <a:lnTo>
                  <a:pt x="5378710" y="1243033"/>
                </a:lnTo>
                <a:lnTo>
                  <a:pt x="5418804" y="1241738"/>
                </a:lnTo>
                <a:lnTo>
                  <a:pt x="5464563" y="1265617"/>
                </a:lnTo>
                <a:lnTo>
                  <a:pt x="5501608" y="1278680"/>
                </a:lnTo>
                <a:lnTo>
                  <a:pt x="5528845" y="1273463"/>
                </a:lnTo>
                <a:lnTo>
                  <a:pt x="5550383" y="1276509"/>
                </a:lnTo>
                <a:lnTo>
                  <a:pt x="5576096" y="1259104"/>
                </a:lnTo>
                <a:lnTo>
                  <a:pt x="5576496" y="1259077"/>
                </a:lnTo>
                <a:lnTo>
                  <a:pt x="5577459" y="1246448"/>
                </a:lnTo>
                <a:lnTo>
                  <a:pt x="5567061" y="1247151"/>
                </a:lnTo>
                <a:lnTo>
                  <a:pt x="5567063" y="1247125"/>
                </a:lnTo>
                <a:lnTo>
                  <a:pt x="5577460" y="1246433"/>
                </a:lnTo>
                <a:lnTo>
                  <a:pt x="5577620" y="1244327"/>
                </a:lnTo>
                <a:lnTo>
                  <a:pt x="5567779" y="1221743"/>
                </a:lnTo>
                <a:lnTo>
                  <a:pt x="5551907" y="1209138"/>
                </a:lnTo>
                <a:lnTo>
                  <a:pt x="5537527" y="1205214"/>
                </a:lnTo>
                <a:lnTo>
                  <a:pt x="5527322" y="1195237"/>
                </a:lnTo>
                <a:lnTo>
                  <a:pt x="5527321" y="1195238"/>
                </a:lnTo>
                <a:lnTo>
                  <a:pt x="5492165" y="1167399"/>
                </a:lnTo>
                <a:lnTo>
                  <a:pt x="5463039" y="1154374"/>
                </a:lnTo>
                <a:lnTo>
                  <a:pt x="5439215" y="1134798"/>
                </a:lnTo>
                <a:lnTo>
                  <a:pt x="5455484" y="1129162"/>
                </a:lnTo>
                <a:lnTo>
                  <a:pt x="5470594" y="1100903"/>
                </a:lnTo>
                <a:lnTo>
                  <a:pt x="5455484" y="1087878"/>
                </a:lnTo>
                <a:lnTo>
                  <a:pt x="5487625" y="1073977"/>
                </a:lnTo>
                <a:lnTo>
                  <a:pt x="5485736" y="1067008"/>
                </a:lnTo>
                <a:lnTo>
                  <a:pt x="5465690" y="1072226"/>
                </a:lnTo>
                <a:close/>
                <a:moveTo>
                  <a:pt x="2371514" y="995293"/>
                </a:moveTo>
                <a:lnTo>
                  <a:pt x="2371513" y="995296"/>
                </a:lnTo>
                <a:lnTo>
                  <a:pt x="2371706" y="995296"/>
                </a:lnTo>
                <a:lnTo>
                  <a:pt x="2371706" y="995293"/>
                </a:lnTo>
                <a:close/>
                <a:moveTo>
                  <a:pt x="3087157" y="975718"/>
                </a:moveTo>
                <a:lnTo>
                  <a:pt x="3115157" y="984440"/>
                </a:lnTo>
                <a:lnTo>
                  <a:pt x="3134441" y="998340"/>
                </a:lnTo>
                <a:lnTo>
                  <a:pt x="3133679" y="1004434"/>
                </a:lnTo>
                <a:lnTo>
                  <a:pt x="3121585" y="1004853"/>
                </a:lnTo>
                <a:lnTo>
                  <a:pt x="3094712" y="994418"/>
                </a:lnTo>
                <a:lnTo>
                  <a:pt x="3078078" y="978764"/>
                </a:lnTo>
                <a:close/>
                <a:moveTo>
                  <a:pt x="3294384" y="919658"/>
                </a:moveTo>
                <a:lnTo>
                  <a:pt x="3304225" y="921410"/>
                </a:lnTo>
                <a:lnTo>
                  <a:pt x="3297399" y="930550"/>
                </a:lnTo>
                <a:lnTo>
                  <a:pt x="3279274" y="951382"/>
                </a:lnTo>
                <a:lnTo>
                  <a:pt x="3255815" y="980516"/>
                </a:lnTo>
                <a:lnTo>
                  <a:pt x="3273974" y="969662"/>
                </a:lnTo>
                <a:lnTo>
                  <a:pt x="3287591" y="976595"/>
                </a:lnTo>
                <a:lnTo>
                  <a:pt x="3276227" y="988324"/>
                </a:lnTo>
                <a:lnTo>
                  <a:pt x="3294748" y="997464"/>
                </a:lnTo>
                <a:lnTo>
                  <a:pt x="3307605" y="989200"/>
                </a:lnTo>
                <a:lnTo>
                  <a:pt x="3327652" y="999636"/>
                </a:lnTo>
                <a:lnTo>
                  <a:pt x="3314431" y="1024428"/>
                </a:lnTo>
                <a:lnTo>
                  <a:pt x="3332191" y="1018334"/>
                </a:lnTo>
                <a:lnTo>
                  <a:pt x="3330700" y="1036576"/>
                </a:lnTo>
                <a:lnTo>
                  <a:pt x="3332953" y="1057447"/>
                </a:lnTo>
                <a:lnTo>
                  <a:pt x="3316319" y="1087419"/>
                </a:lnTo>
                <a:lnTo>
                  <a:pt x="3305716" y="1088753"/>
                </a:lnTo>
                <a:lnTo>
                  <a:pt x="3291369" y="1082202"/>
                </a:lnTo>
                <a:lnTo>
                  <a:pt x="3303098" y="1054400"/>
                </a:lnTo>
                <a:lnTo>
                  <a:pt x="3297399" y="1050059"/>
                </a:lnTo>
                <a:lnTo>
                  <a:pt x="3263005" y="1079194"/>
                </a:lnTo>
                <a:lnTo>
                  <a:pt x="3249387" y="1078317"/>
                </a:lnTo>
                <a:lnTo>
                  <a:pt x="3270195" y="1062665"/>
                </a:lnTo>
                <a:lnTo>
                  <a:pt x="3249387" y="1054400"/>
                </a:lnTo>
                <a:lnTo>
                  <a:pt x="3223674" y="1056152"/>
                </a:lnTo>
                <a:lnTo>
                  <a:pt x="3178312" y="1055276"/>
                </a:lnTo>
                <a:lnTo>
                  <a:pt x="3177550" y="1045261"/>
                </a:lnTo>
                <a:lnTo>
                  <a:pt x="3195310" y="1033112"/>
                </a:lnTo>
                <a:lnTo>
                  <a:pt x="3187755" y="1023970"/>
                </a:lnTo>
                <a:lnTo>
                  <a:pt x="3213071" y="1003976"/>
                </a:lnTo>
                <a:lnTo>
                  <a:pt x="3251275" y="950544"/>
                </a:lnTo>
                <a:lnTo>
                  <a:pt x="3270957" y="931389"/>
                </a:lnTo>
                <a:close/>
                <a:moveTo>
                  <a:pt x="1592734" y="836215"/>
                </a:moveTo>
                <a:lnTo>
                  <a:pt x="1600290" y="840558"/>
                </a:lnTo>
                <a:lnTo>
                  <a:pt x="1623385" y="837511"/>
                </a:lnTo>
                <a:lnTo>
                  <a:pt x="1589720" y="875328"/>
                </a:lnTo>
                <a:cubicBezTo>
                  <a:pt x="1590095" y="884163"/>
                  <a:pt x="1590471" y="892999"/>
                  <a:pt x="1590846" y="901835"/>
                </a:cubicBezTo>
                <a:lnTo>
                  <a:pt x="1581766" y="901835"/>
                </a:lnTo>
                <a:lnTo>
                  <a:pt x="1578387" y="886639"/>
                </a:lnTo>
                <a:lnTo>
                  <a:pt x="1581403" y="871444"/>
                </a:lnTo>
                <a:lnTo>
                  <a:pt x="1576863" y="861008"/>
                </a:lnTo>
                <a:lnTo>
                  <a:pt x="1583656" y="847069"/>
                </a:lnTo>
                <a:close/>
                <a:moveTo>
                  <a:pt x="7748163" y="830124"/>
                </a:moveTo>
                <a:lnTo>
                  <a:pt x="7771590" y="851870"/>
                </a:lnTo>
                <a:lnTo>
                  <a:pt x="7803764" y="883175"/>
                </a:lnTo>
                <a:lnTo>
                  <a:pt x="7827555" y="915775"/>
                </a:lnTo>
                <a:lnTo>
                  <a:pt x="7861618" y="949671"/>
                </a:lnTo>
                <a:lnTo>
                  <a:pt x="7925900" y="1008778"/>
                </a:lnTo>
                <a:lnTo>
                  <a:pt x="7883918" y="997923"/>
                </a:lnTo>
                <a:lnTo>
                  <a:pt x="7901314" y="1047014"/>
                </a:lnTo>
                <a:lnTo>
                  <a:pt x="7946311" y="1080909"/>
                </a:lnTo>
                <a:lnTo>
                  <a:pt x="7960692" y="1104826"/>
                </a:lnTo>
                <a:lnTo>
                  <a:pt x="7929677" y="1084414"/>
                </a:lnTo>
                <a:lnTo>
                  <a:pt x="7930439" y="1110462"/>
                </a:lnTo>
                <a:lnTo>
                  <a:pt x="7908504" y="1082204"/>
                </a:lnTo>
                <a:lnTo>
                  <a:pt x="7890711" y="1049643"/>
                </a:lnTo>
                <a:lnTo>
                  <a:pt x="7864633" y="1012700"/>
                </a:lnTo>
                <a:lnTo>
                  <a:pt x="7853301" y="987488"/>
                </a:lnTo>
                <a:lnTo>
                  <a:pt x="7823049" y="942701"/>
                </a:lnTo>
                <a:lnTo>
                  <a:pt x="7785971" y="910101"/>
                </a:lnTo>
                <a:lnTo>
                  <a:pt x="7753830" y="864895"/>
                </a:lnTo>
                <a:lnTo>
                  <a:pt x="7762909" y="849699"/>
                </a:lnTo>
                <a:lnTo>
                  <a:pt x="7742100" y="834503"/>
                </a:lnTo>
                <a:close/>
                <a:moveTo>
                  <a:pt x="4417860" y="803614"/>
                </a:moveTo>
                <a:lnTo>
                  <a:pt x="4440922" y="823608"/>
                </a:lnTo>
                <a:lnTo>
                  <a:pt x="4428066" y="846230"/>
                </a:lnTo>
                <a:lnTo>
                  <a:pt x="4411796" y="839261"/>
                </a:lnTo>
                <a:lnTo>
                  <a:pt x="4397815" y="839680"/>
                </a:lnTo>
                <a:cubicBezTo>
                  <a:pt x="4397815" y="839680"/>
                  <a:pt x="4397814" y="839681"/>
                  <a:pt x="4397814" y="839682"/>
                </a:cubicBezTo>
                <a:lnTo>
                  <a:pt x="4411797" y="839264"/>
                </a:lnTo>
                <a:lnTo>
                  <a:pt x="4428066" y="846232"/>
                </a:lnTo>
                <a:lnTo>
                  <a:pt x="4431479" y="869693"/>
                </a:lnTo>
                <a:lnTo>
                  <a:pt x="4412924" y="899246"/>
                </a:lnTo>
                <a:lnTo>
                  <a:pt x="4372101" y="918783"/>
                </a:lnTo>
                <a:lnTo>
                  <a:pt x="4340324" y="913604"/>
                </a:lnTo>
                <a:lnTo>
                  <a:pt x="4360007" y="878834"/>
                </a:lnTo>
                <a:lnTo>
                  <a:pt x="4350165" y="845775"/>
                </a:lnTo>
                <a:lnTo>
                  <a:pt x="4381942" y="820145"/>
                </a:lnTo>
                <a:lnTo>
                  <a:pt x="4399338" y="804949"/>
                </a:lnTo>
                <a:lnTo>
                  <a:pt x="4403115" y="822314"/>
                </a:lnTo>
                <a:lnTo>
                  <a:pt x="4403115" y="822313"/>
                </a:lnTo>
                <a:lnTo>
                  <a:pt x="4399338" y="804948"/>
                </a:lnTo>
                <a:close/>
                <a:moveTo>
                  <a:pt x="4839107" y="773187"/>
                </a:moveTo>
                <a:lnTo>
                  <a:pt x="4847059" y="789296"/>
                </a:lnTo>
                <a:lnTo>
                  <a:pt x="4835694" y="815803"/>
                </a:lnTo>
                <a:lnTo>
                  <a:pt x="4811505" y="797523"/>
                </a:lnTo>
                <a:lnTo>
                  <a:pt x="4807330" y="784079"/>
                </a:lnTo>
                <a:close/>
                <a:moveTo>
                  <a:pt x="1254692" y="713243"/>
                </a:moveTo>
                <a:lnTo>
                  <a:pt x="1266786" y="715414"/>
                </a:lnTo>
                <a:lnTo>
                  <a:pt x="1266786" y="725392"/>
                </a:lnTo>
                <a:lnTo>
                  <a:pt x="1234247" y="740626"/>
                </a:lnTo>
                <a:lnTo>
                  <a:pt x="1201378" y="752776"/>
                </a:lnTo>
                <a:lnTo>
                  <a:pt x="1197965" y="744092"/>
                </a:lnTo>
                <a:lnTo>
                  <a:pt x="1208170" y="729734"/>
                </a:lnTo>
                <a:lnTo>
                  <a:pt x="1238422" y="718004"/>
                </a:lnTo>
                <a:close/>
                <a:moveTo>
                  <a:pt x="4502553" y="691494"/>
                </a:moveTo>
                <a:lnTo>
                  <a:pt x="4478729" y="726265"/>
                </a:lnTo>
                <a:lnTo>
                  <a:pt x="4501029" y="721923"/>
                </a:lnTo>
                <a:lnTo>
                  <a:pt x="4524489" y="721923"/>
                </a:lnTo>
                <a:lnTo>
                  <a:pt x="4518425" y="748431"/>
                </a:lnTo>
                <a:lnTo>
                  <a:pt x="4498776" y="777107"/>
                </a:lnTo>
                <a:lnTo>
                  <a:pt x="4521474" y="779278"/>
                </a:lnTo>
                <a:lnTo>
                  <a:pt x="4523362" y="782744"/>
                </a:lnTo>
                <a:lnTo>
                  <a:pt x="4542647" y="821438"/>
                </a:lnTo>
                <a:lnTo>
                  <a:pt x="4557756" y="826655"/>
                </a:lnTo>
                <a:lnTo>
                  <a:pt x="4571375" y="864053"/>
                </a:lnTo>
                <a:lnTo>
                  <a:pt x="4577439" y="876659"/>
                </a:lnTo>
                <a:lnTo>
                  <a:pt x="4605040" y="883173"/>
                </a:lnTo>
                <a:lnTo>
                  <a:pt x="4602754" y="904462"/>
                </a:lnTo>
                <a:lnTo>
                  <a:pt x="4591422" y="914020"/>
                </a:lnTo>
                <a:lnTo>
                  <a:pt x="4600103" y="930967"/>
                </a:lnTo>
                <a:lnTo>
                  <a:pt x="4580090" y="948791"/>
                </a:lnTo>
                <a:lnTo>
                  <a:pt x="4549075" y="948372"/>
                </a:lnTo>
                <a:lnTo>
                  <a:pt x="4510108" y="957475"/>
                </a:lnTo>
                <a:lnTo>
                  <a:pt x="4499538" y="950961"/>
                </a:lnTo>
                <a:lnTo>
                  <a:pt x="4484031" y="967033"/>
                </a:lnTo>
                <a:lnTo>
                  <a:pt x="4462858" y="963148"/>
                </a:lnTo>
                <a:lnTo>
                  <a:pt x="4446224" y="975716"/>
                </a:lnTo>
                <a:lnTo>
                  <a:pt x="4434494" y="969205"/>
                </a:lnTo>
                <a:lnTo>
                  <a:pt x="4468888" y="934014"/>
                </a:lnTo>
                <a:lnTo>
                  <a:pt x="4489333" y="926627"/>
                </a:lnTo>
                <a:lnTo>
                  <a:pt x="4453779" y="921408"/>
                </a:lnTo>
                <a:lnTo>
                  <a:pt x="4447715" y="908383"/>
                </a:lnTo>
                <a:lnTo>
                  <a:pt x="4471539" y="897948"/>
                </a:lnTo>
                <a:lnTo>
                  <a:pt x="4459445" y="880126"/>
                </a:lnTo>
                <a:lnTo>
                  <a:pt x="4463984" y="858379"/>
                </a:lnTo>
                <a:lnTo>
                  <a:pt x="4497649" y="861427"/>
                </a:lnTo>
                <a:lnTo>
                  <a:pt x="4501427" y="842307"/>
                </a:lnTo>
                <a:lnTo>
                  <a:pt x="4486682" y="821894"/>
                </a:lnTo>
                <a:lnTo>
                  <a:pt x="4486284" y="821894"/>
                </a:lnTo>
                <a:lnTo>
                  <a:pt x="4459445" y="815802"/>
                </a:lnTo>
                <a:lnTo>
                  <a:pt x="4454541" y="807118"/>
                </a:lnTo>
                <a:lnTo>
                  <a:pt x="4462858" y="792761"/>
                </a:lnTo>
                <a:lnTo>
                  <a:pt x="4456032" y="784077"/>
                </a:lnTo>
                <a:lnTo>
                  <a:pt x="4443937" y="799272"/>
                </a:lnTo>
                <a:lnTo>
                  <a:pt x="4443175" y="767548"/>
                </a:lnTo>
                <a:lnTo>
                  <a:pt x="4432970" y="751477"/>
                </a:lnTo>
                <a:lnTo>
                  <a:pt x="4442049" y="718001"/>
                </a:lnTo>
                <a:lnTo>
                  <a:pt x="4459445" y="691914"/>
                </a:lnTo>
                <a:lnTo>
                  <a:pt x="4476476" y="694085"/>
                </a:lnTo>
                <a:close/>
                <a:moveTo>
                  <a:pt x="1048592" y="636314"/>
                </a:moveTo>
                <a:lnTo>
                  <a:pt x="1062210" y="638904"/>
                </a:lnTo>
                <a:lnTo>
                  <a:pt x="1051243" y="651510"/>
                </a:lnTo>
                <a:lnTo>
                  <a:pt x="1033085" y="656308"/>
                </a:lnTo>
                <a:lnTo>
                  <a:pt x="1025530" y="650214"/>
                </a:lnTo>
                <a:lnTo>
                  <a:pt x="1021752" y="641531"/>
                </a:lnTo>
                <a:close/>
                <a:moveTo>
                  <a:pt x="4422400" y="597163"/>
                </a:moveTo>
                <a:lnTo>
                  <a:pt x="4423129" y="597163"/>
                </a:lnTo>
                <a:lnTo>
                  <a:pt x="4423527" y="598039"/>
                </a:lnTo>
                <a:lnTo>
                  <a:pt x="4425780" y="598497"/>
                </a:lnTo>
                <a:lnTo>
                  <a:pt x="4426177" y="598497"/>
                </a:lnTo>
                <a:lnTo>
                  <a:pt x="4426177" y="599791"/>
                </a:lnTo>
                <a:lnTo>
                  <a:pt x="4426940" y="601542"/>
                </a:lnTo>
                <a:lnTo>
                  <a:pt x="4426940" y="602837"/>
                </a:lnTo>
                <a:lnTo>
                  <a:pt x="4427304" y="603713"/>
                </a:lnTo>
                <a:lnTo>
                  <a:pt x="4426542" y="603713"/>
                </a:lnTo>
                <a:lnTo>
                  <a:pt x="4425415" y="602380"/>
                </a:lnTo>
                <a:lnTo>
                  <a:pt x="4423129" y="600210"/>
                </a:lnTo>
                <a:lnTo>
                  <a:pt x="4422400" y="598039"/>
                </a:lnTo>
                <a:close/>
                <a:moveTo>
                  <a:pt x="4424653" y="588480"/>
                </a:moveTo>
                <a:lnTo>
                  <a:pt x="4425780" y="588937"/>
                </a:lnTo>
                <a:lnTo>
                  <a:pt x="4428066" y="589774"/>
                </a:lnTo>
                <a:lnTo>
                  <a:pt x="4429193" y="591107"/>
                </a:lnTo>
                <a:lnTo>
                  <a:pt x="4429193" y="591527"/>
                </a:lnTo>
                <a:lnTo>
                  <a:pt x="4428431" y="592822"/>
                </a:lnTo>
                <a:lnTo>
                  <a:pt x="4428066" y="592822"/>
                </a:lnTo>
                <a:lnTo>
                  <a:pt x="4426177" y="591107"/>
                </a:lnTo>
                <a:lnTo>
                  <a:pt x="4424289" y="590650"/>
                </a:lnTo>
                <a:lnTo>
                  <a:pt x="4423891" y="589774"/>
                </a:lnTo>
                <a:lnTo>
                  <a:pt x="4423891" y="588937"/>
                </a:lnTo>
                <a:close/>
                <a:moveTo>
                  <a:pt x="4416701" y="580672"/>
                </a:moveTo>
                <a:lnTo>
                  <a:pt x="4417860" y="581092"/>
                </a:lnTo>
                <a:lnTo>
                  <a:pt x="4419749" y="582387"/>
                </a:lnTo>
                <a:lnTo>
                  <a:pt x="4420114" y="583262"/>
                </a:lnTo>
                <a:lnTo>
                  <a:pt x="4419352" y="584138"/>
                </a:lnTo>
                <a:lnTo>
                  <a:pt x="4417860" y="584138"/>
                </a:lnTo>
                <a:lnTo>
                  <a:pt x="4416336" y="584138"/>
                </a:lnTo>
                <a:lnTo>
                  <a:pt x="4413685" y="582843"/>
                </a:lnTo>
                <a:lnTo>
                  <a:pt x="4412923" y="581092"/>
                </a:lnTo>
                <a:lnTo>
                  <a:pt x="4414447" y="581092"/>
                </a:lnTo>
                <a:close/>
                <a:moveTo>
                  <a:pt x="4423129" y="575874"/>
                </a:moveTo>
                <a:lnTo>
                  <a:pt x="4425780" y="577627"/>
                </a:lnTo>
                <a:lnTo>
                  <a:pt x="4429557" y="578503"/>
                </a:lnTo>
                <a:lnTo>
                  <a:pt x="4428828" y="582387"/>
                </a:lnTo>
                <a:lnTo>
                  <a:pt x="4427668" y="582387"/>
                </a:lnTo>
                <a:lnTo>
                  <a:pt x="4426177" y="581092"/>
                </a:lnTo>
                <a:lnTo>
                  <a:pt x="4425415" y="581092"/>
                </a:lnTo>
                <a:lnTo>
                  <a:pt x="4425051" y="581967"/>
                </a:lnTo>
                <a:lnTo>
                  <a:pt x="4425051" y="582387"/>
                </a:lnTo>
                <a:lnTo>
                  <a:pt x="4425415" y="582843"/>
                </a:lnTo>
                <a:lnTo>
                  <a:pt x="4427304" y="585433"/>
                </a:lnTo>
                <a:lnTo>
                  <a:pt x="4427304" y="586767"/>
                </a:lnTo>
                <a:lnTo>
                  <a:pt x="4427304" y="587186"/>
                </a:lnTo>
                <a:lnTo>
                  <a:pt x="4425415" y="586309"/>
                </a:lnTo>
                <a:lnTo>
                  <a:pt x="4421638" y="582387"/>
                </a:lnTo>
                <a:lnTo>
                  <a:pt x="4418225" y="576332"/>
                </a:lnTo>
                <a:close/>
                <a:moveTo>
                  <a:pt x="4431081" y="574161"/>
                </a:moveTo>
                <a:lnTo>
                  <a:pt x="4432970" y="576332"/>
                </a:lnTo>
                <a:lnTo>
                  <a:pt x="4434494" y="577627"/>
                </a:lnTo>
                <a:lnTo>
                  <a:pt x="4432970" y="579798"/>
                </a:lnTo>
                <a:lnTo>
                  <a:pt x="4431479" y="578922"/>
                </a:lnTo>
                <a:lnTo>
                  <a:pt x="4431081" y="578922"/>
                </a:lnTo>
                <a:lnTo>
                  <a:pt x="4431081" y="578503"/>
                </a:lnTo>
                <a:lnTo>
                  <a:pt x="4431081" y="576750"/>
                </a:lnTo>
                <a:close/>
                <a:moveTo>
                  <a:pt x="2910183" y="573700"/>
                </a:moveTo>
                <a:lnTo>
                  <a:pt x="2918500" y="574158"/>
                </a:lnTo>
                <a:lnTo>
                  <a:pt x="2920389" y="580670"/>
                </a:lnTo>
                <a:lnTo>
                  <a:pt x="2903755" y="597160"/>
                </a:lnTo>
                <a:lnTo>
                  <a:pt x="2895836" y="594152"/>
                </a:lnTo>
                <a:cubicBezTo>
                  <a:pt x="2895703" y="591104"/>
                  <a:pt x="2895571" y="588058"/>
                  <a:pt x="2895438" y="585012"/>
                </a:cubicBezTo>
                <a:lnTo>
                  <a:pt x="2897327" y="582840"/>
                </a:lnTo>
                <a:close/>
                <a:moveTo>
                  <a:pt x="2850441" y="556754"/>
                </a:moveTo>
                <a:lnTo>
                  <a:pt x="2878804" y="557210"/>
                </a:lnTo>
                <a:lnTo>
                  <a:pt x="2875027" y="563265"/>
                </a:lnTo>
                <a:lnTo>
                  <a:pt x="2841362" y="580670"/>
                </a:lnTo>
                <a:lnTo>
                  <a:pt x="2827014" y="579794"/>
                </a:lnTo>
                <a:lnTo>
                  <a:pt x="2827014" y="571529"/>
                </a:lnTo>
                <a:close/>
                <a:moveTo>
                  <a:pt x="1056909" y="530248"/>
                </a:moveTo>
                <a:lnTo>
                  <a:pt x="1063337" y="536343"/>
                </a:lnTo>
                <a:lnTo>
                  <a:pt x="1079209" y="532839"/>
                </a:lnTo>
                <a:lnTo>
                  <a:pt x="1086796" y="541103"/>
                </a:lnTo>
                <a:lnTo>
                  <a:pt x="1102304" y="545444"/>
                </a:lnTo>
                <a:lnTo>
                  <a:pt x="1096605" y="548491"/>
                </a:lnTo>
                <a:lnTo>
                  <a:pt x="1073543" y="555042"/>
                </a:lnTo>
                <a:lnTo>
                  <a:pt x="1065623" y="548491"/>
                </a:lnTo>
                <a:lnTo>
                  <a:pt x="1064098" y="542854"/>
                </a:lnTo>
                <a:lnTo>
                  <a:pt x="1044417" y="545025"/>
                </a:lnTo>
                <a:lnTo>
                  <a:pt x="1042528" y="541978"/>
                </a:lnTo>
                <a:close/>
                <a:moveTo>
                  <a:pt x="2847425" y="470263"/>
                </a:moveTo>
                <a:lnTo>
                  <a:pt x="2860282" y="473310"/>
                </a:lnTo>
                <a:lnTo>
                  <a:pt x="2856107" y="486792"/>
                </a:lnTo>
                <a:lnTo>
                  <a:pt x="2869361" y="481993"/>
                </a:lnTo>
                <a:lnTo>
                  <a:pt x="2876153" y="489839"/>
                </a:lnTo>
                <a:lnTo>
                  <a:pt x="2892423" y="500274"/>
                </a:lnTo>
                <a:lnTo>
                  <a:pt x="2909819" y="509377"/>
                </a:lnTo>
                <a:lnTo>
                  <a:pt x="2903755" y="524152"/>
                </a:lnTo>
                <a:lnTo>
                  <a:pt x="2919660" y="521982"/>
                </a:lnTo>
                <a:lnTo>
                  <a:pt x="2928706" y="531999"/>
                </a:lnTo>
                <a:lnTo>
                  <a:pt x="2905644" y="541557"/>
                </a:lnTo>
                <a:lnTo>
                  <a:pt x="2877678" y="534588"/>
                </a:lnTo>
                <a:lnTo>
                  <a:pt x="2873900" y="520268"/>
                </a:lnTo>
                <a:lnTo>
                  <a:pt x="2844775" y="536759"/>
                </a:lnTo>
                <a:lnTo>
                  <a:pt x="2805841" y="552830"/>
                </a:lnTo>
                <a:lnTo>
                  <a:pt x="2809618" y="534588"/>
                </a:lnTo>
                <a:lnTo>
                  <a:pt x="2779731" y="537634"/>
                </a:lnTo>
                <a:lnTo>
                  <a:pt x="2806968" y="522440"/>
                </a:lnTo>
                <a:lnTo>
                  <a:pt x="2823966" y="498522"/>
                </a:lnTo>
                <a:close/>
                <a:moveTo>
                  <a:pt x="4246188" y="446805"/>
                </a:moveTo>
                <a:lnTo>
                  <a:pt x="4278694" y="449396"/>
                </a:lnTo>
                <a:lnTo>
                  <a:pt x="4272265" y="468514"/>
                </a:lnTo>
                <a:lnTo>
                  <a:pt x="4293074" y="489383"/>
                </a:lnTo>
                <a:lnTo>
                  <a:pt x="4264313" y="512424"/>
                </a:lnTo>
                <a:lnTo>
                  <a:pt x="4203079" y="533295"/>
                </a:lnTo>
                <a:lnTo>
                  <a:pt x="4184921" y="538932"/>
                </a:lnTo>
                <a:lnTo>
                  <a:pt x="4158446" y="534589"/>
                </a:lnTo>
                <a:lnTo>
                  <a:pt x="4102846" y="524612"/>
                </a:lnTo>
                <a:lnTo>
                  <a:pt x="4124781" y="511129"/>
                </a:lnTo>
                <a:lnTo>
                  <a:pt x="4083197" y="496354"/>
                </a:lnTo>
                <a:lnTo>
                  <a:pt x="4119877" y="490716"/>
                </a:lnTo>
                <a:lnTo>
                  <a:pt x="4120639" y="481995"/>
                </a:lnTo>
                <a:lnTo>
                  <a:pt x="4079419" y="474607"/>
                </a:lnTo>
                <a:lnTo>
                  <a:pt x="4096418" y="454612"/>
                </a:lnTo>
                <a:lnTo>
                  <a:pt x="4127068" y="450271"/>
                </a:lnTo>
                <a:lnTo>
                  <a:pt x="4155034" y="471141"/>
                </a:lnTo>
                <a:lnTo>
                  <a:pt x="4187572" y="454612"/>
                </a:lnTo>
                <a:lnTo>
                  <a:pt x="4211761" y="462877"/>
                </a:lnTo>
                <a:close/>
                <a:moveTo>
                  <a:pt x="3089046" y="395085"/>
                </a:moveTo>
                <a:lnTo>
                  <a:pt x="3100014" y="402892"/>
                </a:lnTo>
                <a:lnTo>
                  <a:pt x="3093221" y="415499"/>
                </a:lnTo>
                <a:lnTo>
                  <a:pt x="3088682" y="419421"/>
                </a:lnTo>
                <a:lnTo>
                  <a:pt x="3071286" y="428561"/>
                </a:lnTo>
                <a:lnTo>
                  <a:pt x="3047826" y="429856"/>
                </a:lnTo>
                <a:lnTo>
                  <a:pt x="3051239" y="415499"/>
                </a:lnTo>
                <a:lnTo>
                  <a:pt x="3069397" y="398551"/>
                </a:lnTo>
                <a:close/>
                <a:moveTo>
                  <a:pt x="2695402" y="340739"/>
                </a:moveTo>
                <a:lnTo>
                  <a:pt x="2709385" y="348584"/>
                </a:lnTo>
                <a:lnTo>
                  <a:pt x="2716973" y="354220"/>
                </a:lnTo>
                <a:lnTo>
                  <a:pt x="2718464" y="359438"/>
                </a:lnTo>
                <a:lnTo>
                  <a:pt x="2722241" y="370292"/>
                </a:lnTo>
                <a:lnTo>
                  <a:pt x="2702592" y="380727"/>
                </a:lnTo>
                <a:lnTo>
                  <a:pt x="2682943" y="372045"/>
                </a:lnTo>
                <a:lnTo>
                  <a:pt x="2665150" y="375511"/>
                </a:lnTo>
                <a:lnTo>
                  <a:pt x="2648517" y="362486"/>
                </a:lnTo>
                <a:lnTo>
                  <a:pt x="2672340" y="352926"/>
                </a:lnTo>
                <a:close/>
                <a:moveTo>
                  <a:pt x="7940645" y="301628"/>
                </a:moveTo>
                <a:lnTo>
                  <a:pt x="7969009" y="321204"/>
                </a:lnTo>
                <a:lnTo>
                  <a:pt x="7950453" y="322079"/>
                </a:lnTo>
                <a:lnTo>
                  <a:pt x="7933819" y="313359"/>
                </a:lnTo>
                <a:close/>
                <a:moveTo>
                  <a:pt x="2791825" y="289897"/>
                </a:moveTo>
                <a:lnTo>
                  <a:pt x="2812998" y="294239"/>
                </a:lnTo>
                <a:lnTo>
                  <a:pt x="2822077" y="306844"/>
                </a:lnTo>
                <a:lnTo>
                  <a:pt x="2823966" y="339444"/>
                </a:lnTo>
                <a:lnTo>
                  <a:pt x="2796762" y="353802"/>
                </a:lnTo>
                <a:lnTo>
                  <a:pt x="2828141" y="359020"/>
                </a:lnTo>
                <a:lnTo>
                  <a:pt x="2807730" y="388991"/>
                </a:lnTo>
                <a:lnTo>
                  <a:pt x="2848916" y="365950"/>
                </a:lnTo>
                <a:lnTo>
                  <a:pt x="2859520" y="385070"/>
                </a:lnTo>
                <a:lnTo>
                  <a:pt x="2839473" y="406815"/>
                </a:lnTo>
                <a:lnTo>
                  <a:pt x="2845537" y="426809"/>
                </a:lnTo>
                <a:lnTo>
                  <a:pt x="2879566" y="405064"/>
                </a:lnTo>
                <a:lnTo>
                  <a:pt x="2910581" y="380308"/>
                </a:lnTo>
                <a:lnTo>
                  <a:pt x="2932119" y="348127"/>
                </a:lnTo>
                <a:lnTo>
                  <a:pt x="2958229" y="350298"/>
                </a:lnTo>
                <a:lnTo>
                  <a:pt x="2983544" y="354640"/>
                </a:lnTo>
                <a:lnTo>
                  <a:pt x="3000178" y="368578"/>
                </a:lnTo>
                <a:lnTo>
                  <a:pt x="2992259" y="383355"/>
                </a:lnTo>
                <a:lnTo>
                  <a:pt x="2968435" y="399009"/>
                </a:lnTo>
                <a:lnTo>
                  <a:pt x="2972212" y="415079"/>
                </a:lnTo>
                <a:lnTo>
                  <a:pt x="2961609" y="429399"/>
                </a:lnTo>
                <a:lnTo>
                  <a:pt x="2910581" y="450269"/>
                </a:lnTo>
                <a:lnTo>
                  <a:pt x="2879566" y="455068"/>
                </a:lnTo>
                <a:lnTo>
                  <a:pt x="2864424" y="445928"/>
                </a:lnTo>
                <a:lnTo>
                  <a:pt x="2849314" y="461123"/>
                </a:lnTo>
                <a:lnTo>
                  <a:pt x="2814522" y="486792"/>
                </a:lnTo>
                <a:lnTo>
                  <a:pt x="2800904" y="499817"/>
                </a:lnTo>
                <a:lnTo>
                  <a:pt x="2764223" y="520268"/>
                </a:lnTo>
                <a:lnTo>
                  <a:pt x="2733971" y="522440"/>
                </a:lnTo>
                <a:lnTo>
                  <a:pt x="2710147" y="535465"/>
                </a:lnTo>
                <a:lnTo>
                  <a:pt x="2696164" y="555458"/>
                </a:lnTo>
                <a:lnTo>
                  <a:pt x="2669689" y="559380"/>
                </a:lnTo>
                <a:lnTo>
                  <a:pt x="2629232" y="584592"/>
                </a:lnTo>
                <a:lnTo>
                  <a:pt x="2584599" y="619782"/>
                </a:lnTo>
                <a:lnTo>
                  <a:pt x="2561537" y="644537"/>
                </a:lnTo>
                <a:lnTo>
                  <a:pt x="2538474" y="681479"/>
                </a:lnTo>
                <a:lnTo>
                  <a:pt x="2566839" y="687154"/>
                </a:lnTo>
                <a:lnTo>
                  <a:pt x="2559649" y="717125"/>
                </a:lnTo>
                <a:lnTo>
                  <a:pt x="2556236" y="741461"/>
                </a:lnTo>
                <a:lnTo>
                  <a:pt x="2589901" y="734949"/>
                </a:lnTo>
                <a:lnTo>
                  <a:pt x="2623168" y="748850"/>
                </a:lnTo>
                <a:lnTo>
                  <a:pt x="2638676" y="761038"/>
                </a:lnTo>
                <a:lnTo>
                  <a:pt x="2646627" y="776689"/>
                </a:lnTo>
                <a:lnTo>
                  <a:pt x="2669325" y="785372"/>
                </a:lnTo>
                <a:lnTo>
                  <a:pt x="2686323" y="798855"/>
                </a:lnTo>
                <a:lnTo>
                  <a:pt x="2721877" y="801025"/>
                </a:lnTo>
                <a:lnTo>
                  <a:pt x="2744575" y="804492"/>
                </a:lnTo>
                <a:lnTo>
                  <a:pt x="2727543" y="832750"/>
                </a:lnTo>
                <a:lnTo>
                  <a:pt x="2719624" y="865350"/>
                </a:lnTo>
                <a:cubicBezTo>
                  <a:pt x="2719745" y="877663"/>
                  <a:pt x="2719867" y="889977"/>
                  <a:pt x="2719988" y="902291"/>
                </a:cubicBezTo>
                <a:lnTo>
                  <a:pt x="2740797" y="933597"/>
                </a:lnTo>
                <a:lnTo>
                  <a:pt x="2762335" y="923580"/>
                </a:lnTo>
                <a:lnTo>
                  <a:pt x="2788810" y="889229"/>
                </a:lnTo>
                <a:lnTo>
                  <a:pt x="2799380" y="837091"/>
                </a:lnTo>
                <a:lnTo>
                  <a:pt x="2791460" y="819725"/>
                </a:lnTo>
                <a:lnTo>
                  <a:pt x="2833807" y="804492"/>
                </a:lnTo>
                <a:lnTo>
                  <a:pt x="2869361" y="781450"/>
                </a:lnTo>
                <a:lnTo>
                  <a:pt x="2891661" y="759285"/>
                </a:lnTo>
                <a:lnTo>
                  <a:pt x="2899613" y="737577"/>
                </a:lnTo>
                <a:lnTo>
                  <a:pt x="2897327" y="710614"/>
                </a:lnTo>
                <a:lnTo>
                  <a:pt x="2882582" y="685859"/>
                </a:lnTo>
                <a:lnTo>
                  <a:pt x="2924199" y="652801"/>
                </a:lnTo>
                <a:lnTo>
                  <a:pt x="2928706" y="624124"/>
                </a:lnTo>
                <a:lnTo>
                  <a:pt x="2946864" y="574995"/>
                </a:lnTo>
                <a:lnTo>
                  <a:pt x="2965386" y="568064"/>
                </a:lnTo>
                <a:lnTo>
                  <a:pt x="2996401" y="576748"/>
                </a:lnTo>
                <a:lnTo>
                  <a:pt x="3016447" y="579375"/>
                </a:lnTo>
                <a:lnTo>
                  <a:pt x="3037621" y="571529"/>
                </a:lnTo>
                <a:lnTo>
                  <a:pt x="3051604" y="582383"/>
                </a:lnTo>
                <a:lnTo>
                  <a:pt x="3068635" y="600208"/>
                </a:lnTo>
                <a:lnTo>
                  <a:pt x="3069397" y="611938"/>
                </a:lnTo>
                <a:lnTo>
                  <a:pt x="3105680" y="614983"/>
                </a:lnTo>
                <a:lnTo>
                  <a:pt x="3093221" y="641528"/>
                </a:lnTo>
                <a:lnTo>
                  <a:pt x="3083016" y="681061"/>
                </a:lnTo>
                <a:lnTo>
                  <a:pt x="3100411" y="686696"/>
                </a:lnTo>
                <a:lnTo>
                  <a:pt x="3107966" y="704977"/>
                </a:lnTo>
                <a:lnTo>
                  <a:pt x="3146138" y="687572"/>
                </a:lnTo>
                <a:lnTo>
                  <a:pt x="3181327" y="652382"/>
                </a:lnTo>
                <a:lnTo>
                  <a:pt x="3201738" y="637606"/>
                </a:lnTo>
                <a:lnTo>
                  <a:pt x="3206278" y="665865"/>
                </a:lnTo>
                <a:lnTo>
                  <a:pt x="3218770" y="706690"/>
                </a:lnTo>
                <a:lnTo>
                  <a:pt x="3228213" y="745384"/>
                </a:lnTo>
                <a:lnTo>
                  <a:pt x="3211944" y="765378"/>
                </a:lnTo>
                <a:lnTo>
                  <a:pt x="3234641" y="783622"/>
                </a:lnTo>
                <a:lnTo>
                  <a:pt x="3247862" y="802320"/>
                </a:lnTo>
                <a:lnTo>
                  <a:pt x="3280401" y="811004"/>
                </a:lnTo>
                <a:lnTo>
                  <a:pt x="3291369" y="821438"/>
                </a:lnTo>
                <a:lnTo>
                  <a:pt x="3291369" y="848821"/>
                </a:lnTo>
                <a:lnTo>
                  <a:pt x="3307605" y="853163"/>
                </a:lnTo>
                <a:lnTo>
                  <a:pt x="3312542" y="865768"/>
                </a:lnTo>
                <a:lnTo>
                  <a:pt x="3303098" y="902710"/>
                </a:lnTo>
                <a:lnTo>
                  <a:pt x="3283416" y="915316"/>
                </a:lnTo>
                <a:lnTo>
                  <a:pt x="3263370" y="926627"/>
                </a:lnTo>
                <a:lnTo>
                  <a:pt x="3222547" y="938776"/>
                </a:lnTo>
                <a:lnTo>
                  <a:pt x="3185469" y="966159"/>
                </a:lnTo>
                <a:lnTo>
                  <a:pt x="3145011" y="971833"/>
                </a:lnTo>
                <a:lnTo>
                  <a:pt x="3097761" y="964864"/>
                </a:lnTo>
                <a:lnTo>
                  <a:pt x="3062969" y="963988"/>
                </a:lnTo>
                <a:lnTo>
                  <a:pt x="3038383" y="967034"/>
                </a:lnTo>
                <a:lnTo>
                  <a:pt x="3011543" y="990951"/>
                </a:lnTo>
                <a:lnTo>
                  <a:pt x="2977514" y="1005309"/>
                </a:lnTo>
                <a:lnTo>
                  <a:pt x="2929865" y="1050477"/>
                </a:lnTo>
                <a:lnTo>
                  <a:pt x="2892787" y="1081363"/>
                </a:lnTo>
                <a:lnTo>
                  <a:pt x="2914723" y="1076146"/>
                </a:lnTo>
                <a:lnTo>
                  <a:pt x="2942740" y="1051746"/>
                </a:lnTo>
                <a:lnTo>
                  <a:pt x="2945817" y="1048726"/>
                </a:lnTo>
                <a:lnTo>
                  <a:pt x="2946005" y="1048544"/>
                </a:lnTo>
                <a:lnTo>
                  <a:pt x="2946142" y="1048783"/>
                </a:lnTo>
                <a:lnTo>
                  <a:pt x="2966148" y="1031359"/>
                </a:lnTo>
                <a:lnTo>
                  <a:pt x="3023273" y="1003101"/>
                </a:lnTo>
                <a:lnTo>
                  <a:pt x="3059191" y="1000093"/>
                </a:lnTo>
                <a:lnTo>
                  <a:pt x="3075063" y="1017039"/>
                </a:lnTo>
                <a:lnTo>
                  <a:pt x="3045937" y="1039205"/>
                </a:lnTo>
                <a:lnTo>
                  <a:pt x="3043287" y="1076146"/>
                </a:lnTo>
                <a:cubicBezTo>
                  <a:pt x="3043419" y="1084550"/>
                  <a:pt x="3043552" y="1092954"/>
                  <a:pt x="3043684" y="1101358"/>
                </a:cubicBezTo>
                <a:lnTo>
                  <a:pt x="3069762" y="1117849"/>
                </a:lnTo>
                <a:lnTo>
                  <a:pt x="3110219" y="1113508"/>
                </a:lnTo>
                <a:lnTo>
                  <a:pt x="3143885" y="1075690"/>
                </a:lnTo>
                <a:lnTo>
                  <a:pt x="3139345" y="1100025"/>
                </a:lnTo>
                <a:lnTo>
                  <a:pt x="3151439" y="1112213"/>
                </a:lnTo>
                <a:lnTo>
                  <a:pt x="3115919" y="1134377"/>
                </a:lnTo>
                <a:lnTo>
                  <a:pt x="3058429" y="1154371"/>
                </a:lnTo>
                <a:lnTo>
                  <a:pt x="3030828" y="1167396"/>
                </a:lnTo>
                <a:lnTo>
                  <a:pt x="2997527" y="1191733"/>
                </a:lnTo>
                <a:lnTo>
                  <a:pt x="2979767" y="1189143"/>
                </a:lnTo>
                <a:lnTo>
                  <a:pt x="2986957" y="1160883"/>
                </a:lnTo>
                <a:lnTo>
                  <a:pt x="3036129" y="1133082"/>
                </a:lnTo>
                <a:lnTo>
                  <a:pt x="2997925" y="1134377"/>
                </a:lnTo>
                <a:lnTo>
                  <a:pt x="2971710" y="1138443"/>
                </a:lnTo>
                <a:lnTo>
                  <a:pt x="2969973" y="1139391"/>
                </a:lnTo>
                <a:lnTo>
                  <a:pt x="2970688" y="1149576"/>
                </a:lnTo>
                <a:lnTo>
                  <a:pt x="2941198" y="1165686"/>
                </a:lnTo>
                <a:lnTo>
                  <a:pt x="2912834" y="1176959"/>
                </a:lnTo>
                <a:lnTo>
                  <a:pt x="2884868" y="1186974"/>
                </a:lnTo>
                <a:lnTo>
                  <a:pt x="2866313" y="1206968"/>
                </a:lnTo>
                <a:lnTo>
                  <a:pt x="2859885" y="1213900"/>
                </a:lnTo>
                <a:lnTo>
                  <a:pt x="2857451" y="1222346"/>
                </a:lnTo>
                <a:lnTo>
                  <a:pt x="2859787" y="1238052"/>
                </a:lnTo>
                <a:lnTo>
                  <a:pt x="2869993" y="1238470"/>
                </a:lnTo>
                <a:lnTo>
                  <a:pt x="2870755" y="1226741"/>
                </a:lnTo>
                <a:lnTo>
                  <a:pt x="2876023" y="1234129"/>
                </a:lnTo>
                <a:lnTo>
                  <a:pt x="2871282" y="1242966"/>
                </a:lnTo>
                <a:lnTo>
                  <a:pt x="2873503" y="1246081"/>
                </a:lnTo>
                <a:lnTo>
                  <a:pt x="2868599" y="1255221"/>
                </a:lnTo>
                <a:lnTo>
                  <a:pt x="2850839" y="1260858"/>
                </a:lnTo>
                <a:lnTo>
                  <a:pt x="2839473" y="1260401"/>
                </a:lnTo>
                <a:lnTo>
                  <a:pt x="2820189" y="1266075"/>
                </a:lnTo>
                <a:lnTo>
                  <a:pt x="2815956" y="1266716"/>
                </a:lnTo>
                <a:lnTo>
                  <a:pt x="2816281" y="1267148"/>
                </a:lnTo>
                <a:lnTo>
                  <a:pt x="2779600" y="1277583"/>
                </a:lnTo>
                <a:lnTo>
                  <a:pt x="2775017" y="1277583"/>
                </a:lnTo>
                <a:lnTo>
                  <a:pt x="2771414" y="1279100"/>
                </a:lnTo>
                <a:lnTo>
                  <a:pt x="2808857" y="1272588"/>
                </a:lnTo>
                <a:lnTo>
                  <a:pt x="2813761" y="1279100"/>
                </a:lnTo>
                <a:lnTo>
                  <a:pt x="2777080" y="1289535"/>
                </a:lnTo>
                <a:lnTo>
                  <a:pt x="2761573" y="1289535"/>
                </a:lnTo>
                <a:lnTo>
                  <a:pt x="2763462" y="1285194"/>
                </a:lnTo>
                <a:lnTo>
                  <a:pt x="2761294" y="1287313"/>
                </a:lnTo>
                <a:lnTo>
                  <a:pt x="2757205" y="1295943"/>
                </a:lnTo>
                <a:lnTo>
                  <a:pt x="2760082" y="1296504"/>
                </a:lnTo>
                <a:lnTo>
                  <a:pt x="2748352" y="1321259"/>
                </a:lnTo>
                <a:lnTo>
                  <a:pt x="2723766" y="1347766"/>
                </a:lnTo>
                <a:cubicBezTo>
                  <a:pt x="2723887" y="1344872"/>
                  <a:pt x="2724009" y="1341977"/>
                  <a:pt x="2724130" y="1339083"/>
                </a:cubicBezTo>
                <a:lnTo>
                  <a:pt x="2718862" y="1336912"/>
                </a:lnTo>
                <a:lnTo>
                  <a:pt x="2716027" y="1332566"/>
                </a:lnTo>
                <a:lnTo>
                  <a:pt x="2716080" y="1335395"/>
                </a:lnTo>
                <a:lnTo>
                  <a:pt x="2720620" y="1341031"/>
                </a:lnTo>
                <a:lnTo>
                  <a:pt x="2718043" y="1352913"/>
                </a:lnTo>
                <a:lnTo>
                  <a:pt x="2718100" y="1352983"/>
                </a:lnTo>
                <a:lnTo>
                  <a:pt x="2715084" y="1366884"/>
                </a:lnTo>
                <a:lnTo>
                  <a:pt x="2703719" y="1380366"/>
                </a:lnTo>
                <a:lnTo>
                  <a:pt x="2682944" y="1408206"/>
                </a:lnTo>
                <a:lnTo>
                  <a:pt x="2682049" y="1407585"/>
                </a:lnTo>
                <a:lnTo>
                  <a:pt x="2681653" y="1419257"/>
                </a:lnTo>
                <a:lnTo>
                  <a:pt x="2677511" y="1454904"/>
                </a:lnTo>
                <a:lnTo>
                  <a:pt x="2676199" y="1456465"/>
                </a:lnTo>
                <a:lnTo>
                  <a:pt x="2674991" y="1466856"/>
                </a:lnTo>
                <a:lnTo>
                  <a:pt x="2653056" y="1492943"/>
                </a:lnTo>
                <a:lnTo>
                  <a:pt x="2624693" y="1502921"/>
                </a:lnTo>
                <a:lnTo>
                  <a:pt x="2603884" y="1523793"/>
                </a:lnTo>
                <a:lnTo>
                  <a:pt x="2590662" y="1525962"/>
                </a:lnTo>
                <a:lnTo>
                  <a:pt x="2575156" y="1538568"/>
                </a:lnTo>
                <a:lnTo>
                  <a:pt x="2569093" y="1550299"/>
                </a:lnTo>
                <a:lnTo>
                  <a:pt x="2536587" y="1572463"/>
                </a:lnTo>
                <a:lnTo>
                  <a:pt x="2518827" y="1588992"/>
                </a:lnTo>
                <a:lnTo>
                  <a:pt x="2502557" y="1609405"/>
                </a:lnTo>
                <a:lnTo>
                  <a:pt x="2496286" y="1627245"/>
                </a:lnTo>
                <a:lnTo>
                  <a:pt x="2495997" y="1646164"/>
                </a:lnTo>
                <a:lnTo>
                  <a:pt x="2499411" y="1675260"/>
                </a:lnTo>
                <a:lnTo>
                  <a:pt x="2506204" y="1699595"/>
                </a:lnTo>
                <a:lnTo>
                  <a:pt x="2503951" y="1714372"/>
                </a:lnTo>
                <a:lnTo>
                  <a:pt x="2509617" y="1754817"/>
                </a:lnTo>
                <a:lnTo>
                  <a:pt x="2505442" y="1777821"/>
                </a:lnTo>
                <a:lnTo>
                  <a:pt x="2504048" y="1783571"/>
                </a:lnTo>
                <a:lnTo>
                  <a:pt x="2502922" y="1789772"/>
                </a:lnTo>
                <a:lnTo>
                  <a:pt x="2499542" y="1803711"/>
                </a:lnTo>
                <a:lnTo>
                  <a:pt x="2490066" y="1824544"/>
                </a:lnTo>
                <a:lnTo>
                  <a:pt x="2482146" y="1828924"/>
                </a:lnTo>
                <a:lnTo>
                  <a:pt x="2469654" y="1824544"/>
                </a:lnTo>
                <a:lnTo>
                  <a:pt x="2467766" y="1809349"/>
                </a:lnTo>
                <a:lnTo>
                  <a:pt x="2459449" y="1801960"/>
                </a:lnTo>
                <a:lnTo>
                  <a:pt x="2450005" y="1771987"/>
                </a:lnTo>
                <a:lnTo>
                  <a:pt x="2442417" y="1745442"/>
                </a:lnTo>
                <a:lnTo>
                  <a:pt x="2440529" y="1731998"/>
                </a:lnTo>
                <a:lnTo>
                  <a:pt x="2443659" y="1724389"/>
                </a:lnTo>
                <a:lnTo>
                  <a:pt x="2443049" y="1720047"/>
                </a:lnTo>
                <a:lnTo>
                  <a:pt x="2449228" y="1705024"/>
                </a:lnTo>
                <a:lnTo>
                  <a:pt x="2446228" y="1689839"/>
                </a:lnTo>
                <a:lnTo>
                  <a:pt x="2431847" y="1661125"/>
                </a:lnTo>
                <a:lnTo>
                  <a:pt x="2423133" y="1655944"/>
                </a:lnTo>
                <a:lnTo>
                  <a:pt x="2394040" y="1671559"/>
                </a:lnTo>
                <a:lnTo>
                  <a:pt x="2389865" y="1669846"/>
                </a:lnTo>
                <a:lnTo>
                  <a:pt x="2380422" y="1653736"/>
                </a:lnTo>
                <a:lnTo>
                  <a:pt x="2366439" y="1645509"/>
                </a:lnTo>
                <a:lnTo>
                  <a:pt x="2336915" y="1649852"/>
                </a:lnTo>
                <a:lnTo>
                  <a:pt x="2314980" y="1645928"/>
                </a:lnTo>
                <a:lnTo>
                  <a:pt x="2294966" y="1648100"/>
                </a:lnTo>
                <a:lnTo>
                  <a:pt x="2288298" y="1651406"/>
                </a:lnTo>
                <a:lnTo>
                  <a:pt x="2285791" y="1662494"/>
                </a:lnTo>
                <a:lnTo>
                  <a:pt x="2285887" y="1662875"/>
                </a:lnTo>
                <a:lnTo>
                  <a:pt x="2285492" y="1664626"/>
                </a:lnTo>
                <a:lnTo>
                  <a:pt x="2289534" y="1671376"/>
                </a:lnTo>
                <a:lnTo>
                  <a:pt x="2283470" y="1675717"/>
                </a:lnTo>
                <a:lnTo>
                  <a:pt x="2283040" y="1675468"/>
                </a:lnTo>
                <a:lnTo>
                  <a:pt x="2282838" y="1676357"/>
                </a:lnTo>
                <a:lnTo>
                  <a:pt x="2287014" y="1683327"/>
                </a:lnTo>
                <a:lnTo>
                  <a:pt x="2280950" y="1687669"/>
                </a:lnTo>
                <a:lnTo>
                  <a:pt x="2272633" y="1682871"/>
                </a:lnTo>
                <a:lnTo>
                  <a:pt x="2261301" y="1689382"/>
                </a:lnTo>
                <a:lnTo>
                  <a:pt x="2243541" y="1688507"/>
                </a:lnTo>
                <a:lnTo>
                  <a:pt x="2228034" y="1669846"/>
                </a:lnTo>
                <a:lnTo>
                  <a:pt x="2204574" y="1674186"/>
                </a:lnTo>
                <a:lnTo>
                  <a:pt x="2188305" y="1666798"/>
                </a:lnTo>
                <a:lnTo>
                  <a:pt x="2171671" y="1668969"/>
                </a:lnTo>
                <a:lnTo>
                  <a:pt x="2148609" y="1676776"/>
                </a:lnTo>
                <a:lnTo>
                  <a:pt x="2119483" y="1702445"/>
                </a:lnTo>
                <a:lnTo>
                  <a:pt x="2091120" y="1717222"/>
                </a:lnTo>
                <a:lnTo>
                  <a:pt x="2073724" y="1734169"/>
                </a:lnTo>
                <a:lnTo>
                  <a:pt x="2065047" y="1748747"/>
                </a:lnTo>
                <a:lnTo>
                  <a:pt x="2062658" y="1761330"/>
                </a:lnTo>
                <a:lnTo>
                  <a:pt x="2060770" y="1777821"/>
                </a:lnTo>
                <a:lnTo>
                  <a:pt x="2063387" y="1790006"/>
                </a:lnTo>
                <a:lnTo>
                  <a:pt x="2063364" y="1790009"/>
                </a:lnTo>
                <a:lnTo>
                  <a:pt x="2058396" y="1790453"/>
                </a:lnTo>
                <a:lnTo>
                  <a:pt x="2060867" y="1801958"/>
                </a:lnTo>
                <a:lnTo>
                  <a:pt x="2060867" y="1801960"/>
                </a:lnTo>
                <a:lnTo>
                  <a:pt x="2046122" y="1832389"/>
                </a:lnTo>
                <a:lnTo>
                  <a:pt x="2037805" y="1856724"/>
                </a:lnTo>
                <a:lnTo>
                  <a:pt x="2029122" y="1903643"/>
                </a:lnTo>
                <a:lnTo>
                  <a:pt x="2024185" y="1920629"/>
                </a:lnTo>
                <a:lnTo>
                  <a:pt x="2026473" y="1938871"/>
                </a:lnTo>
                <a:lnTo>
                  <a:pt x="2032139" y="1955820"/>
                </a:lnTo>
                <a:lnTo>
                  <a:pt x="2034027" y="1982745"/>
                </a:lnTo>
                <a:lnTo>
                  <a:pt x="2048010" y="2008413"/>
                </a:lnTo>
                <a:lnTo>
                  <a:pt x="2051423" y="2027951"/>
                </a:lnTo>
                <a:lnTo>
                  <a:pt x="2060138" y="2045355"/>
                </a:lnTo>
                <a:lnTo>
                  <a:pt x="2086613" y="2054495"/>
                </a:lnTo>
                <a:lnTo>
                  <a:pt x="2095294" y="2068815"/>
                </a:lnTo>
                <a:lnTo>
                  <a:pt x="2119483" y="2058837"/>
                </a:lnTo>
                <a:lnTo>
                  <a:pt x="2139926" y="2055791"/>
                </a:lnTo>
                <a:lnTo>
                  <a:pt x="2160338" y="2049697"/>
                </a:lnTo>
                <a:lnTo>
                  <a:pt x="2177335" y="2043603"/>
                </a:lnTo>
                <a:lnTo>
                  <a:pt x="2195494" y="2029702"/>
                </a:lnTo>
                <a:lnTo>
                  <a:pt x="2204208" y="2009708"/>
                </a:lnTo>
                <a:lnTo>
                  <a:pt x="2209875" y="1980156"/>
                </a:lnTo>
                <a:lnTo>
                  <a:pt x="2215541" y="1970596"/>
                </a:lnTo>
                <a:lnTo>
                  <a:pt x="2234461" y="1961036"/>
                </a:lnTo>
                <a:lnTo>
                  <a:pt x="2262825" y="1953192"/>
                </a:lnTo>
                <a:lnTo>
                  <a:pt x="2285488" y="1954067"/>
                </a:lnTo>
                <a:lnTo>
                  <a:pt x="2301393" y="1951477"/>
                </a:lnTo>
                <a:lnTo>
                  <a:pt x="2307060" y="1958409"/>
                </a:lnTo>
                <a:lnTo>
                  <a:pt x="2304409" y="1975356"/>
                </a:lnTo>
                <a:lnTo>
                  <a:pt x="2287776" y="1995808"/>
                </a:lnTo>
                <a:lnTo>
                  <a:pt x="2279459" y="2017097"/>
                </a:lnTo>
                <a:lnTo>
                  <a:pt x="2283601" y="2023190"/>
                </a:lnTo>
                <a:lnTo>
                  <a:pt x="2277933" y="2037967"/>
                </a:lnTo>
                <a:lnTo>
                  <a:pt x="2268491" y="2064892"/>
                </a:lnTo>
                <a:lnTo>
                  <a:pt x="2262825" y="2056209"/>
                </a:lnTo>
                <a:lnTo>
                  <a:pt x="2257126" y="2056666"/>
                </a:lnTo>
                <a:lnTo>
                  <a:pt x="2257125" y="2056666"/>
                </a:lnTo>
                <a:cubicBezTo>
                  <a:pt x="2257004" y="2058405"/>
                  <a:pt x="2256882" y="2060144"/>
                  <a:pt x="2256761" y="2061883"/>
                </a:cubicBezTo>
                <a:lnTo>
                  <a:pt x="2262062" y="2061883"/>
                </a:lnTo>
                <a:lnTo>
                  <a:pt x="2260538" y="2071443"/>
                </a:lnTo>
                <a:lnTo>
                  <a:pt x="2257991" y="2077684"/>
                </a:lnTo>
                <a:lnTo>
                  <a:pt x="2257079" y="2083396"/>
                </a:lnTo>
                <a:lnTo>
                  <a:pt x="2255092" y="2088267"/>
                </a:lnTo>
                <a:lnTo>
                  <a:pt x="2255998" y="2091437"/>
                </a:lnTo>
                <a:lnTo>
                  <a:pt x="2252317" y="2102609"/>
                </a:lnTo>
                <a:lnTo>
                  <a:pt x="2252540" y="2103390"/>
                </a:lnTo>
                <a:lnTo>
                  <a:pt x="2252128" y="2104641"/>
                </a:lnTo>
                <a:lnTo>
                  <a:pt x="2253348" y="2107508"/>
                </a:lnTo>
                <a:lnTo>
                  <a:pt x="2248808" y="2124875"/>
                </a:lnTo>
                <a:lnTo>
                  <a:pt x="2248279" y="2125628"/>
                </a:lnTo>
                <a:lnTo>
                  <a:pt x="2245349" y="2136828"/>
                </a:lnTo>
                <a:lnTo>
                  <a:pt x="2238922" y="2145968"/>
                </a:lnTo>
                <a:lnTo>
                  <a:pt x="2234383" y="2146845"/>
                </a:lnTo>
                <a:lnTo>
                  <a:pt x="2233337" y="2148716"/>
                </a:lnTo>
                <a:lnTo>
                  <a:pt x="2239366" y="2153132"/>
                </a:lnTo>
                <a:lnTo>
                  <a:pt x="2242017" y="2147915"/>
                </a:lnTo>
                <a:lnTo>
                  <a:pt x="2249207" y="2152256"/>
                </a:lnTo>
                <a:lnTo>
                  <a:pt x="2251857" y="2153551"/>
                </a:lnTo>
                <a:lnTo>
                  <a:pt x="2258285" y="2147496"/>
                </a:lnTo>
                <a:lnTo>
                  <a:pt x="2265840" y="2147039"/>
                </a:lnTo>
                <a:lnTo>
                  <a:pt x="2268093" y="2150085"/>
                </a:lnTo>
                <a:lnTo>
                  <a:pt x="2272268" y="2147915"/>
                </a:lnTo>
                <a:lnTo>
                  <a:pt x="2283998" y="2151380"/>
                </a:lnTo>
                <a:lnTo>
                  <a:pt x="2296456" y="2150085"/>
                </a:lnTo>
                <a:lnTo>
                  <a:pt x="2304773" y="2146620"/>
                </a:lnTo>
                <a:lnTo>
                  <a:pt x="2308551" y="2142697"/>
                </a:lnTo>
                <a:lnTo>
                  <a:pt x="2316901" y="2144869"/>
                </a:lnTo>
                <a:lnTo>
                  <a:pt x="2322932" y="2147039"/>
                </a:lnTo>
                <a:lnTo>
                  <a:pt x="2330121" y="2145744"/>
                </a:lnTo>
                <a:lnTo>
                  <a:pt x="2335026" y="2143154"/>
                </a:lnTo>
                <a:lnTo>
                  <a:pt x="2347154" y="2147915"/>
                </a:lnTo>
                <a:lnTo>
                  <a:pt x="2350931" y="2148791"/>
                </a:lnTo>
                <a:lnTo>
                  <a:pt x="2358486" y="2155303"/>
                </a:lnTo>
                <a:lnTo>
                  <a:pt x="2365278" y="2162691"/>
                </a:lnTo>
                <a:lnTo>
                  <a:pt x="2374356" y="2168328"/>
                </a:lnTo>
                <a:lnTo>
                  <a:pt x="2380421" y="2177925"/>
                </a:lnTo>
                <a:lnTo>
                  <a:pt x="2371706" y="2177049"/>
                </a:lnTo>
                <a:lnTo>
                  <a:pt x="2369471" y="2179394"/>
                </a:lnTo>
                <a:lnTo>
                  <a:pt x="2369472" y="2179396"/>
                </a:lnTo>
                <a:lnTo>
                  <a:pt x="2371706" y="2177050"/>
                </a:lnTo>
                <a:lnTo>
                  <a:pt x="2380421" y="2177926"/>
                </a:lnTo>
                <a:lnTo>
                  <a:pt x="2377770" y="2181392"/>
                </a:lnTo>
                <a:lnTo>
                  <a:pt x="2375994" y="2188344"/>
                </a:lnTo>
                <a:lnTo>
                  <a:pt x="2376963" y="2189878"/>
                </a:lnTo>
                <a:lnTo>
                  <a:pt x="2375971" y="2189778"/>
                </a:lnTo>
                <a:lnTo>
                  <a:pt x="2375971" y="2189780"/>
                </a:lnTo>
                <a:lnTo>
                  <a:pt x="2376963" y="2189880"/>
                </a:lnTo>
                <a:lnTo>
                  <a:pt x="2376083" y="2191031"/>
                </a:lnTo>
                <a:lnTo>
                  <a:pt x="2377008" y="2201386"/>
                </a:lnTo>
                <a:lnTo>
                  <a:pt x="2373117" y="2208487"/>
                </a:lnTo>
                <a:lnTo>
                  <a:pt x="2373550" y="2213340"/>
                </a:lnTo>
                <a:lnTo>
                  <a:pt x="2367122" y="2225070"/>
                </a:lnTo>
                <a:lnTo>
                  <a:pt x="2366295" y="2227762"/>
                </a:lnTo>
                <a:lnTo>
                  <a:pt x="2364516" y="2242250"/>
                </a:lnTo>
                <a:lnTo>
                  <a:pt x="2365278" y="2251353"/>
                </a:lnTo>
                <a:cubicBezTo>
                  <a:pt x="2365156" y="2256431"/>
                  <a:pt x="2365035" y="2261508"/>
                  <a:pt x="2364914" y="2266586"/>
                </a:cubicBezTo>
                <a:lnTo>
                  <a:pt x="2361678" y="2269273"/>
                </a:lnTo>
                <a:lnTo>
                  <a:pt x="2361456" y="2278540"/>
                </a:lnTo>
                <a:lnTo>
                  <a:pt x="2358175" y="2281264"/>
                </a:lnTo>
                <a:lnTo>
                  <a:pt x="2357359" y="2284830"/>
                </a:lnTo>
                <a:lnTo>
                  <a:pt x="2358088" y="2293969"/>
                </a:lnTo>
                <a:lnTo>
                  <a:pt x="2354157" y="2299993"/>
                </a:lnTo>
                <a:lnTo>
                  <a:pt x="2354630" y="2305923"/>
                </a:lnTo>
                <a:lnTo>
                  <a:pt x="2352895" y="2308582"/>
                </a:lnTo>
                <a:lnTo>
                  <a:pt x="2353183" y="2312211"/>
                </a:lnTo>
                <a:lnTo>
                  <a:pt x="2356961" y="2318304"/>
                </a:lnTo>
                <a:lnTo>
                  <a:pt x="2356962" y="2318303"/>
                </a:lnTo>
                <a:lnTo>
                  <a:pt x="2362628" y="2336546"/>
                </a:lnTo>
                <a:lnTo>
                  <a:pt x="2372105" y="2350446"/>
                </a:lnTo>
                <a:lnTo>
                  <a:pt x="2383436" y="2365223"/>
                </a:lnTo>
                <a:lnTo>
                  <a:pt x="2383436" y="2365223"/>
                </a:lnTo>
                <a:lnTo>
                  <a:pt x="2392151" y="2377829"/>
                </a:lnTo>
                <a:lnTo>
                  <a:pt x="2391389" y="2384798"/>
                </a:lnTo>
                <a:lnTo>
                  <a:pt x="2402356" y="2386512"/>
                </a:lnTo>
                <a:lnTo>
                  <a:pt x="2404609" y="2383922"/>
                </a:lnTo>
                <a:lnTo>
                  <a:pt x="2411800" y="2392606"/>
                </a:lnTo>
                <a:lnTo>
                  <a:pt x="2424292" y="2389560"/>
                </a:lnTo>
                <a:lnTo>
                  <a:pt x="2436386" y="2380876"/>
                </a:lnTo>
                <a:lnTo>
                  <a:pt x="2452655" y="2373907"/>
                </a:lnTo>
                <a:lnTo>
                  <a:pt x="2462099" y="2363928"/>
                </a:lnTo>
                <a:lnTo>
                  <a:pt x="2476844" y="2366099"/>
                </a:lnTo>
                <a:lnTo>
                  <a:pt x="2475320" y="2369147"/>
                </a:lnTo>
                <a:lnTo>
                  <a:pt x="2490064" y="2370441"/>
                </a:lnTo>
                <a:lnTo>
                  <a:pt x="2501794" y="2376116"/>
                </a:lnTo>
                <a:lnTo>
                  <a:pt x="2510112" y="2386512"/>
                </a:lnTo>
                <a:lnTo>
                  <a:pt x="2519555" y="2396528"/>
                </a:lnTo>
                <a:lnTo>
                  <a:pt x="2516176" y="2401289"/>
                </a:lnTo>
                <a:lnTo>
                  <a:pt x="2519556" y="2396529"/>
                </a:lnTo>
                <a:lnTo>
                  <a:pt x="2533174" y="2397405"/>
                </a:lnTo>
                <a:lnTo>
                  <a:pt x="2553983" y="2373488"/>
                </a:lnTo>
                <a:lnTo>
                  <a:pt x="2565314" y="2369566"/>
                </a:lnTo>
                <a:cubicBezTo>
                  <a:pt x="2565447" y="2365807"/>
                  <a:pt x="2565580" y="2362051"/>
                  <a:pt x="2565713" y="2358292"/>
                </a:cubicBezTo>
                <a:lnTo>
                  <a:pt x="2572506" y="2329159"/>
                </a:lnTo>
                <a:lnTo>
                  <a:pt x="2588012" y="2312629"/>
                </a:lnTo>
                <a:lnTo>
                  <a:pt x="2605044" y="2312210"/>
                </a:lnTo>
                <a:lnTo>
                  <a:pt x="2607297" y="2305241"/>
                </a:lnTo>
                <a:lnTo>
                  <a:pt x="2627709" y="2307868"/>
                </a:lnTo>
                <a:lnTo>
                  <a:pt x="2649644" y="2290464"/>
                </a:lnTo>
                <a:lnTo>
                  <a:pt x="2660246" y="2282657"/>
                </a:lnTo>
                <a:lnTo>
                  <a:pt x="2674229" y="2266128"/>
                </a:lnTo>
                <a:lnTo>
                  <a:pt x="2683673" y="2268299"/>
                </a:lnTo>
                <a:lnTo>
                  <a:pt x="2689736" y="2277439"/>
                </a:lnTo>
                <a:lnTo>
                  <a:pt x="2684070" y="2288750"/>
                </a:lnTo>
                <a:lnTo>
                  <a:pt x="2683858" y="2288824"/>
                </a:lnTo>
                <a:lnTo>
                  <a:pt x="2684069" y="2288752"/>
                </a:lnTo>
                <a:lnTo>
                  <a:pt x="2682545" y="2296978"/>
                </a:lnTo>
                <a:lnTo>
                  <a:pt x="2667038" y="2301358"/>
                </a:lnTo>
                <a:lnTo>
                  <a:pt x="2674990" y="2316972"/>
                </a:lnTo>
                <a:lnTo>
                  <a:pt x="2673466" y="2334796"/>
                </a:lnTo>
                <a:lnTo>
                  <a:pt x="2660611" y="2355247"/>
                </a:lnTo>
                <a:lnTo>
                  <a:pt x="2669689" y="2382172"/>
                </a:lnTo>
                <a:lnTo>
                  <a:pt x="2681021" y="2380002"/>
                </a:lnTo>
                <a:lnTo>
                  <a:pt x="2688211" y="2355247"/>
                </a:lnTo>
                <a:lnTo>
                  <a:pt x="2680657" y="2343060"/>
                </a:lnTo>
                <a:lnTo>
                  <a:pt x="2680657" y="2316972"/>
                </a:lnTo>
                <a:lnTo>
                  <a:pt x="2714322" y="2303072"/>
                </a:lnTo>
                <a:lnTo>
                  <a:pt x="2711273" y="2286581"/>
                </a:lnTo>
                <a:lnTo>
                  <a:pt x="2721114" y="2275689"/>
                </a:lnTo>
                <a:lnTo>
                  <a:pt x="2729431" y="2300025"/>
                </a:lnTo>
                <a:lnTo>
                  <a:pt x="2747589" y="2300901"/>
                </a:lnTo>
                <a:lnTo>
                  <a:pt x="2764223" y="2319600"/>
                </a:lnTo>
                <a:cubicBezTo>
                  <a:pt x="2764356" y="2323510"/>
                  <a:pt x="2764488" y="2327420"/>
                  <a:pt x="2764621" y="2331330"/>
                </a:cubicBezTo>
                <a:lnTo>
                  <a:pt x="2788445" y="2331749"/>
                </a:lnTo>
                <a:lnTo>
                  <a:pt x="2816775" y="2327864"/>
                </a:lnTo>
                <a:lnTo>
                  <a:pt x="2831554" y="2343517"/>
                </a:lnTo>
                <a:lnTo>
                  <a:pt x="2851203" y="2347402"/>
                </a:lnTo>
                <a:lnTo>
                  <a:pt x="2866312" y="2336967"/>
                </a:lnTo>
                <a:lnTo>
                  <a:pt x="2867472" y="2328283"/>
                </a:lnTo>
                <a:lnTo>
                  <a:pt x="2899977" y="2326113"/>
                </a:lnTo>
                <a:lnTo>
                  <a:pt x="2931754" y="2325694"/>
                </a:lnTo>
                <a:lnTo>
                  <a:pt x="2909056" y="2336129"/>
                </a:lnTo>
                <a:lnTo>
                  <a:pt x="2917373" y="2352200"/>
                </a:lnTo>
                <a:lnTo>
                  <a:pt x="2938182" y="2354371"/>
                </a:lnTo>
                <a:lnTo>
                  <a:pt x="2957467" y="2371737"/>
                </a:lnTo>
                <a:lnTo>
                  <a:pt x="2960880" y="2399577"/>
                </a:lnTo>
                <a:lnTo>
                  <a:pt x="2974465" y="2398701"/>
                </a:lnTo>
                <a:lnTo>
                  <a:pt x="2985068" y="2406508"/>
                </a:lnTo>
                <a:lnTo>
                  <a:pt x="2963133" y="2427378"/>
                </a:lnTo>
                <a:lnTo>
                  <a:pt x="2960482" y="2439984"/>
                </a:lnTo>
                <a:lnTo>
                  <a:pt x="2969561" y="2452171"/>
                </a:lnTo>
                <a:lnTo>
                  <a:pt x="2962371" y="2458683"/>
                </a:lnTo>
                <a:lnTo>
                  <a:pt x="2946101" y="2464778"/>
                </a:lnTo>
                <a:lnTo>
                  <a:pt x="2946101" y="2480391"/>
                </a:lnTo>
                <a:lnTo>
                  <a:pt x="2938547" y="2490408"/>
                </a:lnTo>
                <a:lnTo>
                  <a:pt x="2946102" y="2480392"/>
                </a:lnTo>
                <a:lnTo>
                  <a:pt x="2946102" y="2464778"/>
                </a:lnTo>
                <a:lnTo>
                  <a:pt x="2962371" y="2458684"/>
                </a:lnTo>
                <a:lnTo>
                  <a:pt x="2969562" y="2452171"/>
                </a:lnTo>
                <a:lnTo>
                  <a:pt x="2960484" y="2439984"/>
                </a:lnTo>
                <a:lnTo>
                  <a:pt x="2963498" y="2427378"/>
                </a:lnTo>
                <a:lnTo>
                  <a:pt x="2985069" y="2406508"/>
                </a:lnTo>
                <a:lnTo>
                  <a:pt x="3002067" y="2419571"/>
                </a:lnTo>
                <a:lnTo>
                  <a:pt x="3017574" y="2442155"/>
                </a:lnTo>
                <a:lnTo>
                  <a:pt x="3018336" y="2459979"/>
                </a:lnTo>
                <a:lnTo>
                  <a:pt x="3028178" y="2460397"/>
                </a:lnTo>
                <a:lnTo>
                  <a:pt x="3041796" y="2477383"/>
                </a:lnTo>
                <a:lnTo>
                  <a:pt x="3051553" y="2489885"/>
                </a:lnTo>
                <a:lnTo>
                  <a:pt x="3051604" y="2489532"/>
                </a:lnTo>
                <a:lnTo>
                  <a:pt x="3083380" y="2496500"/>
                </a:lnTo>
                <a:lnTo>
                  <a:pt x="3086396" y="2490407"/>
                </a:lnTo>
                <a:lnTo>
                  <a:pt x="3107967" y="2487360"/>
                </a:lnTo>
                <a:lnTo>
                  <a:pt x="3136330" y="2496919"/>
                </a:lnTo>
                <a:lnTo>
                  <a:pt x="3136330" y="2496920"/>
                </a:lnTo>
                <a:lnTo>
                  <a:pt x="3145408" y="2500843"/>
                </a:lnTo>
                <a:lnTo>
                  <a:pt x="3164693" y="2508650"/>
                </a:lnTo>
                <a:lnTo>
                  <a:pt x="3192294" y="2538204"/>
                </a:lnTo>
                <a:lnTo>
                  <a:pt x="3196436" y="2552103"/>
                </a:lnTo>
                <a:lnTo>
                  <a:pt x="3196436" y="2552102"/>
                </a:lnTo>
                <a:lnTo>
                  <a:pt x="3205151" y="2550807"/>
                </a:lnTo>
                <a:lnTo>
                  <a:pt x="3211579" y="2569507"/>
                </a:lnTo>
                <a:lnTo>
                  <a:pt x="3225562" y="2630365"/>
                </a:lnTo>
                <a:lnTo>
                  <a:pt x="3239942" y="2636002"/>
                </a:lnTo>
                <a:cubicBezTo>
                  <a:pt x="3240064" y="2643974"/>
                  <a:pt x="3240185" y="2651946"/>
                  <a:pt x="3240307" y="2659918"/>
                </a:cubicBezTo>
                <a:lnTo>
                  <a:pt x="3220260" y="2688139"/>
                </a:lnTo>
                <a:lnTo>
                  <a:pt x="3228577" y="2699031"/>
                </a:lnTo>
                <a:lnTo>
                  <a:pt x="3275099" y="2704249"/>
                </a:lnTo>
                <a:lnTo>
                  <a:pt x="3276623" y="2738563"/>
                </a:lnTo>
                <a:lnTo>
                  <a:pt x="3296670" y="2716397"/>
                </a:lnTo>
                <a:lnTo>
                  <a:pt x="3329937" y="2729003"/>
                </a:lnTo>
                <a:lnTo>
                  <a:pt x="3374537" y="2749455"/>
                </a:lnTo>
                <a:lnTo>
                  <a:pt x="3387393" y="2770287"/>
                </a:lnTo>
                <a:lnTo>
                  <a:pt x="3383616" y="2788986"/>
                </a:lnTo>
                <a:lnTo>
                  <a:pt x="3414266" y="2778132"/>
                </a:lnTo>
                <a:lnTo>
                  <a:pt x="3465691" y="2796793"/>
                </a:lnTo>
                <a:lnTo>
                  <a:pt x="3505387" y="2795079"/>
                </a:lnTo>
                <a:lnTo>
                  <a:pt x="3545083" y="2823757"/>
                </a:lnTo>
                <a:lnTo>
                  <a:pt x="3579510" y="2862451"/>
                </a:lnTo>
                <a:lnTo>
                  <a:pt x="3599921" y="2872886"/>
                </a:lnTo>
                <a:lnTo>
                  <a:pt x="3622619" y="2873723"/>
                </a:lnTo>
                <a:lnTo>
                  <a:pt x="3632460" y="2884616"/>
                </a:lnTo>
                <a:lnTo>
                  <a:pt x="3641903" y="2928946"/>
                </a:lnTo>
                <a:lnTo>
                  <a:pt x="3646807" y="2949816"/>
                </a:lnTo>
                <a:lnTo>
                  <a:pt x="3637365" y="3007171"/>
                </a:lnTo>
                <a:lnTo>
                  <a:pt x="3624507" y="3029755"/>
                </a:lnTo>
                <a:lnTo>
                  <a:pt x="3588191" y="3077589"/>
                </a:lnTo>
                <a:lnTo>
                  <a:pt x="3572684" y="3116701"/>
                </a:lnTo>
                <a:lnTo>
                  <a:pt x="3554162" y="3146673"/>
                </a:lnTo>
                <a:lnTo>
                  <a:pt x="3547369" y="3147130"/>
                </a:lnTo>
                <a:lnTo>
                  <a:pt x="3540941" y="3172761"/>
                </a:lnTo>
                <a:lnTo>
                  <a:pt x="3545480" y="3237504"/>
                </a:lnTo>
                <a:lnTo>
                  <a:pt x="3540543" y="3290975"/>
                </a:lnTo>
                <a:lnTo>
                  <a:pt x="3539052" y="3313597"/>
                </a:lnTo>
                <a:lnTo>
                  <a:pt x="3531497" y="3327498"/>
                </a:lnTo>
                <a:lnTo>
                  <a:pt x="3529211" y="3373541"/>
                </a:lnTo>
                <a:lnTo>
                  <a:pt x="3505022" y="3418747"/>
                </a:lnTo>
                <a:lnTo>
                  <a:pt x="3501974" y="3453975"/>
                </a:lnTo>
                <a:lnTo>
                  <a:pt x="3482325" y="3469171"/>
                </a:lnTo>
                <a:lnTo>
                  <a:pt x="3477023" y="3490041"/>
                </a:lnTo>
                <a:lnTo>
                  <a:pt x="3449057" y="3490041"/>
                </a:lnTo>
                <a:lnTo>
                  <a:pt x="3408964" y="3503066"/>
                </a:lnTo>
                <a:lnTo>
                  <a:pt x="3391933" y="3518719"/>
                </a:lnTo>
                <a:lnTo>
                  <a:pt x="3363569" y="3528735"/>
                </a:lnTo>
                <a:lnTo>
                  <a:pt x="3335239" y="3556117"/>
                </a:lnTo>
                <a:lnTo>
                  <a:pt x="3315954" y="3590431"/>
                </a:lnTo>
                <a:lnTo>
                  <a:pt x="3314430" y="3616519"/>
                </a:lnTo>
                <a:lnTo>
                  <a:pt x="3320494" y="3635637"/>
                </a:lnTo>
                <a:cubicBezTo>
                  <a:pt x="3320107" y="3647227"/>
                  <a:pt x="3319721" y="3658818"/>
                  <a:pt x="3319334" y="3670408"/>
                </a:cubicBezTo>
                <a:lnTo>
                  <a:pt x="3315556" y="3687356"/>
                </a:lnTo>
                <a:lnTo>
                  <a:pt x="3299287" y="3706055"/>
                </a:lnTo>
                <a:lnTo>
                  <a:pt x="3278114" y="3766876"/>
                </a:lnTo>
                <a:lnTo>
                  <a:pt x="3259591" y="3794258"/>
                </a:lnTo>
                <a:lnTo>
                  <a:pt x="3244482" y="3810368"/>
                </a:lnTo>
                <a:lnTo>
                  <a:pt x="3237292" y="3842968"/>
                </a:lnTo>
                <a:lnTo>
                  <a:pt x="3223673" y="3863381"/>
                </a:lnTo>
                <a:lnTo>
                  <a:pt x="3213833" y="3842971"/>
                </a:lnTo>
                <a:lnTo>
                  <a:pt x="3223674" y="3863384"/>
                </a:lnTo>
                <a:lnTo>
                  <a:pt x="3216119" y="3885130"/>
                </a:lnTo>
                <a:lnTo>
                  <a:pt x="3191169" y="3903791"/>
                </a:lnTo>
                <a:lnTo>
                  <a:pt x="3171486" y="3897279"/>
                </a:lnTo>
                <a:lnTo>
                  <a:pt x="3158630" y="3900744"/>
                </a:lnTo>
                <a:lnTo>
                  <a:pt x="3132917" y="3885968"/>
                </a:lnTo>
                <a:lnTo>
                  <a:pt x="3115919" y="3887301"/>
                </a:lnTo>
                <a:lnTo>
                  <a:pt x="3097761" y="3868182"/>
                </a:lnTo>
                <a:lnTo>
                  <a:pt x="3095872" y="3845142"/>
                </a:lnTo>
                <a:lnTo>
                  <a:pt x="3100014" y="3837753"/>
                </a:lnTo>
                <a:lnTo>
                  <a:pt x="3100014" y="3837752"/>
                </a:lnTo>
                <a:lnTo>
                  <a:pt x="3095474" y="3845141"/>
                </a:lnTo>
                <a:lnTo>
                  <a:pt x="3097363" y="3868182"/>
                </a:lnTo>
                <a:lnTo>
                  <a:pt x="3098887" y="3885967"/>
                </a:lnTo>
                <a:lnTo>
                  <a:pt x="3135932" y="3915977"/>
                </a:lnTo>
                <a:cubicBezTo>
                  <a:pt x="3136065" y="3924089"/>
                  <a:pt x="3136197" y="3932201"/>
                  <a:pt x="3136330" y="3940313"/>
                </a:cubicBezTo>
                <a:lnTo>
                  <a:pt x="3154852" y="3955509"/>
                </a:lnTo>
                <a:cubicBezTo>
                  <a:pt x="3155228" y="3961310"/>
                  <a:pt x="3155603" y="3967112"/>
                  <a:pt x="3155979" y="3972913"/>
                </a:cubicBezTo>
                <a:lnTo>
                  <a:pt x="3140472" y="4018120"/>
                </a:lnTo>
                <a:lnTo>
                  <a:pt x="3107966" y="4036362"/>
                </a:lnTo>
                <a:lnTo>
                  <a:pt x="3059556" y="4043750"/>
                </a:lnTo>
                <a:lnTo>
                  <a:pt x="3032319" y="4040285"/>
                </a:lnTo>
                <a:lnTo>
                  <a:pt x="3041796" y="4061155"/>
                </a:lnTo>
                <a:cubicBezTo>
                  <a:pt x="3041917" y="4069838"/>
                  <a:pt x="3042039" y="4078521"/>
                  <a:pt x="3042160" y="4087204"/>
                </a:cubicBezTo>
                <a:lnTo>
                  <a:pt x="3050875" y="4103733"/>
                </a:lnTo>
                <a:lnTo>
                  <a:pt x="3038747" y="4115882"/>
                </a:lnTo>
                <a:lnTo>
                  <a:pt x="3015321" y="4120680"/>
                </a:lnTo>
                <a:lnTo>
                  <a:pt x="2988846" y="4108075"/>
                </a:lnTo>
                <a:lnTo>
                  <a:pt x="2981656" y="4116758"/>
                </a:lnTo>
                <a:lnTo>
                  <a:pt x="2993385" y="4150653"/>
                </a:lnTo>
                <a:lnTo>
                  <a:pt x="3012305" y="4161088"/>
                </a:lnTo>
                <a:lnTo>
                  <a:pt x="3022876" y="4150234"/>
                </a:lnTo>
                <a:lnTo>
                  <a:pt x="3034605" y="4167600"/>
                </a:lnTo>
                <a:lnTo>
                  <a:pt x="3015321" y="4177616"/>
                </a:lnTo>
                <a:lnTo>
                  <a:pt x="3001702" y="4198906"/>
                </a:lnTo>
                <a:lnTo>
                  <a:pt x="3007368" y="4231925"/>
                </a:lnTo>
                <a:cubicBezTo>
                  <a:pt x="3006993" y="4238018"/>
                  <a:pt x="3006617" y="4244112"/>
                  <a:pt x="3006242" y="4250205"/>
                </a:cubicBezTo>
                <a:lnTo>
                  <a:pt x="2983942" y="4250624"/>
                </a:lnTo>
                <a:lnTo>
                  <a:pt x="2970323" y="4267572"/>
                </a:lnTo>
                <a:cubicBezTo>
                  <a:pt x="2970445" y="4275976"/>
                  <a:pt x="2970566" y="4284379"/>
                  <a:pt x="2970688" y="4292783"/>
                </a:cubicBezTo>
                <a:lnTo>
                  <a:pt x="3000940" y="4317576"/>
                </a:lnTo>
                <a:lnTo>
                  <a:pt x="3025526" y="4324508"/>
                </a:lnTo>
                <a:cubicBezTo>
                  <a:pt x="3025902" y="4334651"/>
                  <a:pt x="3026277" y="4344794"/>
                  <a:pt x="3026653" y="4354937"/>
                </a:cubicBezTo>
                <a:lnTo>
                  <a:pt x="3004353" y="4374055"/>
                </a:lnTo>
                <a:lnTo>
                  <a:pt x="3002067" y="4413168"/>
                </a:lnTo>
                <a:lnTo>
                  <a:pt x="2985433" y="4426650"/>
                </a:lnTo>
                <a:lnTo>
                  <a:pt x="2981291" y="4442302"/>
                </a:lnTo>
                <a:lnTo>
                  <a:pt x="3000576" y="4476654"/>
                </a:lnTo>
                <a:lnTo>
                  <a:pt x="3022876" y="4496192"/>
                </a:lnTo>
                <a:lnTo>
                  <a:pt x="3012305" y="4494021"/>
                </a:lnTo>
                <a:lnTo>
                  <a:pt x="2992624" y="4494021"/>
                </a:lnTo>
                <a:lnTo>
                  <a:pt x="2984671" y="4501828"/>
                </a:lnTo>
                <a:lnTo>
                  <a:pt x="2968435" y="4514015"/>
                </a:lnTo>
                <a:lnTo>
                  <a:pt x="2977116" y="4544863"/>
                </a:lnTo>
                <a:lnTo>
                  <a:pt x="2967673" y="4545320"/>
                </a:lnTo>
                <a:lnTo>
                  <a:pt x="2938183" y="4534428"/>
                </a:lnTo>
                <a:lnTo>
                  <a:pt x="2903391" y="4511844"/>
                </a:lnTo>
                <a:lnTo>
                  <a:pt x="2867837" y="4492726"/>
                </a:lnTo>
                <a:lnTo>
                  <a:pt x="2852330" y="4472275"/>
                </a:lnTo>
                <a:cubicBezTo>
                  <a:pt x="2851954" y="4465762"/>
                  <a:pt x="2851579" y="4459250"/>
                  <a:pt x="2851203" y="4452737"/>
                </a:cubicBezTo>
                <a:lnTo>
                  <a:pt x="2831554" y="4430115"/>
                </a:lnTo>
                <a:lnTo>
                  <a:pt x="2807730" y="4372760"/>
                </a:lnTo>
                <a:lnTo>
                  <a:pt x="2806968" y="4340160"/>
                </a:lnTo>
                <a:lnTo>
                  <a:pt x="2822839" y="4314072"/>
                </a:lnTo>
                <a:lnTo>
                  <a:pt x="2784270" y="4304094"/>
                </a:lnTo>
                <a:lnTo>
                  <a:pt x="2796762" y="4274541"/>
                </a:lnTo>
                <a:lnTo>
                  <a:pt x="2787285" y="4218900"/>
                </a:lnTo>
                <a:lnTo>
                  <a:pt x="2817538" y="4230211"/>
                </a:lnTo>
                <a:lnTo>
                  <a:pt x="2809221" y="4161545"/>
                </a:lnTo>
                <a:lnTo>
                  <a:pt x="2790334" y="4152824"/>
                </a:lnTo>
                <a:lnTo>
                  <a:pt x="2795602" y="4194564"/>
                </a:lnTo>
                <a:lnTo>
                  <a:pt x="2778968" y="4189803"/>
                </a:lnTo>
                <a:lnTo>
                  <a:pt x="2771778" y="4141970"/>
                </a:lnTo>
                <a:lnTo>
                  <a:pt x="2762732" y="4078940"/>
                </a:lnTo>
                <a:lnTo>
                  <a:pt x="2768001" y="4055480"/>
                </a:lnTo>
                <a:lnTo>
                  <a:pt x="2752495" y="4021166"/>
                </a:lnTo>
                <a:lnTo>
                  <a:pt x="2741161" y="3981597"/>
                </a:lnTo>
                <a:lnTo>
                  <a:pt x="2751002" y="3980302"/>
                </a:lnTo>
                <a:lnTo>
                  <a:pt x="2754018" y="3923366"/>
                </a:lnTo>
                <a:lnTo>
                  <a:pt x="2759684" y="3868182"/>
                </a:lnTo>
                <a:cubicBezTo>
                  <a:pt x="2759816" y="3850930"/>
                  <a:pt x="2759949" y="3833677"/>
                  <a:pt x="2760081" y="3816425"/>
                </a:cubicBezTo>
                <a:lnTo>
                  <a:pt x="2744939" y="3764707"/>
                </a:lnTo>
                <a:lnTo>
                  <a:pt x="2747225" y="3736029"/>
                </a:lnTo>
                <a:lnTo>
                  <a:pt x="2737384" y="3693870"/>
                </a:lnTo>
                <a:lnTo>
                  <a:pt x="2746463" y="3651292"/>
                </a:lnTo>
                <a:lnTo>
                  <a:pt x="2741923" y="3584340"/>
                </a:lnTo>
                <a:lnTo>
                  <a:pt x="2741923" y="3512627"/>
                </a:lnTo>
                <a:cubicBezTo>
                  <a:pt x="2742177" y="3486984"/>
                  <a:pt x="2742432" y="3461340"/>
                  <a:pt x="2742686" y="3435697"/>
                </a:cubicBezTo>
                <a:lnTo>
                  <a:pt x="2735495" y="3379218"/>
                </a:lnTo>
                <a:lnTo>
                  <a:pt x="2725654" y="3330089"/>
                </a:lnTo>
                <a:lnTo>
                  <a:pt x="2697688" y="3310095"/>
                </a:lnTo>
                <a:lnTo>
                  <a:pt x="2694275" y="3295775"/>
                </a:lnTo>
                <a:lnTo>
                  <a:pt x="2639438" y="3261423"/>
                </a:lnTo>
                <a:lnTo>
                  <a:pt x="2588774" y="3223605"/>
                </a:lnTo>
                <a:lnTo>
                  <a:pt x="2567203" y="3202735"/>
                </a:lnTo>
                <a:lnTo>
                  <a:pt x="2553983" y="3173639"/>
                </a:lnTo>
                <a:lnTo>
                  <a:pt x="2557759" y="3164080"/>
                </a:lnTo>
                <a:lnTo>
                  <a:pt x="2532047" y="3118455"/>
                </a:lnTo>
                <a:lnTo>
                  <a:pt x="2502922" y="3054968"/>
                </a:lnTo>
                <a:lnTo>
                  <a:pt x="2474558" y="2985883"/>
                </a:lnTo>
                <a:lnTo>
                  <a:pt x="2463226" y="2970231"/>
                </a:lnTo>
                <a:lnTo>
                  <a:pt x="2453782" y="2944600"/>
                </a:lnTo>
                <a:lnTo>
                  <a:pt x="2432609" y="2921978"/>
                </a:lnTo>
                <a:lnTo>
                  <a:pt x="2412927" y="2908077"/>
                </a:lnTo>
                <a:lnTo>
                  <a:pt x="2421244" y="2892881"/>
                </a:lnTo>
                <a:lnTo>
                  <a:pt x="2406896" y="2859824"/>
                </a:lnTo>
                <a:lnTo>
                  <a:pt x="2414451" y="2835069"/>
                </a:lnTo>
                <a:lnTo>
                  <a:pt x="2435260" y="2813323"/>
                </a:lnTo>
                <a:lnTo>
                  <a:pt x="2438640" y="2828099"/>
                </a:lnTo>
                <a:lnTo>
                  <a:pt x="2438640" y="2828098"/>
                </a:lnTo>
                <a:lnTo>
                  <a:pt x="2435260" y="2813321"/>
                </a:lnTo>
                <a:lnTo>
                  <a:pt x="2448845" y="2788109"/>
                </a:lnTo>
                <a:lnTo>
                  <a:pt x="2442815" y="2772914"/>
                </a:lnTo>
                <a:lnTo>
                  <a:pt x="2432973" y="2788566"/>
                </a:lnTo>
                <a:lnTo>
                  <a:pt x="2416704" y="2773790"/>
                </a:lnTo>
                <a:lnTo>
                  <a:pt x="2422006" y="2764231"/>
                </a:lnTo>
                <a:lnTo>
                  <a:pt x="2417466" y="2732468"/>
                </a:lnTo>
                <a:lnTo>
                  <a:pt x="2426181" y="2727289"/>
                </a:lnTo>
                <a:lnTo>
                  <a:pt x="2431085" y="2705962"/>
                </a:lnTo>
                <a:lnTo>
                  <a:pt x="2441687" y="2683797"/>
                </a:lnTo>
                <a:lnTo>
                  <a:pt x="2439766" y="2669477"/>
                </a:lnTo>
                <a:lnTo>
                  <a:pt x="2454147" y="2662089"/>
                </a:lnTo>
                <a:lnTo>
                  <a:pt x="2472669" y="2648607"/>
                </a:lnTo>
                <a:lnTo>
                  <a:pt x="2499144" y="2668144"/>
                </a:lnTo>
                <a:lnTo>
                  <a:pt x="2504068" y="2667309"/>
                </a:lnTo>
                <a:lnTo>
                  <a:pt x="2499144" y="2667727"/>
                </a:lnTo>
                <a:lnTo>
                  <a:pt x="2472670" y="2648189"/>
                </a:lnTo>
                <a:lnTo>
                  <a:pt x="2468891" y="2637297"/>
                </a:lnTo>
                <a:lnTo>
                  <a:pt x="2478733" y="2634708"/>
                </a:lnTo>
                <a:lnTo>
                  <a:pt x="2477971" y="2617303"/>
                </a:lnTo>
                <a:lnTo>
                  <a:pt x="2484399" y="2604697"/>
                </a:lnTo>
                <a:lnTo>
                  <a:pt x="2497652" y="2602526"/>
                </a:lnTo>
                <a:lnTo>
                  <a:pt x="2509748" y="2580819"/>
                </a:lnTo>
                <a:lnTo>
                  <a:pt x="2519953" y="2562995"/>
                </a:lnTo>
                <a:lnTo>
                  <a:pt x="2510510" y="2554731"/>
                </a:lnTo>
                <a:lnTo>
                  <a:pt x="2516176" y="2534736"/>
                </a:lnTo>
                <a:lnTo>
                  <a:pt x="2510874" y="2502556"/>
                </a:lnTo>
                <a:lnTo>
                  <a:pt x="2516540" y="2493873"/>
                </a:lnTo>
                <a:lnTo>
                  <a:pt x="2513889" y="2464777"/>
                </a:lnTo>
                <a:lnTo>
                  <a:pt x="2503391" y="2446203"/>
                </a:lnTo>
                <a:cubicBezTo>
                  <a:pt x="2503367" y="2446300"/>
                  <a:pt x="2503343" y="2446398"/>
                  <a:pt x="2503319" y="2446495"/>
                </a:cubicBezTo>
                <a:lnTo>
                  <a:pt x="2503102" y="2446234"/>
                </a:lnTo>
                <a:lnTo>
                  <a:pt x="2500790" y="2454647"/>
                </a:lnTo>
                <a:lnTo>
                  <a:pt x="2502904" y="2445997"/>
                </a:lnTo>
                <a:lnTo>
                  <a:pt x="2495002" y="2436517"/>
                </a:lnTo>
                <a:lnTo>
                  <a:pt x="2490064" y="2417399"/>
                </a:lnTo>
                <a:lnTo>
                  <a:pt x="2497255" y="2408258"/>
                </a:lnTo>
                <a:lnTo>
                  <a:pt x="2490463" y="2406088"/>
                </a:lnTo>
                <a:lnTo>
                  <a:pt x="2485923" y="2394777"/>
                </a:lnTo>
                <a:lnTo>
                  <a:pt x="2473067" y="2384798"/>
                </a:lnTo>
                <a:lnTo>
                  <a:pt x="2461336" y="2386969"/>
                </a:lnTo>
                <a:lnTo>
                  <a:pt x="2455671" y="2399118"/>
                </a:lnTo>
                <a:lnTo>
                  <a:pt x="2444703" y="2407839"/>
                </a:lnTo>
                <a:lnTo>
                  <a:pt x="2438638" y="2409554"/>
                </a:lnTo>
                <a:lnTo>
                  <a:pt x="2435624" y="2416523"/>
                </a:lnTo>
                <a:lnTo>
                  <a:pt x="2447718" y="2434765"/>
                </a:lnTo>
                <a:lnTo>
                  <a:pt x="2440528" y="2439983"/>
                </a:lnTo>
                <a:lnTo>
                  <a:pt x="2436386" y="2444781"/>
                </a:lnTo>
                <a:lnTo>
                  <a:pt x="2423894" y="2446495"/>
                </a:lnTo>
                <a:lnTo>
                  <a:pt x="2420117" y="2425625"/>
                </a:lnTo>
                <a:lnTo>
                  <a:pt x="2416339" y="2431718"/>
                </a:lnTo>
                <a:lnTo>
                  <a:pt x="2408021" y="2429549"/>
                </a:lnTo>
                <a:lnTo>
                  <a:pt x="2403118" y="2416066"/>
                </a:lnTo>
                <a:lnTo>
                  <a:pt x="2392151" y="2413057"/>
                </a:lnTo>
                <a:lnTo>
                  <a:pt x="2385723" y="2409554"/>
                </a:lnTo>
                <a:lnTo>
                  <a:pt x="2374356" y="2409554"/>
                </a:lnTo>
                <a:lnTo>
                  <a:pt x="2372866" y="2416942"/>
                </a:lnTo>
                <a:lnTo>
                  <a:pt x="2370249" y="2411791"/>
                </a:lnTo>
                <a:lnTo>
                  <a:pt x="2368647" y="2416746"/>
                </a:lnTo>
                <a:lnTo>
                  <a:pt x="2366758" y="2423258"/>
                </a:lnTo>
                <a:lnTo>
                  <a:pt x="2353139" y="2415871"/>
                </a:lnTo>
                <a:lnTo>
                  <a:pt x="2347838" y="2408900"/>
                </a:lnTo>
                <a:lnTo>
                  <a:pt x="2351251" y="2402846"/>
                </a:lnTo>
                <a:lnTo>
                  <a:pt x="2350489" y="2395457"/>
                </a:lnTo>
                <a:lnTo>
                  <a:pt x="2343696" y="2387192"/>
                </a:lnTo>
                <a:lnTo>
                  <a:pt x="2333457" y="2380223"/>
                </a:lnTo>
                <a:lnTo>
                  <a:pt x="2324775" y="2375882"/>
                </a:lnTo>
                <a:lnTo>
                  <a:pt x="2323252" y="2365446"/>
                </a:lnTo>
                <a:lnTo>
                  <a:pt x="2318783" y="2361438"/>
                </a:lnTo>
                <a:lnTo>
                  <a:pt x="2317144" y="2363951"/>
                </a:lnTo>
                <a:lnTo>
                  <a:pt x="2317949" y="2369369"/>
                </a:lnTo>
                <a:lnTo>
                  <a:pt x="2312284" y="2378052"/>
                </a:lnTo>
                <a:lnTo>
                  <a:pt x="2306618" y="2368074"/>
                </a:lnTo>
                <a:lnTo>
                  <a:pt x="2298664" y="2365027"/>
                </a:lnTo>
                <a:lnTo>
                  <a:pt x="2295285" y="2357639"/>
                </a:lnTo>
                <a:lnTo>
                  <a:pt x="2295650" y="2346747"/>
                </a:lnTo>
                <a:lnTo>
                  <a:pt x="2298974" y="2338799"/>
                </a:lnTo>
                <a:lnTo>
                  <a:pt x="2299095" y="2335169"/>
                </a:lnTo>
                <a:lnTo>
                  <a:pt x="2292999" y="2331132"/>
                </a:lnTo>
                <a:lnTo>
                  <a:pt x="2299426" y="2324584"/>
                </a:lnTo>
                <a:lnTo>
                  <a:pt x="2291109" y="2313730"/>
                </a:lnTo>
                <a:lnTo>
                  <a:pt x="2279381" y="2299830"/>
                </a:lnTo>
                <a:lnTo>
                  <a:pt x="2274477" y="2288099"/>
                </a:lnTo>
                <a:lnTo>
                  <a:pt x="2264271" y="2277207"/>
                </a:lnTo>
                <a:lnTo>
                  <a:pt x="2251779" y="2261593"/>
                </a:lnTo>
                <a:lnTo>
                  <a:pt x="2255192" y="2256375"/>
                </a:lnTo>
                <a:lnTo>
                  <a:pt x="2259367" y="2261593"/>
                </a:lnTo>
                <a:lnTo>
                  <a:pt x="2261255" y="2259422"/>
                </a:lnTo>
                <a:lnTo>
                  <a:pt x="2262813" y="2259108"/>
                </a:lnTo>
                <a:lnTo>
                  <a:pt x="2262811" y="2259106"/>
                </a:lnTo>
                <a:lnTo>
                  <a:pt x="2261255" y="2259420"/>
                </a:lnTo>
                <a:lnTo>
                  <a:pt x="2260093" y="2255710"/>
                </a:lnTo>
                <a:lnTo>
                  <a:pt x="2255237" y="2249639"/>
                </a:lnTo>
                <a:lnTo>
                  <a:pt x="2256341" y="2247952"/>
                </a:lnTo>
                <a:lnTo>
                  <a:pt x="2249891" y="2245481"/>
                </a:lnTo>
                <a:lnTo>
                  <a:pt x="2249891" y="2245482"/>
                </a:lnTo>
                <a:lnTo>
                  <a:pt x="2246511" y="2253327"/>
                </a:lnTo>
                <a:lnTo>
                  <a:pt x="2231004" y="2252870"/>
                </a:lnTo>
                <a:lnTo>
                  <a:pt x="2221925" y="2249823"/>
                </a:lnTo>
                <a:lnTo>
                  <a:pt x="2211719" y="2242435"/>
                </a:lnTo>
                <a:lnTo>
                  <a:pt x="2196974" y="2240264"/>
                </a:lnTo>
                <a:lnTo>
                  <a:pt x="2190148" y="2233333"/>
                </a:lnTo>
                <a:lnTo>
                  <a:pt x="2190183" y="2233171"/>
                </a:lnTo>
                <a:lnTo>
                  <a:pt x="2176927" y="2227240"/>
                </a:lnTo>
                <a:lnTo>
                  <a:pt x="2161022" y="2226822"/>
                </a:lnTo>
                <a:lnTo>
                  <a:pt x="2149326" y="2219851"/>
                </a:lnTo>
                <a:lnTo>
                  <a:pt x="2136469" y="2205494"/>
                </a:lnTo>
                <a:lnTo>
                  <a:pt x="2138358" y="2195517"/>
                </a:lnTo>
                <a:lnTo>
                  <a:pt x="2139525" y="2192965"/>
                </a:lnTo>
                <a:lnTo>
                  <a:pt x="2139523" y="2192965"/>
                </a:lnTo>
                <a:lnTo>
                  <a:pt x="2138358" y="2195516"/>
                </a:lnTo>
                <a:lnTo>
                  <a:pt x="2136469" y="2205493"/>
                </a:lnTo>
                <a:lnTo>
                  <a:pt x="2138358" y="2195096"/>
                </a:lnTo>
                <a:lnTo>
                  <a:pt x="2139442" y="2192846"/>
                </a:lnTo>
                <a:lnTo>
                  <a:pt x="2113817" y="2156180"/>
                </a:lnTo>
                <a:lnTo>
                  <a:pt x="2101722" y="2144870"/>
                </a:lnTo>
                <a:lnTo>
                  <a:pt x="2080912" y="2136186"/>
                </a:lnTo>
                <a:lnTo>
                  <a:pt x="2066168" y="2138357"/>
                </a:lnTo>
                <a:lnTo>
                  <a:pt x="2043503" y="2151382"/>
                </a:lnTo>
                <a:lnTo>
                  <a:pt x="2029885" y="2155304"/>
                </a:lnTo>
                <a:lnTo>
                  <a:pt x="2012092" y="2145745"/>
                </a:lnTo>
                <a:lnTo>
                  <a:pt x="1993205" y="2139233"/>
                </a:lnTo>
                <a:lnTo>
                  <a:pt x="1970507" y="2123580"/>
                </a:lnTo>
                <a:lnTo>
                  <a:pt x="1951587" y="2118820"/>
                </a:lnTo>
                <a:lnTo>
                  <a:pt x="1923986" y="2102291"/>
                </a:lnTo>
                <a:lnTo>
                  <a:pt x="1903939" y="2086220"/>
                </a:lnTo>
                <a:lnTo>
                  <a:pt x="1898272" y="2077079"/>
                </a:lnTo>
                <a:lnTo>
                  <a:pt x="1884290" y="2074909"/>
                </a:lnTo>
                <a:lnTo>
                  <a:pt x="1858577" y="2064054"/>
                </a:lnTo>
                <a:lnTo>
                  <a:pt x="1849498" y="2047945"/>
                </a:lnTo>
                <a:lnTo>
                  <a:pt x="1824548" y="2028408"/>
                </a:lnTo>
                <a:lnTo>
                  <a:pt x="1814342" y="2006661"/>
                </a:lnTo>
                <a:lnTo>
                  <a:pt x="1810565" y="1990133"/>
                </a:lnTo>
                <a:lnTo>
                  <a:pt x="1819246" y="1986248"/>
                </a:lnTo>
                <a:lnTo>
                  <a:pt x="1818119" y="1976232"/>
                </a:lnTo>
                <a:lnTo>
                  <a:pt x="1825674" y="1967549"/>
                </a:lnTo>
                <a:lnTo>
                  <a:pt x="1826801" y="1955820"/>
                </a:lnTo>
                <a:lnTo>
                  <a:pt x="1820372" y="1940167"/>
                </a:lnTo>
                <a:lnTo>
                  <a:pt x="1820372" y="1926266"/>
                </a:lnTo>
                <a:lnTo>
                  <a:pt x="1814342" y="1908862"/>
                </a:lnTo>
                <a:lnTo>
                  <a:pt x="1796184" y="1874091"/>
                </a:lnTo>
                <a:lnTo>
                  <a:pt x="1775011" y="1847583"/>
                </a:lnTo>
                <a:lnTo>
                  <a:pt x="1765932" y="1825875"/>
                </a:lnTo>
                <a:lnTo>
                  <a:pt x="1746646" y="1811975"/>
                </a:lnTo>
                <a:lnTo>
                  <a:pt x="1743234" y="1803710"/>
                </a:lnTo>
                <a:lnTo>
                  <a:pt x="1751949" y="1781964"/>
                </a:lnTo>
                <a:lnTo>
                  <a:pt x="1739854" y="1773700"/>
                </a:lnTo>
                <a:lnTo>
                  <a:pt x="1728489" y="1756752"/>
                </a:lnTo>
                <a:cubicBezTo>
                  <a:pt x="1728113" y="1748780"/>
                  <a:pt x="1727738" y="1740808"/>
                  <a:pt x="1727362" y="1732836"/>
                </a:cubicBezTo>
                <a:lnTo>
                  <a:pt x="1714506" y="1730246"/>
                </a:lnTo>
                <a:lnTo>
                  <a:pt x="1703538" y="1712003"/>
                </a:lnTo>
                <a:lnTo>
                  <a:pt x="1695586" y="1695056"/>
                </a:lnTo>
                <a:lnTo>
                  <a:pt x="1697474" y="1684165"/>
                </a:lnTo>
                <a:lnTo>
                  <a:pt x="1690317" y="1658534"/>
                </a:lnTo>
                <a:lnTo>
                  <a:pt x="1688396" y="1632026"/>
                </a:lnTo>
                <a:lnTo>
                  <a:pt x="1692571" y="1619001"/>
                </a:lnTo>
                <a:lnTo>
                  <a:pt x="1678189" y="1605520"/>
                </a:lnTo>
                <a:lnTo>
                  <a:pt x="1669111" y="1606397"/>
                </a:lnTo>
                <a:lnTo>
                  <a:pt x="1657779" y="1597255"/>
                </a:lnTo>
                <a:lnTo>
                  <a:pt x="1649097" y="1611157"/>
                </a:lnTo>
                <a:cubicBezTo>
                  <a:pt x="1648965" y="1616667"/>
                  <a:pt x="1648832" y="1622175"/>
                  <a:pt x="1648699" y="1627686"/>
                </a:cubicBezTo>
                <a:lnTo>
                  <a:pt x="1644160" y="1653734"/>
                </a:lnTo>
                <a:lnTo>
                  <a:pt x="1649097" y="1667673"/>
                </a:lnTo>
                <a:lnTo>
                  <a:pt x="1661954" y="1691552"/>
                </a:lnTo>
                <a:lnTo>
                  <a:pt x="1663842" y="1699398"/>
                </a:lnTo>
                <a:lnTo>
                  <a:pt x="1667221" y="1701988"/>
                </a:lnTo>
                <a:cubicBezTo>
                  <a:pt x="1667354" y="1706049"/>
                  <a:pt x="1667487" y="1710113"/>
                  <a:pt x="1667620" y="1714175"/>
                </a:cubicBezTo>
                <a:lnTo>
                  <a:pt x="1672524" y="1713298"/>
                </a:lnTo>
                <a:lnTo>
                  <a:pt x="1672524" y="1735882"/>
                </a:lnTo>
                <a:lnTo>
                  <a:pt x="1678189" y="1744604"/>
                </a:lnTo>
                <a:lnTo>
                  <a:pt x="1680841" y="1756752"/>
                </a:lnTo>
                <a:lnTo>
                  <a:pt x="1693332" y="1774158"/>
                </a:lnTo>
                <a:lnTo>
                  <a:pt x="1695586" y="1806300"/>
                </a:lnTo>
                <a:lnTo>
                  <a:pt x="1700125" y="1821535"/>
                </a:lnTo>
                <a:lnTo>
                  <a:pt x="1704665" y="1838024"/>
                </a:lnTo>
                <a:lnTo>
                  <a:pt x="1702776" y="1856305"/>
                </a:lnTo>
                <a:lnTo>
                  <a:pt x="1714871" y="1857601"/>
                </a:lnTo>
                <a:lnTo>
                  <a:pt x="1722458" y="1873252"/>
                </a:lnTo>
                <a:lnTo>
                  <a:pt x="1729616" y="1888448"/>
                </a:lnTo>
                <a:lnTo>
                  <a:pt x="1727727" y="1894960"/>
                </a:lnTo>
                <a:lnTo>
                  <a:pt x="1714871" y="1907566"/>
                </a:lnTo>
                <a:lnTo>
                  <a:pt x="1710331" y="1907566"/>
                </a:lnTo>
                <a:lnTo>
                  <a:pt x="1706951" y="1886277"/>
                </a:lnTo>
                <a:lnTo>
                  <a:pt x="1693332" y="1866702"/>
                </a:lnTo>
                <a:lnTo>
                  <a:pt x="1677461" y="1849754"/>
                </a:lnTo>
                <a:lnTo>
                  <a:pt x="1665731" y="1841071"/>
                </a:lnTo>
                <a:lnTo>
                  <a:pt x="1671396" y="1815441"/>
                </a:lnTo>
                <a:cubicBezTo>
                  <a:pt x="1671264" y="1809347"/>
                  <a:pt x="1671132" y="1803254"/>
                  <a:pt x="1671000" y="1797160"/>
                </a:cubicBezTo>
                <a:lnTo>
                  <a:pt x="1661192" y="1786306"/>
                </a:lnTo>
                <a:lnTo>
                  <a:pt x="1646447" y="1770654"/>
                </a:lnTo>
                <a:lnTo>
                  <a:pt x="1642272" y="1775453"/>
                </a:lnTo>
                <a:lnTo>
                  <a:pt x="1637368" y="1766312"/>
                </a:lnTo>
                <a:lnTo>
                  <a:pt x="1623749" y="1758047"/>
                </a:lnTo>
                <a:lnTo>
                  <a:pt x="1612781" y="1738053"/>
                </a:lnTo>
                <a:lnTo>
                  <a:pt x="1615797" y="1735044"/>
                </a:lnTo>
                <a:lnTo>
                  <a:pt x="1625638" y="1736758"/>
                </a:lnTo>
                <a:lnTo>
                  <a:pt x="1638494" y="1724153"/>
                </a:lnTo>
                <a:lnTo>
                  <a:pt x="1643034" y="1708501"/>
                </a:lnTo>
                <a:lnTo>
                  <a:pt x="1629415" y="1684165"/>
                </a:lnTo>
                <a:lnTo>
                  <a:pt x="1616956" y="1674186"/>
                </a:lnTo>
                <a:lnTo>
                  <a:pt x="1613146" y="1652439"/>
                </a:lnTo>
                <a:lnTo>
                  <a:pt x="1610131" y="1630274"/>
                </a:lnTo>
                <a:lnTo>
                  <a:pt x="1606718" y="1602473"/>
                </a:lnTo>
                <a:cubicBezTo>
                  <a:pt x="1606341" y="1592191"/>
                  <a:pt x="1605967" y="1581908"/>
                  <a:pt x="1605591" y="1571625"/>
                </a:cubicBezTo>
                <a:lnTo>
                  <a:pt x="1605992" y="1571590"/>
                </a:lnTo>
                <a:cubicBezTo>
                  <a:pt x="1606367" y="1565800"/>
                  <a:pt x="1606741" y="1560012"/>
                  <a:pt x="1607116" y="1554221"/>
                </a:cubicBezTo>
                <a:lnTo>
                  <a:pt x="1597275" y="1534228"/>
                </a:lnTo>
                <a:lnTo>
                  <a:pt x="1587069" y="1530305"/>
                </a:lnTo>
                <a:cubicBezTo>
                  <a:pt x="1587191" y="1526838"/>
                  <a:pt x="1587312" y="1523373"/>
                  <a:pt x="1587434" y="1519907"/>
                </a:cubicBezTo>
                <a:lnTo>
                  <a:pt x="1574213" y="1518574"/>
                </a:lnTo>
                <a:lnTo>
                  <a:pt x="1568149" y="1509015"/>
                </a:lnTo>
                <a:lnTo>
                  <a:pt x="1546214" y="1505549"/>
                </a:lnTo>
                <a:lnTo>
                  <a:pt x="1541707" y="1499913"/>
                </a:lnTo>
                <a:lnTo>
                  <a:pt x="1545485" y="1480756"/>
                </a:lnTo>
                <a:lnTo>
                  <a:pt x="1533358" y="1445566"/>
                </a:lnTo>
                <a:cubicBezTo>
                  <a:pt x="1532728" y="1429342"/>
                  <a:pt x="1532099" y="1413119"/>
                  <a:pt x="1531469" y="1396895"/>
                </a:cubicBezTo>
                <a:lnTo>
                  <a:pt x="1534221" y="1390925"/>
                </a:lnTo>
                <a:lnTo>
                  <a:pt x="1534036" y="1386139"/>
                </a:lnTo>
                <a:lnTo>
                  <a:pt x="1529216" y="1376482"/>
                </a:lnTo>
                <a:lnTo>
                  <a:pt x="1522025" y="1347348"/>
                </a:lnTo>
                <a:lnTo>
                  <a:pt x="1525119" y="1337720"/>
                </a:lnTo>
                <a:lnTo>
                  <a:pt x="1524545" y="1335395"/>
                </a:lnTo>
                <a:lnTo>
                  <a:pt x="1530536" y="1316749"/>
                </a:lnTo>
                <a:lnTo>
                  <a:pt x="1526564" y="1300390"/>
                </a:lnTo>
                <a:lnTo>
                  <a:pt x="1530502" y="1294272"/>
                </a:lnTo>
                <a:lnTo>
                  <a:pt x="1529085" y="1288437"/>
                </a:lnTo>
                <a:lnTo>
                  <a:pt x="1547243" y="1260218"/>
                </a:lnTo>
                <a:lnTo>
                  <a:pt x="1560377" y="1231692"/>
                </a:lnTo>
                <a:lnTo>
                  <a:pt x="1563244" y="1217822"/>
                </a:lnTo>
                <a:lnTo>
                  <a:pt x="1563310" y="1217744"/>
                </a:lnTo>
                <a:lnTo>
                  <a:pt x="1565765" y="1205871"/>
                </a:lnTo>
                <a:lnTo>
                  <a:pt x="1591478" y="1174565"/>
                </a:lnTo>
                <a:lnTo>
                  <a:pt x="1610398" y="1144175"/>
                </a:lnTo>
                <a:lnTo>
                  <a:pt x="1629285" y="1113744"/>
                </a:lnTo>
                <a:lnTo>
                  <a:pt x="1648967" y="1068538"/>
                </a:lnTo>
                <a:lnTo>
                  <a:pt x="1655807" y="1045586"/>
                </a:lnTo>
                <a:lnTo>
                  <a:pt x="1657016" y="1035285"/>
                </a:lnTo>
                <a:lnTo>
                  <a:pt x="1658284" y="1034001"/>
                </a:lnTo>
                <a:lnTo>
                  <a:pt x="1659537" y="1023332"/>
                </a:lnTo>
                <a:lnTo>
                  <a:pt x="1661009" y="1021842"/>
                </a:lnTo>
                <a:lnTo>
                  <a:pt x="1646447" y="1014411"/>
                </a:lnTo>
                <a:lnTo>
                  <a:pt x="1646447" y="1002262"/>
                </a:lnTo>
                <a:lnTo>
                  <a:pt x="1632828" y="990494"/>
                </a:lnTo>
                <a:lnTo>
                  <a:pt x="1634717" y="980516"/>
                </a:lnTo>
                <a:lnTo>
                  <a:pt x="1614306" y="974424"/>
                </a:lnTo>
                <a:lnTo>
                  <a:pt x="1617321" y="956599"/>
                </a:lnTo>
                <a:lnTo>
                  <a:pt x="1623749" y="948374"/>
                </a:lnTo>
                <a:lnTo>
                  <a:pt x="1643034" y="956180"/>
                </a:lnTo>
                <a:lnTo>
                  <a:pt x="1654366" y="960941"/>
                </a:lnTo>
                <a:lnTo>
                  <a:pt x="1674048" y="964864"/>
                </a:lnTo>
                <a:cubicBezTo>
                  <a:pt x="1674170" y="968634"/>
                  <a:pt x="1674291" y="972405"/>
                  <a:pt x="1674413" y="976175"/>
                </a:cubicBezTo>
                <a:lnTo>
                  <a:pt x="1676302" y="991828"/>
                </a:lnTo>
                <a:lnTo>
                  <a:pt x="1691444" y="1006147"/>
                </a:lnTo>
                <a:cubicBezTo>
                  <a:pt x="1691069" y="1012241"/>
                  <a:pt x="1690692" y="1018334"/>
                  <a:pt x="1690318" y="1024428"/>
                </a:cubicBezTo>
                <a:lnTo>
                  <a:pt x="1686879" y="1025709"/>
                </a:lnTo>
                <a:lnTo>
                  <a:pt x="1693567" y="1028551"/>
                </a:lnTo>
                <a:lnTo>
                  <a:pt x="1688299" y="1060274"/>
                </a:lnTo>
                <a:lnTo>
                  <a:pt x="1699266" y="1051591"/>
                </a:lnTo>
                <a:lnTo>
                  <a:pt x="1710200" y="1024209"/>
                </a:lnTo>
                <a:lnTo>
                  <a:pt x="1714740" y="1008318"/>
                </a:lnTo>
                <a:lnTo>
                  <a:pt x="1712219" y="1008318"/>
                </a:lnTo>
                <a:lnTo>
                  <a:pt x="1686507" y="975299"/>
                </a:lnTo>
                <a:lnTo>
                  <a:pt x="1678952" y="960522"/>
                </a:lnTo>
                <a:lnTo>
                  <a:pt x="1646447" y="947040"/>
                </a:lnTo>
                <a:lnTo>
                  <a:pt x="1652477" y="917068"/>
                </a:lnTo>
                <a:lnTo>
                  <a:pt x="1669509" y="897074"/>
                </a:lnTo>
                <a:lnTo>
                  <a:pt x="1650224" y="882716"/>
                </a:lnTo>
                <a:lnTo>
                  <a:pt x="1664969" y="856210"/>
                </a:lnTo>
                <a:lnTo>
                  <a:pt x="1655128" y="832292"/>
                </a:lnTo>
                <a:lnTo>
                  <a:pt x="1666858" y="815345"/>
                </a:lnTo>
                <a:lnTo>
                  <a:pt x="1666859" y="815345"/>
                </a:lnTo>
                <a:lnTo>
                  <a:pt x="1663842" y="803618"/>
                </a:lnTo>
                <a:lnTo>
                  <a:pt x="1652113" y="793182"/>
                </a:lnTo>
                <a:lnTo>
                  <a:pt x="1667621" y="764962"/>
                </a:lnTo>
                <a:lnTo>
                  <a:pt x="1660066" y="738417"/>
                </a:lnTo>
                <a:lnTo>
                  <a:pt x="1672922" y="708445"/>
                </a:lnTo>
                <a:lnTo>
                  <a:pt x="1653638" y="706274"/>
                </a:lnTo>
                <a:lnTo>
                  <a:pt x="1619973" y="704979"/>
                </a:lnTo>
                <a:lnTo>
                  <a:pt x="1602577" y="695839"/>
                </a:lnTo>
                <a:lnTo>
                  <a:pt x="1586704" y="662820"/>
                </a:lnTo>
                <a:lnTo>
                  <a:pt x="1571561" y="656726"/>
                </a:lnTo>
                <a:lnTo>
                  <a:pt x="1544723" y="645873"/>
                </a:lnTo>
                <a:lnTo>
                  <a:pt x="1513344" y="648462"/>
                </a:lnTo>
                <a:lnTo>
                  <a:pt x="1484583" y="634142"/>
                </a:lnTo>
                <a:lnTo>
                  <a:pt x="1472488" y="620204"/>
                </a:lnTo>
                <a:lnTo>
                  <a:pt x="1442634" y="626755"/>
                </a:lnTo>
                <a:lnTo>
                  <a:pt x="1425966" y="649339"/>
                </a:lnTo>
                <a:lnTo>
                  <a:pt x="1412381" y="650633"/>
                </a:lnTo>
                <a:lnTo>
                  <a:pt x="1381732" y="658021"/>
                </a:lnTo>
                <a:lnTo>
                  <a:pt x="1353003" y="668038"/>
                </a:lnTo>
                <a:lnTo>
                  <a:pt x="1322751" y="675426"/>
                </a:lnTo>
                <a:lnTo>
                  <a:pt x="1337861" y="656308"/>
                </a:lnTo>
                <a:lnTo>
                  <a:pt x="1376828" y="625421"/>
                </a:lnTo>
                <a:lnTo>
                  <a:pt x="1408571" y="615443"/>
                </a:lnTo>
                <a:lnTo>
                  <a:pt x="1410460" y="608056"/>
                </a:lnTo>
                <a:lnTo>
                  <a:pt x="1366986" y="625421"/>
                </a:lnTo>
                <a:lnTo>
                  <a:pt x="1332195" y="646291"/>
                </a:lnTo>
                <a:lnTo>
                  <a:pt x="1279642" y="668875"/>
                </a:lnTo>
                <a:cubicBezTo>
                  <a:pt x="1279896" y="674094"/>
                  <a:pt x="1280151" y="679310"/>
                  <a:pt x="1280405" y="684529"/>
                </a:cubicBezTo>
                <a:lnTo>
                  <a:pt x="1238422" y="707150"/>
                </a:lnTo>
                <a:lnTo>
                  <a:pt x="1202504" y="721052"/>
                </a:lnTo>
                <a:lnTo>
                  <a:pt x="1171490" y="730610"/>
                </a:lnTo>
                <a:lnTo>
                  <a:pt x="1152967" y="744968"/>
                </a:lnTo>
                <a:lnTo>
                  <a:pt x="1103430" y="761458"/>
                </a:lnTo>
                <a:lnTo>
                  <a:pt x="1081859" y="776692"/>
                </a:lnTo>
                <a:lnTo>
                  <a:pt x="1043688" y="791012"/>
                </a:lnTo>
                <a:lnTo>
                  <a:pt x="1030434" y="788422"/>
                </a:lnTo>
                <a:lnTo>
                  <a:pt x="1001706" y="797525"/>
                </a:lnTo>
                <a:lnTo>
                  <a:pt x="969167" y="808417"/>
                </a:lnTo>
                <a:lnTo>
                  <a:pt x="940837" y="819270"/>
                </a:lnTo>
                <a:lnTo>
                  <a:pt x="893553" y="828411"/>
                </a:lnTo>
                <a:lnTo>
                  <a:pt x="895442" y="823193"/>
                </a:lnTo>
                <a:lnTo>
                  <a:pt x="933646" y="807959"/>
                </a:lnTo>
                <a:lnTo>
                  <a:pt x="964661" y="797981"/>
                </a:lnTo>
                <a:lnTo>
                  <a:pt x="1005119" y="780158"/>
                </a:lnTo>
                <a:lnTo>
                  <a:pt x="1035735" y="776235"/>
                </a:lnTo>
                <a:lnTo>
                  <a:pt x="1058797" y="763210"/>
                </a:lnTo>
                <a:lnTo>
                  <a:pt x="1107572" y="743635"/>
                </a:lnTo>
                <a:lnTo>
                  <a:pt x="1118540" y="737122"/>
                </a:lnTo>
                <a:lnTo>
                  <a:pt x="1145412" y="725812"/>
                </a:lnTo>
                <a:lnTo>
                  <a:pt x="1172251" y="701475"/>
                </a:lnTo>
                <a:lnTo>
                  <a:pt x="1201742" y="682814"/>
                </a:lnTo>
                <a:lnTo>
                  <a:pt x="1167712" y="692792"/>
                </a:lnTo>
                <a:lnTo>
                  <a:pt x="1165824" y="686699"/>
                </a:lnTo>
                <a:lnTo>
                  <a:pt x="1143126" y="698468"/>
                </a:lnTo>
                <a:lnTo>
                  <a:pt x="1145015" y="682358"/>
                </a:lnTo>
                <a:lnTo>
                  <a:pt x="1128017" y="693668"/>
                </a:lnTo>
                <a:lnTo>
                  <a:pt x="1135571" y="678016"/>
                </a:lnTo>
                <a:lnTo>
                  <a:pt x="1101542" y="690621"/>
                </a:lnTo>
                <a:lnTo>
                  <a:pt x="1088288" y="690621"/>
                </a:lnTo>
                <a:lnTo>
                  <a:pt x="1105319" y="671504"/>
                </a:lnTo>
                <a:lnTo>
                  <a:pt x="1120826" y="660192"/>
                </a:lnTo>
                <a:lnTo>
                  <a:pt x="1118938" y="648462"/>
                </a:lnTo>
                <a:lnTo>
                  <a:pt x="1084908" y="654556"/>
                </a:lnTo>
                <a:lnTo>
                  <a:pt x="1082622" y="639780"/>
                </a:lnTo>
                <a:lnTo>
                  <a:pt x="1075828" y="632391"/>
                </a:lnTo>
                <a:lnTo>
                  <a:pt x="1094715" y="614567"/>
                </a:lnTo>
                <a:lnTo>
                  <a:pt x="1093225" y="601542"/>
                </a:lnTo>
                <a:lnTo>
                  <a:pt x="1120826" y="582843"/>
                </a:lnTo>
                <a:lnTo>
                  <a:pt x="1156745" y="565895"/>
                </a:lnTo>
                <a:lnTo>
                  <a:pt x="1181695" y="549824"/>
                </a:lnTo>
                <a:lnTo>
                  <a:pt x="1200980" y="547615"/>
                </a:lnTo>
                <a:lnTo>
                  <a:pt x="1209693" y="552414"/>
                </a:lnTo>
                <a:lnTo>
                  <a:pt x="1242564" y="537637"/>
                </a:lnTo>
                <a:lnTo>
                  <a:pt x="1254692" y="540684"/>
                </a:lnTo>
                <a:lnTo>
                  <a:pt x="1280405" y="530667"/>
                </a:lnTo>
                <a:lnTo>
                  <a:pt x="1292498" y="516767"/>
                </a:lnTo>
                <a:lnTo>
                  <a:pt x="1287197" y="511130"/>
                </a:lnTo>
                <a:lnTo>
                  <a:pt x="1315196" y="499820"/>
                </a:lnTo>
                <a:lnTo>
                  <a:pt x="1302340" y="499820"/>
                </a:lnTo>
                <a:lnTo>
                  <a:pt x="1273579" y="506332"/>
                </a:lnTo>
                <a:lnTo>
                  <a:pt x="1259596" y="513301"/>
                </a:lnTo>
                <a:lnTo>
                  <a:pt x="1251279" y="506332"/>
                </a:lnTo>
                <a:lnTo>
                  <a:pt x="1218773" y="510254"/>
                </a:lnTo>
                <a:lnTo>
                  <a:pt x="1197203" y="502448"/>
                </a:lnTo>
                <a:lnTo>
                  <a:pt x="1202868" y="490718"/>
                </a:lnTo>
                <a:lnTo>
                  <a:pt x="1198329" y="472437"/>
                </a:lnTo>
                <a:lnTo>
                  <a:pt x="1241438" y="460288"/>
                </a:lnTo>
                <a:lnTo>
                  <a:pt x="1303466" y="445511"/>
                </a:lnTo>
                <a:lnTo>
                  <a:pt x="1319338" y="445511"/>
                </a:lnTo>
                <a:lnTo>
                  <a:pt x="1298927" y="460707"/>
                </a:lnTo>
                <a:lnTo>
                  <a:pt x="1342400" y="459412"/>
                </a:lnTo>
                <a:lnTo>
                  <a:pt x="1348066" y="440712"/>
                </a:lnTo>
                <a:lnTo>
                  <a:pt x="1337131" y="428982"/>
                </a:lnTo>
                <a:lnTo>
                  <a:pt x="1340909" y="414625"/>
                </a:lnTo>
                <a:lnTo>
                  <a:pt x="1337861" y="402019"/>
                </a:lnTo>
                <a:lnTo>
                  <a:pt x="1322751" y="392917"/>
                </a:lnTo>
                <a:lnTo>
                  <a:pt x="1352241" y="376845"/>
                </a:lnTo>
                <a:lnTo>
                  <a:pt x="1388557" y="376389"/>
                </a:lnTo>
                <a:lnTo>
                  <a:pt x="1429015" y="362906"/>
                </a:lnTo>
                <a:lnTo>
                  <a:pt x="1451680" y="348586"/>
                </a:lnTo>
                <a:lnTo>
                  <a:pt x="1488758" y="335105"/>
                </a:lnTo>
                <a:lnTo>
                  <a:pt x="1511454" y="332059"/>
                </a:lnTo>
                <a:lnTo>
                  <a:pt x="1563244" y="319452"/>
                </a:lnTo>
                <a:lnTo>
                  <a:pt x="1578387" y="321204"/>
                </a:lnTo>
                <a:lnTo>
                  <a:pt x="1626764" y="305970"/>
                </a:lnTo>
                <a:lnTo>
                  <a:pt x="1647574" y="311646"/>
                </a:lnTo>
                <a:lnTo>
                  <a:pt x="1644923" y="324669"/>
                </a:lnTo>
                <a:lnTo>
                  <a:pt x="1660795" y="319452"/>
                </a:lnTo>
                <a:lnTo>
                  <a:pt x="1690318" y="321204"/>
                </a:lnTo>
                <a:lnTo>
                  <a:pt x="1680842" y="327716"/>
                </a:lnTo>
                <a:lnTo>
                  <a:pt x="1704300" y="332477"/>
                </a:lnTo>
                <a:lnTo>
                  <a:pt x="1726999" y="329887"/>
                </a:lnTo>
                <a:lnTo>
                  <a:pt x="1756091" y="338570"/>
                </a:lnTo>
                <a:lnTo>
                  <a:pt x="1789755" y="341199"/>
                </a:lnTo>
                <a:lnTo>
                  <a:pt x="1799962" y="345084"/>
                </a:lnTo>
                <a:lnTo>
                  <a:pt x="1830976" y="340741"/>
                </a:lnTo>
                <a:lnTo>
                  <a:pt x="1850261" y="349463"/>
                </a:lnTo>
                <a:lnTo>
                  <a:pt x="1866892" y="352928"/>
                </a:lnTo>
                <a:cubicBezTo>
                  <a:pt x="1866892" y="352927"/>
                  <a:pt x="1866894" y="352927"/>
                  <a:pt x="1866894" y="352926"/>
                </a:cubicBezTo>
                <a:lnTo>
                  <a:pt x="1894496" y="360315"/>
                </a:lnTo>
                <a:lnTo>
                  <a:pt x="1910367" y="374216"/>
                </a:lnTo>
                <a:lnTo>
                  <a:pt x="1927762" y="376844"/>
                </a:lnTo>
                <a:lnTo>
                  <a:pt x="1956889" y="364656"/>
                </a:lnTo>
                <a:lnTo>
                  <a:pt x="1990157" y="355972"/>
                </a:lnTo>
                <a:lnTo>
                  <a:pt x="2014742" y="359020"/>
                </a:lnTo>
                <a:lnTo>
                  <a:pt x="2056360" y="346413"/>
                </a:lnTo>
                <a:lnTo>
                  <a:pt x="2094930" y="339026"/>
                </a:lnTo>
                <a:lnTo>
                  <a:pt x="2096056" y="350755"/>
                </a:lnTo>
                <a:lnTo>
                  <a:pt x="2117230" y="344242"/>
                </a:lnTo>
                <a:lnTo>
                  <a:pt x="2135388" y="330762"/>
                </a:lnTo>
                <a:lnTo>
                  <a:pt x="2145195" y="334227"/>
                </a:lnTo>
                <a:lnTo>
                  <a:pt x="2151624" y="359438"/>
                </a:lnTo>
                <a:lnTo>
                  <a:pt x="2196257" y="339863"/>
                </a:lnTo>
                <a:lnTo>
                  <a:pt x="2177734" y="362486"/>
                </a:lnTo>
                <a:lnTo>
                  <a:pt x="2205700" y="357267"/>
                </a:lnTo>
                <a:lnTo>
                  <a:pt x="2221207" y="348584"/>
                </a:lnTo>
                <a:lnTo>
                  <a:pt x="2242381" y="350298"/>
                </a:lnTo>
                <a:lnTo>
                  <a:pt x="2260539" y="362904"/>
                </a:lnTo>
                <a:lnTo>
                  <a:pt x="2296092" y="373339"/>
                </a:lnTo>
                <a:lnTo>
                  <a:pt x="2318028" y="378556"/>
                </a:lnTo>
                <a:lnTo>
                  <a:pt x="2338803" y="376386"/>
                </a:lnTo>
                <a:lnTo>
                  <a:pt x="2352058" y="391619"/>
                </a:lnTo>
                <a:lnTo>
                  <a:pt x="2311964" y="405940"/>
                </a:lnTo>
                <a:lnTo>
                  <a:pt x="2342216" y="412451"/>
                </a:lnTo>
                <a:lnTo>
                  <a:pt x="2398182" y="408986"/>
                </a:lnTo>
                <a:lnTo>
                  <a:pt x="2418989" y="403769"/>
                </a:lnTo>
                <a:lnTo>
                  <a:pt x="2425419" y="421592"/>
                </a:lnTo>
                <a:lnTo>
                  <a:pt x="2458686" y="406396"/>
                </a:lnTo>
                <a:lnTo>
                  <a:pt x="2449243" y="393790"/>
                </a:lnTo>
                <a:lnTo>
                  <a:pt x="2470018" y="384231"/>
                </a:lnTo>
                <a:lnTo>
                  <a:pt x="2494604" y="382480"/>
                </a:lnTo>
                <a:lnTo>
                  <a:pt x="2512398" y="379851"/>
                </a:lnTo>
                <a:lnTo>
                  <a:pt x="2522206" y="386821"/>
                </a:lnTo>
                <a:lnTo>
                  <a:pt x="2529396" y="402474"/>
                </a:lnTo>
                <a:lnTo>
                  <a:pt x="2553220" y="400302"/>
                </a:lnTo>
                <a:lnTo>
                  <a:pt x="2577044" y="413327"/>
                </a:lnTo>
                <a:lnTo>
                  <a:pt x="2611074" y="408986"/>
                </a:lnTo>
                <a:lnTo>
                  <a:pt x="2639072" y="409405"/>
                </a:lnTo>
                <a:lnTo>
                  <a:pt x="2650405" y="391162"/>
                </a:lnTo>
                <a:lnTo>
                  <a:pt x="2671578" y="386402"/>
                </a:lnTo>
                <a:lnTo>
                  <a:pt x="2694275" y="395961"/>
                </a:lnTo>
                <a:lnTo>
                  <a:pt x="2674593" y="424181"/>
                </a:lnTo>
                <a:lnTo>
                  <a:pt x="2703719" y="400302"/>
                </a:lnTo>
                <a:lnTo>
                  <a:pt x="2718861" y="401598"/>
                </a:lnTo>
                <a:lnTo>
                  <a:pt x="2748716" y="371625"/>
                </a:lnTo>
                <a:lnTo>
                  <a:pt x="2741161" y="353802"/>
                </a:lnTo>
                <a:lnTo>
                  <a:pt x="2727543" y="342072"/>
                </a:lnTo>
                <a:lnTo>
                  <a:pt x="2753653" y="310766"/>
                </a:lnTo>
                <a:close/>
                <a:moveTo>
                  <a:pt x="2457924" y="250785"/>
                </a:moveTo>
                <a:lnTo>
                  <a:pt x="2471178" y="256420"/>
                </a:lnTo>
                <a:lnTo>
                  <a:pt x="2449243" y="269483"/>
                </a:lnTo>
                <a:lnTo>
                  <a:pt x="2498382" y="261219"/>
                </a:lnTo>
                <a:lnTo>
                  <a:pt x="2510509" y="275539"/>
                </a:lnTo>
                <a:lnTo>
                  <a:pt x="2544903" y="260762"/>
                </a:lnTo>
                <a:lnTo>
                  <a:pt x="2553220" y="269903"/>
                </a:lnTo>
                <a:lnTo>
                  <a:pt x="2542650" y="297703"/>
                </a:lnTo>
                <a:lnTo>
                  <a:pt x="2563061" y="286431"/>
                </a:lnTo>
                <a:lnTo>
                  <a:pt x="2576281" y="257296"/>
                </a:lnTo>
                <a:lnTo>
                  <a:pt x="2595965" y="252954"/>
                </a:lnTo>
                <a:lnTo>
                  <a:pt x="2610311" y="258173"/>
                </a:lnTo>
                <a:lnTo>
                  <a:pt x="2620551" y="269026"/>
                </a:lnTo>
                <a:lnTo>
                  <a:pt x="2607694" y="296409"/>
                </a:lnTo>
                <a:lnTo>
                  <a:pt x="2596329" y="315984"/>
                </a:lnTo>
                <a:lnTo>
                  <a:pt x="2616376" y="330304"/>
                </a:lnTo>
                <a:lnTo>
                  <a:pt x="2640200" y="343786"/>
                </a:lnTo>
                <a:lnTo>
                  <a:pt x="2627708" y="356849"/>
                </a:lnTo>
                <a:lnTo>
                  <a:pt x="2594805" y="359020"/>
                </a:lnTo>
                <a:lnTo>
                  <a:pt x="2597853" y="370292"/>
                </a:lnTo>
                <a:lnTo>
                  <a:pt x="2583473" y="380727"/>
                </a:lnTo>
                <a:lnTo>
                  <a:pt x="2551729" y="376386"/>
                </a:lnTo>
                <a:lnTo>
                  <a:pt x="2524492" y="368121"/>
                </a:lnTo>
                <a:lnTo>
                  <a:pt x="2501033" y="370292"/>
                </a:lnTo>
                <a:lnTo>
                  <a:pt x="2456433" y="380308"/>
                </a:lnTo>
                <a:lnTo>
                  <a:pt x="2403483" y="384650"/>
                </a:lnTo>
                <a:lnTo>
                  <a:pt x="2366803" y="387241"/>
                </a:lnTo>
                <a:lnTo>
                  <a:pt x="2368327" y="373796"/>
                </a:lnTo>
                <a:lnTo>
                  <a:pt x="2348645" y="365532"/>
                </a:lnTo>
                <a:lnTo>
                  <a:pt x="2328996" y="368997"/>
                </a:lnTo>
                <a:lnTo>
                  <a:pt x="2325947" y="345956"/>
                </a:lnTo>
                <a:lnTo>
                  <a:pt x="2341851" y="342910"/>
                </a:lnTo>
                <a:lnTo>
                  <a:pt x="2375120" y="337692"/>
                </a:lnTo>
                <a:lnTo>
                  <a:pt x="2401196" y="339444"/>
                </a:lnTo>
                <a:lnTo>
                  <a:pt x="2430719" y="334227"/>
                </a:lnTo>
                <a:lnTo>
                  <a:pt x="2399706" y="327714"/>
                </a:lnTo>
                <a:lnTo>
                  <a:pt x="2357359" y="329886"/>
                </a:lnTo>
                <a:lnTo>
                  <a:pt x="2330884" y="329009"/>
                </a:lnTo>
                <a:lnTo>
                  <a:pt x="2330884" y="319032"/>
                </a:lnTo>
                <a:lnTo>
                  <a:pt x="2385325" y="307301"/>
                </a:lnTo>
                <a:lnTo>
                  <a:pt x="2355835" y="308139"/>
                </a:lnTo>
                <a:lnTo>
                  <a:pt x="2330487" y="300332"/>
                </a:lnTo>
                <a:lnTo>
                  <a:pt x="2367167" y="279043"/>
                </a:lnTo>
                <a:lnTo>
                  <a:pt x="2391389" y="268150"/>
                </a:lnTo>
                <a:close/>
                <a:moveTo>
                  <a:pt x="2648152" y="242100"/>
                </a:moveTo>
                <a:lnTo>
                  <a:pt x="2656071" y="248194"/>
                </a:lnTo>
                <a:lnTo>
                  <a:pt x="2623168" y="266855"/>
                </a:lnTo>
                <a:lnTo>
                  <a:pt x="2612598" y="247318"/>
                </a:lnTo>
                <a:lnTo>
                  <a:pt x="2622439" y="243395"/>
                </a:lnTo>
                <a:close/>
                <a:moveTo>
                  <a:pt x="3104553" y="239055"/>
                </a:moveTo>
                <a:lnTo>
                  <a:pt x="3144249" y="241643"/>
                </a:lnTo>
                <a:lnTo>
                  <a:pt x="3165058" y="256878"/>
                </a:lnTo>
                <a:lnTo>
                  <a:pt x="3162043" y="264684"/>
                </a:lnTo>
                <a:lnTo>
                  <a:pt x="3142360" y="263808"/>
                </a:lnTo>
                <a:lnTo>
                  <a:pt x="3123076" y="263390"/>
                </a:lnTo>
                <a:lnTo>
                  <a:pt x="3100411" y="267313"/>
                </a:lnTo>
                <a:lnTo>
                  <a:pt x="3096236" y="265560"/>
                </a:lnTo>
                <a:lnTo>
                  <a:pt x="3086793" y="250365"/>
                </a:lnTo>
                <a:lnTo>
                  <a:pt x="3094712" y="240767"/>
                </a:lnTo>
                <a:close/>
                <a:moveTo>
                  <a:pt x="3005877" y="237760"/>
                </a:moveTo>
                <a:lnTo>
                  <a:pt x="2979005" y="255125"/>
                </a:lnTo>
                <a:cubicBezTo>
                  <a:pt x="2979391" y="260927"/>
                  <a:pt x="2979778" y="266728"/>
                  <a:pt x="2980164" y="272530"/>
                </a:cubicBezTo>
                <a:lnTo>
                  <a:pt x="3013796" y="250365"/>
                </a:lnTo>
                <a:lnTo>
                  <a:pt x="3068635" y="239055"/>
                </a:lnTo>
                <a:lnTo>
                  <a:pt x="3079603" y="267731"/>
                </a:lnTo>
                <a:lnTo>
                  <a:pt x="3064095" y="286431"/>
                </a:lnTo>
                <a:lnTo>
                  <a:pt x="3106442" y="278166"/>
                </a:lnTo>
                <a:lnTo>
                  <a:pt x="3131028" y="266855"/>
                </a:lnTo>
                <a:lnTo>
                  <a:pt x="3163169" y="280756"/>
                </a:lnTo>
                <a:lnTo>
                  <a:pt x="3180201" y="294239"/>
                </a:lnTo>
                <a:lnTo>
                  <a:pt x="3175263" y="306844"/>
                </a:lnTo>
                <a:lnTo>
                  <a:pt x="3213833" y="300332"/>
                </a:lnTo>
                <a:lnTo>
                  <a:pt x="3222912" y="318155"/>
                </a:lnTo>
                <a:lnTo>
                  <a:pt x="3261878" y="329886"/>
                </a:lnTo>
                <a:lnTo>
                  <a:pt x="3272449" y="341197"/>
                </a:lnTo>
                <a:lnTo>
                  <a:pt x="3276227" y="368121"/>
                </a:lnTo>
                <a:lnTo>
                  <a:pt x="3233515" y="382022"/>
                </a:lnTo>
                <a:lnTo>
                  <a:pt x="3270195" y="400721"/>
                </a:lnTo>
                <a:lnTo>
                  <a:pt x="3298161" y="407234"/>
                </a:lnTo>
                <a:lnTo>
                  <a:pt x="3313304" y="435073"/>
                </a:lnTo>
                <a:lnTo>
                  <a:pt x="3343556" y="436788"/>
                </a:lnTo>
                <a:lnTo>
                  <a:pt x="3327652" y="458114"/>
                </a:lnTo>
                <a:lnTo>
                  <a:pt x="3277386" y="493304"/>
                </a:lnTo>
                <a:lnTo>
                  <a:pt x="3258466" y="480279"/>
                </a:lnTo>
                <a:lnTo>
                  <a:pt x="3240308" y="450727"/>
                </a:lnTo>
                <a:lnTo>
                  <a:pt x="3213071" y="454611"/>
                </a:lnTo>
                <a:lnTo>
                  <a:pt x="3202103" y="472015"/>
                </a:lnTo>
                <a:lnTo>
                  <a:pt x="3214992" y="489839"/>
                </a:lnTo>
                <a:lnTo>
                  <a:pt x="3235768" y="503740"/>
                </a:lnTo>
                <a:lnTo>
                  <a:pt x="3240308" y="511547"/>
                </a:lnTo>
                <a:lnTo>
                  <a:pt x="3240308" y="541976"/>
                </a:lnTo>
                <a:lnTo>
                  <a:pt x="3223309" y="564598"/>
                </a:lnTo>
                <a:lnTo>
                  <a:pt x="3200976" y="556335"/>
                </a:lnTo>
                <a:lnTo>
                  <a:pt x="3160916" y="531122"/>
                </a:lnTo>
                <a:lnTo>
                  <a:pt x="3177550" y="558047"/>
                </a:lnTo>
                <a:lnTo>
                  <a:pt x="3190771" y="576748"/>
                </a:lnTo>
                <a:lnTo>
                  <a:pt x="3189246" y="587601"/>
                </a:lnTo>
                <a:lnTo>
                  <a:pt x="3138583" y="575453"/>
                </a:lnTo>
                <a:lnTo>
                  <a:pt x="3102665" y="557210"/>
                </a:lnTo>
                <a:lnTo>
                  <a:pt x="3084904" y="541976"/>
                </a:lnTo>
                <a:lnTo>
                  <a:pt x="3096236" y="533293"/>
                </a:lnTo>
                <a:lnTo>
                  <a:pt x="3073937" y="517640"/>
                </a:lnTo>
                <a:lnTo>
                  <a:pt x="3051604" y="502863"/>
                </a:lnTo>
                <a:lnTo>
                  <a:pt x="3047462" y="511547"/>
                </a:lnTo>
                <a:lnTo>
                  <a:pt x="2985830" y="516765"/>
                </a:lnTo>
                <a:lnTo>
                  <a:pt x="2974465" y="506329"/>
                </a:lnTo>
                <a:lnTo>
                  <a:pt x="3000178" y="483288"/>
                </a:lnTo>
                <a:lnTo>
                  <a:pt x="3038018" y="482869"/>
                </a:lnTo>
                <a:lnTo>
                  <a:pt x="3081491" y="478947"/>
                </a:lnTo>
                <a:lnTo>
                  <a:pt x="3080729" y="468092"/>
                </a:lnTo>
                <a:lnTo>
                  <a:pt x="3095872" y="453735"/>
                </a:lnTo>
                <a:lnTo>
                  <a:pt x="3136330" y="424181"/>
                </a:lnTo>
                <a:lnTo>
                  <a:pt x="3138220" y="411156"/>
                </a:lnTo>
                <a:lnTo>
                  <a:pt x="3135932" y="400721"/>
                </a:lnTo>
                <a:lnTo>
                  <a:pt x="3113997" y="386821"/>
                </a:lnTo>
                <a:lnTo>
                  <a:pt x="3080729" y="376844"/>
                </a:lnTo>
                <a:lnTo>
                  <a:pt x="3096999" y="369455"/>
                </a:lnTo>
                <a:lnTo>
                  <a:pt x="3087555" y="351631"/>
                </a:lnTo>
                <a:lnTo>
                  <a:pt x="3072048" y="349880"/>
                </a:lnTo>
                <a:lnTo>
                  <a:pt x="3062571" y="339863"/>
                </a:lnTo>
                <a:lnTo>
                  <a:pt x="3047462" y="348584"/>
                </a:lnTo>
                <a:lnTo>
                  <a:pt x="3010019" y="352051"/>
                </a:lnTo>
                <a:lnTo>
                  <a:pt x="2944975" y="345537"/>
                </a:lnTo>
                <a:lnTo>
                  <a:pt x="2910581" y="337273"/>
                </a:lnTo>
                <a:lnTo>
                  <a:pt x="2882582" y="332931"/>
                </a:lnTo>
                <a:lnTo>
                  <a:pt x="2873900" y="322497"/>
                </a:lnTo>
                <a:lnTo>
                  <a:pt x="2902993" y="310309"/>
                </a:lnTo>
                <a:lnTo>
                  <a:pt x="2876551" y="309471"/>
                </a:lnTo>
                <a:lnTo>
                  <a:pt x="2892025" y="281213"/>
                </a:lnTo>
                <a:lnTo>
                  <a:pt x="2925690" y="256420"/>
                </a:lnTo>
                <a:lnTo>
                  <a:pt x="2952927" y="245148"/>
                </a:lnTo>
                <a:close/>
                <a:moveTo>
                  <a:pt x="2742686" y="236884"/>
                </a:moveTo>
                <a:lnTo>
                  <a:pt x="2758922" y="242100"/>
                </a:lnTo>
                <a:lnTo>
                  <a:pt x="2794476" y="239055"/>
                </a:lnTo>
                <a:lnTo>
                  <a:pt x="2792222" y="247318"/>
                </a:lnTo>
                <a:lnTo>
                  <a:pt x="2763859" y="260343"/>
                </a:lnTo>
                <a:lnTo>
                  <a:pt x="2781619" y="272074"/>
                </a:lnTo>
                <a:lnTo>
                  <a:pt x="2757795" y="297703"/>
                </a:lnTo>
                <a:lnTo>
                  <a:pt x="2718099" y="308596"/>
                </a:lnTo>
                <a:lnTo>
                  <a:pt x="2701830" y="305968"/>
                </a:lnTo>
                <a:lnTo>
                  <a:pt x="2697688" y="295114"/>
                </a:lnTo>
                <a:lnTo>
                  <a:pt x="2670451" y="273825"/>
                </a:lnTo>
                <a:lnTo>
                  <a:pt x="2678404" y="264684"/>
                </a:lnTo>
                <a:lnTo>
                  <a:pt x="2713195" y="268150"/>
                </a:lnTo>
                <a:lnTo>
                  <a:pt x="2709020" y="249909"/>
                </a:lnTo>
                <a:close/>
                <a:moveTo>
                  <a:pt x="7149546" y="236009"/>
                </a:moveTo>
                <a:lnTo>
                  <a:pt x="7188513" y="246444"/>
                </a:lnTo>
                <a:lnTo>
                  <a:pt x="7200607" y="254252"/>
                </a:lnTo>
                <a:lnTo>
                  <a:pt x="7173005" y="254252"/>
                </a:lnTo>
                <a:lnTo>
                  <a:pt x="7131421" y="250786"/>
                </a:lnTo>
                <a:lnTo>
                  <a:pt x="7126119" y="249910"/>
                </a:lnTo>
                <a:lnTo>
                  <a:pt x="7129897" y="239056"/>
                </a:lnTo>
                <a:close/>
                <a:moveTo>
                  <a:pt x="2856107" y="228619"/>
                </a:moveTo>
                <a:lnTo>
                  <a:pt x="2892787" y="229914"/>
                </a:lnTo>
                <a:lnTo>
                  <a:pt x="2921913" y="236426"/>
                </a:lnTo>
                <a:lnTo>
                  <a:pt x="2874662" y="260762"/>
                </a:lnTo>
                <a:lnTo>
                  <a:pt x="2848188" y="265979"/>
                </a:lnTo>
                <a:lnTo>
                  <a:pt x="2811507" y="287307"/>
                </a:lnTo>
                <a:lnTo>
                  <a:pt x="2791460" y="286431"/>
                </a:lnTo>
                <a:lnTo>
                  <a:pt x="2799778" y="261638"/>
                </a:lnTo>
                <a:lnTo>
                  <a:pt x="2811507" y="247737"/>
                </a:lnTo>
                <a:lnTo>
                  <a:pt x="2831554" y="236426"/>
                </a:lnTo>
                <a:close/>
                <a:moveTo>
                  <a:pt x="2376246" y="219935"/>
                </a:moveTo>
                <a:lnTo>
                  <a:pt x="2395531" y="225991"/>
                </a:lnTo>
                <a:lnTo>
                  <a:pt x="2440164" y="226867"/>
                </a:lnTo>
                <a:lnTo>
                  <a:pt x="2449243" y="235131"/>
                </a:lnTo>
                <a:lnTo>
                  <a:pt x="2456797" y="246443"/>
                </a:lnTo>
                <a:lnTo>
                  <a:pt x="2426545" y="253830"/>
                </a:lnTo>
                <a:lnTo>
                  <a:pt x="2361137" y="273368"/>
                </a:lnTo>
                <a:lnTo>
                  <a:pt x="2318028" y="292943"/>
                </a:lnTo>
                <a:lnTo>
                  <a:pt x="2305934" y="305131"/>
                </a:lnTo>
                <a:lnTo>
                  <a:pt x="2242381" y="319032"/>
                </a:lnTo>
                <a:lnTo>
                  <a:pt x="2245429" y="306425"/>
                </a:lnTo>
                <a:lnTo>
                  <a:pt x="2217430" y="291648"/>
                </a:lnTo>
                <a:lnTo>
                  <a:pt x="2237841" y="279918"/>
                </a:lnTo>
                <a:lnTo>
                  <a:pt x="2272633" y="259049"/>
                </a:lnTo>
                <a:lnTo>
                  <a:pt x="2308551" y="241224"/>
                </a:lnTo>
                <a:lnTo>
                  <a:pt x="2310075" y="224277"/>
                </a:lnTo>
                <a:close/>
                <a:moveTo>
                  <a:pt x="7165451" y="191679"/>
                </a:moveTo>
                <a:lnTo>
                  <a:pt x="7204385" y="195601"/>
                </a:lnTo>
                <a:lnTo>
                  <a:pt x="7259587" y="202534"/>
                </a:lnTo>
                <a:lnTo>
                  <a:pt x="7254319" y="213425"/>
                </a:lnTo>
                <a:lnTo>
                  <a:pt x="7222178" y="211216"/>
                </a:lnTo>
                <a:lnTo>
                  <a:pt x="7173370" y="200363"/>
                </a:lnTo>
                <a:close/>
                <a:moveTo>
                  <a:pt x="2887121" y="187754"/>
                </a:moveTo>
                <a:lnTo>
                  <a:pt x="2893947" y="197313"/>
                </a:lnTo>
                <a:lnTo>
                  <a:pt x="2892423" y="206036"/>
                </a:lnTo>
                <a:lnTo>
                  <a:pt x="2873138" y="216013"/>
                </a:lnTo>
                <a:lnTo>
                  <a:pt x="2848916" y="213842"/>
                </a:lnTo>
                <a:lnTo>
                  <a:pt x="2833807" y="206872"/>
                </a:lnTo>
                <a:lnTo>
                  <a:pt x="2854616" y="195143"/>
                </a:lnTo>
                <a:close/>
                <a:moveTo>
                  <a:pt x="7007363" y="174731"/>
                </a:moveTo>
                <a:lnTo>
                  <a:pt x="7055774" y="176026"/>
                </a:lnTo>
                <a:lnTo>
                  <a:pt x="7140500" y="189928"/>
                </a:lnTo>
                <a:lnTo>
                  <a:pt x="7154483" y="210378"/>
                </a:lnTo>
                <a:lnTo>
                  <a:pt x="7087550" y="209045"/>
                </a:lnTo>
                <a:lnTo>
                  <a:pt x="7066377" y="215597"/>
                </a:lnTo>
                <a:lnTo>
                  <a:pt x="7007363" y="198191"/>
                </a:lnTo>
                <a:lnTo>
                  <a:pt x="6991492" y="179949"/>
                </a:lnTo>
                <a:close/>
                <a:moveTo>
                  <a:pt x="2851203" y="159077"/>
                </a:moveTo>
                <a:lnTo>
                  <a:pt x="2852329" y="171683"/>
                </a:lnTo>
                <a:lnTo>
                  <a:pt x="2839109" y="185165"/>
                </a:lnTo>
                <a:lnTo>
                  <a:pt x="2811507" y="205160"/>
                </a:lnTo>
                <a:lnTo>
                  <a:pt x="2779366" y="208205"/>
                </a:lnTo>
                <a:lnTo>
                  <a:pt x="2764223" y="203827"/>
                </a:lnTo>
                <a:lnTo>
                  <a:pt x="2780493" y="187754"/>
                </a:lnTo>
                <a:lnTo>
                  <a:pt x="2749114" y="189926"/>
                </a:lnTo>
                <a:lnTo>
                  <a:pt x="2769525" y="169512"/>
                </a:lnTo>
                <a:lnTo>
                  <a:pt x="2787285" y="169932"/>
                </a:lnTo>
                <a:lnTo>
                  <a:pt x="2823204" y="161248"/>
                </a:lnTo>
                <a:lnTo>
                  <a:pt x="2845901" y="162999"/>
                </a:lnTo>
                <a:close/>
                <a:moveTo>
                  <a:pt x="2660246" y="157325"/>
                </a:moveTo>
                <a:lnTo>
                  <a:pt x="2674991" y="160373"/>
                </a:lnTo>
                <a:lnTo>
                  <a:pt x="2666276" y="172559"/>
                </a:lnTo>
                <a:lnTo>
                  <a:pt x="2663261" y="182538"/>
                </a:lnTo>
                <a:lnTo>
                  <a:pt x="2683308" y="178196"/>
                </a:lnTo>
                <a:lnTo>
                  <a:pt x="2701068" y="179072"/>
                </a:lnTo>
                <a:lnTo>
                  <a:pt x="2690100" y="192097"/>
                </a:lnTo>
                <a:lnTo>
                  <a:pt x="2665912" y="204702"/>
                </a:lnTo>
                <a:lnTo>
                  <a:pt x="2600869" y="209043"/>
                </a:lnTo>
                <a:lnTo>
                  <a:pt x="2543015" y="221230"/>
                </a:lnTo>
                <a:lnTo>
                  <a:pt x="2515049" y="221649"/>
                </a:lnTo>
                <a:lnTo>
                  <a:pt x="2522206" y="212966"/>
                </a:lnTo>
                <a:lnTo>
                  <a:pt x="2572505" y="200817"/>
                </a:lnTo>
                <a:lnTo>
                  <a:pt x="2488176" y="203827"/>
                </a:lnTo>
                <a:lnTo>
                  <a:pt x="2468891" y="199485"/>
                </a:lnTo>
                <a:lnTo>
                  <a:pt x="2523730" y="173435"/>
                </a:lnTo>
                <a:lnTo>
                  <a:pt x="2549078" y="165589"/>
                </a:lnTo>
                <a:lnTo>
                  <a:pt x="2588012" y="174272"/>
                </a:lnTo>
                <a:lnTo>
                  <a:pt x="2601266" y="189926"/>
                </a:lnTo>
                <a:lnTo>
                  <a:pt x="2629994" y="192097"/>
                </a:lnTo>
                <a:lnTo>
                  <a:pt x="2633407" y="166884"/>
                </a:lnTo>
                <a:close/>
                <a:moveTo>
                  <a:pt x="5750055" y="153443"/>
                </a:moveTo>
                <a:lnTo>
                  <a:pt x="5770101" y="163877"/>
                </a:lnTo>
                <a:lnTo>
                  <a:pt x="5764038" y="172104"/>
                </a:lnTo>
                <a:lnTo>
                  <a:pt x="5710359" y="185167"/>
                </a:lnTo>
                <a:lnTo>
                  <a:pt x="5664202" y="198191"/>
                </a:lnTo>
                <a:lnTo>
                  <a:pt x="5623379" y="223823"/>
                </a:lnTo>
                <a:lnTo>
                  <a:pt x="5610125" y="250786"/>
                </a:lnTo>
                <a:lnTo>
                  <a:pt x="5594618" y="277292"/>
                </a:lnTo>
                <a:lnTo>
                  <a:pt x="5609396" y="300752"/>
                </a:lnTo>
                <a:lnTo>
                  <a:pt x="5656283" y="324250"/>
                </a:lnTo>
                <a:lnTo>
                  <a:pt x="5645679" y="326421"/>
                </a:lnTo>
                <a:lnTo>
                  <a:pt x="5582524" y="322499"/>
                </a:lnTo>
                <a:lnTo>
                  <a:pt x="5571954" y="309892"/>
                </a:lnTo>
                <a:lnTo>
                  <a:pt x="5534511" y="302505"/>
                </a:lnTo>
                <a:lnTo>
                  <a:pt x="5525797" y="287309"/>
                </a:lnTo>
                <a:lnTo>
                  <a:pt x="5541702" y="281215"/>
                </a:lnTo>
                <a:lnTo>
                  <a:pt x="5534147" y="265981"/>
                </a:lnTo>
                <a:lnTo>
                  <a:pt x="5559860" y="242522"/>
                </a:lnTo>
                <a:lnTo>
                  <a:pt x="5541304" y="239056"/>
                </a:lnTo>
                <a:lnTo>
                  <a:pt x="5572318" y="215139"/>
                </a:lnTo>
                <a:lnTo>
                  <a:pt x="5560589" y="202990"/>
                </a:lnTo>
                <a:lnTo>
                  <a:pt x="5592730" y="188213"/>
                </a:lnTo>
                <a:lnTo>
                  <a:pt x="5640378" y="171684"/>
                </a:lnTo>
                <a:lnTo>
                  <a:pt x="5695978" y="166467"/>
                </a:lnTo>
                <a:lnTo>
                  <a:pt x="5719040" y="156908"/>
                </a:lnTo>
                <a:close/>
                <a:moveTo>
                  <a:pt x="2893947" y="147766"/>
                </a:moveTo>
                <a:lnTo>
                  <a:pt x="2927215" y="149518"/>
                </a:lnTo>
                <a:lnTo>
                  <a:pt x="2938182" y="158202"/>
                </a:lnTo>
                <a:lnTo>
                  <a:pt x="2972974" y="157325"/>
                </a:lnTo>
                <a:lnTo>
                  <a:pt x="2979402" y="166047"/>
                </a:lnTo>
                <a:lnTo>
                  <a:pt x="2966148" y="176443"/>
                </a:lnTo>
                <a:lnTo>
                  <a:pt x="2980893" y="182538"/>
                </a:lnTo>
                <a:lnTo>
                  <a:pt x="2986593" y="188630"/>
                </a:lnTo>
                <a:lnTo>
                  <a:pt x="3009257" y="189926"/>
                </a:lnTo>
                <a:lnTo>
                  <a:pt x="3033479" y="192097"/>
                </a:lnTo>
                <a:lnTo>
                  <a:pt x="3066382" y="186460"/>
                </a:lnTo>
                <a:lnTo>
                  <a:pt x="3104189" y="184288"/>
                </a:lnTo>
                <a:lnTo>
                  <a:pt x="3131790" y="185583"/>
                </a:lnTo>
                <a:lnTo>
                  <a:pt x="3142360" y="196018"/>
                </a:lnTo>
                <a:lnTo>
                  <a:pt x="3137821" y="206872"/>
                </a:lnTo>
                <a:lnTo>
                  <a:pt x="3121187" y="214718"/>
                </a:lnTo>
                <a:lnTo>
                  <a:pt x="3089444" y="219935"/>
                </a:lnTo>
                <a:lnTo>
                  <a:pt x="3069397" y="216889"/>
                </a:lnTo>
                <a:lnTo>
                  <a:pt x="3014194" y="221230"/>
                </a:lnTo>
                <a:lnTo>
                  <a:pt x="2976354" y="221649"/>
                </a:lnTo>
                <a:lnTo>
                  <a:pt x="2950641" y="218184"/>
                </a:lnTo>
                <a:lnTo>
                  <a:pt x="2910183" y="209500"/>
                </a:lnTo>
                <a:lnTo>
                  <a:pt x="2917373" y="194267"/>
                </a:lnTo>
                <a:lnTo>
                  <a:pt x="2927977" y="181242"/>
                </a:lnTo>
                <a:lnTo>
                  <a:pt x="2921151" y="169932"/>
                </a:lnTo>
                <a:lnTo>
                  <a:pt x="2888248" y="166884"/>
                </a:lnTo>
                <a:lnTo>
                  <a:pt x="2875789" y="158658"/>
                </a:lnTo>
                <a:close/>
                <a:moveTo>
                  <a:pt x="2572902" y="135160"/>
                </a:moveTo>
                <a:lnTo>
                  <a:pt x="2545268" y="155154"/>
                </a:lnTo>
                <a:lnTo>
                  <a:pt x="2520715" y="163875"/>
                </a:lnTo>
                <a:lnTo>
                  <a:pt x="2502921" y="165589"/>
                </a:lnTo>
                <a:lnTo>
                  <a:pt x="2456433" y="176901"/>
                </a:lnTo>
                <a:lnTo>
                  <a:pt x="2423530" y="180823"/>
                </a:lnTo>
                <a:lnTo>
                  <a:pt x="2406498" y="175605"/>
                </a:lnTo>
                <a:lnTo>
                  <a:pt x="2461336" y="155154"/>
                </a:lnTo>
                <a:lnTo>
                  <a:pt x="2518429" y="138664"/>
                </a:lnTo>
                <a:lnTo>
                  <a:pt x="2544539" y="139083"/>
                </a:lnTo>
                <a:close/>
                <a:moveTo>
                  <a:pt x="6356592" y="134324"/>
                </a:moveTo>
                <a:lnTo>
                  <a:pt x="6395525" y="142131"/>
                </a:lnTo>
                <a:lnTo>
                  <a:pt x="6379289" y="148643"/>
                </a:lnTo>
                <a:lnTo>
                  <a:pt x="6422762" y="152566"/>
                </a:lnTo>
                <a:lnTo>
                  <a:pt x="6442444" y="165591"/>
                </a:lnTo>
                <a:lnTo>
                  <a:pt x="6451126" y="159079"/>
                </a:lnTo>
                <a:lnTo>
                  <a:pt x="6502187" y="159497"/>
                </a:lnTo>
                <a:lnTo>
                  <a:pt x="6556628" y="172104"/>
                </a:lnTo>
                <a:lnTo>
                  <a:pt x="6582738" y="182539"/>
                </a:lnTo>
                <a:lnTo>
                  <a:pt x="6594070" y="196020"/>
                </a:lnTo>
                <a:lnTo>
                  <a:pt x="6583103" y="204284"/>
                </a:lnTo>
                <a:lnTo>
                  <a:pt x="6552088" y="219480"/>
                </a:lnTo>
                <a:lnTo>
                  <a:pt x="6546787" y="227744"/>
                </a:lnTo>
                <a:lnTo>
                  <a:pt x="6573262" y="231210"/>
                </a:lnTo>
                <a:lnTo>
                  <a:pt x="6607291" y="237761"/>
                </a:lnTo>
                <a:lnTo>
                  <a:pt x="6618259" y="232962"/>
                </a:lnTo>
                <a:lnTo>
                  <a:pt x="6645496" y="250366"/>
                </a:lnTo>
                <a:cubicBezTo>
                  <a:pt x="6645617" y="248043"/>
                  <a:pt x="6645739" y="245721"/>
                  <a:pt x="6645860" y="243397"/>
                </a:cubicBezTo>
                <a:lnTo>
                  <a:pt x="6671209" y="239056"/>
                </a:lnTo>
                <a:lnTo>
                  <a:pt x="6733966" y="243817"/>
                </a:lnTo>
                <a:lnTo>
                  <a:pt x="6752522" y="256422"/>
                </a:lnTo>
                <a:lnTo>
                  <a:pt x="6833802" y="260763"/>
                </a:lnTo>
                <a:lnTo>
                  <a:pt x="6811502" y="239474"/>
                </a:lnTo>
                <a:lnTo>
                  <a:pt x="6855373" y="244273"/>
                </a:lnTo>
                <a:lnTo>
                  <a:pt x="6884101" y="244273"/>
                </a:lnTo>
                <a:lnTo>
                  <a:pt x="6930623" y="258593"/>
                </a:lnTo>
                <a:lnTo>
                  <a:pt x="6958987" y="276416"/>
                </a:lnTo>
                <a:lnTo>
                  <a:pt x="6960875" y="288603"/>
                </a:lnTo>
                <a:lnTo>
                  <a:pt x="7008126" y="310769"/>
                </a:lnTo>
                <a:lnTo>
                  <a:pt x="7050108" y="322079"/>
                </a:lnTo>
                <a:lnTo>
                  <a:pt x="7036125" y="292070"/>
                </a:lnTo>
                <a:lnTo>
                  <a:pt x="7079995" y="305132"/>
                </a:lnTo>
                <a:lnTo>
                  <a:pt x="7103422" y="297705"/>
                </a:lnTo>
                <a:lnTo>
                  <a:pt x="7149546" y="306427"/>
                </a:lnTo>
                <a:lnTo>
                  <a:pt x="7154085" y="298162"/>
                </a:lnTo>
                <a:lnTo>
                  <a:pt x="7189639" y="302085"/>
                </a:lnTo>
                <a:lnTo>
                  <a:pt x="7145769" y="275997"/>
                </a:lnTo>
                <a:lnTo>
                  <a:pt x="7155610" y="263811"/>
                </a:lnTo>
                <a:lnTo>
                  <a:pt x="7345076" y="282511"/>
                </a:lnTo>
                <a:lnTo>
                  <a:pt x="7382121" y="298581"/>
                </a:lnTo>
                <a:lnTo>
                  <a:pt x="7458133" y="320328"/>
                </a:lnTo>
                <a:lnTo>
                  <a:pt x="7527716" y="315110"/>
                </a:lnTo>
                <a:lnTo>
                  <a:pt x="7571189" y="319908"/>
                </a:lnTo>
                <a:lnTo>
                  <a:pt x="7601806" y="331638"/>
                </a:lnTo>
                <a:lnTo>
                  <a:pt x="7626028" y="352470"/>
                </a:lnTo>
                <a:lnTo>
                  <a:pt x="7660057" y="361193"/>
                </a:lnTo>
                <a:lnTo>
                  <a:pt x="7678215" y="355098"/>
                </a:lnTo>
                <a:lnTo>
                  <a:pt x="7711483" y="354223"/>
                </a:lnTo>
                <a:lnTo>
                  <a:pt x="7754956" y="359859"/>
                </a:lnTo>
                <a:lnTo>
                  <a:pt x="7787097" y="356850"/>
                </a:lnTo>
                <a:lnTo>
                  <a:pt x="7854030" y="382900"/>
                </a:lnTo>
                <a:lnTo>
                  <a:pt x="7866157" y="373341"/>
                </a:lnTo>
                <a:lnTo>
                  <a:pt x="7825667" y="354641"/>
                </a:lnTo>
                <a:lnTo>
                  <a:pt x="7817349" y="342073"/>
                </a:lnTo>
                <a:lnTo>
                  <a:pt x="7889219" y="349881"/>
                </a:lnTo>
                <a:lnTo>
                  <a:pt x="7926629" y="348129"/>
                </a:lnTo>
                <a:lnTo>
                  <a:pt x="8000752" y="362030"/>
                </a:lnTo>
                <a:lnTo>
                  <a:pt x="8044987" y="374636"/>
                </a:lnTo>
                <a:lnTo>
                  <a:pt x="8200788" y="493725"/>
                </a:lnTo>
                <a:lnTo>
                  <a:pt x="8191345" y="507208"/>
                </a:lnTo>
                <a:lnTo>
                  <a:pt x="8162219" y="505036"/>
                </a:lnTo>
                <a:lnTo>
                  <a:pt x="8200788" y="521565"/>
                </a:lnTo>
                <a:lnTo>
                  <a:pt x="8243533" y="546320"/>
                </a:lnTo>
                <a:lnTo>
                  <a:pt x="8263181" y="555042"/>
                </a:lnTo>
                <a:lnTo>
                  <a:pt x="8280975" y="567609"/>
                </a:lnTo>
                <a:lnTo>
                  <a:pt x="8285117" y="575873"/>
                </a:lnTo>
                <a:lnTo>
                  <a:pt x="8238993" y="569362"/>
                </a:lnTo>
                <a:lnTo>
                  <a:pt x="8208376" y="592820"/>
                </a:lnTo>
                <a:lnTo>
                  <a:pt x="8193598" y="596325"/>
                </a:lnTo>
                <a:lnTo>
                  <a:pt x="8186441" y="618032"/>
                </a:lnTo>
                <a:lnTo>
                  <a:pt x="8176964" y="637608"/>
                </a:lnTo>
                <a:lnTo>
                  <a:pt x="8184917" y="651928"/>
                </a:lnTo>
                <a:lnTo>
                  <a:pt x="8131205" y="630219"/>
                </a:lnTo>
                <a:lnTo>
                  <a:pt x="8102477" y="654974"/>
                </a:lnTo>
                <a:lnTo>
                  <a:pt x="8080177" y="643244"/>
                </a:lnTo>
                <a:lnTo>
                  <a:pt x="8074113" y="656726"/>
                </a:lnTo>
                <a:lnTo>
                  <a:pt x="8040845" y="652384"/>
                </a:lnTo>
                <a:lnTo>
                  <a:pt x="8055591" y="673673"/>
                </a:lnTo>
                <a:lnTo>
                  <a:pt x="8060892" y="704103"/>
                </a:lnTo>
                <a:lnTo>
                  <a:pt x="8074511" y="717128"/>
                </a:lnTo>
                <a:lnTo>
                  <a:pt x="8106254" y="724517"/>
                </a:lnTo>
                <a:lnTo>
                  <a:pt x="8148601" y="771475"/>
                </a:lnTo>
                <a:lnTo>
                  <a:pt x="8129316" y="772350"/>
                </a:lnTo>
                <a:lnTo>
                  <a:pt x="8145221" y="799733"/>
                </a:lnTo>
                <a:lnTo>
                  <a:pt x="8167521" y="813633"/>
                </a:lnTo>
                <a:lnTo>
                  <a:pt x="8144061" y="830582"/>
                </a:lnTo>
                <a:lnTo>
                  <a:pt x="8169409" y="867941"/>
                </a:lnTo>
                <a:lnTo>
                  <a:pt x="8142570" y="876206"/>
                </a:lnTo>
                <a:lnTo>
                  <a:pt x="8163743" y="909682"/>
                </a:lnTo>
                <a:lnTo>
                  <a:pt x="8156189" y="940987"/>
                </a:lnTo>
                <a:lnTo>
                  <a:pt x="8129316" y="917490"/>
                </a:lnTo>
                <a:lnTo>
                  <a:pt x="8079779" y="869693"/>
                </a:lnTo>
                <a:lnTo>
                  <a:pt x="8004165" y="796686"/>
                </a:lnTo>
                <a:lnTo>
                  <a:pt x="7973913" y="751899"/>
                </a:lnTo>
                <a:cubicBezTo>
                  <a:pt x="7974034" y="745386"/>
                  <a:pt x="7974156" y="738874"/>
                  <a:pt x="7974277" y="732361"/>
                </a:cubicBezTo>
                <a:lnTo>
                  <a:pt x="7961056" y="717585"/>
                </a:lnTo>
                <a:lnTo>
                  <a:pt x="7987895" y="710615"/>
                </a:lnTo>
                <a:cubicBezTo>
                  <a:pt x="7987398" y="696994"/>
                  <a:pt x="7986902" y="683372"/>
                  <a:pt x="7986405" y="669751"/>
                </a:cubicBezTo>
                <a:lnTo>
                  <a:pt x="7990182" y="637151"/>
                </a:lnTo>
                <a:lnTo>
                  <a:pt x="8001514" y="611940"/>
                </a:lnTo>
                <a:lnTo>
                  <a:pt x="7970897" y="568067"/>
                </a:lnTo>
                <a:lnTo>
                  <a:pt x="7948564" y="570655"/>
                </a:lnTo>
                <a:lnTo>
                  <a:pt x="7963707" y="596325"/>
                </a:lnTo>
                <a:lnTo>
                  <a:pt x="7946675" y="631095"/>
                </a:lnTo>
                <a:lnTo>
                  <a:pt x="7889584" y="592402"/>
                </a:lnTo>
                <a:lnTo>
                  <a:pt x="7846475" y="602837"/>
                </a:lnTo>
                <a:lnTo>
                  <a:pt x="7846475" y="656308"/>
                </a:lnTo>
                <a:lnTo>
                  <a:pt x="7883156" y="674968"/>
                </a:lnTo>
                <a:lnTo>
                  <a:pt x="7843460" y="683690"/>
                </a:lnTo>
                <a:lnTo>
                  <a:pt x="7813208" y="687156"/>
                </a:lnTo>
                <a:lnTo>
                  <a:pt x="7792797" y="663695"/>
                </a:lnTo>
                <a:lnTo>
                  <a:pt x="7755354" y="659316"/>
                </a:lnTo>
                <a:lnTo>
                  <a:pt x="7743624" y="674549"/>
                </a:lnTo>
                <a:lnTo>
                  <a:pt x="7673278" y="669333"/>
                </a:lnTo>
                <a:lnTo>
                  <a:pt x="7611283" y="678892"/>
                </a:lnTo>
                <a:lnTo>
                  <a:pt x="7594649" y="741463"/>
                </a:lnTo>
                <a:lnTo>
                  <a:pt x="7571554" y="817976"/>
                </a:lnTo>
                <a:lnTo>
                  <a:pt x="7609394" y="821897"/>
                </a:lnTo>
                <a:lnTo>
                  <a:pt x="7636233" y="842311"/>
                </a:lnTo>
                <a:lnTo>
                  <a:pt x="7663835" y="849699"/>
                </a:lnTo>
                <a:cubicBezTo>
                  <a:pt x="7664210" y="844190"/>
                  <a:pt x="7664586" y="838681"/>
                  <a:pt x="7664961" y="833171"/>
                </a:cubicBezTo>
                <a:lnTo>
                  <a:pt x="7691437" y="835341"/>
                </a:lnTo>
                <a:lnTo>
                  <a:pt x="7751577" y="871865"/>
                </a:lnTo>
                <a:lnTo>
                  <a:pt x="7773876" y="899666"/>
                </a:lnTo>
                <a:lnTo>
                  <a:pt x="7779940" y="933143"/>
                </a:lnTo>
                <a:lnTo>
                  <a:pt x="7806017" y="972711"/>
                </a:lnTo>
                <a:lnTo>
                  <a:pt x="7830603" y="1026601"/>
                </a:lnTo>
                <a:lnTo>
                  <a:pt x="7825667" y="1075691"/>
                </a:lnTo>
                <a:lnTo>
                  <a:pt x="7832095" y="1098733"/>
                </a:lnTo>
                <a:lnTo>
                  <a:pt x="7823049" y="1137845"/>
                </a:lnTo>
                <a:lnTo>
                  <a:pt x="7813208" y="1176538"/>
                </a:lnTo>
                <a:lnTo>
                  <a:pt x="7808271" y="1196534"/>
                </a:lnTo>
                <a:lnTo>
                  <a:pt x="7787495" y="1216070"/>
                </a:lnTo>
                <a:lnTo>
                  <a:pt x="7772352" y="1216946"/>
                </a:lnTo>
                <a:lnTo>
                  <a:pt x="7748163" y="1200455"/>
                </a:lnTo>
                <a:lnTo>
                  <a:pt x="7729243" y="1224791"/>
                </a:lnTo>
                <a:lnTo>
                  <a:pt x="7731132" y="1235645"/>
                </a:lnTo>
                <a:lnTo>
                  <a:pt x="7720926" y="1234351"/>
                </a:lnTo>
                <a:lnTo>
                  <a:pt x="7716784" y="1245205"/>
                </a:lnTo>
                <a:lnTo>
                  <a:pt x="7715260" y="1256515"/>
                </a:lnTo>
                <a:lnTo>
                  <a:pt x="7728481" y="1280851"/>
                </a:lnTo>
                <a:lnTo>
                  <a:pt x="7719435" y="1288659"/>
                </a:lnTo>
                <a:lnTo>
                  <a:pt x="7717911" y="1294333"/>
                </a:lnTo>
                <a:lnTo>
                  <a:pt x="7713372" y="1304769"/>
                </a:lnTo>
                <a:lnTo>
                  <a:pt x="7699753" y="1310405"/>
                </a:lnTo>
                <a:lnTo>
                  <a:pt x="7693325" y="1319545"/>
                </a:lnTo>
                <a:lnTo>
                  <a:pt x="7698991" y="1334740"/>
                </a:lnTo>
                <a:lnTo>
                  <a:pt x="7698262" y="1338663"/>
                </a:lnTo>
                <a:lnTo>
                  <a:pt x="7710356" y="1343880"/>
                </a:lnTo>
                <a:lnTo>
                  <a:pt x="7730766" y="1359075"/>
                </a:lnTo>
                <a:lnTo>
                  <a:pt x="7730767" y="1359077"/>
                </a:lnTo>
                <a:lnTo>
                  <a:pt x="7769335" y="1400359"/>
                </a:lnTo>
                <a:lnTo>
                  <a:pt x="7785207" y="1423399"/>
                </a:lnTo>
                <a:lnTo>
                  <a:pt x="7801112" y="1464264"/>
                </a:lnTo>
                <a:lnTo>
                  <a:pt x="7798826" y="1483802"/>
                </a:lnTo>
                <a:lnTo>
                  <a:pt x="7778779" y="1490314"/>
                </a:lnTo>
                <a:lnTo>
                  <a:pt x="7763669" y="1504671"/>
                </a:lnTo>
                <a:lnTo>
                  <a:pt x="7742496" y="1507718"/>
                </a:lnTo>
                <a:lnTo>
                  <a:pt x="7732655" y="1488600"/>
                </a:lnTo>
                <a:lnTo>
                  <a:pt x="7727353" y="1462512"/>
                </a:lnTo>
                <a:lnTo>
                  <a:pt x="7702767" y="1425571"/>
                </a:lnTo>
                <a:lnTo>
                  <a:pt x="7719036" y="1419477"/>
                </a:lnTo>
                <a:lnTo>
                  <a:pt x="7689547" y="1389505"/>
                </a:lnTo>
                <a:lnTo>
                  <a:pt x="7675167" y="1382536"/>
                </a:lnTo>
                <a:lnTo>
                  <a:pt x="7675167" y="1389505"/>
                </a:lnTo>
                <a:lnTo>
                  <a:pt x="7668739" y="1392096"/>
                </a:lnTo>
                <a:lnTo>
                  <a:pt x="7664961" y="1385583"/>
                </a:lnTo>
                <a:lnTo>
                  <a:pt x="7657407" y="1382536"/>
                </a:lnTo>
                <a:lnTo>
                  <a:pt x="7648725" y="1376900"/>
                </a:lnTo>
                <a:cubicBezTo>
                  <a:pt x="7648847" y="1371682"/>
                  <a:pt x="7648968" y="1366465"/>
                  <a:pt x="7649090" y="1361248"/>
                </a:cubicBezTo>
                <a:lnTo>
                  <a:pt x="7653232" y="1357324"/>
                </a:lnTo>
                <a:lnTo>
                  <a:pt x="7647963" y="1350813"/>
                </a:lnTo>
                <a:lnTo>
                  <a:pt x="7646074" y="1332113"/>
                </a:lnTo>
                <a:lnTo>
                  <a:pt x="7642297" y="1326477"/>
                </a:lnTo>
                <a:lnTo>
                  <a:pt x="7626392" y="1322553"/>
                </a:lnTo>
                <a:lnTo>
                  <a:pt x="7610885" y="1313452"/>
                </a:lnTo>
                <a:lnTo>
                  <a:pt x="7620726" y="1291705"/>
                </a:lnTo>
                <a:lnTo>
                  <a:pt x="7638018" y="1273944"/>
                </a:lnTo>
                <a:lnTo>
                  <a:pt x="7620726" y="1291705"/>
                </a:lnTo>
                <a:lnTo>
                  <a:pt x="7610521" y="1313451"/>
                </a:lnTo>
                <a:lnTo>
                  <a:pt x="7581030" y="1323886"/>
                </a:lnTo>
                <a:lnTo>
                  <a:pt x="7569665" y="1339500"/>
                </a:lnTo>
                <a:lnTo>
                  <a:pt x="7547001" y="1349517"/>
                </a:lnTo>
                <a:lnTo>
                  <a:pt x="7553429" y="1332988"/>
                </a:lnTo>
                <a:lnTo>
                  <a:pt x="7542461" y="1319544"/>
                </a:lnTo>
                <a:lnTo>
                  <a:pt x="7551540" y="1296922"/>
                </a:lnTo>
                <a:lnTo>
                  <a:pt x="7530731" y="1278680"/>
                </a:lnTo>
                <a:lnTo>
                  <a:pt x="7514860" y="1290828"/>
                </a:lnTo>
                <a:lnTo>
                  <a:pt x="7497828" y="1314745"/>
                </a:lnTo>
                <a:lnTo>
                  <a:pt x="7492162" y="1336911"/>
                </a:lnTo>
                <a:lnTo>
                  <a:pt x="7468338" y="1338663"/>
                </a:lnTo>
                <a:lnTo>
                  <a:pt x="7462672" y="1354734"/>
                </a:lnTo>
                <a:lnTo>
                  <a:pt x="7484972" y="1378652"/>
                </a:lnTo>
                <a:lnTo>
                  <a:pt x="7507272" y="1384287"/>
                </a:lnTo>
                <a:lnTo>
                  <a:pt x="7514098" y="1399940"/>
                </a:lnTo>
                <a:lnTo>
                  <a:pt x="7537524" y="1410375"/>
                </a:lnTo>
                <a:lnTo>
                  <a:pt x="7555682" y="1385163"/>
                </a:lnTo>
                <a:lnTo>
                  <a:pt x="7583284" y="1399065"/>
                </a:lnTo>
                <a:lnTo>
                  <a:pt x="7599188" y="1399940"/>
                </a:lnTo>
                <a:lnTo>
                  <a:pt x="7610521" y="1418601"/>
                </a:lnTo>
                <a:lnTo>
                  <a:pt x="7579142" y="1428198"/>
                </a:lnTo>
                <a:lnTo>
                  <a:pt x="7574205" y="1447317"/>
                </a:lnTo>
                <a:lnTo>
                  <a:pt x="7556444" y="1464683"/>
                </a:lnTo>
                <a:lnTo>
                  <a:pt x="7551905" y="1489476"/>
                </a:lnTo>
                <a:lnTo>
                  <a:pt x="7585570" y="1508594"/>
                </a:lnTo>
                <a:lnTo>
                  <a:pt x="7607505" y="1542908"/>
                </a:lnTo>
                <a:lnTo>
                  <a:pt x="7632821" y="1574214"/>
                </a:lnTo>
                <a:lnTo>
                  <a:pt x="7658533" y="1601178"/>
                </a:lnTo>
                <a:lnTo>
                  <a:pt x="7666088" y="1626389"/>
                </a:lnTo>
                <a:lnTo>
                  <a:pt x="7652867" y="1635949"/>
                </a:lnTo>
                <a:lnTo>
                  <a:pt x="7664597" y="1654190"/>
                </a:lnTo>
                <a:lnTo>
                  <a:pt x="7682357" y="1665045"/>
                </a:lnTo>
                <a:lnTo>
                  <a:pt x="7686135" y="1692884"/>
                </a:lnTo>
                <a:lnTo>
                  <a:pt x="7686897" y="1720686"/>
                </a:lnTo>
                <a:lnTo>
                  <a:pt x="7673676" y="1723276"/>
                </a:lnTo>
                <a:lnTo>
                  <a:pt x="7663470" y="1760674"/>
                </a:lnTo>
                <a:lnTo>
                  <a:pt x="7652867" y="1806299"/>
                </a:lnTo>
                <a:lnTo>
                  <a:pt x="7636995" y="1847582"/>
                </a:lnTo>
                <a:lnTo>
                  <a:pt x="7607505" y="1879764"/>
                </a:lnTo>
                <a:lnTo>
                  <a:pt x="7576093" y="1908441"/>
                </a:lnTo>
                <a:lnTo>
                  <a:pt x="7547365" y="1912364"/>
                </a:lnTo>
                <a:lnTo>
                  <a:pt x="7537158" y="1924448"/>
                </a:lnTo>
                <a:lnTo>
                  <a:pt x="7537158" y="1925390"/>
                </a:lnTo>
                <a:lnTo>
                  <a:pt x="7536586" y="1925125"/>
                </a:lnTo>
                <a:lnTo>
                  <a:pt x="7535840" y="1926008"/>
                </a:lnTo>
                <a:lnTo>
                  <a:pt x="7536396" y="1926266"/>
                </a:lnTo>
                <a:lnTo>
                  <a:pt x="7536396" y="1927561"/>
                </a:lnTo>
                <a:lnTo>
                  <a:pt x="7536396" y="1928437"/>
                </a:lnTo>
                <a:lnTo>
                  <a:pt x="7535634" y="1929313"/>
                </a:lnTo>
                <a:lnTo>
                  <a:pt x="7534540" y="1927548"/>
                </a:lnTo>
                <a:lnTo>
                  <a:pt x="7534144" y="1928016"/>
                </a:lnTo>
                <a:lnTo>
                  <a:pt x="7530608" y="1924370"/>
                </a:lnTo>
                <a:lnTo>
                  <a:pt x="7529968" y="1925809"/>
                </a:lnTo>
                <a:cubicBezTo>
                  <a:pt x="7530089" y="1926685"/>
                  <a:pt x="7530211" y="1927561"/>
                  <a:pt x="7530332" y="1928437"/>
                </a:cubicBezTo>
                <a:lnTo>
                  <a:pt x="7526952" y="1928437"/>
                </a:lnTo>
                <a:lnTo>
                  <a:pt x="7526190" y="1928018"/>
                </a:lnTo>
                <a:lnTo>
                  <a:pt x="7526190" y="1927561"/>
                </a:lnTo>
                <a:cubicBezTo>
                  <a:pt x="7526312" y="1926977"/>
                  <a:pt x="7526433" y="1926393"/>
                  <a:pt x="7526555" y="1925809"/>
                </a:cubicBezTo>
                <a:lnTo>
                  <a:pt x="7530453" y="1924210"/>
                </a:lnTo>
                <a:lnTo>
                  <a:pt x="7529107" y="1922821"/>
                </a:lnTo>
                <a:lnTo>
                  <a:pt x="7528079" y="1923220"/>
                </a:lnTo>
                <a:lnTo>
                  <a:pt x="7526555" y="1921925"/>
                </a:lnTo>
                <a:lnTo>
                  <a:pt x="7526555" y="1921049"/>
                </a:lnTo>
                <a:lnTo>
                  <a:pt x="7526989" y="1920637"/>
                </a:lnTo>
                <a:lnTo>
                  <a:pt x="7523177" y="1916705"/>
                </a:lnTo>
                <a:lnTo>
                  <a:pt x="7511447" y="1934072"/>
                </a:lnTo>
                <a:lnTo>
                  <a:pt x="7477417" y="1951476"/>
                </a:lnTo>
                <a:lnTo>
                  <a:pt x="7450942" y="1956237"/>
                </a:lnTo>
                <a:lnTo>
                  <a:pt x="7447165" y="1992760"/>
                </a:lnTo>
                <a:lnTo>
                  <a:pt x="7432784" y="1994930"/>
                </a:lnTo>
                <a:lnTo>
                  <a:pt x="7422579" y="1969719"/>
                </a:lnTo>
                <a:lnTo>
                  <a:pt x="7426754" y="1956237"/>
                </a:lnTo>
                <a:lnTo>
                  <a:pt x="7390438" y="1945383"/>
                </a:lnTo>
                <a:lnTo>
                  <a:pt x="7379105" y="1951019"/>
                </a:lnTo>
                <a:lnTo>
                  <a:pt x="7351106" y="1942336"/>
                </a:lnTo>
                <a:lnTo>
                  <a:pt x="7337123" y="1928016"/>
                </a:lnTo>
                <a:lnTo>
                  <a:pt x="7337123" y="1928017"/>
                </a:lnTo>
                <a:lnTo>
                  <a:pt x="7351106" y="1942337"/>
                </a:lnTo>
                <a:lnTo>
                  <a:pt x="7379106" y="1951020"/>
                </a:lnTo>
                <a:lnTo>
                  <a:pt x="7348456" y="1980573"/>
                </a:lnTo>
                <a:lnTo>
                  <a:pt x="7330695" y="2013173"/>
                </a:lnTo>
                <a:lnTo>
                  <a:pt x="7328409" y="2037090"/>
                </a:lnTo>
                <a:lnTo>
                  <a:pt x="7353393" y="2073613"/>
                </a:lnTo>
                <a:lnTo>
                  <a:pt x="7383645" y="2118819"/>
                </a:lnTo>
                <a:lnTo>
                  <a:pt x="7410087" y="2140527"/>
                </a:lnTo>
                <a:lnTo>
                  <a:pt x="7429769" y="2167910"/>
                </a:lnTo>
                <a:lnTo>
                  <a:pt x="7448656" y="2231816"/>
                </a:lnTo>
                <a:cubicBezTo>
                  <a:pt x="7449297" y="2252089"/>
                  <a:pt x="7449937" y="2272363"/>
                  <a:pt x="7450578" y="2292636"/>
                </a:cubicBezTo>
                <a:lnTo>
                  <a:pt x="7430134" y="2315258"/>
                </a:lnTo>
                <a:lnTo>
                  <a:pt x="7401405" y="2337423"/>
                </a:lnTo>
                <a:lnTo>
                  <a:pt x="7381756" y="2366521"/>
                </a:lnTo>
                <a:lnTo>
                  <a:pt x="7350742" y="2398282"/>
                </a:lnTo>
                <a:lnTo>
                  <a:pt x="7339774" y="2376536"/>
                </a:lnTo>
                <a:lnTo>
                  <a:pt x="7345805" y="2353495"/>
                </a:lnTo>
                <a:lnTo>
                  <a:pt x="7324894" y="2333335"/>
                </a:lnTo>
                <a:lnTo>
                  <a:pt x="7324632" y="2333498"/>
                </a:lnTo>
                <a:lnTo>
                  <a:pt x="7302696" y="2328281"/>
                </a:lnTo>
                <a:lnTo>
                  <a:pt x="7290237" y="2310457"/>
                </a:lnTo>
                <a:lnTo>
                  <a:pt x="7274333" y="2274810"/>
                </a:lnTo>
                <a:lnTo>
                  <a:pt x="7264127" y="2232651"/>
                </a:lnTo>
                <a:cubicBezTo>
                  <a:pt x="7264127" y="2232652"/>
                  <a:pt x="7264126" y="2232652"/>
                  <a:pt x="7264126" y="2232653"/>
                </a:cubicBezTo>
                <a:lnTo>
                  <a:pt x="7274332" y="2274813"/>
                </a:lnTo>
                <a:lnTo>
                  <a:pt x="7249017" y="2258741"/>
                </a:lnTo>
                <a:lnTo>
                  <a:pt x="7227081" y="2259617"/>
                </a:lnTo>
                <a:cubicBezTo>
                  <a:pt x="7227457" y="2250489"/>
                  <a:pt x="7227832" y="2241362"/>
                  <a:pt x="7228208" y="2232234"/>
                </a:cubicBezTo>
                <a:lnTo>
                  <a:pt x="7205146" y="2232653"/>
                </a:lnTo>
                <a:cubicBezTo>
                  <a:pt x="7205521" y="2245412"/>
                  <a:pt x="7205897" y="2258170"/>
                  <a:pt x="7206272" y="2270928"/>
                </a:cubicBezTo>
                <a:lnTo>
                  <a:pt x="7195702" y="2321352"/>
                </a:lnTo>
                <a:lnTo>
                  <a:pt x="7189274" y="2351743"/>
                </a:lnTo>
                <a:lnTo>
                  <a:pt x="7192289" y="2376955"/>
                </a:lnTo>
                <a:lnTo>
                  <a:pt x="7210050" y="2377832"/>
                </a:lnTo>
                <a:lnTo>
                  <a:pt x="7222177" y="2409555"/>
                </a:lnTo>
                <a:lnTo>
                  <a:pt x="7228970" y="2439108"/>
                </a:lnTo>
                <a:lnTo>
                  <a:pt x="7244477" y="2458684"/>
                </a:lnTo>
                <a:lnTo>
                  <a:pt x="7260349" y="2463025"/>
                </a:lnTo>
                <a:lnTo>
                  <a:pt x="7275094" y="2481268"/>
                </a:lnTo>
                <a:lnTo>
                  <a:pt x="7267175" y="2495168"/>
                </a:lnTo>
                <a:lnTo>
                  <a:pt x="7275095" y="2481267"/>
                </a:lnTo>
                <a:lnTo>
                  <a:pt x="7281158" y="2484314"/>
                </a:lnTo>
                <a:lnTo>
                  <a:pt x="7297792" y="2505184"/>
                </a:lnTo>
                <a:lnTo>
                  <a:pt x="7310284" y="2528225"/>
                </a:lnTo>
                <a:lnTo>
                  <a:pt x="7312537" y="2551685"/>
                </a:lnTo>
                <a:lnTo>
                  <a:pt x="7310284" y="2567337"/>
                </a:lnTo>
                <a:lnTo>
                  <a:pt x="7312902" y="2579067"/>
                </a:lnTo>
                <a:lnTo>
                  <a:pt x="7315188" y="2599480"/>
                </a:lnTo>
                <a:lnTo>
                  <a:pt x="7325029" y="2609497"/>
                </a:lnTo>
                <a:lnTo>
                  <a:pt x="7335997" y="2639926"/>
                </a:lnTo>
                <a:cubicBezTo>
                  <a:pt x="7335864" y="2643684"/>
                  <a:pt x="7335732" y="2647441"/>
                  <a:pt x="7335599" y="2651199"/>
                </a:cubicBezTo>
                <a:lnTo>
                  <a:pt x="7316712" y="2653827"/>
                </a:lnTo>
                <a:lnTo>
                  <a:pt x="7290999" y="2627739"/>
                </a:lnTo>
                <a:lnTo>
                  <a:pt x="7259587" y="2600814"/>
                </a:lnTo>
                <a:lnTo>
                  <a:pt x="7255810" y="2583409"/>
                </a:lnTo>
                <a:lnTo>
                  <a:pt x="7239574" y="2559949"/>
                </a:lnTo>
                <a:lnTo>
                  <a:pt x="7235034" y="2531271"/>
                </a:lnTo>
                <a:lnTo>
                  <a:pt x="7224796" y="2512572"/>
                </a:lnTo>
                <a:lnTo>
                  <a:pt x="7227082" y="2486941"/>
                </a:lnTo>
                <a:lnTo>
                  <a:pt x="7220256" y="2472584"/>
                </a:lnTo>
                <a:lnTo>
                  <a:pt x="7224430" y="2466491"/>
                </a:lnTo>
                <a:lnTo>
                  <a:pt x="7220255" y="2472584"/>
                </a:lnTo>
                <a:lnTo>
                  <a:pt x="7208923" y="2459560"/>
                </a:lnTo>
                <a:lnTo>
                  <a:pt x="7203622" y="2442155"/>
                </a:lnTo>
                <a:lnTo>
                  <a:pt x="7188512" y="2423037"/>
                </a:lnTo>
                <a:lnTo>
                  <a:pt x="7174894" y="2406089"/>
                </a:lnTo>
                <a:lnTo>
                  <a:pt x="7171481" y="2426959"/>
                </a:lnTo>
                <a:lnTo>
                  <a:pt x="7165815" y="2407384"/>
                </a:lnTo>
                <a:lnTo>
                  <a:pt x="7167339" y="2386095"/>
                </a:lnTo>
                <a:lnTo>
                  <a:pt x="7173369" y="2353076"/>
                </a:lnTo>
                <a:lnTo>
                  <a:pt x="7183941" y="2317080"/>
                </a:lnTo>
                <a:lnTo>
                  <a:pt x="7173370" y="2352617"/>
                </a:lnTo>
                <a:lnTo>
                  <a:pt x="7169228" y="2326567"/>
                </a:lnTo>
                <a:lnTo>
                  <a:pt x="7175259" y="2300480"/>
                </a:lnTo>
                <a:lnTo>
                  <a:pt x="7165053" y="2280028"/>
                </a:lnTo>
                <a:cubicBezTo>
                  <a:pt x="7164678" y="2267575"/>
                  <a:pt x="7164302" y="2255121"/>
                  <a:pt x="7163927" y="2242668"/>
                </a:cubicBezTo>
                <a:lnTo>
                  <a:pt x="7151833" y="2224425"/>
                </a:lnTo>
                <a:lnTo>
                  <a:pt x="7139341" y="2183142"/>
                </a:lnTo>
                <a:lnTo>
                  <a:pt x="7129897" y="2139231"/>
                </a:lnTo>
                <a:lnTo>
                  <a:pt x="7115517" y="2110972"/>
                </a:lnTo>
                <a:lnTo>
                  <a:pt x="7100407" y="2127920"/>
                </a:lnTo>
                <a:lnTo>
                  <a:pt x="7072805" y="2152713"/>
                </a:lnTo>
                <a:lnTo>
                  <a:pt x="7057663" y="2149666"/>
                </a:lnTo>
                <a:lnTo>
                  <a:pt x="7040664" y="2141402"/>
                </a:lnTo>
                <a:lnTo>
                  <a:pt x="7044806" y="2098366"/>
                </a:lnTo>
                <a:lnTo>
                  <a:pt x="7036125" y="2066642"/>
                </a:lnTo>
                <a:lnTo>
                  <a:pt x="7010412" y="2026235"/>
                </a:lnTo>
                <a:lnTo>
                  <a:pt x="7012301" y="2014505"/>
                </a:lnTo>
                <a:lnTo>
                  <a:pt x="6996396" y="2009706"/>
                </a:lnTo>
                <a:lnTo>
                  <a:pt x="6974494" y="1981448"/>
                </a:lnTo>
                <a:lnTo>
                  <a:pt x="6969193" y="1953649"/>
                </a:lnTo>
                <a:lnTo>
                  <a:pt x="6969192" y="1953649"/>
                </a:lnTo>
                <a:lnTo>
                  <a:pt x="6974494" y="1981451"/>
                </a:lnTo>
                <a:lnTo>
                  <a:pt x="6965017" y="1963209"/>
                </a:lnTo>
                <a:lnTo>
                  <a:pt x="6961240" y="1945804"/>
                </a:lnTo>
                <a:lnTo>
                  <a:pt x="6954049" y="1929313"/>
                </a:lnTo>
                <a:lnTo>
                  <a:pt x="6940829" y="1908862"/>
                </a:lnTo>
                <a:lnTo>
                  <a:pt x="6916640" y="1908024"/>
                </a:lnTo>
                <a:lnTo>
                  <a:pt x="6921146" y="1921925"/>
                </a:lnTo>
                <a:lnTo>
                  <a:pt x="6914718" y="1941043"/>
                </a:lnTo>
                <a:lnTo>
                  <a:pt x="6903021" y="1934074"/>
                </a:lnTo>
                <a:lnTo>
                  <a:pt x="6900371" y="1940624"/>
                </a:lnTo>
                <a:lnTo>
                  <a:pt x="6892054" y="1936702"/>
                </a:lnTo>
                <a:lnTo>
                  <a:pt x="6881848" y="1933655"/>
                </a:lnTo>
                <a:lnTo>
                  <a:pt x="6881848" y="1933654"/>
                </a:lnTo>
                <a:lnTo>
                  <a:pt x="6879561" y="1946677"/>
                </a:lnTo>
                <a:lnTo>
                  <a:pt x="6861801" y="1945801"/>
                </a:lnTo>
                <a:lnTo>
                  <a:pt x="6830786" y="1953189"/>
                </a:lnTo>
                <a:lnTo>
                  <a:pt x="6834928" y="1979277"/>
                </a:lnTo>
                <a:lnTo>
                  <a:pt x="6823596" y="1999728"/>
                </a:lnTo>
                <a:lnTo>
                  <a:pt x="6788804" y="2022731"/>
                </a:lnTo>
                <a:lnTo>
                  <a:pt x="6763489" y="2063177"/>
                </a:lnTo>
                <a:lnTo>
                  <a:pt x="6746093" y="2084886"/>
                </a:lnTo>
                <a:lnTo>
                  <a:pt x="6722634" y="2107926"/>
                </a:lnTo>
                <a:cubicBezTo>
                  <a:pt x="6723009" y="2113143"/>
                  <a:pt x="6723385" y="2118361"/>
                  <a:pt x="6723760" y="2123578"/>
                </a:cubicBezTo>
                <a:lnTo>
                  <a:pt x="6711666" y="2132262"/>
                </a:lnTo>
                <a:lnTo>
                  <a:pt x="6688968" y="2144868"/>
                </a:lnTo>
                <a:lnTo>
                  <a:pt x="6677272" y="2146619"/>
                </a:lnTo>
                <a:lnTo>
                  <a:pt x="6671573" y="2173126"/>
                </a:lnTo>
                <a:lnTo>
                  <a:pt x="6680287" y="2217456"/>
                </a:lnTo>
                <a:lnTo>
                  <a:pt x="6683700" y="2246591"/>
                </a:lnTo>
                <a:lnTo>
                  <a:pt x="6674621" y="2279610"/>
                </a:lnTo>
                <a:lnTo>
                  <a:pt x="6678001" y="2338297"/>
                </a:lnTo>
                <a:lnTo>
                  <a:pt x="6664415" y="2340011"/>
                </a:lnTo>
                <a:lnTo>
                  <a:pt x="6653812" y="2366099"/>
                </a:lnTo>
                <a:lnTo>
                  <a:pt x="6662527" y="2377410"/>
                </a:lnTo>
                <a:lnTo>
                  <a:pt x="6638703" y="2386969"/>
                </a:lnTo>
                <a:lnTo>
                  <a:pt x="6630750" y="2410848"/>
                </a:lnTo>
                <a:lnTo>
                  <a:pt x="6620545" y="2420865"/>
                </a:lnTo>
                <a:lnTo>
                  <a:pt x="6594434" y="2388264"/>
                </a:lnTo>
                <a:lnTo>
                  <a:pt x="6579689" y="2340011"/>
                </a:lnTo>
                <a:lnTo>
                  <a:pt x="6567959" y="2305240"/>
                </a:lnTo>
                <a:lnTo>
                  <a:pt x="6557389" y="2288750"/>
                </a:lnTo>
                <a:lnTo>
                  <a:pt x="6541517" y="2255693"/>
                </a:lnTo>
                <a:lnTo>
                  <a:pt x="6532041" y="2212239"/>
                </a:lnTo>
                <a:lnTo>
                  <a:pt x="6526010" y="2190949"/>
                </a:lnTo>
                <a:lnTo>
                  <a:pt x="6498409" y="2143154"/>
                </a:lnTo>
                <a:lnTo>
                  <a:pt x="6481377" y="2076202"/>
                </a:lnTo>
                <a:lnTo>
                  <a:pt x="6469648" y="2032290"/>
                </a:lnTo>
                <a:lnTo>
                  <a:pt x="6465870" y="1989712"/>
                </a:lnTo>
                <a:lnTo>
                  <a:pt x="6457951" y="1957988"/>
                </a:lnTo>
                <a:lnTo>
                  <a:pt x="6421999" y="1978401"/>
                </a:lnTo>
                <a:lnTo>
                  <a:pt x="6403112" y="1974060"/>
                </a:lnTo>
                <a:lnTo>
                  <a:pt x="6365305" y="1932357"/>
                </a:lnTo>
                <a:lnTo>
                  <a:pt x="6376637" y="1919751"/>
                </a:lnTo>
                <a:lnTo>
                  <a:pt x="6367558" y="1906270"/>
                </a:lnTo>
                <a:lnTo>
                  <a:pt x="6333894" y="1877137"/>
                </a:lnTo>
                <a:lnTo>
                  <a:pt x="6333893" y="1877137"/>
                </a:lnTo>
                <a:lnTo>
                  <a:pt x="6314244" y="1868035"/>
                </a:lnTo>
                <a:lnTo>
                  <a:pt x="6310556" y="1858744"/>
                </a:lnTo>
                <a:lnTo>
                  <a:pt x="6304811" y="1856082"/>
                </a:lnTo>
                <a:lnTo>
                  <a:pt x="6296001" y="1833886"/>
                </a:lnTo>
                <a:lnTo>
                  <a:pt x="6280976" y="1817154"/>
                </a:lnTo>
                <a:lnTo>
                  <a:pt x="6234455" y="1823705"/>
                </a:lnTo>
                <a:lnTo>
                  <a:pt x="6192108" y="1824125"/>
                </a:lnTo>
                <a:lnTo>
                  <a:pt x="6156249" y="1828914"/>
                </a:lnTo>
                <a:cubicBezTo>
                  <a:pt x="6156229" y="1829056"/>
                  <a:pt x="6156209" y="1829199"/>
                  <a:pt x="6156189" y="1829341"/>
                </a:cubicBezTo>
                <a:lnTo>
                  <a:pt x="6106652" y="1818906"/>
                </a:lnTo>
                <a:lnTo>
                  <a:pt x="6077891" y="1810642"/>
                </a:lnTo>
                <a:lnTo>
                  <a:pt x="6048036" y="1806300"/>
                </a:lnTo>
                <a:lnTo>
                  <a:pt x="6044027" y="1795137"/>
                </a:lnTo>
                <a:lnTo>
                  <a:pt x="6038603" y="1794347"/>
                </a:lnTo>
                <a:lnTo>
                  <a:pt x="6026735" y="1761303"/>
                </a:lnTo>
                <a:lnTo>
                  <a:pt x="6019673" y="1758047"/>
                </a:lnTo>
                <a:lnTo>
                  <a:pt x="6000753" y="1764142"/>
                </a:lnTo>
                <a:lnTo>
                  <a:pt x="5976564" y="1780669"/>
                </a:lnTo>
                <a:lnTo>
                  <a:pt x="5944026" y="1769358"/>
                </a:lnTo>
                <a:lnTo>
                  <a:pt x="5915298" y="1742852"/>
                </a:lnTo>
                <a:lnTo>
                  <a:pt x="5889221" y="1732836"/>
                </a:lnTo>
                <a:lnTo>
                  <a:pt x="5882454" y="1721907"/>
                </a:lnTo>
                <a:lnTo>
                  <a:pt x="5879788" y="1720882"/>
                </a:lnTo>
                <a:lnTo>
                  <a:pt x="5859343" y="1687863"/>
                </a:lnTo>
                <a:lnTo>
                  <a:pt x="5842342" y="1655305"/>
                </a:lnTo>
                <a:lnTo>
                  <a:pt x="5831731" y="1659828"/>
                </a:lnTo>
                <a:lnTo>
                  <a:pt x="5813971" y="1648098"/>
                </a:lnTo>
                <a:lnTo>
                  <a:pt x="5806019" y="1661999"/>
                </a:lnTo>
                <a:lnTo>
                  <a:pt x="5805623" y="1661534"/>
                </a:lnTo>
                <a:lnTo>
                  <a:pt x="5790878" y="1659828"/>
                </a:lnTo>
                <a:lnTo>
                  <a:pt x="5786136" y="1658999"/>
                </a:lnTo>
                <a:lnTo>
                  <a:pt x="5790876" y="1659828"/>
                </a:lnTo>
                <a:lnTo>
                  <a:pt x="5797304" y="1675061"/>
                </a:lnTo>
                <a:lnTo>
                  <a:pt x="5796178" y="1682869"/>
                </a:lnTo>
                <a:lnTo>
                  <a:pt x="5807543" y="1708956"/>
                </a:lnTo>
                <a:lnTo>
                  <a:pt x="5816392" y="1730244"/>
                </a:lnTo>
                <a:lnTo>
                  <a:pt x="5824552" y="1734822"/>
                </a:lnTo>
                <a:lnTo>
                  <a:pt x="5828792" y="1743862"/>
                </a:lnTo>
                <a:lnTo>
                  <a:pt x="5833985" y="1746775"/>
                </a:lnTo>
                <a:lnTo>
                  <a:pt x="5836198" y="1751492"/>
                </a:lnTo>
                <a:lnTo>
                  <a:pt x="5849138" y="1761329"/>
                </a:lnTo>
                <a:lnTo>
                  <a:pt x="5850132" y="1766865"/>
                </a:lnTo>
                <a:lnTo>
                  <a:pt x="5858571" y="1773281"/>
                </a:lnTo>
                <a:lnTo>
                  <a:pt x="5861222" y="1788057"/>
                </a:lnTo>
                <a:lnTo>
                  <a:pt x="5859333" y="1799368"/>
                </a:lnTo>
                <a:lnTo>
                  <a:pt x="5864237" y="1810641"/>
                </a:lnTo>
                <a:lnTo>
                  <a:pt x="5870304" y="1818281"/>
                </a:lnTo>
                <a:lnTo>
                  <a:pt x="5868059" y="1803031"/>
                </a:lnTo>
                <a:lnTo>
                  <a:pt x="5872963" y="1785208"/>
                </a:lnTo>
                <a:lnTo>
                  <a:pt x="5879789" y="1781324"/>
                </a:lnTo>
                <a:lnTo>
                  <a:pt x="5888835" y="1792177"/>
                </a:lnTo>
                <a:lnTo>
                  <a:pt x="5888977" y="1793415"/>
                </a:lnTo>
                <a:lnTo>
                  <a:pt x="5889222" y="1793275"/>
                </a:lnTo>
                <a:lnTo>
                  <a:pt x="5898268" y="1804129"/>
                </a:lnTo>
                <a:lnTo>
                  <a:pt x="5900554" y="1824123"/>
                </a:lnTo>
                <a:lnTo>
                  <a:pt x="5896825" y="1844733"/>
                </a:lnTo>
                <a:lnTo>
                  <a:pt x="5897913" y="1844351"/>
                </a:lnTo>
                <a:lnTo>
                  <a:pt x="5898500" y="1848956"/>
                </a:lnTo>
                <a:lnTo>
                  <a:pt x="5900316" y="1853129"/>
                </a:lnTo>
                <a:lnTo>
                  <a:pt x="5919087" y="1848235"/>
                </a:lnTo>
                <a:lnTo>
                  <a:pt x="5940658" y="1849112"/>
                </a:lnTo>
                <a:lnTo>
                  <a:pt x="5956529" y="1850406"/>
                </a:lnTo>
                <a:lnTo>
                  <a:pt x="5972036" y="1826946"/>
                </a:lnTo>
                <a:lnTo>
                  <a:pt x="5989432" y="1804781"/>
                </a:lnTo>
                <a:lnTo>
                  <a:pt x="6003813" y="1783492"/>
                </a:lnTo>
                <a:lnTo>
                  <a:pt x="6003814" y="1783493"/>
                </a:lnTo>
                <a:lnTo>
                  <a:pt x="6009843" y="1771764"/>
                </a:lnTo>
                <a:lnTo>
                  <a:pt x="6013256" y="1774810"/>
                </a:lnTo>
                <a:lnTo>
                  <a:pt x="6012130" y="1789131"/>
                </a:lnTo>
                <a:lnTo>
                  <a:pt x="6009844" y="1795640"/>
                </a:lnTo>
                <a:lnTo>
                  <a:pt x="6009844" y="1795641"/>
                </a:lnTo>
                <a:lnTo>
                  <a:pt x="6010661" y="1799272"/>
                </a:lnTo>
                <a:lnTo>
                  <a:pt x="6013246" y="1795444"/>
                </a:lnTo>
                <a:lnTo>
                  <a:pt x="6013247" y="1795446"/>
                </a:lnTo>
                <a:lnTo>
                  <a:pt x="6019276" y="1783715"/>
                </a:lnTo>
                <a:lnTo>
                  <a:pt x="6022689" y="1786762"/>
                </a:lnTo>
                <a:cubicBezTo>
                  <a:pt x="6022314" y="1791536"/>
                  <a:pt x="6021938" y="1796309"/>
                  <a:pt x="6021563" y="1801082"/>
                </a:cubicBezTo>
                <a:lnTo>
                  <a:pt x="6019277" y="1807592"/>
                </a:lnTo>
                <a:lnTo>
                  <a:pt x="6019277" y="1807593"/>
                </a:lnTo>
                <a:lnTo>
                  <a:pt x="6025340" y="1834557"/>
                </a:lnTo>
                <a:lnTo>
                  <a:pt x="6022845" y="1834557"/>
                </a:lnTo>
                <a:lnTo>
                  <a:pt x="6022845" y="1834558"/>
                </a:lnTo>
                <a:lnTo>
                  <a:pt x="6025340" y="1834558"/>
                </a:lnTo>
                <a:lnTo>
                  <a:pt x="6034155" y="1849744"/>
                </a:lnTo>
                <a:lnTo>
                  <a:pt x="6045397" y="1858672"/>
                </a:lnTo>
                <a:lnTo>
                  <a:pt x="6064682" y="1863470"/>
                </a:lnTo>
                <a:lnTo>
                  <a:pt x="6080189" y="1869526"/>
                </a:lnTo>
                <a:lnTo>
                  <a:pt x="6087861" y="1880790"/>
                </a:lnTo>
                <a:lnTo>
                  <a:pt x="6089622" y="1881478"/>
                </a:lnTo>
                <a:lnTo>
                  <a:pt x="6103240" y="1901472"/>
                </a:lnTo>
                <a:lnTo>
                  <a:pt x="6103418" y="1901739"/>
                </a:lnTo>
                <a:lnTo>
                  <a:pt x="6111203" y="1905173"/>
                </a:lnTo>
                <a:lnTo>
                  <a:pt x="6111965" y="1913018"/>
                </a:lnTo>
                <a:lnTo>
                  <a:pt x="6111875" y="1913261"/>
                </a:lnTo>
                <a:lnTo>
                  <a:pt x="6120636" y="1917125"/>
                </a:lnTo>
                <a:lnTo>
                  <a:pt x="6121398" y="1924970"/>
                </a:lnTo>
                <a:lnTo>
                  <a:pt x="6113810" y="1945383"/>
                </a:lnTo>
                <a:lnTo>
                  <a:pt x="6110033" y="1955399"/>
                </a:lnTo>
                <a:lnTo>
                  <a:pt x="6100225" y="1966253"/>
                </a:lnTo>
                <a:lnTo>
                  <a:pt x="6091875" y="1990132"/>
                </a:lnTo>
                <a:lnTo>
                  <a:pt x="6080178" y="1988419"/>
                </a:lnTo>
                <a:lnTo>
                  <a:pt x="6075241" y="1996683"/>
                </a:lnTo>
                <a:lnTo>
                  <a:pt x="6072590" y="2014049"/>
                </a:lnTo>
                <a:lnTo>
                  <a:pt x="6077130" y="2036671"/>
                </a:lnTo>
                <a:lnTo>
                  <a:pt x="6075241" y="2041013"/>
                </a:lnTo>
                <a:lnTo>
                  <a:pt x="6063147" y="2041013"/>
                </a:lnTo>
                <a:lnTo>
                  <a:pt x="6047640" y="2054038"/>
                </a:lnTo>
                <a:cubicBezTo>
                  <a:pt x="6047264" y="2059687"/>
                  <a:pt x="6046889" y="2065336"/>
                  <a:pt x="6046513" y="2070985"/>
                </a:cubicBezTo>
                <a:lnTo>
                  <a:pt x="6040847" y="2077955"/>
                </a:lnTo>
                <a:lnTo>
                  <a:pt x="6024975" y="2077955"/>
                </a:lnTo>
                <a:lnTo>
                  <a:pt x="6014737" y="2086638"/>
                </a:lnTo>
                <a:cubicBezTo>
                  <a:pt x="6015123" y="2091132"/>
                  <a:pt x="6015510" y="2095626"/>
                  <a:pt x="6015896" y="2100121"/>
                </a:cubicBezTo>
                <a:lnTo>
                  <a:pt x="6004167" y="2110098"/>
                </a:lnTo>
                <a:lnTo>
                  <a:pt x="5989422" y="2106632"/>
                </a:lnTo>
                <a:lnTo>
                  <a:pt x="5972390" y="2118819"/>
                </a:lnTo>
                <a:lnTo>
                  <a:pt x="5960660" y="2120533"/>
                </a:lnTo>
                <a:lnTo>
                  <a:pt x="5960660" y="2120533"/>
                </a:lnTo>
                <a:lnTo>
                  <a:pt x="5942138" y="2129673"/>
                </a:lnTo>
                <a:lnTo>
                  <a:pt x="5937996" y="2145326"/>
                </a:lnTo>
                <a:lnTo>
                  <a:pt x="5937996" y="2156599"/>
                </a:lnTo>
                <a:lnTo>
                  <a:pt x="5913045" y="2171375"/>
                </a:lnTo>
                <a:lnTo>
                  <a:pt x="5871428" y="2187904"/>
                </a:lnTo>
                <a:lnTo>
                  <a:pt x="5849128" y="2212240"/>
                </a:lnTo>
                <a:lnTo>
                  <a:pt x="5837796" y="2213992"/>
                </a:lnTo>
                <a:lnTo>
                  <a:pt x="5829843" y="2211821"/>
                </a:lnTo>
                <a:lnTo>
                  <a:pt x="5815098" y="2226141"/>
                </a:lnTo>
                <a:lnTo>
                  <a:pt x="5798464" y="2232653"/>
                </a:lnTo>
                <a:lnTo>
                  <a:pt x="5776131" y="2234405"/>
                </a:lnTo>
                <a:lnTo>
                  <a:pt x="5769703" y="2236576"/>
                </a:lnTo>
                <a:lnTo>
                  <a:pt x="5764435" y="2245716"/>
                </a:lnTo>
                <a:lnTo>
                  <a:pt x="5757244" y="2247887"/>
                </a:lnTo>
                <a:lnTo>
                  <a:pt x="5753467" y="2257446"/>
                </a:lnTo>
                <a:lnTo>
                  <a:pt x="5740975" y="2256152"/>
                </a:lnTo>
                <a:lnTo>
                  <a:pt x="5732261" y="2260912"/>
                </a:lnTo>
                <a:lnTo>
                  <a:pt x="5713738" y="2259198"/>
                </a:lnTo>
                <a:lnTo>
                  <a:pt x="5709500" y="2247727"/>
                </a:lnTo>
                <a:lnTo>
                  <a:pt x="5704305" y="2247246"/>
                </a:lnTo>
                <a:lnTo>
                  <a:pt x="5696750" y="2226796"/>
                </a:lnTo>
                <a:lnTo>
                  <a:pt x="5696750" y="2208552"/>
                </a:lnTo>
                <a:lnTo>
                  <a:pt x="5692211" y="2198118"/>
                </a:lnTo>
                <a:lnTo>
                  <a:pt x="5686180" y="2172486"/>
                </a:lnTo>
                <a:lnTo>
                  <a:pt x="5677830" y="2158585"/>
                </a:lnTo>
                <a:lnTo>
                  <a:pt x="5683132" y="2156834"/>
                </a:lnTo>
                <a:lnTo>
                  <a:pt x="5679752" y="2141181"/>
                </a:lnTo>
                <a:lnTo>
                  <a:pt x="5682767" y="2133792"/>
                </a:lnTo>
                <a:lnTo>
                  <a:pt x="5680879" y="2119435"/>
                </a:lnTo>
                <a:lnTo>
                  <a:pt x="5684848" y="2115031"/>
                </a:lnTo>
                <a:lnTo>
                  <a:pt x="5684847" y="2115031"/>
                </a:lnTo>
                <a:lnTo>
                  <a:pt x="5680878" y="2119435"/>
                </a:lnTo>
                <a:lnTo>
                  <a:pt x="5676339" y="2104239"/>
                </a:lnTo>
                <a:lnTo>
                  <a:pt x="5668022" y="2093804"/>
                </a:lnTo>
                <a:lnTo>
                  <a:pt x="5666246" y="2084774"/>
                </a:lnTo>
                <a:lnTo>
                  <a:pt x="5660423" y="2079669"/>
                </a:lnTo>
                <a:lnTo>
                  <a:pt x="5656817" y="2072825"/>
                </a:lnTo>
                <a:lnTo>
                  <a:pt x="5650990" y="2067717"/>
                </a:lnTo>
                <a:lnTo>
                  <a:pt x="5635881" y="2039039"/>
                </a:lnTo>
                <a:lnTo>
                  <a:pt x="5626947" y="2011233"/>
                </a:lnTo>
                <a:lnTo>
                  <a:pt x="5616950" y="1998854"/>
                </a:lnTo>
                <a:lnTo>
                  <a:pt x="5605220" y="1993180"/>
                </a:lnTo>
                <a:lnTo>
                  <a:pt x="5599363" y="1982957"/>
                </a:lnTo>
                <a:lnTo>
                  <a:pt x="5595787" y="1981227"/>
                </a:lnTo>
                <a:lnTo>
                  <a:pt x="5576867" y="1948208"/>
                </a:lnTo>
                <a:lnTo>
                  <a:pt x="5572328" y="1924291"/>
                </a:lnTo>
                <a:lnTo>
                  <a:pt x="5572328" y="1903459"/>
                </a:lnTo>
                <a:lnTo>
                  <a:pt x="5557555" y="1869872"/>
                </a:lnTo>
                <a:lnTo>
                  <a:pt x="5551906" y="1864112"/>
                </a:lnTo>
                <a:lnTo>
                  <a:pt x="5537525" y="1856723"/>
                </a:lnTo>
                <a:lnTo>
                  <a:pt x="5532865" y="1847225"/>
                </a:lnTo>
                <a:lnTo>
                  <a:pt x="5528092" y="1844772"/>
                </a:lnTo>
                <a:lnTo>
                  <a:pt x="5518284" y="1824778"/>
                </a:lnTo>
                <a:lnTo>
                  <a:pt x="5519013" y="1817389"/>
                </a:lnTo>
                <a:lnTo>
                  <a:pt x="5513103" y="1803775"/>
                </a:lnTo>
                <a:lnTo>
                  <a:pt x="5512575" y="1803254"/>
                </a:lnTo>
                <a:lnTo>
                  <a:pt x="5510368" y="1798429"/>
                </a:lnTo>
                <a:lnTo>
                  <a:pt x="5503142" y="1791301"/>
                </a:lnTo>
                <a:lnTo>
                  <a:pt x="5491412" y="1765670"/>
                </a:lnTo>
                <a:lnTo>
                  <a:pt x="5473651" y="1737870"/>
                </a:lnTo>
                <a:lnTo>
                  <a:pt x="5466076" y="1725904"/>
                </a:lnTo>
                <a:lnTo>
                  <a:pt x="5455085" y="1725904"/>
                </a:lnTo>
                <a:lnTo>
                  <a:pt x="5456991" y="1713952"/>
                </a:lnTo>
                <a:lnTo>
                  <a:pt x="5450042" y="1713952"/>
                </a:lnTo>
                <a:lnTo>
                  <a:pt x="5449818" y="1715888"/>
                </a:lnTo>
                <a:lnTo>
                  <a:pt x="5444119" y="1734167"/>
                </a:lnTo>
                <a:lnTo>
                  <a:pt x="5438453" y="1740224"/>
                </a:lnTo>
                <a:lnTo>
                  <a:pt x="5429010" y="1729369"/>
                </a:lnTo>
                <a:lnTo>
                  <a:pt x="5416153" y="1713297"/>
                </a:lnTo>
                <a:lnTo>
                  <a:pt x="5415990" y="1712932"/>
                </a:lnTo>
                <a:lnTo>
                  <a:pt x="5406720" y="1701344"/>
                </a:lnTo>
                <a:lnTo>
                  <a:pt x="5394034" y="1672930"/>
                </a:lnTo>
                <a:lnTo>
                  <a:pt x="5405186" y="1703738"/>
                </a:lnTo>
                <a:lnTo>
                  <a:pt x="5423708" y="1738509"/>
                </a:lnTo>
                <a:lnTo>
                  <a:pt x="5446406" y="1791979"/>
                </a:lnTo>
                <a:lnTo>
                  <a:pt x="5457373" y="1811099"/>
                </a:lnTo>
                <a:lnTo>
                  <a:pt x="5466817" y="1830635"/>
                </a:lnTo>
                <a:lnTo>
                  <a:pt x="5491767" y="1868910"/>
                </a:lnTo>
                <a:lnTo>
                  <a:pt x="5486863" y="1874965"/>
                </a:lnTo>
                <a:lnTo>
                  <a:pt x="5488489" y="1894436"/>
                </a:lnTo>
                <a:lnTo>
                  <a:pt x="5511460" y="1916484"/>
                </a:lnTo>
                <a:lnTo>
                  <a:pt x="5516364" y="1923871"/>
                </a:lnTo>
                <a:lnTo>
                  <a:pt x="5516363" y="1923871"/>
                </a:lnTo>
                <a:lnTo>
                  <a:pt x="5516452" y="1924175"/>
                </a:lnTo>
                <a:lnTo>
                  <a:pt x="5520893" y="1928436"/>
                </a:lnTo>
                <a:lnTo>
                  <a:pt x="5525797" y="1935825"/>
                </a:lnTo>
                <a:lnTo>
                  <a:pt x="5525796" y="1935825"/>
                </a:lnTo>
                <a:lnTo>
                  <a:pt x="5535637" y="1969300"/>
                </a:lnTo>
                <a:lnTo>
                  <a:pt x="5530335" y="1975814"/>
                </a:lnTo>
                <a:lnTo>
                  <a:pt x="5535637" y="2011003"/>
                </a:lnTo>
                <a:lnTo>
                  <a:pt x="5545819" y="2046839"/>
                </a:lnTo>
                <a:lnTo>
                  <a:pt x="5548504" y="2049054"/>
                </a:lnTo>
                <a:lnTo>
                  <a:pt x="5562884" y="2062079"/>
                </a:lnTo>
                <a:lnTo>
                  <a:pt x="5561534" y="2064266"/>
                </a:lnTo>
                <a:lnTo>
                  <a:pt x="5561535" y="2064267"/>
                </a:lnTo>
                <a:lnTo>
                  <a:pt x="5562886" y="2062078"/>
                </a:lnTo>
                <a:lnTo>
                  <a:pt x="5565429" y="2067793"/>
                </a:lnTo>
                <a:lnTo>
                  <a:pt x="5572317" y="2074032"/>
                </a:lnTo>
                <a:lnTo>
                  <a:pt x="5569927" y="2077901"/>
                </a:lnTo>
                <a:lnTo>
                  <a:pt x="5569928" y="2077902"/>
                </a:lnTo>
                <a:lnTo>
                  <a:pt x="5572319" y="2074031"/>
                </a:lnTo>
                <a:lnTo>
                  <a:pt x="5590113" y="2114020"/>
                </a:lnTo>
                <a:lnTo>
                  <a:pt x="5597920" y="2143800"/>
                </a:lnTo>
                <a:lnTo>
                  <a:pt x="5604106" y="2150738"/>
                </a:lnTo>
                <a:lnTo>
                  <a:pt x="5641549" y="2183338"/>
                </a:lnTo>
                <a:lnTo>
                  <a:pt x="5650350" y="2194740"/>
                </a:lnTo>
                <a:lnTo>
                  <a:pt x="5650982" y="2195291"/>
                </a:lnTo>
                <a:lnTo>
                  <a:pt x="5666091" y="2214867"/>
                </a:lnTo>
                <a:lnTo>
                  <a:pt x="5681234" y="2234861"/>
                </a:lnTo>
                <a:lnTo>
                  <a:pt x="5682100" y="2236020"/>
                </a:lnTo>
                <a:lnTo>
                  <a:pt x="5694101" y="2245492"/>
                </a:lnTo>
                <a:lnTo>
                  <a:pt x="5694101" y="2245493"/>
                </a:lnTo>
                <a:lnTo>
                  <a:pt x="5694100" y="2245492"/>
                </a:lnTo>
                <a:lnTo>
                  <a:pt x="5691628" y="2248048"/>
                </a:lnTo>
                <a:lnTo>
                  <a:pt x="5694100" y="2245493"/>
                </a:lnTo>
                <a:lnTo>
                  <a:pt x="5694101" y="2245493"/>
                </a:lnTo>
                <a:lnTo>
                  <a:pt x="5700007" y="2254661"/>
                </a:lnTo>
                <a:lnTo>
                  <a:pt x="5703534" y="2257445"/>
                </a:lnTo>
                <a:lnTo>
                  <a:pt x="5703534" y="2257446"/>
                </a:lnTo>
                <a:lnTo>
                  <a:pt x="5709961" y="2267423"/>
                </a:lnTo>
                <a:cubicBezTo>
                  <a:pt x="5709840" y="2272349"/>
                  <a:pt x="5709718" y="2277274"/>
                  <a:pt x="5709597" y="2282200"/>
                </a:cubicBezTo>
                <a:lnTo>
                  <a:pt x="5698494" y="2288422"/>
                </a:lnTo>
                <a:lnTo>
                  <a:pt x="5705829" y="2294166"/>
                </a:lnTo>
                <a:lnTo>
                  <a:pt x="5708437" y="2300773"/>
                </a:lnTo>
                <a:lnTo>
                  <a:pt x="5715262" y="2306118"/>
                </a:lnTo>
                <a:lnTo>
                  <a:pt x="5720107" y="2318397"/>
                </a:lnTo>
                <a:lnTo>
                  <a:pt x="5723987" y="2322843"/>
                </a:lnTo>
                <a:lnTo>
                  <a:pt x="5736844" y="2322843"/>
                </a:lnTo>
                <a:lnTo>
                  <a:pt x="5761430" y="2314160"/>
                </a:lnTo>
                <a:lnTo>
                  <a:pt x="5790522" y="2309819"/>
                </a:lnTo>
                <a:lnTo>
                  <a:pt x="5813220" y="2299841"/>
                </a:lnTo>
                <a:lnTo>
                  <a:pt x="5826441" y="2296794"/>
                </a:lnTo>
                <a:lnTo>
                  <a:pt x="5835155" y="2291120"/>
                </a:lnTo>
                <a:lnTo>
                  <a:pt x="5850265" y="2289824"/>
                </a:lnTo>
                <a:lnTo>
                  <a:pt x="5858979" y="2288948"/>
                </a:lnTo>
                <a:lnTo>
                  <a:pt x="5870709" y="2283731"/>
                </a:lnTo>
                <a:lnTo>
                  <a:pt x="5884328" y="2280684"/>
                </a:lnTo>
                <a:lnTo>
                  <a:pt x="5896786" y="2268535"/>
                </a:lnTo>
                <a:lnTo>
                  <a:pt x="5906628" y="2268535"/>
                </a:lnTo>
                <a:lnTo>
                  <a:pt x="5907754" y="2278095"/>
                </a:lnTo>
                <a:lnTo>
                  <a:pt x="5907528" y="2280487"/>
                </a:lnTo>
                <a:lnTo>
                  <a:pt x="5916061" y="2280487"/>
                </a:lnTo>
                <a:lnTo>
                  <a:pt x="5917187" y="2290046"/>
                </a:lnTo>
                <a:lnTo>
                  <a:pt x="5915298" y="2310041"/>
                </a:lnTo>
                <a:cubicBezTo>
                  <a:pt x="5915552" y="2316122"/>
                  <a:pt x="5915807" y="2322202"/>
                  <a:pt x="5916061" y="2328283"/>
                </a:cubicBezTo>
                <a:lnTo>
                  <a:pt x="5910759" y="2340889"/>
                </a:lnTo>
                <a:lnTo>
                  <a:pt x="5904695" y="2377832"/>
                </a:lnTo>
                <a:lnTo>
                  <a:pt x="5892999" y="2416524"/>
                </a:lnTo>
                <a:lnTo>
                  <a:pt x="5877856" y="2460855"/>
                </a:lnTo>
                <a:lnTo>
                  <a:pt x="5855920" y="2511697"/>
                </a:lnTo>
                <a:lnTo>
                  <a:pt x="5833985" y="2549934"/>
                </a:lnTo>
                <a:lnTo>
                  <a:pt x="5803733" y="2597311"/>
                </a:lnTo>
                <a:lnTo>
                  <a:pt x="5777291" y="2625151"/>
                </a:lnTo>
                <a:lnTo>
                  <a:pt x="5737960" y="2659921"/>
                </a:lnTo>
                <a:lnTo>
                  <a:pt x="5712976" y="2685971"/>
                </a:lnTo>
                <a:lnTo>
                  <a:pt x="5684248" y="2727711"/>
                </a:lnTo>
                <a:lnTo>
                  <a:pt x="5677820" y="2746411"/>
                </a:lnTo>
                <a:lnTo>
                  <a:pt x="5671789" y="2754218"/>
                </a:lnTo>
                <a:lnTo>
                  <a:pt x="5671789" y="2754217"/>
                </a:lnTo>
                <a:lnTo>
                  <a:pt x="5652869" y="2768117"/>
                </a:lnTo>
                <a:lnTo>
                  <a:pt x="5646441" y="2782475"/>
                </a:lnTo>
                <a:lnTo>
                  <a:pt x="5636236" y="2784646"/>
                </a:lnTo>
                <a:lnTo>
                  <a:pt x="5632061" y="2809400"/>
                </a:lnTo>
                <a:lnTo>
                  <a:pt x="5623744" y="2823339"/>
                </a:lnTo>
                <a:lnTo>
                  <a:pt x="5618078" y="2846342"/>
                </a:lnTo>
                <a:lnTo>
                  <a:pt x="5607475" y="2857653"/>
                </a:lnTo>
                <a:lnTo>
                  <a:pt x="5594254" y="2900688"/>
                </a:lnTo>
                <a:lnTo>
                  <a:pt x="5595360" y="2914897"/>
                </a:lnTo>
                <a:lnTo>
                  <a:pt x="5602979" y="2920461"/>
                </a:lnTo>
                <a:lnTo>
                  <a:pt x="5603454" y="2925870"/>
                </a:lnTo>
                <a:lnTo>
                  <a:pt x="5612412" y="2932413"/>
                </a:lnTo>
                <a:lnTo>
                  <a:pt x="5613174" y="2941096"/>
                </a:lnTo>
                <a:lnTo>
                  <a:pt x="5605222" y="2962423"/>
                </a:lnTo>
                <a:lnTo>
                  <a:pt x="5606348" y="2972820"/>
                </a:lnTo>
                <a:lnTo>
                  <a:pt x="5604459" y="2989806"/>
                </a:lnTo>
                <a:lnTo>
                  <a:pt x="5613174" y="3010638"/>
                </a:lnTo>
                <a:lnTo>
                  <a:pt x="5621745" y="3039485"/>
                </a:lnTo>
                <a:lnTo>
                  <a:pt x="5623390" y="3040845"/>
                </a:lnTo>
                <a:lnTo>
                  <a:pt x="5622417" y="3041749"/>
                </a:lnTo>
                <a:lnTo>
                  <a:pt x="5622498" y="3042022"/>
                </a:lnTo>
                <a:lnTo>
                  <a:pt x="5623788" y="3040846"/>
                </a:lnTo>
                <a:lnTo>
                  <a:pt x="5625139" y="3046444"/>
                </a:lnTo>
                <a:lnTo>
                  <a:pt x="5632823" y="3052797"/>
                </a:lnTo>
                <a:lnTo>
                  <a:pt x="5627482" y="3057756"/>
                </a:lnTo>
                <a:lnTo>
                  <a:pt x="5627462" y="3058047"/>
                </a:lnTo>
                <a:lnTo>
                  <a:pt x="5633221" y="3052798"/>
                </a:lnTo>
                <a:lnTo>
                  <a:pt x="5636998" y="3068451"/>
                </a:lnTo>
                <a:lnTo>
                  <a:pt x="5634712" y="3102803"/>
                </a:lnTo>
                <a:lnTo>
                  <a:pt x="5636600" y="3133232"/>
                </a:lnTo>
                <a:lnTo>
                  <a:pt x="5635838" y="3186664"/>
                </a:lnTo>
                <a:lnTo>
                  <a:pt x="5640013" y="3203612"/>
                </a:lnTo>
                <a:lnTo>
                  <a:pt x="5630934" y="3228824"/>
                </a:lnTo>
                <a:lnTo>
                  <a:pt x="5619602" y="3252741"/>
                </a:lnTo>
                <a:lnTo>
                  <a:pt x="5602206" y="3273611"/>
                </a:lnTo>
                <a:lnTo>
                  <a:pt x="5577620" y="3287512"/>
                </a:lnTo>
                <a:lnTo>
                  <a:pt x="5547368" y="3304040"/>
                </a:lnTo>
                <a:lnTo>
                  <a:pt x="5515591" y="3340982"/>
                </a:lnTo>
                <a:lnTo>
                  <a:pt x="5505385" y="3347037"/>
                </a:lnTo>
                <a:lnTo>
                  <a:pt x="5486101" y="3372249"/>
                </a:lnTo>
                <a:lnTo>
                  <a:pt x="5475133" y="3379637"/>
                </a:lnTo>
                <a:lnTo>
                  <a:pt x="5471720" y="3404849"/>
                </a:lnTo>
                <a:lnTo>
                  <a:pt x="5483086" y="3430937"/>
                </a:lnTo>
                <a:lnTo>
                  <a:pt x="5486863" y="3450931"/>
                </a:lnTo>
                <a:lnTo>
                  <a:pt x="5486863" y="3461366"/>
                </a:lnTo>
                <a:lnTo>
                  <a:pt x="5491767" y="3459614"/>
                </a:lnTo>
                <a:lnTo>
                  <a:pt x="5489116" y="3493090"/>
                </a:lnTo>
                <a:lnTo>
                  <a:pt x="5484212" y="3509581"/>
                </a:lnTo>
                <a:lnTo>
                  <a:pt x="5489878" y="3515674"/>
                </a:lnTo>
                <a:lnTo>
                  <a:pt x="5485339" y="3529575"/>
                </a:lnTo>
                <a:lnTo>
                  <a:pt x="5473642" y="3542181"/>
                </a:lnTo>
                <a:lnTo>
                  <a:pt x="5452071" y="3553949"/>
                </a:lnTo>
                <a:lnTo>
                  <a:pt x="5419930" y="3572610"/>
                </a:lnTo>
                <a:lnTo>
                  <a:pt x="5407438" y="3585673"/>
                </a:lnTo>
                <a:lnTo>
                  <a:pt x="5408962" y="3599574"/>
                </a:lnTo>
                <a:lnTo>
                  <a:pt x="5415391" y="3602621"/>
                </a:lnTo>
                <a:lnTo>
                  <a:pt x="5412375" y="3620444"/>
                </a:lnTo>
                <a:lnTo>
                  <a:pt x="5412374" y="3620444"/>
                </a:lnTo>
                <a:lnTo>
                  <a:pt x="5404057" y="3646073"/>
                </a:lnTo>
                <a:lnTo>
                  <a:pt x="5399120" y="3674332"/>
                </a:lnTo>
                <a:lnTo>
                  <a:pt x="5391566" y="3689984"/>
                </a:lnTo>
                <a:lnTo>
                  <a:pt x="5373043" y="3707351"/>
                </a:lnTo>
                <a:lnTo>
                  <a:pt x="5367377" y="3712149"/>
                </a:lnTo>
                <a:lnTo>
                  <a:pt x="5355647" y="3729935"/>
                </a:lnTo>
                <a:lnTo>
                  <a:pt x="5346933" y="3747339"/>
                </a:lnTo>
                <a:lnTo>
                  <a:pt x="5331061" y="3772551"/>
                </a:lnTo>
                <a:lnTo>
                  <a:pt x="5299318" y="3807741"/>
                </a:lnTo>
                <a:lnTo>
                  <a:pt x="5280033" y="3828611"/>
                </a:lnTo>
                <a:lnTo>
                  <a:pt x="5259589" y="3844263"/>
                </a:lnTo>
                <a:lnTo>
                  <a:pt x="5231988" y="3857745"/>
                </a:lnTo>
                <a:lnTo>
                  <a:pt x="5219529" y="3859459"/>
                </a:lnTo>
                <a:lnTo>
                  <a:pt x="5215718" y="3869018"/>
                </a:lnTo>
                <a:lnTo>
                  <a:pt x="5200609" y="3863800"/>
                </a:lnTo>
                <a:lnTo>
                  <a:pt x="5187753" y="3870351"/>
                </a:lnTo>
                <a:lnTo>
                  <a:pt x="5160913" y="3863800"/>
                </a:lnTo>
                <a:lnTo>
                  <a:pt x="5145009" y="3868180"/>
                </a:lnTo>
                <a:lnTo>
                  <a:pt x="5134803" y="3866428"/>
                </a:lnTo>
                <a:lnTo>
                  <a:pt x="5108328" y="3879910"/>
                </a:lnTo>
                <a:lnTo>
                  <a:pt x="5086393" y="3885546"/>
                </a:lnTo>
                <a:lnTo>
                  <a:pt x="5070157" y="3898571"/>
                </a:lnTo>
                <a:lnTo>
                  <a:pt x="5058791" y="3899447"/>
                </a:lnTo>
                <a:lnTo>
                  <a:pt x="5048586" y="3887298"/>
                </a:lnTo>
                <a:lnTo>
                  <a:pt x="5040269" y="3886422"/>
                </a:lnTo>
                <a:lnTo>
                  <a:pt x="5032890" y="3874686"/>
                </a:lnTo>
                <a:lnTo>
                  <a:pt x="5030836" y="3874469"/>
                </a:lnTo>
                <a:lnTo>
                  <a:pt x="5029794" y="3872811"/>
                </a:lnTo>
                <a:lnTo>
                  <a:pt x="5028937" y="3875568"/>
                </a:lnTo>
                <a:lnTo>
                  <a:pt x="5026719" y="3867921"/>
                </a:lnTo>
                <a:lnTo>
                  <a:pt x="5020995" y="3858817"/>
                </a:lnTo>
                <a:lnTo>
                  <a:pt x="5019504" y="3863615"/>
                </a:lnTo>
                <a:lnTo>
                  <a:pt x="5016853" y="3854475"/>
                </a:lnTo>
                <a:lnTo>
                  <a:pt x="5017615" y="3834024"/>
                </a:lnTo>
                <a:lnTo>
                  <a:pt x="5010789" y="3811021"/>
                </a:lnTo>
                <a:lnTo>
                  <a:pt x="5019106" y="3804471"/>
                </a:lnTo>
                <a:lnTo>
                  <a:pt x="5019868" y="3778421"/>
                </a:lnTo>
                <a:lnTo>
                  <a:pt x="5004759" y="3745821"/>
                </a:lnTo>
                <a:lnTo>
                  <a:pt x="4993029" y="3717144"/>
                </a:lnTo>
                <a:lnTo>
                  <a:pt x="4993029" y="3716687"/>
                </a:lnTo>
                <a:lnTo>
                  <a:pt x="4976395" y="3671938"/>
                </a:lnTo>
                <a:lnTo>
                  <a:pt x="4976877" y="3671285"/>
                </a:lnTo>
                <a:lnTo>
                  <a:pt x="4976394" y="3671938"/>
                </a:lnTo>
                <a:lnTo>
                  <a:pt x="4957872" y="3645850"/>
                </a:lnTo>
                <a:lnTo>
                  <a:pt x="4949157" y="3620219"/>
                </a:lnTo>
                <a:lnTo>
                  <a:pt x="4944253" y="3586743"/>
                </a:lnTo>
                <a:lnTo>
                  <a:pt x="4938587" y="3561532"/>
                </a:lnTo>
                <a:lnTo>
                  <a:pt x="4931000" y="3508519"/>
                </a:lnTo>
                <a:lnTo>
                  <a:pt x="4931000" y="3467235"/>
                </a:lnTo>
                <a:lnTo>
                  <a:pt x="4928349" y="3448079"/>
                </a:lnTo>
                <a:lnTo>
                  <a:pt x="4918541" y="3434178"/>
                </a:lnTo>
                <a:lnTo>
                  <a:pt x="4905684" y="3405920"/>
                </a:lnTo>
                <a:lnTo>
                  <a:pt x="4892431" y="3363799"/>
                </a:lnTo>
                <a:lnTo>
                  <a:pt x="4887162" y="3342053"/>
                </a:lnTo>
                <a:lnTo>
                  <a:pt x="4866353" y="3308577"/>
                </a:lnTo>
                <a:lnTo>
                  <a:pt x="4865591" y="3282070"/>
                </a:lnTo>
                <a:lnTo>
                  <a:pt x="4872998" y="3278209"/>
                </a:lnTo>
                <a:lnTo>
                  <a:pt x="4872991" y="3278138"/>
                </a:lnTo>
                <a:lnTo>
                  <a:pt x="4865228" y="3282070"/>
                </a:lnTo>
                <a:lnTo>
                  <a:pt x="4862941" y="3260324"/>
                </a:lnTo>
                <a:lnTo>
                  <a:pt x="4867116" y="3230352"/>
                </a:lnTo>
                <a:lnTo>
                  <a:pt x="4876560" y="3198170"/>
                </a:lnTo>
                <a:lnTo>
                  <a:pt x="4878084" y="3183394"/>
                </a:lnTo>
                <a:lnTo>
                  <a:pt x="4887163" y="3152546"/>
                </a:lnTo>
                <a:lnTo>
                  <a:pt x="4893194" y="3138645"/>
                </a:lnTo>
                <a:lnTo>
                  <a:pt x="4908701" y="3115604"/>
                </a:lnTo>
                <a:lnTo>
                  <a:pt x="4917415" y="3100408"/>
                </a:lnTo>
                <a:lnTo>
                  <a:pt x="4920795" y="3074320"/>
                </a:lnTo>
                <a:lnTo>
                  <a:pt x="4919304" y="3054745"/>
                </a:lnTo>
                <a:lnTo>
                  <a:pt x="4911716" y="3042596"/>
                </a:lnTo>
                <a:lnTo>
                  <a:pt x="4904559" y="3021726"/>
                </a:lnTo>
                <a:lnTo>
                  <a:pt x="4898495" y="3000856"/>
                </a:lnTo>
                <a:lnTo>
                  <a:pt x="4900019" y="2993925"/>
                </a:lnTo>
                <a:lnTo>
                  <a:pt x="4907939" y="2980024"/>
                </a:lnTo>
                <a:lnTo>
                  <a:pt x="4900384" y="2946548"/>
                </a:lnTo>
                <a:lnTo>
                  <a:pt x="4895082" y="2923507"/>
                </a:lnTo>
                <a:lnTo>
                  <a:pt x="4881861" y="2901760"/>
                </a:lnTo>
                <a:lnTo>
                  <a:pt x="4884512" y="2895248"/>
                </a:lnTo>
                <a:lnTo>
                  <a:pt x="4889267" y="2892901"/>
                </a:lnTo>
                <a:lnTo>
                  <a:pt x="4889267" y="2892900"/>
                </a:lnTo>
                <a:lnTo>
                  <a:pt x="4884512" y="2895247"/>
                </a:lnTo>
                <a:lnTo>
                  <a:pt x="4880734" y="2884393"/>
                </a:lnTo>
                <a:lnTo>
                  <a:pt x="4880735" y="2884393"/>
                </a:lnTo>
                <a:lnTo>
                  <a:pt x="4873909" y="2858307"/>
                </a:lnTo>
                <a:lnTo>
                  <a:pt x="4875218" y="2856483"/>
                </a:lnTo>
                <a:lnTo>
                  <a:pt x="4875075" y="2856247"/>
                </a:lnTo>
                <a:lnTo>
                  <a:pt x="4873909" y="2857887"/>
                </a:lnTo>
                <a:lnTo>
                  <a:pt x="4851973" y="2821821"/>
                </a:lnTo>
                <a:lnTo>
                  <a:pt x="4852171" y="2821636"/>
                </a:lnTo>
                <a:lnTo>
                  <a:pt x="4834203" y="2799001"/>
                </a:lnTo>
                <a:lnTo>
                  <a:pt x="4834026" y="2798708"/>
                </a:lnTo>
                <a:lnTo>
                  <a:pt x="4824771" y="2787048"/>
                </a:lnTo>
                <a:lnTo>
                  <a:pt x="4807374" y="2758333"/>
                </a:lnTo>
                <a:lnTo>
                  <a:pt x="4791104" y="2722267"/>
                </a:lnTo>
                <a:lnTo>
                  <a:pt x="4792231" y="2710956"/>
                </a:lnTo>
                <a:lnTo>
                  <a:pt x="4798295" y="2700102"/>
                </a:lnTo>
                <a:lnTo>
                  <a:pt x="4804325" y="2674891"/>
                </a:lnTo>
                <a:lnTo>
                  <a:pt x="4809627" y="2648803"/>
                </a:lnTo>
                <a:lnTo>
                  <a:pt x="4816037" y="2647889"/>
                </a:lnTo>
                <a:lnTo>
                  <a:pt x="4809626" y="2648803"/>
                </a:lnTo>
                <a:lnTo>
                  <a:pt x="4804723" y="2644043"/>
                </a:lnTo>
                <a:lnTo>
                  <a:pt x="4813801" y="2604930"/>
                </a:lnTo>
                <a:lnTo>
                  <a:pt x="4813903" y="2604933"/>
                </a:lnTo>
                <a:lnTo>
                  <a:pt x="4824877" y="2605154"/>
                </a:lnTo>
                <a:lnTo>
                  <a:pt x="4824878" y="2605153"/>
                </a:lnTo>
                <a:lnTo>
                  <a:pt x="4813801" y="2604930"/>
                </a:lnTo>
                <a:lnTo>
                  <a:pt x="4817578" y="2577966"/>
                </a:lnTo>
                <a:lnTo>
                  <a:pt x="4811536" y="2564323"/>
                </a:lnTo>
                <a:lnTo>
                  <a:pt x="4804314" y="2560824"/>
                </a:lnTo>
                <a:lnTo>
                  <a:pt x="4801499" y="2552078"/>
                </a:lnTo>
                <a:lnTo>
                  <a:pt x="4794881" y="2548870"/>
                </a:lnTo>
                <a:lnTo>
                  <a:pt x="4789977" y="2533636"/>
                </a:lnTo>
                <a:lnTo>
                  <a:pt x="4788928" y="2532904"/>
                </a:lnTo>
                <a:lnTo>
                  <a:pt x="4765382" y="2543420"/>
                </a:lnTo>
                <a:lnTo>
                  <a:pt x="4755142" y="2542125"/>
                </a:lnTo>
                <a:lnTo>
                  <a:pt x="4744936" y="2549514"/>
                </a:lnTo>
                <a:lnTo>
                  <a:pt x="4723763" y="2548637"/>
                </a:lnTo>
                <a:lnTo>
                  <a:pt x="4715748" y="2536743"/>
                </a:lnTo>
                <a:lnTo>
                  <a:pt x="4714330" y="2536684"/>
                </a:lnTo>
                <a:lnTo>
                  <a:pt x="4699983" y="2515395"/>
                </a:lnTo>
                <a:lnTo>
                  <a:pt x="4691048" y="2490583"/>
                </a:lnTo>
                <a:lnTo>
                  <a:pt x="4682179" y="2479552"/>
                </a:lnTo>
                <a:lnTo>
                  <a:pt x="4661767" y="2479552"/>
                </a:lnTo>
                <a:lnTo>
                  <a:pt x="4638672" y="2479552"/>
                </a:lnTo>
                <a:lnTo>
                  <a:pt x="4638672" y="2479553"/>
                </a:lnTo>
                <a:lnTo>
                  <a:pt x="4616770" y="2483895"/>
                </a:lnTo>
                <a:lnTo>
                  <a:pt x="4595199" y="2490826"/>
                </a:lnTo>
                <a:lnTo>
                  <a:pt x="4589533" y="2479096"/>
                </a:lnTo>
                <a:lnTo>
                  <a:pt x="4589104" y="2477801"/>
                </a:lnTo>
                <a:lnTo>
                  <a:pt x="4588764" y="2477910"/>
                </a:lnTo>
                <a:lnTo>
                  <a:pt x="4589135" y="2479097"/>
                </a:lnTo>
                <a:lnTo>
                  <a:pt x="4594834" y="2490827"/>
                </a:lnTo>
                <a:lnTo>
                  <a:pt x="4553979" y="2511697"/>
                </a:lnTo>
                <a:lnTo>
                  <a:pt x="4538869" y="2523008"/>
                </a:lnTo>
                <a:lnTo>
                  <a:pt x="4515045" y="2533444"/>
                </a:lnTo>
                <a:lnTo>
                  <a:pt x="4491585" y="2523427"/>
                </a:lnTo>
                <a:lnTo>
                  <a:pt x="4492023" y="2515689"/>
                </a:lnTo>
                <a:lnTo>
                  <a:pt x="4491585" y="2523425"/>
                </a:lnTo>
                <a:lnTo>
                  <a:pt x="4479093" y="2523882"/>
                </a:lnTo>
                <a:lnTo>
                  <a:pt x="4460969" y="2516913"/>
                </a:lnTo>
                <a:lnTo>
                  <a:pt x="4443937" y="2517332"/>
                </a:lnTo>
                <a:lnTo>
                  <a:pt x="4412558" y="2523425"/>
                </a:lnTo>
                <a:lnTo>
                  <a:pt x="4394036" y="2532984"/>
                </a:lnTo>
                <a:lnTo>
                  <a:pt x="4367561" y="2546047"/>
                </a:lnTo>
                <a:lnTo>
                  <a:pt x="4362658" y="2545171"/>
                </a:lnTo>
                <a:lnTo>
                  <a:pt x="4362658" y="2545172"/>
                </a:lnTo>
                <a:lnTo>
                  <a:pt x="4355467" y="2545591"/>
                </a:lnTo>
                <a:lnTo>
                  <a:pt x="4328595" y="2529102"/>
                </a:lnTo>
                <a:lnTo>
                  <a:pt x="4304406" y="2503013"/>
                </a:lnTo>
                <a:lnTo>
                  <a:pt x="4281709" y="2483895"/>
                </a:lnTo>
                <a:lnTo>
                  <a:pt x="4263948" y="2461730"/>
                </a:lnTo>
                <a:lnTo>
                  <a:pt x="4264010" y="2461627"/>
                </a:lnTo>
                <a:lnTo>
                  <a:pt x="4263978" y="2461587"/>
                </a:lnTo>
                <a:lnTo>
                  <a:pt x="4257156" y="2458683"/>
                </a:lnTo>
                <a:lnTo>
                  <a:pt x="4237838" y="2445202"/>
                </a:lnTo>
                <a:lnTo>
                  <a:pt x="4229817" y="2434234"/>
                </a:lnTo>
                <a:lnTo>
                  <a:pt x="4228405" y="2433249"/>
                </a:lnTo>
                <a:lnTo>
                  <a:pt x="4214422" y="2414131"/>
                </a:lnTo>
                <a:lnTo>
                  <a:pt x="4210280" y="2401943"/>
                </a:lnTo>
                <a:lnTo>
                  <a:pt x="4206867" y="2376313"/>
                </a:lnTo>
                <a:lnTo>
                  <a:pt x="4208631" y="2374449"/>
                </a:lnTo>
                <a:lnTo>
                  <a:pt x="4208631" y="2374448"/>
                </a:lnTo>
                <a:lnTo>
                  <a:pt x="4206867" y="2376311"/>
                </a:lnTo>
                <a:lnTo>
                  <a:pt x="4195535" y="2355898"/>
                </a:lnTo>
                <a:lnTo>
                  <a:pt x="4193747" y="2353449"/>
                </a:lnTo>
                <a:lnTo>
                  <a:pt x="4187936" y="2349571"/>
                </a:lnTo>
                <a:lnTo>
                  <a:pt x="4181872" y="2343058"/>
                </a:lnTo>
                <a:lnTo>
                  <a:pt x="4181039" y="2339309"/>
                </a:lnTo>
                <a:lnTo>
                  <a:pt x="4178503" y="2337617"/>
                </a:lnTo>
                <a:lnTo>
                  <a:pt x="4172439" y="2331105"/>
                </a:lnTo>
                <a:lnTo>
                  <a:pt x="4169067" y="2315938"/>
                </a:lnTo>
                <a:lnTo>
                  <a:pt x="4167127" y="2314380"/>
                </a:lnTo>
                <a:lnTo>
                  <a:pt x="4167128" y="2314380"/>
                </a:lnTo>
                <a:lnTo>
                  <a:pt x="4153542" y="2300022"/>
                </a:lnTo>
                <a:lnTo>
                  <a:pt x="4142177" y="2297433"/>
                </a:lnTo>
                <a:lnTo>
                  <a:pt x="4136511" y="2287874"/>
                </a:lnTo>
                <a:lnTo>
                  <a:pt x="4136511" y="2286338"/>
                </a:lnTo>
                <a:lnTo>
                  <a:pt x="4132744" y="2285480"/>
                </a:lnTo>
                <a:lnTo>
                  <a:pt x="4127078" y="2275921"/>
                </a:lnTo>
                <a:lnTo>
                  <a:pt x="4127078" y="2270703"/>
                </a:lnTo>
                <a:lnTo>
                  <a:pt x="4119125" y="2263315"/>
                </a:lnTo>
                <a:lnTo>
                  <a:pt x="4117634" y="2256345"/>
                </a:lnTo>
                <a:lnTo>
                  <a:pt x="4124983" y="2253244"/>
                </a:lnTo>
                <a:lnTo>
                  <a:pt x="4124944" y="2252983"/>
                </a:lnTo>
                <a:lnTo>
                  <a:pt x="4117634" y="2255929"/>
                </a:lnTo>
                <a:lnTo>
                  <a:pt x="4113857" y="2229423"/>
                </a:lnTo>
                <a:lnTo>
                  <a:pt x="4125843" y="2229864"/>
                </a:lnTo>
                <a:lnTo>
                  <a:pt x="4125843" y="2229863"/>
                </a:lnTo>
                <a:lnTo>
                  <a:pt x="4113856" y="2229422"/>
                </a:lnTo>
                <a:lnTo>
                  <a:pt x="4117236" y="2214187"/>
                </a:lnTo>
                <a:lnTo>
                  <a:pt x="4117237" y="2214189"/>
                </a:lnTo>
                <a:lnTo>
                  <a:pt x="4121922" y="2214046"/>
                </a:lnTo>
                <a:lnTo>
                  <a:pt x="4121922" y="2214045"/>
                </a:lnTo>
                <a:lnTo>
                  <a:pt x="4117237" y="2214188"/>
                </a:lnTo>
                <a:lnTo>
                  <a:pt x="4117236" y="2214187"/>
                </a:lnTo>
                <a:lnTo>
                  <a:pt x="4108392" y="2191658"/>
                </a:lnTo>
                <a:lnTo>
                  <a:pt x="4103243" y="2186609"/>
                </a:lnTo>
                <a:lnTo>
                  <a:pt x="4105023" y="2185651"/>
                </a:lnTo>
                <a:lnTo>
                  <a:pt x="4093810" y="2174657"/>
                </a:lnTo>
                <a:lnTo>
                  <a:pt x="4105905" y="2168145"/>
                </a:lnTo>
                <a:lnTo>
                  <a:pt x="4119126" y="2144228"/>
                </a:lnTo>
                <a:lnTo>
                  <a:pt x="4125189" y="2126405"/>
                </a:lnTo>
                <a:lnTo>
                  <a:pt x="4134591" y="2115600"/>
                </a:lnTo>
                <a:lnTo>
                  <a:pt x="4134593" y="2115596"/>
                </a:lnTo>
                <a:lnTo>
                  <a:pt x="4125189" y="2126403"/>
                </a:lnTo>
                <a:lnTo>
                  <a:pt x="4123300" y="2107703"/>
                </a:lnTo>
                <a:lnTo>
                  <a:pt x="4131253" y="2090337"/>
                </a:lnTo>
                <a:lnTo>
                  <a:pt x="4135030" y="2058157"/>
                </a:lnTo>
                <a:lnTo>
                  <a:pt x="4132744" y="2024260"/>
                </a:lnTo>
                <a:lnTo>
                  <a:pt x="4129729" y="2006894"/>
                </a:lnTo>
                <a:lnTo>
                  <a:pt x="4133141" y="1989489"/>
                </a:lnTo>
                <a:lnTo>
                  <a:pt x="4127884" y="1976001"/>
                </a:lnTo>
                <a:lnTo>
                  <a:pt x="4122892" y="1970594"/>
                </a:lnTo>
                <a:lnTo>
                  <a:pt x="4123053" y="1969034"/>
                </a:lnTo>
                <a:lnTo>
                  <a:pt x="4113459" y="1958641"/>
                </a:lnTo>
                <a:lnTo>
                  <a:pt x="4114983" y="1943865"/>
                </a:lnTo>
                <a:lnTo>
                  <a:pt x="4115347" y="1943865"/>
                </a:lnTo>
                <a:lnTo>
                  <a:pt x="4115481" y="1943858"/>
                </a:lnTo>
                <a:lnTo>
                  <a:pt x="4115624" y="1943852"/>
                </a:lnTo>
                <a:lnTo>
                  <a:pt x="4125167" y="1943356"/>
                </a:lnTo>
                <a:lnTo>
                  <a:pt x="4125168" y="1943355"/>
                </a:lnTo>
                <a:lnTo>
                  <a:pt x="4115481" y="1943858"/>
                </a:lnTo>
                <a:lnTo>
                  <a:pt x="4115348" y="1943864"/>
                </a:lnTo>
                <a:lnTo>
                  <a:pt x="4114983" y="1943864"/>
                </a:lnTo>
                <a:lnTo>
                  <a:pt x="4114983" y="1943865"/>
                </a:lnTo>
                <a:lnTo>
                  <a:pt x="4114586" y="1943865"/>
                </a:lnTo>
                <a:lnTo>
                  <a:pt x="4116109" y="1927337"/>
                </a:lnTo>
                <a:lnTo>
                  <a:pt x="4126713" y="1918234"/>
                </a:lnTo>
                <a:lnTo>
                  <a:pt x="4135394" y="1900412"/>
                </a:lnTo>
                <a:lnTo>
                  <a:pt x="4134267" y="1888224"/>
                </a:lnTo>
                <a:lnTo>
                  <a:pt x="4143711" y="1863889"/>
                </a:lnTo>
                <a:lnTo>
                  <a:pt x="4158456" y="1842143"/>
                </a:lnTo>
                <a:lnTo>
                  <a:pt x="4167171" y="1836506"/>
                </a:lnTo>
                <a:lnTo>
                  <a:pt x="4174725" y="1816093"/>
                </a:lnTo>
                <a:lnTo>
                  <a:pt x="4175852" y="1798269"/>
                </a:lnTo>
                <a:lnTo>
                  <a:pt x="4185693" y="1776523"/>
                </a:lnTo>
                <a:lnTo>
                  <a:pt x="4203089" y="1763917"/>
                </a:lnTo>
                <a:lnTo>
                  <a:pt x="4220087" y="1728727"/>
                </a:lnTo>
                <a:lnTo>
                  <a:pt x="4220849" y="1727851"/>
                </a:lnTo>
                <a:lnTo>
                  <a:pt x="4234103" y="1714826"/>
                </a:lnTo>
                <a:lnTo>
                  <a:pt x="4257928" y="1711322"/>
                </a:lnTo>
                <a:lnTo>
                  <a:pt x="4278703" y="1687443"/>
                </a:lnTo>
                <a:lnTo>
                  <a:pt x="4291560" y="1677884"/>
                </a:lnTo>
                <a:lnTo>
                  <a:pt x="4313893" y="1649170"/>
                </a:lnTo>
                <a:lnTo>
                  <a:pt x="4308591" y="1606172"/>
                </a:lnTo>
                <a:lnTo>
                  <a:pt x="4318432" y="1577037"/>
                </a:lnTo>
                <a:lnTo>
                  <a:pt x="4322972" y="1558338"/>
                </a:lnTo>
                <a:lnTo>
                  <a:pt x="4339208" y="1535297"/>
                </a:lnTo>
                <a:lnTo>
                  <a:pt x="4364921" y="1519225"/>
                </a:lnTo>
                <a:lnTo>
                  <a:pt x="4383841" y="1505324"/>
                </a:lnTo>
                <a:lnTo>
                  <a:pt x="4401237" y="1468802"/>
                </a:lnTo>
                <a:lnTo>
                  <a:pt x="4409918" y="1447969"/>
                </a:lnTo>
                <a:lnTo>
                  <a:pt x="4419316" y="1447969"/>
                </a:lnTo>
                <a:lnTo>
                  <a:pt x="4411433" y="1438177"/>
                </a:lnTo>
                <a:lnTo>
                  <a:pt x="4405004" y="1417765"/>
                </a:lnTo>
                <a:lnTo>
                  <a:pt x="4382307" y="1412547"/>
                </a:lnTo>
                <a:lnTo>
                  <a:pt x="4380418" y="1400818"/>
                </a:lnTo>
                <a:lnTo>
                  <a:pt x="4382307" y="1412549"/>
                </a:lnTo>
                <a:lnTo>
                  <a:pt x="4372101" y="1421650"/>
                </a:lnTo>
                <a:lnTo>
                  <a:pt x="4359245" y="1416889"/>
                </a:lnTo>
                <a:lnTo>
                  <a:pt x="4345991" y="1420812"/>
                </a:lnTo>
                <a:lnTo>
                  <a:pt x="4350530" y="1392972"/>
                </a:lnTo>
                <a:lnTo>
                  <a:pt x="4348642" y="1371264"/>
                </a:lnTo>
                <a:lnTo>
                  <a:pt x="4338072" y="1367760"/>
                </a:lnTo>
                <a:lnTo>
                  <a:pt x="4332405" y="1354735"/>
                </a:lnTo>
                <a:lnTo>
                  <a:pt x="4335023" y="1332113"/>
                </a:lnTo>
                <a:lnTo>
                  <a:pt x="4345626" y="1319545"/>
                </a:lnTo>
                <a:lnTo>
                  <a:pt x="4347515" y="1306063"/>
                </a:lnTo>
                <a:lnTo>
                  <a:pt x="4353579" y="1285194"/>
                </a:lnTo>
                <a:cubicBezTo>
                  <a:pt x="4353446" y="1280407"/>
                  <a:pt x="4353314" y="1275621"/>
                  <a:pt x="4353181" y="1270836"/>
                </a:cubicBezTo>
                <a:lnTo>
                  <a:pt x="4348642" y="1258686"/>
                </a:lnTo>
                <a:cubicBezTo>
                  <a:pt x="4348520" y="1254916"/>
                  <a:pt x="4348399" y="1251146"/>
                  <a:pt x="4348277" y="1247376"/>
                </a:cubicBezTo>
                <a:lnTo>
                  <a:pt x="4350166" y="1223458"/>
                </a:lnTo>
                <a:lnTo>
                  <a:pt x="4340722" y="1209138"/>
                </a:lnTo>
                <a:lnTo>
                  <a:pt x="4375879" y="1184802"/>
                </a:lnTo>
                <a:lnTo>
                  <a:pt x="4405004" y="1190897"/>
                </a:lnTo>
                <a:lnTo>
                  <a:pt x="4437145" y="1190897"/>
                </a:lnTo>
                <a:lnTo>
                  <a:pt x="4462461" y="1196075"/>
                </a:lnTo>
                <a:lnTo>
                  <a:pt x="4482507" y="1194780"/>
                </a:lnTo>
                <a:lnTo>
                  <a:pt x="4521474" y="1195656"/>
                </a:lnTo>
                <a:lnTo>
                  <a:pt x="4533933" y="1175662"/>
                </a:lnTo>
                <a:lnTo>
                  <a:pt x="4538870" y="1108749"/>
                </a:lnTo>
                <a:lnTo>
                  <a:pt x="4514648" y="1073520"/>
                </a:lnTo>
                <a:lnTo>
                  <a:pt x="4497650" y="1056573"/>
                </a:lnTo>
                <a:lnTo>
                  <a:pt x="4462096" y="1043548"/>
                </a:lnTo>
                <a:lnTo>
                  <a:pt x="4460207" y="1018336"/>
                </a:lnTo>
                <a:lnTo>
                  <a:pt x="4490460" y="1011367"/>
                </a:lnTo>
                <a:lnTo>
                  <a:pt x="4529393" y="1020088"/>
                </a:lnTo>
                <a:lnTo>
                  <a:pt x="4522601" y="982271"/>
                </a:lnTo>
                <a:lnTo>
                  <a:pt x="4544536" y="996171"/>
                </a:lnTo>
                <a:lnTo>
                  <a:pt x="4597851" y="970084"/>
                </a:lnTo>
                <a:lnTo>
                  <a:pt x="4604643" y="942701"/>
                </a:lnTo>
                <a:lnTo>
                  <a:pt x="4624690" y="936188"/>
                </a:lnTo>
                <a:lnTo>
                  <a:pt x="4624689" y="936187"/>
                </a:lnTo>
                <a:lnTo>
                  <a:pt x="4642847" y="929676"/>
                </a:lnTo>
                <a:lnTo>
                  <a:pt x="4654577" y="920116"/>
                </a:lnTo>
                <a:lnTo>
                  <a:pt x="4673100" y="871863"/>
                </a:lnTo>
                <a:lnTo>
                  <a:pt x="4703716" y="857962"/>
                </a:lnTo>
                <a:lnTo>
                  <a:pt x="4722272" y="858838"/>
                </a:lnTo>
                <a:lnTo>
                  <a:pt x="4726414" y="851868"/>
                </a:lnTo>
                <a:lnTo>
                  <a:pt x="4744937" y="850118"/>
                </a:lnTo>
                <a:lnTo>
                  <a:pt x="4749476" y="857087"/>
                </a:lnTo>
                <a:lnTo>
                  <a:pt x="4763857" y="841014"/>
                </a:lnTo>
                <a:lnTo>
                  <a:pt x="4758191" y="828827"/>
                </a:lnTo>
                <a:lnTo>
                  <a:pt x="4756302" y="810586"/>
                </a:lnTo>
                <a:lnTo>
                  <a:pt x="4746461" y="791886"/>
                </a:lnTo>
                <a:lnTo>
                  <a:pt x="4744572" y="758867"/>
                </a:lnTo>
                <a:lnTo>
                  <a:pt x="4747588" y="750184"/>
                </a:lnTo>
                <a:lnTo>
                  <a:pt x="4753254" y="741044"/>
                </a:lnTo>
                <a:lnTo>
                  <a:pt x="4772174" y="738874"/>
                </a:lnTo>
                <a:lnTo>
                  <a:pt x="4779364" y="729732"/>
                </a:lnTo>
                <a:lnTo>
                  <a:pt x="4796363" y="721050"/>
                </a:lnTo>
                <a:cubicBezTo>
                  <a:pt x="4796495" y="726407"/>
                  <a:pt x="4796628" y="731764"/>
                  <a:pt x="4796760" y="737121"/>
                </a:cubicBezTo>
                <a:lnTo>
                  <a:pt x="4790696" y="748014"/>
                </a:lnTo>
                <a:lnTo>
                  <a:pt x="4794109" y="756696"/>
                </a:lnTo>
                <a:lnTo>
                  <a:pt x="4806204" y="761457"/>
                </a:lnTo>
                <a:lnTo>
                  <a:pt x="4801664" y="774064"/>
                </a:lnTo>
                <a:lnTo>
                  <a:pt x="4794871" y="770178"/>
                </a:lnTo>
                <a:lnTo>
                  <a:pt x="4780491" y="793638"/>
                </a:lnTo>
                <a:lnTo>
                  <a:pt x="4787284" y="809710"/>
                </a:lnTo>
                <a:lnTo>
                  <a:pt x="4787283" y="809710"/>
                </a:lnTo>
                <a:lnTo>
                  <a:pt x="4788443" y="822315"/>
                </a:lnTo>
                <a:lnTo>
                  <a:pt x="4811505" y="830122"/>
                </a:lnTo>
                <a:cubicBezTo>
                  <a:pt x="4811626" y="833893"/>
                  <a:pt x="4811748" y="837663"/>
                  <a:pt x="4811869" y="841433"/>
                </a:cubicBezTo>
                <a:lnTo>
                  <a:pt x="4834202" y="835340"/>
                </a:lnTo>
                <a:lnTo>
                  <a:pt x="4845899" y="826239"/>
                </a:lnTo>
                <a:lnTo>
                  <a:pt x="4872009" y="839264"/>
                </a:lnTo>
                <a:lnTo>
                  <a:pt x="4883342" y="849699"/>
                </a:lnTo>
                <a:lnTo>
                  <a:pt x="4898086" y="840558"/>
                </a:lnTo>
                <a:lnTo>
                  <a:pt x="4931752" y="825362"/>
                </a:lnTo>
                <a:lnTo>
                  <a:pt x="4958591" y="813633"/>
                </a:lnTo>
                <a:lnTo>
                  <a:pt x="4981288" y="819727"/>
                </a:lnTo>
                <a:lnTo>
                  <a:pt x="4983542" y="827533"/>
                </a:lnTo>
                <a:lnTo>
                  <a:pt x="5005477" y="827952"/>
                </a:lnTo>
                <a:lnTo>
                  <a:pt x="5008526" y="813633"/>
                </a:lnTo>
                <a:lnTo>
                  <a:pt x="5038381" y="802741"/>
                </a:lnTo>
                <a:lnTo>
                  <a:pt x="5038700" y="802823"/>
                </a:lnTo>
                <a:lnTo>
                  <a:pt x="5038381" y="802740"/>
                </a:lnTo>
                <a:lnTo>
                  <a:pt x="5030428" y="775814"/>
                </a:lnTo>
                <a:lnTo>
                  <a:pt x="5027810" y="751480"/>
                </a:lnTo>
                <a:lnTo>
                  <a:pt x="5036127" y="731027"/>
                </a:lnTo>
                <a:lnTo>
                  <a:pt x="5055014" y="719756"/>
                </a:lnTo>
                <a:lnTo>
                  <a:pt x="5075823" y="744090"/>
                </a:lnTo>
                <a:lnTo>
                  <a:pt x="5092821" y="743634"/>
                </a:lnTo>
                <a:lnTo>
                  <a:pt x="5093583" y="718880"/>
                </a:lnTo>
                <a:lnTo>
                  <a:pt x="5111377" y="713242"/>
                </a:lnTo>
                <a:lnTo>
                  <a:pt x="5121185" y="717127"/>
                </a:lnTo>
                <a:lnTo>
                  <a:pt x="5141994" y="728857"/>
                </a:lnTo>
                <a:lnTo>
                  <a:pt x="5159754" y="728857"/>
                </a:lnTo>
                <a:lnTo>
                  <a:pt x="5159755" y="728857"/>
                </a:lnTo>
                <a:lnTo>
                  <a:pt x="5167342" y="718422"/>
                </a:lnTo>
                <a:lnTo>
                  <a:pt x="5167342" y="718421"/>
                </a:lnTo>
                <a:lnTo>
                  <a:pt x="5159754" y="728855"/>
                </a:lnTo>
                <a:lnTo>
                  <a:pt x="5141993" y="728855"/>
                </a:lnTo>
                <a:lnTo>
                  <a:pt x="5121185" y="717125"/>
                </a:lnTo>
                <a:lnTo>
                  <a:pt x="5111377" y="713240"/>
                </a:lnTo>
                <a:lnTo>
                  <a:pt x="5093583" y="718878"/>
                </a:lnTo>
                <a:cubicBezTo>
                  <a:pt x="5093462" y="712504"/>
                  <a:pt x="5093340" y="706132"/>
                  <a:pt x="5093219" y="699759"/>
                </a:cubicBezTo>
                <a:lnTo>
                  <a:pt x="5086028" y="704100"/>
                </a:lnTo>
                <a:lnTo>
                  <a:pt x="5070521" y="692789"/>
                </a:lnTo>
                <a:lnTo>
                  <a:pt x="5066379" y="674091"/>
                </a:lnTo>
                <a:lnTo>
                  <a:pt x="5091694" y="665407"/>
                </a:lnTo>
                <a:lnTo>
                  <a:pt x="5117805" y="660646"/>
                </a:lnTo>
                <a:lnTo>
                  <a:pt x="5141993" y="665865"/>
                </a:lnTo>
                <a:lnTo>
                  <a:pt x="5163564" y="664988"/>
                </a:lnTo>
                <a:lnTo>
                  <a:pt x="5163566" y="664990"/>
                </a:lnTo>
                <a:lnTo>
                  <a:pt x="5185102" y="647586"/>
                </a:lnTo>
                <a:lnTo>
                  <a:pt x="5159754" y="632390"/>
                </a:lnTo>
                <a:lnTo>
                  <a:pt x="5197197" y="591983"/>
                </a:lnTo>
                <a:lnTo>
                  <a:pt x="5212704" y="574160"/>
                </a:lnTo>
                <a:lnTo>
                  <a:pt x="5217243" y="558506"/>
                </a:lnTo>
                <a:lnTo>
                  <a:pt x="5212704" y="574159"/>
                </a:lnTo>
                <a:lnTo>
                  <a:pt x="5197196" y="591982"/>
                </a:lnTo>
                <a:lnTo>
                  <a:pt x="5159754" y="632389"/>
                </a:lnTo>
                <a:lnTo>
                  <a:pt x="5121947" y="634979"/>
                </a:lnTo>
                <a:lnTo>
                  <a:pt x="5086791" y="646290"/>
                </a:lnTo>
                <a:lnTo>
                  <a:pt x="5053125" y="652803"/>
                </a:lnTo>
                <a:lnTo>
                  <a:pt x="5038381" y="635854"/>
                </a:lnTo>
                <a:lnTo>
                  <a:pt x="5016080" y="625877"/>
                </a:lnTo>
                <a:lnTo>
                  <a:pt x="5016842" y="594571"/>
                </a:lnTo>
                <a:lnTo>
                  <a:pt x="5002826" y="566769"/>
                </a:lnTo>
                <a:lnTo>
                  <a:pt x="5010017" y="548490"/>
                </a:lnTo>
                <a:lnTo>
                  <a:pt x="5025524" y="528952"/>
                </a:lnTo>
                <a:lnTo>
                  <a:pt x="5066744" y="495895"/>
                </a:lnTo>
                <a:lnTo>
                  <a:pt x="5079236" y="489383"/>
                </a:lnTo>
                <a:lnTo>
                  <a:pt x="5074696" y="476777"/>
                </a:lnTo>
                <a:lnTo>
                  <a:pt x="5044444" y="462875"/>
                </a:lnTo>
                <a:lnTo>
                  <a:pt x="5040804" y="457802"/>
                </a:lnTo>
                <a:lnTo>
                  <a:pt x="5044444" y="462876"/>
                </a:lnTo>
                <a:lnTo>
                  <a:pt x="5011541" y="471140"/>
                </a:lnTo>
                <a:lnTo>
                  <a:pt x="4995272" y="492012"/>
                </a:lnTo>
                <a:lnTo>
                  <a:pt x="5000938" y="511129"/>
                </a:lnTo>
                <a:lnTo>
                  <a:pt x="4972210" y="535466"/>
                </a:lnTo>
                <a:lnTo>
                  <a:pt x="4935894" y="562429"/>
                </a:lnTo>
                <a:lnTo>
                  <a:pt x="4925688" y="606302"/>
                </a:lnTo>
                <a:lnTo>
                  <a:pt x="4942720" y="628049"/>
                </a:lnTo>
                <a:lnTo>
                  <a:pt x="4965417" y="645872"/>
                </a:lnTo>
                <a:lnTo>
                  <a:pt x="4949910" y="681937"/>
                </a:lnTo>
                <a:lnTo>
                  <a:pt x="4928339" y="688868"/>
                </a:lnTo>
                <a:lnTo>
                  <a:pt x="4925324" y="743216"/>
                </a:lnTo>
                <a:lnTo>
                  <a:pt x="4915880" y="773187"/>
                </a:lnTo>
                <a:lnTo>
                  <a:pt x="4889008" y="770178"/>
                </a:lnTo>
                <a:lnTo>
                  <a:pt x="4878438" y="795809"/>
                </a:lnTo>
                <a:lnTo>
                  <a:pt x="4853487" y="797523"/>
                </a:lnTo>
                <a:lnTo>
                  <a:pt x="4844010" y="766675"/>
                </a:lnTo>
                <a:lnTo>
                  <a:pt x="4823234" y="730190"/>
                </a:lnTo>
                <a:lnTo>
                  <a:pt x="4803552" y="684528"/>
                </a:lnTo>
                <a:lnTo>
                  <a:pt x="4803553" y="684526"/>
                </a:lnTo>
                <a:lnTo>
                  <a:pt x="4787681" y="664989"/>
                </a:lnTo>
                <a:lnTo>
                  <a:pt x="4747588" y="701931"/>
                </a:lnTo>
                <a:lnTo>
                  <a:pt x="4719224" y="709320"/>
                </a:lnTo>
                <a:lnTo>
                  <a:pt x="4688972" y="693248"/>
                </a:lnTo>
                <a:lnTo>
                  <a:pt x="4679893" y="658897"/>
                </a:lnTo>
                <a:lnTo>
                  <a:pt x="4671211" y="586307"/>
                </a:lnTo>
                <a:lnTo>
                  <a:pt x="4689369" y="566770"/>
                </a:lnTo>
                <a:lnTo>
                  <a:pt x="4742684" y="540682"/>
                </a:lnTo>
                <a:lnTo>
                  <a:pt x="4780855" y="508958"/>
                </a:lnTo>
                <a:lnTo>
                  <a:pt x="4814520" y="466341"/>
                </a:lnTo>
                <a:lnTo>
                  <a:pt x="4856105" y="408568"/>
                </a:lnTo>
                <a:lnTo>
                  <a:pt x="4886357" y="386822"/>
                </a:lnTo>
                <a:lnTo>
                  <a:pt x="4934005" y="349880"/>
                </a:lnTo>
                <a:lnTo>
                  <a:pt x="4974099" y="337274"/>
                </a:lnTo>
                <a:lnTo>
                  <a:pt x="5005875" y="339027"/>
                </a:lnTo>
                <a:lnTo>
                  <a:pt x="5029700" y="315109"/>
                </a:lnTo>
                <a:lnTo>
                  <a:pt x="5064491" y="316404"/>
                </a:lnTo>
                <a:lnTo>
                  <a:pt x="5096997" y="310768"/>
                </a:lnTo>
                <a:lnTo>
                  <a:pt x="5161279" y="331637"/>
                </a:lnTo>
                <a:lnTo>
                  <a:pt x="5138581" y="339445"/>
                </a:lnTo>
                <a:lnTo>
                  <a:pt x="5164294" y="357268"/>
                </a:lnTo>
                <a:lnTo>
                  <a:pt x="5134042" y="369456"/>
                </a:lnTo>
                <a:lnTo>
                  <a:pt x="5118932" y="372046"/>
                </a:lnTo>
                <a:cubicBezTo>
                  <a:pt x="5118950" y="371948"/>
                  <a:pt x="5118967" y="371850"/>
                  <a:pt x="5118985" y="371753"/>
                </a:cubicBezTo>
                <a:lnTo>
                  <a:pt x="5118931" y="372045"/>
                </a:lnTo>
                <a:lnTo>
                  <a:pt x="5120623" y="389954"/>
                </a:lnTo>
                <a:lnTo>
                  <a:pt x="5118932" y="372047"/>
                </a:lnTo>
                <a:lnTo>
                  <a:pt x="5134041" y="369457"/>
                </a:lnTo>
                <a:lnTo>
                  <a:pt x="5164293" y="357269"/>
                </a:lnTo>
                <a:lnTo>
                  <a:pt x="5181325" y="347710"/>
                </a:lnTo>
                <a:lnTo>
                  <a:pt x="5217243" y="365077"/>
                </a:lnTo>
                <a:lnTo>
                  <a:pt x="5272082" y="372047"/>
                </a:lnTo>
                <a:lnTo>
                  <a:pt x="5355284" y="405066"/>
                </a:lnTo>
                <a:lnTo>
                  <a:pt x="5374171" y="419423"/>
                </a:lnTo>
                <a:lnTo>
                  <a:pt x="5381726" y="438961"/>
                </a:lnTo>
                <a:lnTo>
                  <a:pt x="5363965" y="454613"/>
                </a:lnTo>
                <a:lnTo>
                  <a:pt x="5333713" y="462877"/>
                </a:lnTo>
                <a:lnTo>
                  <a:pt x="5238814" y="439836"/>
                </a:lnTo>
                <a:lnTo>
                  <a:pt x="5225196" y="443760"/>
                </a:lnTo>
                <a:lnTo>
                  <a:pt x="5263003" y="465505"/>
                </a:lnTo>
                <a:lnTo>
                  <a:pt x="5267542" y="479405"/>
                </a:lnTo>
                <a:lnTo>
                  <a:pt x="5276621" y="511130"/>
                </a:lnTo>
                <a:lnTo>
                  <a:pt x="5304985" y="520270"/>
                </a:lnTo>
                <a:lnTo>
                  <a:pt x="5323143" y="528078"/>
                </a:lnTo>
                <a:cubicBezTo>
                  <a:pt x="5322756" y="523151"/>
                  <a:pt x="5322370" y="518226"/>
                  <a:pt x="5321983" y="513300"/>
                </a:cubicBezTo>
                <a:lnTo>
                  <a:pt x="5306476" y="500276"/>
                </a:lnTo>
                <a:lnTo>
                  <a:pt x="5316317" y="488965"/>
                </a:lnTo>
                <a:lnTo>
                  <a:pt x="5370393" y="507664"/>
                </a:lnTo>
                <a:lnTo>
                  <a:pt x="5385536" y="500276"/>
                </a:lnTo>
                <a:lnTo>
                  <a:pt x="5365489" y="478111"/>
                </a:lnTo>
                <a:lnTo>
                  <a:pt x="5403297" y="448557"/>
                </a:lnTo>
                <a:lnTo>
                  <a:pt x="5422183" y="450271"/>
                </a:lnTo>
                <a:lnTo>
                  <a:pt x="5444119" y="460706"/>
                </a:lnTo>
                <a:lnTo>
                  <a:pt x="5449056" y="439836"/>
                </a:lnTo>
                <a:lnTo>
                  <a:pt x="5427121" y="422012"/>
                </a:lnTo>
                <a:lnTo>
                  <a:pt x="5430898" y="404647"/>
                </a:lnTo>
                <a:lnTo>
                  <a:pt x="5410487" y="385947"/>
                </a:lnTo>
                <a:lnTo>
                  <a:pt x="5467943" y="395963"/>
                </a:lnTo>
                <a:lnTo>
                  <a:pt x="5484974" y="412035"/>
                </a:lnTo>
                <a:lnTo>
                  <a:pt x="5461515" y="415957"/>
                </a:lnTo>
                <a:lnTo>
                  <a:pt x="5467214" y="432447"/>
                </a:lnTo>
                <a:lnTo>
                  <a:pt x="5486101" y="442464"/>
                </a:lnTo>
                <a:lnTo>
                  <a:pt x="5514465" y="435951"/>
                </a:lnTo>
                <a:lnTo>
                  <a:pt x="5512576" y="417252"/>
                </a:lnTo>
                <a:lnTo>
                  <a:pt x="5548494" y="402894"/>
                </a:lnTo>
                <a:lnTo>
                  <a:pt x="5606746" y="378139"/>
                </a:lnTo>
                <a:lnTo>
                  <a:pt x="5621855" y="379016"/>
                </a:lnTo>
                <a:lnTo>
                  <a:pt x="5609761" y="396802"/>
                </a:lnTo>
                <a:lnTo>
                  <a:pt x="5635109" y="400305"/>
                </a:lnTo>
                <a:lnTo>
                  <a:pt x="5644917" y="389869"/>
                </a:lnTo>
                <a:lnTo>
                  <a:pt x="5680836" y="389413"/>
                </a:lnTo>
                <a:lnTo>
                  <a:pt x="5704295" y="377263"/>
                </a:lnTo>
                <a:lnTo>
                  <a:pt x="5734547" y="394630"/>
                </a:lnTo>
                <a:lnTo>
                  <a:pt x="5747404" y="375093"/>
                </a:lnTo>
                <a:lnTo>
                  <a:pt x="5719405" y="358564"/>
                </a:lnTo>
                <a:lnTo>
                  <a:pt x="5725104" y="349005"/>
                </a:lnTo>
                <a:lnTo>
                  <a:pt x="5785609" y="357689"/>
                </a:lnTo>
                <a:lnTo>
                  <a:pt x="5816987" y="367248"/>
                </a:lnTo>
                <a:lnTo>
                  <a:pt x="5904331" y="400305"/>
                </a:lnTo>
                <a:lnTo>
                  <a:pt x="5909235" y="385072"/>
                </a:lnTo>
                <a:lnTo>
                  <a:pt x="5881634" y="369457"/>
                </a:lnTo>
                <a:lnTo>
                  <a:pt x="5877857" y="363363"/>
                </a:lnTo>
                <a:lnTo>
                  <a:pt x="5852906" y="360735"/>
                </a:lnTo>
                <a:cubicBezTo>
                  <a:pt x="5852784" y="355962"/>
                  <a:pt x="5852663" y="351189"/>
                  <a:pt x="5852541" y="346415"/>
                </a:cubicBezTo>
                <a:lnTo>
                  <a:pt x="5830208" y="324250"/>
                </a:lnTo>
                <a:lnTo>
                  <a:pt x="5824542" y="315110"/>
                </a:lnTo>
                <a:lnTo>
                  <a:pt x="5844953" y="289480"/>
                </a:lnTo>
                <a:lnTo>
                  <a:pt x="5842303" y="263811"/>
                </a:lnTo>
                <a:lnTo>
                  <a:pt x="5852541" y="258593"/>
                </a:lnTo>
                <a:lnTo>
                  <a:pt x="5905856" y="265981"/>
                </a:lnTo>
                <a:lnTo>
                  <a:pt x="5919474" y="281634"/>
                </a:lnTo>
                <a:lnTo>
                  <a:pt x="5915664" y="304676"/>
                </a:lnTo>
                <a:lnTo>
                  <a:pt x="5932695" y="313359"/>
                </a:lnTo>
                <a:lnTo>
                  <a:pt x="5950091" y="333353"/>
                </a:lnTo>
                <a:lnTo>
                  <a:pt x="5968249" y="372922"/>
                </a:lnTo>
                <a:lnTo>
                  <a:pt x="5999992" y="391164"/>
                </a:lnTo>
                <a:lnTo>
                  <a:pt x="6002279" y="410740"/>
                </a:lnTo>
                <a:lnTo>
                  <a:pt x="5985645" y="452899"/>
                </a:lnTo>
                <a:lnTo>
                  <a:pt x="6010595" y="457240"/>
                </a:lnTo>
                <a:lnTo>
                  <a:pt x="6013246" y="446348"/>
                </a:lnTo>
                <a:lnTo>
                  <a:pt x="6030642" y="438961"/>
                </a:lnTo>
                <a:lnTo>
                  <a:pt x="6028356" y="424183"/>
                </a:lnTo>
                <a:lnTo>
                  <a:pt x="6037070" y="410282"/>
                </a:lnTo>
                <a:lnTo>
                  <a:pt x="6016262" y="393335"/>
                </a:lnTo>
                <a:lnTo>
                  <a:pt x="6014373" y="374218"/>
                </a:lnTo>
                <a:lnTo>
                  <a:pt x="5992437" y="371627"/>
                </a:lnTo>
                <a:lnTo>
                  <a:pt x="5978454" y="355974"/>
                </a:lnTo>
                <a:lnTo>
                  <a:pt x="5976566" y="326421"/>
                </a:lnTo>
                <a:lnTo>
                  <a:pt x="5938361" y="303800"/>
                </a:lnTo>
                <a:lnTo>
                  <a:pt x="5959932" y="284680"/>
                </a:lnTo>
                <a:lnTo>
                  <a:pt x="5943298" y="264686"/>
                </a:lnTo>
                <a:lnTo>
                  <a:pt x="5951615" y="263811"/>
                </a:lnTo>
                <a:lnTo>
                  <a:pt x="5971629" y="279045"/>
                </a:lnTo>
                <a:lnTo>
                  <a:pt x="5981470" y="306427"/>
                </a:lnTo>
                <a:lnTo>
                  <a:pt x="6004532" y="311644"/>
                </a:lnTo>
                <a:lnTo>
                  <a:pt x="5983358" y="291193"/>
                </a:lnTo>
                <a:lnTo>
                  <a:pt x="6007183" y="280340"/>
                </a:lnTo>
                <a:lnTo>
                  <a:pt x="6044625" y="278587"/>
                </a:lnTo>
                <a:lnTo>
                  <a:pt x="6089987" y="295116"/>
                </a:lnTo>
                <a:lnTo>
                  <a:pt x="6057482" y="271656"/>
                </a:lnTo>
                <a:lnTo>
                  <a:pt x="6034784" y="242102"/>
                </a:lnTo>
                <a:lnTo>
                  <a:pt x="6062021" y="236428"/>
                </a:lnTo>
                <a:lnTo>
                  <a:pt x="6107018" y="237761"/>
                </a:lnTo>
                <a:lnTo>
                  <a:pt x="6143334" y="234258"/>
                </a:lnTo>
                <a:lnTo>
                  <a:pt x="6117622" y="219937"/>
                </a:lnTo>
                <a:lnTo>
                  <a:pt x="6123288" y="202114"/>
                </a:lnTo>
                <a:lnTo>
                  <a:pt x="6142937" y="200819"/>
                </a:lnTo>
                <a:lnTo>
                  <a:pt x="6166396" y="187756"/>
                </a:lnTo>
                <a:lnTo>
                  <a:pt x="6209870" y="184290"/>
                </a:lnTo>
                <a:lnTo>
                  <a:pt x="6208345" y="176902"/>
                </a:lnTo>
                <a:lnTo>
                  <a:pt x="6252216" y="174275"/>
                </a:lnTo>
                <a:lnTo>
                  <a:pt x="6272660" y="180369"/>
                </a:lnTo>
                <a:lnTo>
                  <a:pt x="6297611" y="166049"/>
                </a:lnTo>
                <a:lnTo>
                  <a:pt x="6330117" y="166886"/>
                </a:lnTo>
                <a:lnTo>
                  <a:pt x="6323324" y="155156"/>
                </a:lnTo>
                <a:lnTo>
                  <a:pt x="6327863" y="144302"/>
                </a:lnTo>
                <a:close/>
                <a:moveTo>
                  <a:pt x="2917009" y="130399"/>
                </a:moveTo>
                <a:lnTo>
                  <a:pt x="2951039" y="130818"/>
                </a:lnTo>
                <a:lnTo>
                  <a:pt x="2958229" y="135617"/>
                </a:lnTo>
                <a:lnTo>
                  <a:pt x="2953292" y="138664"/>
                </a:lnTo>
                <a:lnTo>
                  <a:pt x="2944213" y="139083"/>
                </a:lnTo>
                <a:lnTo>
                  <a:pt x="2913961" y="137331"/>
                </a:lnTo>
                <a:close/>
                <a:moveTo>
                  <a:pt x="2673102" y="122135"/>
                </a:moveTo>
                <a:lnTo>
                  <a:pt x="2692387" y="126477"/>
                </a:lnTo>
                <a:lnTo>
                  <a:pt x="2677244" y="134323"/>
                </a:lnTo>
                <a:lnTo>
                  <a:pt x="2636787" y="141253"/>
                </a:lnTo>
                <a:lnTo>
                  <a:pt x="2621279" y="132989"/>
                </a:lnTo>
                <a:lnTo>
                  <a:pt x="2645104" y="124725"/>
                </a:lnTo>
                <a:close/>
                <a:moveTo>
                  <a:pt x="4954814" y="115166"/>
                </a:moveTo>
                <a:lnTo>
                  <a:pt x="4963893" y="124307"/>
                </a:lnTo>
                <a:lnTo>
                  <a:pt x="4990368" y="129944"/>
                </a:lnTo>
                <a:lnTo>
                  <a:pt x="4954052" y="140835"/>
                </a:lnTo>
                <a:lnTo>
                  <a:pt x="4922673" y="134742"/>
                </a:lnTo>
                <a:lnTo>
                  <a:pt x="4932879" y="128229"/>
                </a:lnTo>
                <a:lnTo>
                  <a:pt x="4920785" y="119965"/>
                </a:lnTo>
                <a:close/>
                <a:moveTo>
                  <a:pt x="2690862" y="105188"/>
                </a:moveTo>
                <a:lnTo>
                  <a:pt x="2698815" y="106483"/>
                </a:lnTo>
                <a:lnTo>
                  <a:pt x="2714322" y="111281"/>
                </a:lnTo>
                <a:lnTo>
                  <a:pt x="2687847" y="116041"/>
                </a:lnTo>
                <a:lnTo>
                  <a:pt x="2659483" y="116041"/>
                </a:lnTo>
                <a:lnTo>
                  <a:pt x="2664024" y="112576"/>
                </a:lnTo>
                <a:close/>
                <a:moveTo>
                  <a:pt x="2907930" y="104730"/>
                </a:moveTo>
                <a:lnTo>
                  <a:pt x="2928706" y="105188"/>
                </a:lnTo>
                <a:lnTo>
                  <a:pt x="2936658" y="106939"/>
                </a:lnTo>
                <a:lnTo>
                  <a:pt x="2947626" y="115623"/>
                </a:lnTo>
                <a:lnTo>
                  <a:pt x="2933643" y="124725"/>
                </a:lnTo>
                <a:lnTo>
                  <a:pt x="2902264" y="130399"/>
                </a:lnTo>
                <a:lnTo>
                  <a:pt x="2894676" y="124306"/>
                </a:lnTo>
                <a:lnTo>
                  <a:pt x="2898089" y="114748"/>
                </a:lnTo>
                <a:close/>
                <a:moveTo>
                  <a:pt x="2805443" y="93876"/>
                </a:moveTo>
                <a:lnTo>
                  <a:pt x="2834171" y="97342"/>
                </a:lnTo>
                <a:lnTo>
                  <a:pt x="2869361" y="106483"/>
                </a:lnTo>
                <a:lnTo>
                  <a:pt x="2868599" y="118213"/>
                </a:lnTo>
                <a:lnTo>
                  <a:pt x="2863695" y="128647"/>
                </a:lnTo>
                <a:lnTo>
                  <a:pt x="2839109" y="126059"/>
                </a:lnTo>
                <a:lnTo>
                  <a:pt x="2820188" y="117793"/>
                </a:lnTo>
                <a:lnTo>
                  <a:pt x="2783508" y="116917"/>
                </a:lnTo>
                <a:lnTo>
                  <a:pt x="2808856" y="109110"/>
                </a:lnTo>
                <a:lnTo>
                  <a:pt x="2795602" y="103017"/>
                </a:lnTo>
                <a:close/>
                <a:moveTo>
                  <a:pt x="6270739" y="93002"/>
                </a:moveTo>
                <a:lnTo>
                  <a:pt x="6284755" y="94336"/>
                </a:lnTo>
                <a:lnTo>
                  <a:pt x="6344100" y="108655"/>
                </a:lnTo>
                <a:lnTo>
                  <a:pt x="6350925" y="118214"/>
                </a:lnTo>
                <a:lnTo>
                  <a:pt x="6265835" y="128230"/>
                </a:lnTo>
                <a:lnTo>
                  <a:pt x="6260169" y="95631"/>
                </a:lnTo>
                <a:close/>
                <a:moveTo>
                  <a:pt x="4847424" y="76054"/>
                </a:moveTo>
                <a:lnTo>
                  <a:pt x="4870121" y="84775"/>
                </a:lnTo>
                <a:lnTo>
                  <a:pt x="4929101" y="102562"/>
                </a:lnTo>
                <a:lnTo>
                  <a:pt x="4889008" y="112577"/>
                </a:lnTo>
                <a:lnTo>
                  <a:pt x="4883342" y="130820"/>
                </a:lnTo>
                <a:lnTo>
                  <a:pt x="4869359" y="135619"/>
                </a:lnTo>
                <a:lnTo>
                  <a:pt x="4864819" y="156908"/>
                </a:lnTo>
                <a:lnTo>
                  <a:pt x="4844011" y="158203"/>
                </a:lnTo>
                <a:lnTo>
                  <a:pt x="4804315" y="142130"/>
                </a:lnTo>
                <a:lnTo>
                  <a:pt x="4818695" y="132990"/>
                </a:lnTo>
                <a:lnTo>
                  <a:pt x="4791823" y="125602"/>
                </a:lnTo>
                <a:lnTo>
                  <a:pt x="4755905" y="104731"/>
                </a:lnTo>
                <a:lnTo>
                  <a:pt x="4740795" y="85613"/>
                </a:lnTo>
                <a:lnTo>
                  <a:pt x="4784666" y="76930"/>
                </a:lnTo>
                <a:lnTo>
                  <a:pt x="4794871" y="85195"/>
                </a:lnTo>
                <a:lnTo>
                  <a:pt x="4818695" y="85195"/>
                </a:lnTo>
                <a:lnTo>
                  <a:pt x="4823235" y="76930"/>
                </a:lnTo>
                <a:close/>
                <a:moveTo>
                  <a:pt x="4941593" y="62611"/>
                </a:moveTo>
                <a:lnTo>
                  <a:pt x="4984702" y="67790"/>
                </a:lnTo>
                <a:lnTo>
                  <a:pt x="5019096" y="76054"/>
                </a:lnTo>
                <a:lnTo>
                  <a:pt x="4998685" y="89117"/>
                </a:lnTo>
                <a:lnTo>
                  <a:pt x="4951037" y="91707"/>
                </a:lnTo>
                <a:lnTo>
                  <a:pt x="4900738" y="87784"/>
                </a:lnTo>
                <a:lnTo>
                  <a:pt x="4896596" y="80853"/>
                </a:lnTo>
                <a:lnTo>
                  <a:pt x="4872374" y="80853"/>
                </a:lnTo>
                <a:lnTo>
                  <a:pt x="4852328" y="69998"/>
                </a:lnTo>
                <a:lnTo>
                  <a:pt x="4901500" y="63448"/>
                </a:lnTo>
                <a:lnTo>
                  <a:pt x="4926451" y="69123"/>
                </a:lnTo>
                <a:close/>
                <a:moveTo>
                  <a:pt x="5380599" y="56517"/>
                </a:moveTo>
                <a:lnTo>
                  <a:pt x="5407438" y="61278"/>
                </a:lnTo>
                <a:lnTo>
                  <a:pt x="5403297" y="64782"/>
                </a:lnTo>
                <a:lnTo>
                  <a:pt x="5383614" y="67790"/>
                </a:lnTo>
                <a:lnTo>
                  <a:pt x="5369631" y="69542"/>
                </a:lnTo>
                <a:cubicBezTo>
                  <a:pt x="5369510" y="70698"/>
                  <a:pt x="5369388" y="71853"/>
                  <a:pt x="5369267" y="73008"/>
                </a:cubicBezTo>
                <a:lnTo>
                  <a:pt x="5352235" y="76931"/>
                </a:lnTo>
                <a:lnTo>
                  <a:pt x="5331460" y="71713"/>
                </a:lnTo>
                <a:lnTo>
                  <a:pt x="5336728" y="64325"/>
                </a:lnTo>
                <a:lnTo>
                  <a:pt x="5300445" y="63906"/>
                </a:lnTo>
                <a:lnTo>
                  <a:pt x="5329571" y="59564"/>
                </a:lnTo>
                <a:lnTo>
                  <a:pt x="5354124" y="59108"/>
                </a:lnTo>
                <a:lnTo>
                  <a:pt x="5361314" y="65620"/>
                </a:lnTo>
                <a:lnTo>
                  <a:pt x="5367378" y="60402"/>
                </a:lnTo>
                <a:close/>
                <a:moveTo>
                  <a:pt x="6117986" y="48672"/>
                </a:moveTo>
                <a:lnTo>
                  <a:pt x="6162619" y="60402"/>
                </a:lnTo>
                <a:lnTo>
                  <a:pt x="6226901" y="82568"/>
                </a:lnTo>
                <a:lnTo>
                  <a:pt x="6248074" y="104313"/>
                </a:lnTo>
                <a:lnTo>
                  <a:pt x="6214409" y="107361"/>
                </a:lnTo>
                <a:lnTo>
                  <a:pt x="6159968" y="100391"/>
                </a:lnTo>
                <a:lnTo>
                  <a:pt x="6122128" y="91288"/>
                </a:lnTo>
                <a:lnTo>
                  <a:pt x="6091147" y="73884"/>
                </a:lnTo>
                <a:lnTo>
                  <a:pt x="6063545" y="69542"/>
                </a:lnTo>
                <a:lnTo>
                  <a:pt x="6088496" y="53890"/>
                </a:lnTo>
                <a:close/>
                <a:moveTo>
                  <a:pt x="3073539" y="48670"/>
                </a:moveTo>
                <a:lnTo>
                  <a:pt x="3081127" y="60857"/>
                </a:lnTo>
                <a:lnTo>
                  <a:pt x="3103029" y="65618"/>
                </a:lnTo>
                <a:lnTo>
                  <a:pt x="3125362" y="69998"/>
                </a:lnTo>
                <a:lnTo>
                  <a:pt x="3122711" y="85194"/>
                </a:lnTo>
                <a:lnTo>
                  <a:pt x="3134806" y="93459"/>
                </a:lnTo>
                <a:lnTo>
                  <a:pt x="3104553" y="100390"/>
                </a:lnTo>
                <a:lnTo>
                  <a:pt x="3055016" y="119089"/>
                </a:lnTo>
                <a:lnTo>
                  <a:pt x="3022875" y="121259"/>
                </a:lnTo>
                <a:lnTo>
                  <a:pt x="2991099" y="117793"/>
                </a:lnTo>
                <a:lnTo>
                  <a:pt x="2983544" y="107359"/>
                </a:lnTo>
                <a:lnTo>
                  <a:pt x="2993385" y="98675"/>
                </a:lnTo>
                <a:lnTo>
                  <a:pt x="3013796" y="92164"/>
                </a:lnTo>
                <a:lnTo>
                  <a:pt x="2983180" y="92164"/>
                </a:lnTo>
                <a:lnTo>
                  <a:pt x="2973736" y="84317"/>
                </a:lnTo>
                <a:lnTo>
                  <a:pt x="2975227" y="73882"/>
                </a:lnTo>
                <a:lnTo>
                  <a:pt x="2998289" y="63447"/>
                </a:lnTo>
                <a:lnTo>
                  <a:pt x="3017574" y="56516"/>
                </a:lnTo>
                <a:lnTo>
                  <a:pt x="3036129" y="54765"/>
                </a:lnTo>
                <a:lnTo>
                  <a:pt x="3034605" y="50004"/>
                </a:lnTo>
                <a:close/>
                <a:moveTo>
                  <a:pt x="3427885" y="7387"/>
                </a:moveTo>
                <a:lnTo>
                  <a:pt x="3460391" y="9139"/>
                </a:lnTo>
                <a:lnTo>
                  <a:pt x="3493658" y="10434"/>
                </a:lnTo>
                <a:lnTo>
                  <a:pt x="3533751" y="11729"/>
                </a:lnTo>
                <a:lnTo>
                  <a:pt x="3565528" y="13899"/>
                </a:lnTo>
                <a:lnTo>
                  <a:pt x="3590081" y="19574"/>
                </a:lnTo>
                <a:lnTo>
                  <a:pt x="3584813" y="25629"/>
                </a:lnTo>
                <a:lnTo>
                  <a:pt x="3539053" y="34351"/>
                </a:lnTo>
                <a:lnTo>
                  <a:pt x="3496707" y="38692"/>
                </a:lnTo>
                <a:lnTo>
                  <a:pt x="3478151" y="43453"/>
                </a:lnTo>
                <a:lnTo>
                  <a:pt x="3512943" y="43453"/>
                </a:lnTo>
                <a:lnTo>
                  <a:pt x="3464566" y="56936"/>
                </a:lnTo>
                <a:lnTo>
                  <a:pt x="3432425" y="63029"/>
                </a:lnTo>
                <a:lnTo>
                  <a:pt x="3388156" y="82146"/>
                </a:lnTo>
                <a:lnTo>
                  <a:pt x="3351111" y="86488"/>
                </a:lnTo>
                <a:lnTo>
                  <a:pt x="3335968" y="91287"/>
                </a:lnTo>
                <a:lnTo>
                  <a:pt x="3283416" y="93459"/>
                </a:lnTo>
                <a:lnTo>
                  <a:pt x="3303827" y="96504"/>
                </a:lnTo>
                <a:lnTo>
                  <a:pt x="3287956" y="100846"/>
                </a:lnTo>
                <a:lnTo>
                  <a:pt x="3291733" y="112995"/>
                </a:lnTo>
                <a:lnTo>
                  <a:pt x="3268307" y="121717"/>
                </a:lnTo>
                <a:lnTo>
                  <a:pt x="3236166" y="128647"/>
                </a:lnTo>
                <a:lnTo>
                  <a:pt x="3219134" y="139083"/>
                </a:lnTo>
                <a:lnTo>
                  <a:pt x="3188518" y="146472"/>
                </a:lnTo>
                <a:lnTo>
                  <a:pt x="3185867" y="152564"/>
                </a:lnTo>
                <a:lnTo>
                  <a:pt x="3216119" y="151688"/>
                </a:lnTo>
                <a:lnTo>
                  <a:pt x="3211579" y="157325"/>
                </a:lnTo>
                <a:lnTo>
                  <a:pt x="3151837" y="173853"/>
                </a:lnTo>
                <a:lnTo>
                  <a:pt x="3112108" y="166047"/>
                </a:lnTo>
                <a:lnTo>
                  <a:pt x="3056905" y="170388"/>
                </a:lnTo>
                <a:lnTo>
                  <a:pt x="3033843" y="167342"/>
                </a:lnTo>
                <a:lnTo>
                  <a:pt x="3002067" y="165589"/>
                </a:lnTo>
                <a:lnTo>
                  <a:pt x="3011543" y="152983"/>
                </a:lnTo>
                <a:lnTo>
                  <a:pt x="3049350" y="147348"/>
                </a:lnTo>
                <a:lnTo>
                  <a:pt x="3058794" y="128647"/>
                </a:lnTo>
                <a:lnTo>
                  <a:pt x="3070524" y="126934"/>
                </a:lnTo>
                <a:lnTo>
                  <a:pt x="3106078" y="137788"/>
                </a:lnTo>
                <a:lnTo>
                  <a:pt x="3098125" y="121717"/>
                </a:lnTo>
                <a:lnTo>
                  <a:pt x="3075428" y="116917"/>
                </a:lnTo>
                <a:lnTo>
                  <a:pt x="3098523" y="107359"/>
                </a:lnTo>
                <a:lnTo>
                  <a:pt x="3134044" y="101723"/>
                </a:lnTo>
                <a:lnTo>
                  <a:pt x="3147298" y="93000"/>
                </a:lnTo>
                <a:lnTo>
                  <a:pt x="3132917" y="83441"/>
                </a:lnTo>
                <a:lnTo>
                  <a:pt x="3138220" y="71711"/>
                </a:lnTo>
                <a:lnTo>
                  <a:pt x="3182089" y="72587"/>
                </a:lnTo>
                <a:lnTo>
                  <a:pt x="3192659" y="74759"/>
                </a:lnTo>
                <a:lnTo>
                  <a:pt x="3226689" y="66951"/>
                </a:lnTo>
                <a:lnTo>
                  <a:pt x="3192659" y="63904"/>
                </a:lnTo>
                <a:lnTo>
                  <a:pt x="3134044" y="65618"/>
                </a:lnTo>
                <a:lnTo>
                  <a:pt x="3113268" y="57392"/>
                </a:lnTo>
                <a:lnTo>
                  <a:pt x="3109457" y="48670"/>
                </a:lnTo>
                <a:lnTo>
                  <a:pt x="3097761" y="42158"/>
                </a:lnTo>
                <a:lnTo>
                  <a:pt x="3102665" y="35227"/>
                </a:lnTo>
                <a:lnTo>
                  <a:pt x="3131028" y="30847"/>
                </a:lnTo>
                <a:lnTo>
                  <a:pt x="3150677" y="30428"/>
                </a:lnTo>
                <a:lnTo>
                  <a:pt x="3185469" y="26962"/>
                </a:lnTo>
                <a:lnTo>
                  <a:pt x="3217246" y="19574"/>
                </a:lnTo>
                <a:lnTo>
                  <a:pt x="3235768" y="20451"/>
                </a:lnTo>
                <a:lnTo>
                  <a:pt x="3246371" y="26086"/>
                </a:lnTo>
                <a:lnTo>
                  <a:pt x="3270195" y="15232"/>
                </a:lnTo>
                <a:lnTo>
                  <a:pt x="3294384" y="11729"/>
                </a:lnTo>
                <a:lnTo>
                  <a:pt x="3324636" y="9558"/>
                </a:lnTo>
                <a:lnTo>
                  <a:pt x="3373047" y="8682"/>
                </a:lnTo>
                <a:lnTo>
                  <a:pt x="3379839" y="10853"/>
                </a:lnTo>
                <a:close/>
                <a:moveTo>
                  <a:pt x="4022328" y="0"/>
                </a:moveTo>
                <a:lnTo>
                  <a:pt x="4145225" y="2171"/>
                </a:lnTo>
                <a:lnTo>
                  <a:pt x="4238235" y="17823"/>
                </a:lnTo>
                <a:lnTo>
                  <a:pt x="4206857" y="25213"/>
                </a:lnTo>
                <a:lnTo>
                  <a:pt x="4145954" y="26508"/>
                </a:lnTo>
                <a:lnTo>
                  <a:pt x="4059373" y="28679"/>
                </a:lnTo>
                <a:lnTo>
                  <a:pt x="4066165" y="32600"/>
                </a:lnTo>
                <a:lnTo>
                  <a:pt x="4123290" y="29553"/>
                </a:lnTo>
                <a:lnTo>
                  <a:pt x="4169016" y="37399"/>
                </a:lnTo>
                <a:lnTo>
                  <a:pt x="4202318" y="30848"/>
                </a:lnTo>
                <a:lnTo>
                  <a:pt x="4213285" y="38238"/>
                </a:lnTo>
                <a:lnTo>
                  <a:pt x="4191714" y="50844"/>
                </a:lnTo>
                <a:lnTo>
                  <a:pt x="4235220" y="42617"/>
                </a:lnTo>
                <a:lnTo>
                  <a:pt x="4315374" y="34771"/>
                </a:lnTo>
                <a:lnTo>
                  <a:pt x="4362657" y="39114"/>
                </a:lnTo>
                <a:lnTo>
                  <a:pt x="4370212" y="48253"/>
                </a:lnTo>
                <a:lnTo>
                  <a:pt x="4300993" y="63905"/>
                </a:lnTo>
                <a:lnTo>
                  <a:pt x="4290788" y="69542"/>
                </a:lnTo>
                <a:lnTo>
                  <a:pt x="4237109" y="73008"/>
                </a:lnTo>
                <a:lnTo>
                  <a:pt x="4274916" y="74342"/>
                </a:lnTo>
                <a:lnTo>
                  <a:pt x="4251854" y="91707"/>
                </a:lnTo>
                <a:lnTo>
                  <a:pt x="4234823" y="107361"/>
                </a:lnTo>
                <a:lnTo>
                  <a:pt x="4229521" y="135161"/>
                </a:lnTo>
                <a:lnTo>
                  <a:pt x="4246552" y="152566"/>
                </a:lnTo>
                <a:lnTo>
                  <a:pt x="4219315" y="152985"/>
                </a:lnTo>
                <a:lnTo>
                  <a:pt x="4189063" y="161668"/>
                </a:lnTo>
                <a:lnTo>
                  <a:pt x="4218189" y="175150"/>
                </a:lnTo>
                <a:cubicBezTo>
                  <a:pt x="4218067" y="182830"/>
                  <a:pt x="4217946" y="190511"/>
                  <a:pt x="4217824" y="198191"/>
                </a:cubicBezTo>
                <a:lnTo>
                  <a:pt x="4198540" y="200818"/>
                </a:lnTo>
                <a:lnTo>
                  <a:pt x="4217427" y="224278"/>
                </a:lnTo>
                <a:lnTo>
                  <a:pt x="4176604" y="225992"/>
                </a:lnTo>
                <a:lnTo>
                  <a:pt x="4195491" y="237303"/>
                </a:lnTo>
                <a:lnTo>
                  <a:pt x="4187572" y="246862"/>
                </a:lnTo>
                <a:lnTo>
                  <a:pt x="4161097" y="251204"/>
                </a:lnTo>
                <a:lnTo>
                  <a:pt x="4135749" y="251204"/>
                </a:lnTo>
                <a:lnTo>
                  <a:pt x="4155033" y="269903"/>
                </a:lnTo>
                <a:lnTo>
                  <a:pt x="4152780" y="282510"/>
                </a:lnTo>
                <a:lnTo>
                  <a:pt x="4118751" y="270780"/>
                </a:lnTo>
                <a:lnTo>
                  <a:pt x="4107385" y="278586"/>
                </a:lnTo>
                <a:lnTo>
                  <a:pt x="4130845" y="285556"/>
                </a:lnTo>
                <a:lnTo>
                  <a:pt x="4152018" y="302503"/>
                </a:lnTo>
                <a:lnTo>
                  <a:pt x="4155033" y="325963"/>
                </a:lnTo>
                <a:lnTo>
                  <a:pt x="4120639" y="331181"/>
                </a:lnTo>
                <a:lnTo>
                  <a:pt x="4107783" y="319908"/>
                </a:lnTo>
                <a:lnTo>
                  <a:pt x="4087736" y="303379"/>
                </a:lnTo>
                <a:lnTo>
                  <a:pt x="4090387" y="322917"/>
                </a:lnTo>
                <a:lnTo>
                  <a:pt x="4065039" y="338150"/>
                </a:lnTo>
                <a:lnTo>
                  <a:pt x="4115338" y="339445"/>
                </a:lnTo>
                <a:lnTo>
                  <a:pt x="4141415" y="341198"/>
                </a:lnTo>
                <a:lnTo>
                  <a:pt x="4085085" y="365952"/>
                </a:lnTo>
                <a:lnTo>
                  <a:pt x="4027994" y="389413"/>
                </a:lnTo>
                <a:lnTo>
                  <a:pt x="3968616" y="399010"/>
                </a:lnTo>
                <a:lnTo>
                  <a:pt x="3947078" y="399847"/>
                </a:lnTo>
                <a:lnTo>
                  <a:pt x="3924380" y="411158"/>
                </a:lnTo>
                <a:lnTo>
                  <a:pt x="3889191" y="442006"/>
                </a:lnTo>
                <a:lnTo>
                  <a:pt x="3841178" y="463333"/>
                </a:lnTo>
                <a:lnTo>
                  <a:pt x="3826798" y="464171"/>
                </a:lnTo>
                <a:lnTo>
                  <a:pt x="3798070" y="472017"/>
                </a:lnTo>
                <a:lnTo>
                  <a:pt x="3767453" y="478949"/>
                </a:lnTo>
                <a:lnTo>
                  <a:pt x="3745120" y="498104"/>
                </a:lnTo>
                <a:lnTo>
                  <a:pt x="3738692" y="519393"/>
                </a:lnTo>
                <a:lnTo>
                  <a:pt x="3722820" y="539388"/>
                </a:lnTo>
                <a:lnTo>
                  <a:pt x="3682362" y="564142"/>
                </a:lnTo>
                <a:lnTo>
                  <a:pt x="3683886" y="588060"/>
                </a:lnTo>
                <a:lnTo>
                  <a:pt x="3667220" y="614148"/>
                </a:lnTo>
                <a:lnTo>
                  <a:pt x="3647935" y="645414"/>
                </a:lnTo>
                <a:lnTo>
                  <a:pt x="3616954" y="646709"/>
                </a:lnTo>
                <a:lnTo>
                  <a:pt x="3593494" y="621535"/>
                </a:lnTo>
                <a:lnTo>
                  <a:pt x="3551512" y="621535"/>
                </a:lnTo>
                <a:lnTo>
                  <a:pt x="3536767" y="604131"/>
                </a:lnTo>
                <a:lnTo>
                  <a:pt x="3532990" y="573701"/>
                </a:lnTo>
                <a:lnTo>
                  <a:pt x="3510292" y="535046"/>
                </a:lnTo>
                <a:lnTo>
                  <a:pt x="3506912" y="515052"/>
                </a:lnTo>
                <a:lnTo>
                  <a:pt x="3514103" y="487669"/>
                </a:lnTo>
                <a:lnTo>
                  <a:pt x="3496707" y="459411"/>
                </a:lnTo>
                <a:lnTo>
                  <a:pt x="3512578" y="437664"/>
                </a:lnTo>
                <a:lnTo>
                  <a:pt x="3503135" y="426810"/>
                </a:lnTo>
                <a:lnTo>
                  <a:pt x="3536402" y="392458"/>
                </a:lnTo>
                <a:lnTo>
                  <a:pt x="3569670" y="381604"/>
                </a:lnTo>
                <a:lnTo>
                  <a:pt x="3582162" y="369457"/>
                </a:lnTo>
                <a:lnTo>
                  <a:pt x="3595383" y="346415"/>
                </a:lnTo>
                <a:lnTo>
                  <a:pt x="3569306" y="356850"/>
                </a:lnTo>
                <a:lnTo>
                  <a:pt x="3557211" y="361192"/>
                </a:lnTo>
                <a:lnTo>
                  <a:pt x="3538291" y="365533"/>
                </a:lnTo>
                <a:lnTo>
                  <a:pt x="3518244" y="355974"/>
                </a:lnTo>
                <a:lnTo>
                  <a:pt x="3525435" y="336398"/>
                </a:lnTo>
                <a:lnTo>
                  <a:pt x="3539418" y="321204"/>
                </a:lnTo>
                <a:lnTo>
                  <a:pt x="3557576" y="321204"/>
                </a:lnTo>
                <a:lnTo>
                  <a:pt x="3592732" y="328591"/>
                </a:lnTo>
                <a:lnTo>
                  <a:pt x="3567781" y="310311"/>
                </a:lnTo>
                <a:lnTo>
                  <a:pt x="3555687" y="300334"/>
                </a:lnTo>
                <a:lnTo>
                  <a:pt x="3534878" y="304674"/>
                </a:lnTo>
                <a:lnTo>
                  <a:pt x="3522420" y="297705"/>
                </a:lnTo>
                <a:lnTo>
                  <a:pt x="3555687" y="271655"/>
                </a:lnTo>
                <a:lnTo>
                  <a:pt x="3548861" y="261221"/>
                </a:lnTo>
                <a:lnTo>
                  <a:pt x="3544355" y="241645"/>
                </a:lnTo>
                <a:lnTo>
                  <a:pt x="3537529" y="212967"/>
                </a:lnTo>
                <a:lnTo>
                  <a:pt x="3520531" y="202533"/>
                </a:lnTo>
                <a:lnTo>
                  <a:pt x="3527323" y="191259"/>
                </a:lnTo>
                <a:lnTo>
                  <a:pt x="3489516" y="175150"/>
                </a:lnTo>
                <a:lnTo>
                  <a:pt x="3453598" y="173855"/>
                </a:lnTo>
                <a:lnTo>
                  <a:pt x="3405552" y="174731"/>
                </a:lnTo>
                <a:lnTo>
                  <a:pt x="3361317" y="176444"/>
                </a:lnTo>
                <a:lnTo>
                  <a:pt x="3346936" y="168218"/>
                </a:lnTo>
                <a:lnTo>
                  <a:pt x="3329176" y="151271"/>
                </a:lnTo>
                <a:lnTo>
                  <a:pt x="3380602" y="143425"/>
                </a:lnTo>
                <a:lnTo>
                  <a:pt x="3416155" y="142131"/>
                </a:lnTo>
                <a:lnTo>
                  <a:pt x="3347699" y="135619"/>
                </a:lnTo>
                <a:lnTo>
                  <a:pt x="3317447" y="124726"/>
                </a:lnTo>
                <a:lnTo>
                  <a:pt x="3327652" y="115625"/>
                </a:lnTo>
                <a:lnTo>
                  <a:pt x="3401013" y="103437"/>
                </a:lnTo>
                <a:lnTo>
                  <a:pt x="3471358" y="91707"/>
                </a:lnTo>
                <a:lnTo>
                  <a:pt x="3484579" y="83024"/>
                </a:lnTo>
                <a:lnTo>
                  <a:pt x="3446408" y="74760"/>
                </a:lnTo>
                <a:lnTo>
                  <a:pt x="3468343" y="65619"/>
                </a:lnTo>
                <a:lnTo>
                  <a:pt x="3537165" y="50005"/>
                </a:lnTo>
                <a:lnTo>
                  <a:pt x="3562115" y="46958"/>
                </a:lnTo>
                <a:lnTo>
                  <a:pt x="3563242" y="37399"/>
                </a:lnTo>
                <a:lnTo>
                  <a:pt x="3605224" y="31724"/>
                </a:lnTo>
                <a:lnTo>
                  <a:pt x="3656649" y="28679"/>
                </a:lnTo>
                <a:lnTo>
                  <a:pt x="3705822" y="28679"/>
                </a:lnTo>
                <a:lnTo>
                  <a:pt x="3718678" y="35228"/>
                </a:lnTo>
                <a:lnTo>
                  <a:pt x="3768944" y="23917"/>
                </a:lnTo>
                <a:lnTo>
                  <a:pt x="3801847" y="31305"/>
                </a:lnTo>
                <a:lnTo>
                  <a:pt x="3823020" y="33019"/>
                </a:lnTo>
                <a:lnTo>
                  <a:pt x="3852511" y="39989"/>
                </a:lnTo>
                <a:lnTo>
                  <a:pt x="3820767" y="28679"/>
                </a:lnTo>
                <a:lnTo>
                  <a:pt x="3828322" y="19575"/>
                </a:lnTo>
                <a:lnTo>
                  <a:pt x="3888462" y="7845"/>
                </a:lnTo>
                <a:lnTo>
                  <a:pt x="3942903" y="8683"/>
                </a:lnTo>
                <a:lnTo>
                  <a:pt x="3966363" y="1295"/>
                </a:lnTo>
                <a:close/>
              </a:path>
            </a:pathLst>
          </a:custGeom>
          <a:gradFill>
            <a:gsLst>
              <a:gs pos="0">
                <a:srgbClr val="963C50"/>
              </a:gs>
              <a:gs pos="41000">
                <a:srgbClr val="6AA84F"/>
              </a:gs>
              <a:gs pos="70000">
                <a:srgbClr val="FF9900"/>
              </a:gs>
              <a:gs pos="100000">
                <a:srgbClr val="462663"/>
              </a:gs>
            </a:gsLst>
            <a:lin ang="13199916" scaled="0"/>
          </a:gra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8" name="Google Shape;258;p28"/>
          <p:cNvSpPr/>
          <p:nvPr/>
        </p:nvSpPr>
        <p:spPr>
          <a:xfrm>
            <a:off x="2461325" y="2133900"/>
            <a:ext cx="745500" cy="172200"/>
          </a:xfrm>
          <a:prstGeom prst="wedgeRectCallout">
            <a:avLst>
              <a:gd fmla="val -24718" name="adj1"/>
              <a:gd fmla="val 107027" name="adj2"/>
            </a:avLst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600">
                <a:latin typeface="IBM Plex Sans"/>
                <a:ea typeface="IBM Plex Sans"/>
                <a:cs typeface="IBM Plex Sans"/>
                <a:sym typeface="IBM Plex Sans"/>
              </a:rPr>
              <a:t>WE ARE HERE</a:t>
            </a:r>
            <a:endParaRPr b="1" sz="600">
              <a:latin typeface="IBM Plex Sans"/>
              <a:ea typeface="IBM Plex Sans"/>
              <a:cs typeface="IBM Plex Sans"/>
              <a:sym typeface="IBM Plex Sans"/>
            </a:endParaRPr>
          </a:p>
        </p:txBody>
      </p:sp>
      <p:sp>
        <p:nvSpPr>
          <p:cNvPr id="259" name="Google Shape;259;p28"/>
          <p:cNvSpPr/>
          <p:nvPr/>
        </p:nvSpPr>
        <p:spPr>
          <a:xfrm>
            <a:off x="257350" y="2351050"/>
            <a:ext cx="1430400" cy="20196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i="0" lang="en-GB" u="none" cap="none" strike="noStrike">
                <a:latin typeface="David Libre"/>
                <a:ea typeface="David Libre"/>
                <a:cs typeface="David Libre"/>
                <a:sym typeface="David Libre"/>
              </a:rPr>
              <a:t>You can use maps to </a:t>
            </a:r>
            <a:r>
              <a:rPr lang="en-GB">
                <a:latin typeface="David Libre"/>
                <a:ea typeface="David Libre"/>
                <a:cs typeface="David Libre"/>
                <a:sym typeface="David Libre"/>
              </a:rPr>
              <a:t>show </a:t>
            </a:r>
            <a:r>
              <a:rPr i="0" lang="en-GB" u="none" cap="none" strike="noStrike">
                <a:latin typeface="David Libre"/>
                <a:ea typeface="David Libre"/>
                <a:cs typeface="David Libre"/>
                <a:sym typeface="David Libre"/>
              </a:rPr>
              <a:t>your offices</a:t>
            </a:r>
            <a:r>
              <a:rPr lang="en-GB">
                <a:latin typeface="David Libre"/>
                <a:ea typeface="David Libre"/>
                <a:cs typeface="David Libre"/>
                <a:sym typeface="David Libre"/>
              </a:rPr>
              <a:t> or markets. Or as charts, highlighting the countries and adding your data. </a:t>
            </a:r>
            <a:endParaRPr>
              <a:latin typeface="David Libre"/>
              <a:ea typeface="David Libre"/>
              <a:cs typeface="David Libre"/>
              <a:sym typeface="David Libre"/>
            </a:endParaRPr>
          </a:p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David Libre"/>
              <a:ea typeface="David Libre"/>
              <a:cs typeface="David Libre"/>
              <a:sym typeface="David Libre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038DAF"/>
            </a:gs>
            <a:gs pos="26000">
              <a:srgbClr val="038DAF"/>
            </a:gs>
            <a:gs pos="62000">
              <a:srgbClr val="57308B"/>
            </a:gs>
            <a:gs pos="100000">
              <a:srgbClr val="57308B"/>
            </a:gs>
          </a:gsLst>
          <a:lin ang="13500032" scaled="0"/>
        </a:gradFill>
      </p:bgPr>
    </p:bg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p29"/>
          <p:cNvSpPr txBox="1"/>
          <p:nvPr>
            <p:ph type="title"/>
          </p:nvPr>
        </p:nvSpPr>
        <p:spPr>
          <a:xfrm>
            <a:off x="311700" y="3867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900">
                <a:solidFill>
                  <a:srgbClr val="216DA3"/>
                </a:solidFill>
              </a:rPr>
              <a:t>Here goes your timeline or process.</a:t>
            </a:r>
            <a:endParaRPr b="1" sz="3900">
              <a:solidFill>
                <a:srgbClr val="216DA3"/>
              </a:solidFill>
            </a:endParaRPr>
          </a:p>
        </p:txBody>
      </p:sp>
      <p:sp>
        <p:nvSpPr>
          <p:cNvPr id="265" name="Google Shape;265;p29"/>
          <p:cNvSpPr txBox="1"/>
          <p:nvPr>
            <p:ph idx="1" type="body"/>
          </p:nvPr>
        </p:nvSpPr>
        <p:spPr>
          <a:xfrm>
            <a:off x="306550" y="3007401"/>
            <a:ext cx="1634700" cy="165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266" name="Google Shape;266;p29"/>
          <p:cNvSpPr txBox="1"/>
          <p:nvPr>
            <p:ph idx="2" type="subTitle"/>
          </p:nvPr>
        </p:nvSpPr>
        <p:spPr>
          <a:xfrm>
            <a:off x="458950" y="2093800"/>
            <a:ext cx="1590000" cy="393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2000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67" name="Google Shape;267;p29"/>
          <p:cNvSpPr txBox="1"/>
          <p:nvPr>
            <p:ph idx="3" type="body"/>
          </p:nvPr>
        </p:nvSpPr>
        <p:spPr>
          <a:xfrm>
            <a:off x="2045456" y="3007401"/>
            <a:ext cx="1634700" cy="165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268" name="Google Shape;268;p29"/>
          <p:cNvSpPr txBox="1"/>
          <p:nvPr>
            <p:ph idx="4" type="subTitle"/>
          </p:nvPr>
        </p:nvSpPr>
        <p:spPr>
          <a:xfrm>
            <a:off x="1921742" y="2093800"/>
            <a:ext cx="1590000" cy="393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2005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69" name="Google Shape;269;p29"/>
          <p:cNvSpPr txBox="1"/>
          <p:nvPr>
            <p:ph idx="5" type="body"/>
          </p:nvPr>
        </p:nvSpPr>
        <p:spPr>
          <a:xfrm>
            <a:off x="3784362" y="3007401"/>
            <a:ext cx="1634700" cy="165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270" name="Google Shape;270;p29"/>
          <p:cNvSpPr txBox="1"/>
          <p:nvPr>
            <p:ph idx="6" type="subTitle"/>
          </p:nvPr>
        </p:nvSpPr>
        <p:spPr>
          <a:xfrm>
            <a:off x="3689333" y="2093800"/>
            <a:ext cx="1590000" cy="393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2010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71" name="Google Shape;271;p29"/>
          <p:cNvSpPr txBox="1"/>
          <p:nvPr>
            <p:ph idx="7" type="body"/>
          </p:nvPr>
        </p:nvSpPr>
        <p:spPr>
          <a:xfrm>
            <a:off x="5523269" y="3007401"/>
            <a:ext cx="1634700" cy="165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272" name="Google Shape;272;p29"/>
          <p:cNvSpPr txBox="1"/>
          <p:nvPr>
            <p:ph idx="8" type="subTitle"/>
          </p:nvPr>
        </p:nvSpPr>
        <p:spPr>
          <a:xfrm>
            <a:off x="5609325" y="2093800"/>
            <a:ext cx="1590000" cy="393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2015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73" name="Google Shape;273;p29"/>
          <p:cNvSpPr txBox="1"/>
          <p:nvPr>
            <p:ph idx="9" type="body"/>
          </p:nvPr>
        </p:nvSpPr>
        <p:spPr>
          <a:xfrm>
            <a:off x="7262175" y="3007401"/>
            <a:ext cx="1634700" cy="165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274" name="Google Shape;274;p29"/>
          <p:cNvSpPr txBox="1"/>
          <p:nvPr>
            <p:ph idx="13" type="subTitle"/>
          </p:nvPr>
        </p:nvSpPr>
        <p:spPr>
          <a:xfrm>
            <a:off x="7224517" y="2093800"/>
            <a:ext cx="1590000" cy="393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2020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038DAF"/>
            </a:gs>
            <a:gs pos="13000">
              <a:srgbClr val="038DAF"/>
            </a:gs>
            <a:gs pos="35000">
              <a:srgbClr val="57308B"/>
            </a:gs>
            <a:gs pos="100000">
              <a:srgbClr val="57308B"/>
            </a:gs>
          </a:gsLst>
          <a:path path="circle">
            <a:fillToRect l="100%" t="100%"/>
          </a:path>
          <a:tileRect b="-100%" r="-100%"/>
        </a:gradFill>
      </p:bgPr>
    </p:bg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30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4C216D"/>
                </a:solidFill>
              </a:rPr>
              <a:t>Add your title here.</a:t>
            </a:r>
            <a:endParaRPr>
              <a:solidFill>
                <a:srgbClr val="4C216D"/>
              </a:solidFill>
            </a:endParaRPr>
          </a:p>
        </p:txBody>
      </p:sp>
      <p:sp>
        <p:nvSpPr>
          <p:cNvPr id="280" name="Google Shape;280;p30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281" name="Google Shape;281;p30"/>
          <p:cNvGrpSpPr/>
          <p:nvPr/>
        </p:nvGrpSpPr>
        <p:grpSpPr>
          <a:xfrm>
            <a:off x="5128212" y="1107269"/>
            <a:ext cx="3502880" cy="2928967"/>
            <a:chOff x="1295330" y="1868507"/>
            <a:chExt cx="4365503" cy="3647530"/>
          </a:xfrm>
        </p:grpSpPr>
        <p:grpSp>
          <p:nvGrpSpPr>
            <p:cNvPr id="282" name="Google Shape;282;p30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283" name="Google Shape;283;p30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284" name="Google Shape;284;p30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9525">
                  <a:solidFill>
                    <a:srgbClr val="4C216D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5" name="Google Shape;285;p30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noFill/>
                <a:ln cap="flat" cmpd="sng" w="9525">
                  <a:solidFill>
                    <a:srgbClr val="4C216D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6" name="Google Shape;286;p30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9525">
                  <a:solidFill>
                    <a:srgbClr val="4C216D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7" name="Google Shape;287;p30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288" name="Google Shape;288;p30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noFill/>
                <a:ln cap="flat" cmpd="sng" w="12700">
                  <a:solidFill>
                    <a:srgbClr val="4C216D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9" name="Google Shape;289;p30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noFill/>
                <a:ln cap="flat" cmpd="sng" w="12700">
                  <a:solidFill>
                    <a:srgbClr val="4C216D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90" name="Google Shape;290;p30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noFill/>
            <a:ln cap="flat" cmpd="sng" w="9525">
              <a:solidFill>
                <a:srgbClr val="4C216D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91" name="Google Shape;291;p30"/>
          <p:cNvSpPr/>
          <p:nvPr/>
        </p:nvSpPr>
        <p:spPr>
          <a:xfrm>
            <a:off x="1814519" y="834337"/>
            <a:ext cx="947180" cy="811154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351C7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963C50"/>
            </a:gs>
            <a:gs pos="41000">
              <a:srgbClr val="6AA84F"/>
            </a:gs>
            <a:gs pos="70000">
              <a:srgbClr val="FF9900"/>
            </a:gs>
            <a:gs pos="100000">
              <a:srgbClr val="462663"/>
            </a:gs>
          </a:gsLst>
          <a:lin ang="10800025" scaled="0"/>
        </a:gradFill>
      </p:bgPr>
    </p:bg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31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93A439"/>
                </a:solidFill>
              </a:rPr>
              <a:t>Add your title here.</a:t>
            </a:r>
            <a:endParaRPr>
              <a:solidFill>
                <a:srgbClr val="93A439"/>
              </a:solidFill>
            </a:endParaRPr>
          </a:p>
        </p:txBody>
      </p:sp>
      <p:sp>
        <p:nvSpPr>
          <p:cNvPr id="297" name="Google Shape;297;p31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298" name="Google Shape;298;p31"/>
          <p:cNvGrpSpPr/>
          <p:nvPr/>
        </p:nvGrpSpPr>
        <p:grpSpPr>
          <a:xfrm>
            <a:off x="4572012" y="1339195"/>
            <a:ext cx="4291168" cy="2224887"/>
            <a:chOff x="3289100" y="2617320"/>
            <a:chExt cx="5622600" cy="2907589"/>
          </a:xfrm>
        </p:grpSpPr>
        <p:grpSp>
          <p:nvGrpSpPr>
            <p:cNvPr id="299" name="Google Shape;299;p31"/>
            <p:cNvGrpSpPr/>
            <p:nvPr/>
          </p:nvGrpSpPr>
          <p:grpSpPr>
            <a:xfrm>
              <a:off x="3289100" y="2617320"/>
              <a:ext cx="5622600" cy="2907589"/>
              <a:chOff x="1059475" y="2264920"/>
              <a:chExt cx="5622600" cy="2907589"/>
            </a:xfrm>
          </p:grpSpPr>
          <p:sp>
            <p:nvSpPr>
              <p:cNvPr id="300" name="Google Shape;300;p31"/>
              <p:cNvSpPr/>
              <p:nvPr/>
            </p:nvSpPr>
            <p:spPr>
              <a:xfrm>
                <a:off x="1696144" y="2264920"/>
                <a:ext cx="4319700" cy="2813400"/>
              </a:xfrm>
              <a:prstGeom prst="roundRect">
                <a:avLst>
                  <a:gd fmla="val 4487" name="adj"/>
                </a:avLst>
              </a:prstGeom>
              <a:noFill/>
              <a:ln cap="flat" cmpd="sng" w="12700">
                <a:solidFill>
                  <a:srgbClr val="93A439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01" name="Google Shape;301;p31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302" name="Google Shape;302;p31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noFill/>
                <a:ln cap="flat" cmpd="sng" w="12700">
                  <a:solidFill>
                    <a:srgbClr val="93A439"/>
                  </a:solidFill>
                  <a:prstDash val="solid"/>
                  <a:miter lim="8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3" name="Google Shape;303;p31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noFill/>
                <a:ln cap="flat" cmpd="sng" w="12700">
                  <a:solidFill>
                    <a:srgbClr val="93A439"/>
                  </a:solidFill>
                  <a:prstDash val="solid"/>
                  <a:miter lim="8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04" name="Google Shape;304;p31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noFill/>
            <a:ln cap="flat" cmpd="sng" w="12700">
              <a:solidFill>
                <a:srgbClr val="93A439"/>
              </a:solidFill>
              <a:prstDash val="solid"/>
              <a:miter lim="8000"/>
              <a:headEnd len="sm" w="sm" type="none"/>
              <a:tailEnd len="sm" w="sm" type="none"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5" name="Google Shape;305;p31"/>
          <p:cNvGrpSpPr/>
          <p:nvPr/>
        </p:nvGrpSpPr>
        <p:grpSpPr>
          <a:xfrm>
            <a:off x="1742198" y="982761"/>
            <a:ext cx="1091817" cy="667160"/>
            <a:chOff x="4797800" y="1994125"/>
            <a:chExt cx="306475" cy="186025"/>
          </a:xfrm>
        </p:grpSpPr>
        <p:sp>
          <p:nvSpPr>
            <p:cNvPr id="306" name="Google Shape;306;p31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93A43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31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93A439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4DC8CB"/>
            </a:gs>
            <a:gs pos="13000">
              <a:srgbClr val="4DC8CB"/>
            </a:gs>
            <a:gs pos="35000">
              <a:srgbClr val="C00000"/>
            </a:gs>
            <a:gs pos="100000">
              <a:srgbClr val="C00000"/>
            </a:gs>
          </a:gsLst>
          <a:path path="circle">
            <a:fillToRect l="100%" t="100%"/>
          </a:path>
          <a:tileRect b="-100%" r="-100%"/>
        </a:gradFill>
      </p:bgPr>
    </p:bg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32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43B1B3"/>
                </a:solidFill>
              </a:rPr>
              <a:t>Add your title here.</a:t>
            </a:r>
            <a:endParaRPr>
              <a:solidFill>
                <a:srgbClr val="43B1B3"/>
              </a:solidFill>
            </a:endParaRPr>
          </a:p>
        </p:txBody>
      </p:sp>
      <p:sp>
        <p:nvSpPr>
          <p:cNvPr id="313" name="Google Shape;313;p32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314" name="Google Shape;314;p32"/>
          <p:cNvGrpSpPr/>
          <p:nvPr/>
        </p:nvGrpSpPr>
        <p:grpSpPr>
          <a:xfrm>
            <a:off x="5861988" y="637516"/>
            <a:ext cx="2098813" cy="3868480"/>
            <a:chOff x="8625436" y="1258061"/>
            <a:chExt cx="2388000" cy="4396500"/>
          </a:xfrm>
        </p:grpSpPr>
        <p:sp>
          <p:nvSpPr>
            <p:cNvPr id="315" name="Google Shape;315;p32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noFill/>
            <a:ln cap="flat" cmpd="sng" w="12700">
              <a:solidFill>
                <a:srgbClr val="4DC8CB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32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noFill/>
            <a:ln cap="flat" cmpd="sng" w="12700">
              <a:solidFill>
                <a:srgbClr val="4DC8CB"/>
              </a:solidFill>
              <a:prstDash val="solid"/>
              <a:miter lim="8000"/>
              <a:headEnd len="sm" w="sm" type="none"/>
              <a:tailEnd len="sm" w="sm" type="none"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32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noFill/>
            <a:ln cap="flat" cmpd="sng" w="12700">
              <a:solidFill>
                <a:srgbClr val="4DC8CB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18" name="Google Shape;318;p32"/>
          <p:cNvSpPr/>
          <p:nvPr/>
        </p:nvSpPr>
        <p:spPr>
          <a:xfrm>
            <a:off x="2003588" y="715775"/>
            <a:ext cx="569020" cy="1047946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43B1B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93A439"/>
            </a:gs>
            <a:gs pos="13000">
              <a:srgbClr val="6AA84F"/>
            </a:gs>
            <a:gs pos="41000">
              <a:srgbClr val="FF9900"/>
            </a:gs>
            <a:gs pos="100000">
              <a:schemeClr val="accent1"/>
            </a:gs>
          </a:gsLst>
          <a:lin ang="13199916" scaled="0"/>
        </a:gradFill>
      </p:bgPr>
    </p:bg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p33"/>
          <p:cNvSpPr txBox="1"/>
          <p:nvPr>
            <p:ph type="title"/>
          </p:nvPr>
        </p:nvSpPr>
        <p:spPr>
          <a:xfrm>
            <a:off x="265500" y="10807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1"/>
                </a:solidFill>
              </a:rPr>
              <a:t>Add your title here.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324" name="Google Shape;324;p33"/>
          <p:cNvSpPr txBox="1"/>
          <p:nvPr>
            <p:ph idx="1" type="subTitle"/>
          </p:nvPr>
        </p:nvSpPr>
        <p:spPr>
          <a:xfrm>
            <a:off x="265500" y="25744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325" name="Google Shape;325;p33"/>
          <p:cNvGrpSpPr/>
          <p:nvPr/>
        </p:nvGrpSpPr>
        <p:grpSpPr>
          <a:xfrm>
            <a:off x="5598883" y="740371"/>
            <a:ext cx="2518370" cy="3688797"/>
            <a:chOff x="6953045" y="1252870"/>
            <a:chExt cx="3186600" cy="4559700"/>
          </a:xfrm>
        </p:grpSpPr>
        <p:sp>
          <p:nvSpPr>
            <p:cNvPr id="326" name="Google Shape;326;p33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noFill/>
            <a:ln cap="flat" cmpd="sng" w="127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33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noFill/>
            <a:ln cap="flat" cmpd="sng" w="1270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33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noFill/>
            <a:ln cap="flat" cmpd="sng" w="12700">
              <a:solidFill>
                <a:schemeClr val="accent1"/>
              </a:solidFill>
              <a:prstDash val="solid"/>
              <a:miter lim="8000"/>
              <a:headEnd len="sm" w="sm" type="none"/>
              <a:tailEnd len="sm" w="sm" type="none"/>
            </a:ln>
            <a:effectLst>
              <a:outerShdw blurRad="63500" sx="102000" rotWithShape="0" algn="ctr" sy="1020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29" name="Google Shape;329;p33"/>
          <p:cNvSpPr/>
          <p:nvPr/>
        </p:nvSpPr>
        <p:spPr>
          <a:xfrm>
            <a:off x="1813716" y="1080765"/>
            <a:ext cx="948783" cy="667160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p34"/>
          <p:cNvSpPr txBox="1"/>
          <p:nvPr>
            <p:ph type="title"/>
          </p:nvPr>
        </p:nvSpPr>
        <p:spPr>
          <a:xfrm>
            <a:off x="311700" y="842625"/>
            <a:ext cx="8520600" cy="2910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/>
              <a:t>Thank you!</a:t>
            </a:r>
            <a:endParaRPr b="1"/>
          </a:p>
        </p:txBody>
      </p:sp>
      <p:sp>
        <p:nvSpPr>
          <p:cNvPr id="335" name="Google Shape;335;p34"/>
          <p:cNvSpPr txBox="1"/>
          <p:nvPr/>
        </p:nvSpPr>
        <p:spPr>
          <a:xfrm>
            <a:off x="40975" y="4659675"/>
            <a:ext cx="9045600" cy="262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  <a:latin typeface="IBM Plex Sans"/>
                <a:ea typeface="IBM Plex Sans"/>
                <a:cs typeface="IBM Plex Sans"/>
                <a:sym typeface="IBM Plex Sans"/>
              </a:rPr>
              <a:t>Presentation Template: SlidesMania.com</a:t>
            </a:r>
            <a:endParaRPr>
              <a:solidFill>
                <a:srgbClr val="FFFFFF"/>
              </a:solidFill>
              <a:latin typeface="IBM Plex Sans"/>
              <a:ea typeface="IBM Plex Sans"/>
              <a:cs typeface="IBM Plex Sans"/>
              <a:sym typeface="IBM Plex Sans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p35"/>
          <p:cNvSpPr txBox="1"/>
          <p:nvPr>
            <p:ph type="title"/>
          </p:nvPr>
        </p:nvSpPr>
        <p:spPr>
          <a:xfrm>
            <a:off x="219825" y="1652000"/>
            <a:ext cx="2713800" cy="165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chemeClr val="accent1"/>
                </a:solidFill>
              </a:rPr>
              <a:t>Editable Icons</a:t>
            </a:r>
            <a:endParaRPr b="1">
              <a:solidFill>
                <a:schemeClr val="accent1"/>
              </a:solidFill>
            </a:endParaRPr>
          </a:p>
        </p:txBody>
      </p:sp>
      <p:grpSp>
        <p:nvGrpSpPr>
          <p:cNvPr id="341" name="Google Shape;341;p35"/>
          <p:cNvGrpSpPr/>
          <p:nvPr/>
        </p:nvGrpSpPr>
        <p:grpSpPr>
          <a:xfrm>
            <a:off x="4064039" y="667823"/>
            <a:ext cx="303870" cy="199233"/>
            <a:chOff x="4797800" y="1994125"/>
            <a:chExt cx="306475" cy="186025"/>
          </a:xfrm>
        </p:grpSpPr>
        <p:sp>
          <p:nvSpPr>
            <p:cNvPr id="342" name="Google Shape;342;p35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35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4" name="Google Shape;344;p35"/>
          <p:cNvSpPr/>
          <p:nvPr/>
        </p:nvSpPr>
        <p:spPr>
          <a:xfrm>
            <a:off x="3646090" y="680431"/>
            <a:ext cx="263615" cy="24223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5" name="Google Shape;345;p35"/>
          <p:cNvSpPr/>
          <p:nvPr/>
        </p:nvSpPr>
        <p:spPr>
          <a:xfrm>
            <a:off x="3334778" y="614900"/>
            <a:ext cx="158367" cy="312946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6" name="Google Shape;346;p35"/>
          <p:cNvSpPr/>
          <p:nvPr/>
        </p:nvSpPr>
        <p:spPr>
          <a:xfrm>
            <a:off x="4480039" y="668233"/>
            <a:ext cx="264061" cy="199233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" name="Google Shape;347;p35"/>
          <p:cNvSpPr/>
          <p:nvPr/>
        </p:nvSpPr>
        <p:spPr>
          <a:xfrm>
            <a:off x="4857663" y="634557"/>
            <a:ext cx="250354" cy="266599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5"/>
          <p:cNvSpPr/>
          <p:nvPr/>
        </p:nvSpPr>
        <p:spPr>
          <a:xfrm>
            <a:off x="5599641" y="661016"/>
            <a:ext cx="224253" cy="220733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9" name="Google Shape;349;p35"/>
          <p:cNvGrpSpPr/>
          <p:nvPr/>
        </p:nvGrpSpPr>
        <p:grpSpPr>
          <a:xfrm>
            <a:off x="6008978" y="670935"/>
            <a:ext cx="264061" cy="199715"/>
            <a:chOff x="4250025" y="2848800"/>
            <a:chExt cx="266325" cy="186475"/>
          </a:xfrm>
        </p:grpSpPr>
        <p:sp>
          <p:nvSpPr>
            <p:cNvPr id="350" name="Google Shape;350;p35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5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2" name="Google Shape;352;p35"/>
          <p:cNvGrpSpPr/>
          <p:nvPr/>
        </p:nvGrpSpPr>
        <p:grpSpPr>
          <a:xfrm>
            <a:off x="6456989" y="642741"/>
            <a:ext cx="257418" cy="256558"/>
            <a:chOff x="4707700" y="2822475"/>
            <a:chExt cx="259625" cy="239550"/>
          </a:xfrm>
        </p:grpSpPr>
        <p:sp>
          <p:nvSpPr>
            <p:cNvPr id="353" name="Google Shape;353;p35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35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35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6" name="Google Shape;356;p35"/>
          <p:cNvSpPr/>
          <p:nvPr/>
        </p:nvSpPr>
        <p:spPr>
          <a:xfrm>
            <a:off x="6812404" y="645724"/>
            <a:ext cx="255658" cy="251444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5"/>
          <p:cNvSpPr/>
          <p:nvPr/>
        </p:nvSpPr>
        <p:spPr>
          <a:xfrm>
            <a:off x="7205020" y="671540"/>
            <a:ext cx="264061" cy="199715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8" name="Google Shape;358;p35"/>
          <p:cNvGrpSpPr/>
          <p:nvPr/>
        </p:nvGrpSpPr>
        <p:grpSpPr>
          <a:xfrm>
            <a:off x="7683370" y="614065"/>
            <a:ext cx="263615" cy="313428"/>
            <a:chOff x="6425500" y="2795700"/>
            <a:chExt cx="265875" cy="292650"/>
          </a:xfrm>
        </p:grpSpPr>
        <p:sp>
          <p:nvSpPr>
            <p:cNvPr id="359" name="Google Shape;359;p35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5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1" name="Google Shape;361;p35"/>
          <p:cNvSpPr/>
          <p:nvPr/>
        </p:nvSpPr>
        <p:spPr>
          <a:xfrm>
            <a:off x="8056563" y="639765"/>
            <a:ext cx="264507" cy="263707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2" name="Google Shape;362;p35"/>
          <p:cNvGrpSpPr/>
          <p:nvPr/>
        </p:nvGrpSpPr>
        <p:grpSpPr>
          <a:xfrm>
            <a:off x="8491883" y="657020"/>
            <a:ext cx="262723" cy="228203"/>
            <a:chOff x="5549875" y="2418425"/>
            <a:chExt cx="264975" cy="213075"/>
          </a:xfrm>
        </p:grpSpPr>
        <p:sp>
          <p:nvSpPr>
            <p:cNvPr id="363" name="Google Shape;363;p35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5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5" name="Google Shape;365;p35"/>
          <p:cNvSpPr/>
          <p:nvPr/>
        </p:nvSpPr>
        <p:spPr>
          <a:xfrm>
            <a:off x="3351356" y="1135523"/>
            <a:ext cx="125202" cy="299077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6" name="Google Shape;366;p35"/>
          <p:cNvGrpSpPr/>
          <p:nvPr/>
        </p:nvGrpSpPr>
        <p:grpSpPr>
          <a:xfrm>
            <a:off x="4063974" y="1163400"/>
            <a:ext cx="224699" cy="242233"/>
            <a:chOff x="3739275" y="2525850"/>
            <a:chExt cx="226625" cy="226175"/>
          </a:xfrm>
        </p:grpSpPr>
        <p:sp>
          <p:nvSpPr>
            <p:cNvPr id="367" name="Google Shape;367;p35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5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5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5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1" name="Google Shape;371;p35"/>
          <p:cNvGrpSpPr/>
          <p:nvPr/>
        </p:nvGrpSpPr>
        <p:grpSpPr>
          <a:xfrm>
            <a:off x="3668875" y="1142368"/>
            <a:ext cx="204348" cy="284297"/>
            <a:chOff x="4518575" y="2506200"/>
            <a:chExt cx="206100" cy="265450"/>
          </a:xfrm>
        </p:grpSpPr>
        <p:sp>
          <p:nvSpPr>
            <p:cNvPr id="372" name="Google Shape;372;p35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5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5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35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5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35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35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35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5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1" name="Google Shape;381;p35"/>
          <p:cNvGrpSpPr/>
          <p:nvPr/>
        </p:nvGrpSpPr>
        <p:grpSpPr>
          <a:xfrm>
            <a:off x="4479761" y="1163607"/>
            <a:ext cx="224723" cy="242233"/>
            <a:chOff x="4164375" y="1677425"/>
            <a:chExt cx="226650" cy="226175"/>
          </a:xfrm>
        </p:grpSpPr>
        <p:sp>
          <p:nvSpPr>
            <p:cNvPr id="382" name="Google Shape;382;p35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35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5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5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5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7" name="Google Shape;387;p35"/>
          <p:cNvGrpSpPr/>
          <p:nvPr/>
        </p:nvGrpSpPr>
        <p:grpSpPr>
          <a:xfrm>
            <a:off x="5270238" y="1156684"/>
            <a:ext cx="224253" cy="242233"/>
            <a:chOff x="5226025" y="1677425"/>
            <a:chExt cx="226175" cy="226175"/>
          </a:xfrm>
        </p:grpSpPr>
        <p:sp>
          <p:nvSpPr>
            <p:cNvPr id="388" name="Google Shape;388;p35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35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0" name="Google Shape;390;p35"/>
          <p:cNvGrpSpPr/>
          <p:nvPr/>
        </p:nvGrpSpPr>
        <p:grpSpPr>
          <a:xfrm>
            <a:off x="4875276" y="1156786"/>
            <a:ext cx="224253" cy="242233"/>
            <a:chOff x="4835275" y="1198350"/>
            <a:chExt cx="226175" cy="226175"/>
          </a:xfrm>
        </p:grpSpPr>
        <p:sp>
          <p:nvSpPr>
            <p:cNvPr id="391" name="Google Shape;391;p35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5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3" name="Google Shape;393;p35"/>
          <p:cNvGrpSpPr/>
          <p:nvPr/>
        </p:nvGrpSpPr>
        <p:grpSpPr>
          <a:xfrm>
            <a:off x="6140345" y="1144136"/>
            <a:ext cx="260517" cy="281432"/>
            <a:chOff x="968775" y="1180050"/>
            <a:chExt cx="262750" cy="262775"/>
          </a:xfrm>
        </p:grpSpPr>
        <p:sp>
          <p:nvSpPr>
            <p:cNvPr id="394" name="Google Shape;394;p35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5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5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" name="Google Shape;397;p35"/>
          <p:cNvGrpSpPr/>
          <p:nvPr/>
        </p:nvGrpSpPr>
        <p:grpSpPr>
          <a:xfrm>
            <a:off x="5664034" y="1196829"/>
            <a:ext cx="289716" cy="176019"/>
            <a:chOff x="1678900" y="1231350"/>
            <a:chExt cx="292200" cy="164350"/>
          </a:xfrm>
        </p:grpSpPr>
        <p:sp>
          <p:nvSpPr>
            <p:cNvPr id="398" name="Google Shape;398;p35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5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5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1" name="Google Shape;401;p35"/>
          <p:cNvSpPr/>
          <p:nvPr/>
        </p:nvSpPr>
        <p:spPr>
          <a:xfrm>
            <a:off x="6653242" y="1135536"/>
            <a:ext cx="184469" cy="28523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2" name="Google Shape;402;p35"/>
          <p:cNvGrpSpPr/>
          <p:nvPr/>
        </p:nvGrpSpPr>
        <p:grpSpPr>
          <a:xfrm>
            <a:off x="6986453" y="1139114"/>
            <a:ext cx="241505" cy="277496"/>
            <a:chOff x="2405550" y="1181850"/>
            <a:chExt cx="243575" cy="259100"/>
          </a:xfrm>
        </p:grpSpPr>
        <p:sp>
          <p:nvSpPr>
            <p:cNvPr id="403" name="Google Shape;403;p35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5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5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5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5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5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9" name="Google Shape;409;p35"/>
          <p:cNvSpPr/>
          <p:nvPr/>
        </p:nvSpPr>
        <p:spPr>
          <a:xfrm>
            <a:off x="7442525" y="1157241"/>
            <a:ext cx="224253" cy="24223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0" name="Google Shape;410;p35"/>
          <p:cNvGrpSpPr/>
          <p:nvPr/>
        </p:nvGrpSpPr>
        <p:grpSpPr>
          <a:xfrm>
            <a:off x="7761343" y="1137388"/>
            <a:ext cx="214957" cy="280950"/>
            <a:chOff x="3086700" y="1180050"/>
            <a:chExt cx="216800" cy="262325"/>
          </a:xfrm>
        </p:grpSpPr>
        <p:sp>
          <p:nvSpPr>
            <p:cNvPr id="411" name="Google Shape;411;p35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5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35"/>
          <p:cNvGrpSpPr/>
          <p:nvPr/>
        </p:nvGrpSpPr>
        <p:grpSpPr>
          <a:xfrm>
            <a:off x="8141291" y="1128070"/>
            <a:ext cx="171182" cy="299585"/>
            <a:chOff x="3741075" y="1171575"/>
            <a:chExt cx="172650" cy="279725"/>
          </a:xfrm>
        </p:grpSpPr>
        <p:sp>
          <p:nvSpPr>
            <p:cNvPr id="414" name="Google Shape;414;p35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5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5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5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18" name="Google Shape;418;p35"/>
          <p:cNvSpPr/>
          <p:nvPr/>
        </p:nvSpPr>
        <p:spPr>
          <a:xfrm>
            <a:off x="8485048" y="1137879"/>
            <a:ext cx="262748" cy="281405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9" name="Google Shape;419;p35"/>
          <p:cNvGrpSpPr/>
          <p:nvPr/>
        </p:nvGrpSpPr>
        <p:grpSpPr>
          <a:xfrm>
            <a:off x="3282439" y="1712712"/>
            <a:ext cx="263640" cy="199260"/>
            <a:chOff x="952700" y="1101100"/>
            <a:chExt cx="265900" cy="186050"/>
          </a:xfrm>
        </p:grpSpPr>
        <p:sp>
          <p:nvSpPr>
            <p:cNvPr id="420" name="Google Shape;420;p35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5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35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3" name="Google Shape;423;p35"/>
          <p:cNvSpPr/>
          <p:nvPr/>
        </p:nvSpPr>
        <p:spPr>
          <a:xfrm>
            <a:off x="3677276" y="1647442"/>
            <a:ext cx="184890" cy="284779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35"/>
          <p:cNvSpPr/>
          <p:nvPr/>
        </p:nvSpPr>
        <p:spPr>
          <a:xfrm>
            <a:off x="3993668" y="1668973"/>
            <a:ext cx="297227" cy="313696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35"/>
          <p:cNvSpPr/>
          <p:nvPr/>
        </p:nvSpPr>
        <p:spPr>
          <a:xfrm>
            <a:off x="4422376" y="1669027"/>
            <a:ext cx="270704" cy="23653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6" name="Google Shape;426;p35"/>
          <p:cNvSpPr/>
          <p:nvPr/>
        </p:nvSpPr>
        <p:spPr>
          <a:xfrm>
            <a:off x="4879396" y="1698994"/>
            <a:ext cx="233548" cy="264698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7" name="Google Shape;427;p35"/>
          <p:cNvGrpSpPr/>
          <p:nvPr/>
        </p:nvGrpSpPr>
        <p:grpSpPr>
          <a:xfrm>
            <a:off x="5300923" y="1695900"/>
            <a:ext cx="238406" cy="270427"/>
            <a:chOff x="5583325" y="1073450"/>
            <a:chExt cx="240450" cy="252500"/>
          </a:xfrm>
        </p:grpSpPr>
        <p:sp>
          <p:nvSpPr>
            <p:cNvPr id="428" name="Google Shape;428;p35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5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35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35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2" name="Google Shape;432;p35"/>
          <p:cNvGrpSpPr/>
          <p:nvPr/>
        </p:nvGrpSpPr>
        <p:grpSpPr>
          <a:xfrm>
            <a:off x="5663771" y="1687696"/>
            <a:ext cx="290138" cy="231738"/>
            <a:chOff x="1502275" y="3638775"/>
            <a:chExt cx="292625" cy="216375"/>
          </a:xfrm>
        </p:grpSpPr>
        <p:sp>
          <p:nvSpPr>
            <p:cNvPr id="433" name="Google Shape;433;p35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5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5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6" name="Google Shape;436;p35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35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8" name="Google Shape;438;p35"/>
          <p:cNvGrpSpPr/>
          <p:nvPr/>
        </p:nvGrpSpPr>
        <p:grpSpPr>
          <a:xfrm>
            <a:off x="6080063" y="1644056"/>
            <a:ext cx="265821" cy="284752"/>
            <a:chOff x="3171000" y="4021950"/>
            <a:chExt cx="268100" cy="265875"/>
          </a:xfrm>
        </p:grpSpPr>
        <p:sp>
          <p:nvSpPr>
            <p:cNvPr id="439" name="Google Shape;439;p35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5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1" name="Google Shape;441;p35"/>
          <p:cNvSpPr/>
          <p:nvPr/>
        </p:nvSpPr>
        <p:spPr>
          <a:xfrm>
            <a:off x="6470600" y="1671276"/>
            <a:ext cx="295888" cy="320122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35"/>
          <p:cNvSpPr/>
          <p:nvPr/>
        </p:nvSpPr>
        <p:spPr>
          <a:xfrm>
            <a:off x="6886385" y="1659064"/>
            <a:ext cx="264061" cy="28534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3" name="Google Shape;443;p35"/>
          <p:cNvGrpSpPr/>
          <p:nvPr/>
        </p:nvGrpSpPr>
        <p:grpSpPr>
          <a:xfrm>
            <a:off x="7272036" y="1684639"/>
            <a:ext cx="250800" cy="270909"/>
            <a:chOff x="5684575" y="4038000"/>
            <a:chExt cx="252950" cy="252950"/>
          </a:xfrm>
        </p:grpSpPr>
        <p:sp>
          <p:nvSpPr>
            <p:cNvPr id="444" name="Google Shape;444;p35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5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5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5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5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5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5"/>
          <p:cNvGrpSpPr/>
          <p:nvPr/>
        </p:nvGrpSpPr>
        <p:grpSpPr>
          <a:xfrm>
            <a:off x="7717180" y="1652006"/>
            <a:ext cx="185336" cy="313883"/>
            <a:chOff x="1982675" y="3599525"/>
            <a:chExt cx="186925" cy="293075"/>
          </a:xfrm>
        </p:grpSpPr>
        <p:sp>
          <p:nvSpPr>
            <p:cNvPr id="451" name="Google Shape;451;p35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5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5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5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35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6" name="Google Shape;456;p35"/>
          <p:cNvGrpSpPr/>
          <p:nvPr/>
        </p:nvGrpSpPr>
        <p:grpSpPr>
          <a:xfrm>
            <a:off x="8096686" y="1652006"/>
            <a:ext cx="133580" cy="313428"/>
            <a:chOff x="2397075" y="3602200"/>
            <a:chExt cx="134725" cy="292650"/>
          </a:xfrm>
        </p:grpSpPr>
        <p:sp>
          <p:nvSpPr>
            <p:cNvPr id="457" name="Google Shape;457;p35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5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5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5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5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2" name="Google Shape;462;p35"/>
          <p:cNvGrpSpPr/>
          <p:nvPr/>
        </p:nvGrpSpPr>
        <p:grpSpPr>
          <a:xfrm>
            <a:off x="3322337" y="2189754"/>
            <a:ext cx="184890" cy="301486"/>
            <a:chOff x="2717350" y="3603525"/>
            <a:chExt cx="186475" cy="281500"/>
          </a:xfrm>
        </p:grpSpPr>
        <p:sp>
          <p:nvSpPr>
            <p:cNvPr id="463" name="Google Shape;463;p35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5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5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7" name="Google Shape;467;p35"/>
          <p:cNvSpPr/>
          <p:nvPr/>
        </p:nvSpPr>
        <p:spPr>
          <a:xfrm>
            <a:off x="8423619" y="1671464"/>
            <a:ext cx="290609" cy="26330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8" name="Google Shape;468;p35"/>
          <p:cNvGrpSpPr/>
          <p:nvPr/>
        </p:nvGrpSpPr>
        <p:grpSpPr>
          <a:xfrm>
            <a:off x="3654538" y="2197880"/>
            <a:ext cx="249040" cy="285234"/>
            <a:chOff x="3927075" y="3612900"/>
            <a:chExt cx="251175" cy="266325"/>
          </a:xfrm>
        </p:grpSpPr>
        <p:sp>
          <p:nvSpPr>
            <p:cNvPr id="469" name="Google Shape;469;p35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5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1" name="Google Shape;471;p35"/>
          <p:cNvGrpSpPr/>
          <p:nvPr/>
        </p:nvGrpSpPr>
        <p:grpSpPr>
          <a:xfrm>
            <a:off x="4050617" y="2244704"/>
            <a:ext cx="252114" cy="272810"/>
            <a:chOff x="4324975" y="3617800"/>
            <a:chExt cx="254275" cy="254725"/>
          </a:xfrm>
        </p:grpSpPr>
        <p:sp>
          <p:nvSpPr>
            <p:cNvPr id="472" name="Google Shape;472;p35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35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35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35"/>
          <p:cNvGrpSpPr/>
          <p:nvPr/>
        </p:nvGrpSpPr>
        <p:grpSpPr>
          <a:xfrm>
            <a:off x="4450861" y="2296300"/>
            <a:ext cx="299904" cy="171065"/>
            <a:chOff x="4728650" y="3665975"/>
            <a:chExt cx="302475" cy="159725"/>
          </a:xfrm>
        </p:grpSpPr>
        <p:sp>
          <p:nvSpPr>
            <p:cNvPr id="476" name="Google Shape;476;p35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5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35"/>
          <p:cNvGrpSpPr/>
          <p:nvPr/>
        </p:nvGrpSpPr>
        <p:grpSpPr>
          <a:xfrm>
            <a:off x="4845861" y="2262642"/>
            <a:ext cx="287039" cy="222179"/>
            <a:chOff x="5164925" y="3642775"/>
            <a:chExt cx="289500" cy="207450"/>
          </a:xfrm>
        </p:grpSpPr>
        <p:sp>
          <p:nvSpPr>
            <p:cNvPr id="479" name="Google Shape;479;p35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5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5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5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5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4" name="Google Shape;484;p35"/>
          <p:cNvSpPr/>
          <p:nvPr/>
        </p:nvSpPr>
        <p:spPr>
          <a:xfrm>
            <a:off x="5296383" y="2195072"/>
            <a:ext cx="270704" cy="292383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35"/>
          <p:cNvSpPr/>
          <p:nvPr/>
        </p:nvSpPr>
        <p:spPr>
          <a:xfrm>
            <a:off x="5674242" y="2220152"/>
            <a:ext cx="250775" cy="24223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35"/>
          <p:cNvSpPr/>
          <p:nvPr/>
        </p:nvSpPr>
        <p:spPr>
          <a:xfrm>
            <a:off x="6032153" y="2211703"/>
            <a:ext cx="238852" cy="259128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7" name="Google Shape;487;p35"/>
          <p:cNvSpPr/>
          <p:nvPr/>
        </p:nvSpPr>
        <p:spPr>
          <a:xfrm>
            <a:off x="6467899" y="2153777"/>
            <a:ext cx="263615" cy="284779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8" name="Google Shape;488;p35"/>
          <p:cNvSpPr/>
          <p:nvPr/>
        </p:nvSpPr>
        <p:spPr>
          <a:xfrm>
            <a:off x="6849909" y="2153549"/>
            <a:ext cx="263615" cy="28523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9" name="Google Shape;489;p35"/>
          <p:cNvSpPr/>
          <p:nvPr/>
        </p:nvSpPr>
        <p:spPr>
          <a:xfrm>
            <a:off x="7231919" y="2147617"/>
            <a:ext cx="255212" cy="33013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0" name="Google Shape;490;p35"/>
          <p:cNvSpPr/>
          <p:nvPr/>
        </p:nvSpPr>
        <p:spPr>
          <a:xfrm>
            <a:off x="7692407" y="2191979"/>
            <a:ext cx="223831" cy="270535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1" name="Google Shape;491;p35"/>
          <p:cNvGrpSpPr/>
          <p:nvPr/>
        </p:nvGrpSpPr>
        <p:grpSpPr>
          <a:xfrm>
            <a:off x="8086295" y="2195336"/>
            <a:ext cx="245471" cy="262904"/>
            <a:chOff x="5717150" y="2098500"/>
            <a:chExt cx="247575" cy="245475"/>
          </a:xfrm>
        </p:grpSpPr>
        <p:sp>
          <p:nvSpPr>
            <p:cNvPr id="492" name="Google Shape;492;p35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5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5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5" name="Google Shape;495;p35"/>
          <p:cNvSpPr/>
          <p:nvPr/>
        </p:nvSpPr>
        <p:spPr>
          <a:xfrm>
            <a:off x="8498430" y="2142797"/>
            <a:ext cx="212330" cy="306734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6" name="Google Shape;496;p35"/>
          <p:cNvSpPr/>
          <p:nvPr/>
        </p:nvSpPr>
        <p:spPr>
          <a:xfrm>
            <a:off x="3275541" y="2770340"/>
            <a:ext cx="276876" cy="199260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97" name="Google Shape;497;p35"/>
          <p:cNvSpPr/>
          <p:nvPr/>
        </p:nvSpPr>
        <p:spPr>
          <a:xfrm>
            <a:off x="3665753" y="2755290"/>
            <a:ext cx="224277" cy="229355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8" name="Google Shape;498;p35"/>
          <p:cNvGrpSpPr/>
          <p:nvPr/>
        </p:nvGrpSpPr>
        <p:grpSpPr>
          <a:xfrm>
            <a:off x="4019462" y="2698870"/>
            <a:ext cx="264061" cy="249409"/>
            <a:chOff x="6435300" y="2742175"/>
            <a:chExt cx="266325" cy="232875"/>
          </a:xfrm>
        </p:grpSpPr>
        <p:sp>
          <p:nvSpPr>
            <p:cNvPr id="499" name="Google Shape;499;p35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35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35"/>
          <p:cNvGrpSpPr/>
          <p:nvPr/>
        </p:nvGrpSpPr>
        <p:grpSpPr>
          <a:xfrm>
            <a:off x="4804598" y="2761073"/>
            <a:ext cx="250354" cy="270428"/>
            <a:chOff x="674800" y="2146225"/>
            <a:chExt cx="252500" cy="252500"/>
          </a:xfrm>
        </p:grpSpPr>
        <p:sp>
          <p:nvSpPr>
            <p:cNvPr id="502" name="Google Shape;502;p35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5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5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5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35"/>
          <p:cNvGrpSpPr/>
          <p:nvPr/>
        </p:nvGrpSpPr>
        <p:grpSpPr>
          <a:xfrm>
            <a:off x="5199898" y="2770098"/>
            <a:ext cx="250354" cy="270428"/>
            <a:chOff x="2164225" y="2146225"/>
            <a:chExt cx="252500" cy="252500"/>
          </a:xfrm>
        </p:grpSpPr>
        <p:sp>
          <p:nvSpPr>
            <p:cNvPr id="507" name="Google Shape;507;p35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5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9" name="Google Shape;509;p35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5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1" name="Google Shape;511;p35"/>
          <p:cNvGrpSpPr/>
          <p:nvPr/>
        </p:nvGrpSpPr>
        <p:grpSpPr>
          <a:xfrm>
            <a:off x="4409323" y="2769944"/>
            <a:ext cx="250800" cy="270909"/>
            <a:chOff x="689975" y="1737200"/>
            <a:chExt cx="252950" cy="252950"/>
          </a:xfrm>
        </p:grpSpPr>
        <p:sp>
          <p:nvSpPr>
            <p:cNvPr id="512" name="Google Shape;512;p35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5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5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5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5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5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5"/>
          <p:cNvGrpSpPr/>
          <p:nvPr/>
        </p:nvGrpSpPr>
        <p:grpSpPr>
          <a:xfrm>
            <a:off x="5594980" y="2761990"/>
            <a:ext cx="250800" cy="270428"/>
            <a:chOff x="2961350" y="1740750"/>
            <a:chExt cx="252950" cy="252500"/>
          </a:xfrm>
        </p:grpSpPr>
        <p:sp>
          <p:nvSpPr>
            <p:cNvPr id="519" name="Google Shape;519;p35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5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5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35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5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5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5" name="Google Shape;525;p35"/>
          <p:cNvSpPr/>
          <p:nvPr/>
        </p:nvSpPr>
        <p:spPr>
          <a:xfrm>
            <a:off x="6013197" y="2784975"/>
            <a:ext cx="249769" cy="26994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6" name="Google Shape;526;p35"/>
          <p:cNvGrpSpPr/>
          <p:nvPr/>
        </p:nvGrpSpPr>
        <p:grpSpPr>
          <a:xfrm>
            <a:off x="6408008" y="2721309"/>
            <a:ext cx="203927" cy="295757"/>
            <a:chOff x="4026550" y="3640100"/>
            <a:chExt cx="205675" cy="276150"/>
          </a:xfrm>
        </p:grpSpPr>
        <p:sp>
          <p:nvSpPr>
            <p:cNvPr id="527" name="Google Shape;527;p35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5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5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5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5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5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3" name="Google Shape;533;p35"/>
          <p:cNvSpPr/>
          <p:nvPr/>
        </p:nvSpPr>
        <p:spPr>
          <a:xfrm>
            <a:off x="6778319" y="2773313"/>
            <a:ext cx="239274" cy="28523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4" name="Google Shape;534;p35"/>
          <p:cNvGrpSpPr/>
          <p:nvPr/>
        </p:nvGrpSpPr>
        <p:grpSpPr>
          <a:xfrm>
            <a:off x="7185411" y="2799255"/>
            <a:ext cx="263615" cy="231631"/>
            <a:chOff x="853250" y="4006875"/>
            <a:chExt cx="265875" cy="216275"/>
          </a:xfrm>
        </p:grpSpPr>
        <p:sp>
          <p:nvSpPr>
            <p:cNvPr id="535" name="Google Shape;535;p35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35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7" name="Google Shape;537;p35"/>
          <p:cNvGrpSpPr/>
          <p:nvPr/>
        </p:nvGrpSpPr>
        <p:grpSpPr>
          <a:xfrm>
            <a:off x="8068589" y="2772212"/>
            <a:ext cx="184444" cy="285716"/>
            <a:chOff x="1978675" y="3981800"/>
            <a:chExt cx="186025" cy="266775"/>
          </a:xfrm>
        </p:grpSpPr>
        <p:sp>
          <p:nvSpPr>
            <p:cNvPr id="538" name="Google Shape;538;p35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5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0" name="Google Shape;540;p35"/>
          <p:cNvSpPr/>
          <p:nvPr/>
        </p:nvSpPr>
        <p:spPr>
          <a:xfrm>
            <a:off x="7616333" y="2789287"/>
            <a:ext cx="238406" cy="25326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1" name="Google Shape;541;p35"/>
          <p:cNvGrpSpPr/>
          <p:nvPr/>
        </p:nvGrpSpPr>
        <p:grpSpPr>
          <a:xfrm>
            <a:off x="8465870" y="2779633"/>
            <a:ext cx="250354" cy="270909"/>
            <a:chOff x="480325" y="3970200"/>
            <a:chExt cx="252500" cy="252950"/>
          </a:xfrm>
        </p:grpSpPr>
        <p:sp>
          <p:nvSpPr>
            <p:cNvPr id="542" name="Google Shape;542;p35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5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5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5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5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7" name="Google Shape;547;p35"/>
          <p:cNvSpPr/>
          <p:nvPr/>
        </p:nvSpPr>
        <p:spPr>
          <a:xfrm>
            <a:off x="3341444" y="3259804"/>
            <a:ext cx="145081" cy="24223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8" name="Google Shape;548;p35"/>
          <p:cNvGrpSpPr/>
          <p:nvPr/>
        </p:nvGrpSpPr>
        <p:grpSpPr>
          <a:xfrm>
            <a:off x="3647791" y="3242859"/>
            <a:ext cx="250800" cy="270427"/>
            <a:chOff x="5745250" y="4378350"/>
            <a:chExt cx="252950" cy="252500"/>
          </a:xfrm>
        </p:grpSpPr>
        <p:sp>
          <p:nvSpPr>
            <p:cNvPr id="549" name="Google Shape;549;p35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5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1" name="Google Shape;551;p35"/>
          <p:cNvGrpSpPr/>
          <p:nvPr/>
        </p:nvGrpSpPr>
        <p:grpSpPr>
          <a:xfrm>
            <a:off x="4029915" y="3246206"/>
            <a:ext cx="250800" cy="270909"/>
            <a:chOff x="6130650" y="4381475"/>
            <a:chExt cx="252950" cy="252950"/>
          </a:xfrm>
        </p:grpSpPr>
        <p:sp>
          <p:nvSpPr>
            <p:cNvPr id="552" name="Google Shape;552;p35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35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4" name="Google Shape;554;p35"/>
          <p:cNvSpPr/>
          <p:nvPr/>
        </p:nvSpPr>
        <p:spPr>
          <a:xfrm>
            <a:off x="4410110" y="3258170"/>
            <a:ext cx="242397" cy="248847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5" name="Google Shape;555;p35"/>
          <p:cNvGrpSpPr/>
          <p:nvPr/>
        </p:nvGrpSpPr>
        <p:grpSpPr>
          <a:xfrm>
            <a:off x="4785768" y="3264514"/>
            <a:ext cx="264061" cy="235540"/>
            <a:chOff x="6919750" y="1464650"/>
            <a:chExt cx="266325" cy="219925"/>
          </a:xfrm>
        </p:grpSpPr>
        <p:sp>
          <p:nvSpPr>
            <p:cNvPr id="556" name="Google Shape;556;p35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5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8" name="Google Shape;558;p35"/>
          <p:cNvGrpSpPr/>
          <p:nvPr/>
        </p:nvGrpSpPr>
        <p:grpSpPr>
          <a:xfrm>
            <a:off x="5180384" y="3245245"/>
            <a:ext cx="275141" cy="267081"/>
            <a:chOff x="4759875" y="1027050"/>
            <a:chExt cx="277500" cy="249375"/>
          </a:xfrm>
        </p:grpSpPr>
        <p:sp>
          <p:nvSpPr>
            <p:cNvPr id="559" name="Google Shape;559;p35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5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5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5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5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4" name="Google Shape;564;p35"/>
          <p:cNvGrpSpPr/>
          <p:nvPr/>
        </p:nvGrpSpPr>
        <p:grpSpPr>
          <a:xfrm>
            <a:off x="5586325" y="3232652"/>
            <a:ext cx="279553" cy="269624"/>
            <a:chOff x="3357900" y="1057675"/>
            <a:chExt cx="281950" cy="251750"/>
          </a:xfrm>
        </p:grpSpPr>
        <p:sp>
          <p:nvSpPr>
            <p:cNvPr id="565" name="Google Shape;565;p35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5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5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35"/>
          <p:cNvGrpSpPr/>
          <p:nvPr/>
        </p:nvGrpSpPr>
        <p:grpSpPr>
          <a:xfrm>
            <a:off x="6008704" y="3220871"/>
            <a:ext cx="143321" cy="315811"/>
            <a:chOff x="3783900" y="1046675"/>
            <a:chExt cx="144550" cy="294875"/>
          </a:xfrm>
        </p:grpSpPr>
        <p:sp>
          <p:nvSpPr>
            <p:cNvPr id="569" name="Google Shape;569;p35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5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1" name="Google Shape;571;p35"/>
          <p:cNvSpPr/>
          <p:nvPr/>
        </p:nvSpPr>
        <p:spPr>
          <a:xfrm>
            <a:off x="6402430" y="3239973"/>
            <a:ext cx="192872" cy="28523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2" name="Google Shape;572;p35"/>
          <p:cNvGrpSpPr/>
          <p:nvPr/>
        </p:nvGrpSpPr>
        <p:grpSpPr>
          <a:xfrm>
            <a:off x="6683110" y="3030222"/>
            <a:ext cx="414447" cy="529850"/>
            <a:chOff x="238550" y="1487175"/>
            <a:chExt cx="418000" cy="494725"/>
          </a:xfrm>
        </p:grpSpPr>
        <p:sp>
          <p:nvSpPr>
            <p:cNvPr id="573" name="Google Shape;573;p35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5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5" name="Google Shape;575;p35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5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5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5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5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5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35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2" name="Google Shape;582;p35"/>
          <p:cNvSpPr/>
          <p:nvPr/>
        </p:nvSpPr>
        <p:spPr>
          <a:xfrm>
            <a:off x="7185146" y="3345166"/>
            <a:ext cx="280867" cy="170798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3" name="Google Shape;583;p35"/>
          <p:cNvSpPr/>
          <p:nvPr/>
        </p:nvSpPr>
        <p:spPr>
          <a:xfrm>
            <a:off x="7553738" y="3275055"/>
            <a:ext cx="264061" cy="295757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4" name="Google Shape;584;p35"/>
          <p:cNvGrpSpPr/>
          <p:nvPr/>
        </p:nvGrpSpPr>
        <p:grpSpPr>
          <a:xfrm>
            <a:off x="7997450" y="3286806"/>
            <a:ext cx="273530" cy="285823"/>
            <a:chOff x="6010925" y="3998175"/>
            <a:chExt cx="275875" cy="266875"/>
          </a:xfrm>
        </p:grpSpPr>
        <p:sp>
          <p:nvSpPr>
            <p:cNvPr id="585" name="Google Shape;585;p35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5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5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5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5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0" name="Google Shape;590;p35"/>
          <p:cNvGrpSpPr/>
          <p:nvPr/>
        </p:nvGrpSpPr>
        <p:grpSpPr>
          <a:xfrm>
            <a:off x="8449102" y="3301615"/>
            <a:ext cx="264061" cy="242233"/>
            <a:chOff x="6866650" y="1038650"/>
            <a:chExt cx="266325" cy="226175"/>
          </a:xfrm>
        </p:grpSpPr>
        <p:sp>
          <p:nvSpPr>
            <p:cNvPr id="591" name="Google Shape;591;p35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5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5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4" name="Google Shape;594;p35"/>
          <p:cNvGrpSpPr/>
          <p:nvPr/>
        </p:nvGrpSpPr>
        <p:grpSpPr>
          <a:xfrm>
            <a:off x="5252232" y="658543"/>
            <a:ext cx="204373" cy="284752"/>
            <a:chOff x="2033075" y="2942475"/>
            <a:chExt cx="206125" cy="265875"/>
          </a:xfrm>
        </p:grpSpPr>
        <p:sp>
          <p:nvSpPr>
            <p:cNvPr id="595" name="Google Shape;595;p35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5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5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5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5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5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1" name="Google Shape;601;p35"/>
          <p:cNvSpPr/>
          <p:nvPr/>
        </p:nvSpPr>
        <p:spPr>
          <a:xfrm>
            <a:off x="3275553" y="3754677"/>
            <a:ext cx="211437" cy="312946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2" name="Google Shape;602;p35"/>
          <p:cNvGrpSpPr/>
          <p:nvPr/>
        </p:nvGrpSpPr>
        <p:grpSpPr>
          <a:xfrm>
            <a:off x="3648551" y="3782892"/>
            <a:ext cx="244182" cy="284752"/>
            <a:chOff x="3081775" y="1061400"/>
            <a:chExt cx="246275" cy="265875"/>
          </a:xfrm>
        </p:grpSpPr>
        <p:sp>
          <p:nvSpPr>
            <p:cNvPr id="603" name="Google Shape;603;p35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5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5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35"/>
          <p:cNvGrpSpPr/>
          <p:nvPr/>
        </p:nvGrpSpPr>
        <p:grpSpPr>
          <a:xfrm>
            <a:off x="4053327" y="3815942"/>
            <a:ext cx="276901" cy="256076"/>
            <a:chOff x="2847150" y="1805000"/>
            <a:chExt cx="279275" cy="239100"/>
          </a:xfrm>
        </p:grpSpPr>
        <p:sp>
          <p:nvSpPr>
            <p:cNvPr id="607" name="Google Shape;607;p35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5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9" name="Google Shape;609;p35"/>
          <p:cNvSpPr/>
          <p:nvPr/>
        </p:nvSpPr>
        <p:spPr>
          <a:xfrm>
            <a:off x="4490026" y="3855157"/>
            <a:ext cx="290138" cy="149565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0" name="Google Shape;610;p35"/>
          <p:cNvGrpSpPr/>
          <p:nvPr/>
        </p:nvGrpSpPr>
        <p:grpSpPr>
          <a:xfrm>
            <a:off x="4942706" y="3772186"/>
            <a:ext cx="264061" cy="285234"/>
            <a:chOff x="6435300" y="1095300"/>
            <a:chExt cx="266325" cy="266325"/>
          </a:xfrm>
        </p:grpSpPr>
        <p:sp>
          <p:nvSpPr>
            <p:cNvPr id="611" name="Google Shape;611;p35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5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5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4" name="Google Shape;614;p35"/>
          <p:cNvSpPr/>
          <p:nvPr/>
        </p:nvSpPr>
        <p:spPr>
          <a:xfrm>
            <a:off x="5365507" y="3783399"/>
            <a:ext cx="184890" cy="260387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5" name="Google Shape;615;p35"/>
          <p:cNvSpPr/>
          <p:nvPr/>
        </p:nvSpPr>
        <p:spPr>
          <a:xfrm>
            <a:off x="5711065" y="3761158"/>
            <a:ext cx="234415" cy="24271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6" name="Google Shape;616;p35"/>
          <p:cNvGrpSpPr/>
          <p:nvPr/>
        </p:nvGrpSpPr>
        <p:grpSpPr>
          <a:xfrm>
            <a:off x="6107469" y="3768311"/>
            <a:ext cx="226012" cy="285234"/>
            <a:chOff x="4506525" y="1060950"/>
            <a:chExt cx="227950" cy="266325"/>
          </a:xfrm>
        </p:grpSpPr>
        <p:sp>
          <p:nvSpPr>
            <p:cNvPr id="617" name="Google Shape;617;p35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5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5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5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5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5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5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4" name="Google Shape;624;p35"/>
          <p:cNvSpPr/>
          <p:nvPr/>
        </p:nvSpPr>
        <p:spPr>
          <a:xfrm>
            <a:off x="6451693" y="3865240"/>
            <a:ext cx="290162" cy="9965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5" name="Google Shape;625;p35"/>
          <p:cNvSpPr/>
          <p:nvPr/>
        </p:nvSpPr>
        <p:spPr>
          <a:xfrm>
            <a:off x="7199222" y="3829381"/>
            <a:ext cx="230449" cy="281405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6" name="Google Shape;626;p35"/>
          <p:cNvGrpSpPr/>
          <p:nvPr/>
        </p:nvGrpSpPr>
        <p:grpSpPr>
          <a:xfrm>
            <a:off x="6861639" y="3829329"/>
            <a:ext cx="188435" cy="279959"/>
            <a:chOff x="867500" y="3647700"/>
            <a:chExt cx="190050" cy="261400"/>
          </a:xfrm>
        </p:grpSpPr>
        <p:sp>
          <p:nvSpPr>
            <p:cNvPr id="627" name="Google Shape;627;p35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5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5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5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5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32" name="Google Shape;632;p35"/>
          <p:cNvSpPr/>
          <p:nvPr/>
        </p:nvSpPr>
        <p:spPr>
          <a:xfrm>
            <a:off x="7579051" y="3803337"/>
            <a:ext cx="267581" cy="242260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3" name="Google Shape;633;p35"/>
          <p:cNvSpPr/>
          <p:nvPr/>
        </p:nvSpPr>
        <p:spPr>
          <a:xfrm>
            <a:off x="8030400" y="3802346"/>
            <a:ext cx="230003" cy="284511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4" name="Google Shape;634;p35"/>
          <p:cNvGrpSpPr/>
          <p:nvPr/>
        </p:nvGrpSpPr>
        <p:grpSpPr>
          <a:xfrm>
            <a:off x="8468362" y="3794245"/>
            <a:ext cx="224699" cy="312946"/>
            <a:chOff x="3707175" y="1322350"/>
            <a:chExt cx="226625" cy="292200"/>
          </a:xfrm>
        </p:grpSpPr>
        <p:sp>
          <p:nvSpPr>
            <p:cNvPr id="635" name="Google Shape;635;p35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5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0" name="Shape 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1" name="Google Shape;641;p36"/>
          <p:cNvSpPr txBox="1"/>
          <p:nvPr>
            <p:ph type="title"/>
          </p:nvPr>
        </p:nvSpPr>
        <p:spPr>
          <a:xfrm>
            <a:off x="2852725" y="564225"/>
            <a:ext cx="5910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CC0000"/>
                </a:solidFill>
              </a:rPr>
              <a:t>Credits</a:t>
            </a:r>
            <a:endParaRPr b="1">
              <a:solidFill>
                <a:srgbClr val="CC0000"/>
              </a:solidFill>
            </a:endParaRPr>
          </a:p>
        </p:txBody>
      </p:sp>
      <p:sp>
        <p:nvSpPr>
          <p:cNvPr id="642" name="Google Shape;642;p36"/>
          <p:cNvSpPr txBox="1"/>
          <p:nvPr>
            <p:ph idx="1" type="body"/>
          </p:nvPr>
        </p:nvSpPr>
        <p:spPr>
          <a:xfrm>
            <a:off x="4637600" y="1398225"/>
            <a:ext cx="4125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46" name="Shape 646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51_Canyon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FFFF"/>
      </a:accent1>
      <a:accent2>
        <a:srgbClr val="FFFFFF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073763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