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23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2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37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71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C2A126DD-0B99-4804-BA94-8342EF45E98B}">
  <a:tblStyle styleId="{C2A126DD-0B99-4804-BA94-8342EF45E98B}" styleName="Table_0">
    <a:wholeTbl>
      <a:tcTxStyle b="off" i="off">
        <a:font>
          <a:latin typeface="맑은 고딕"/>
          <a:ea typeface="맑은 고딕"/>
          <a:cs typeface="맑은 고딕"/>
        </a:font>
        <a:schemeClr val="dk1"/>
      </a:tcTxStyle>
      <a:tcStyle>
        <a:tcBdr>
          <a:lef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E8ECF4"/>
          </a:solidFill>
        </a:fill>
      </a:tcStyle>
    </a:wholeTbl>
    <a:band1H>
      <a:tcTxStyle/>
      <a:tcStyle>
        <a:fill>
          <a:solidFill>
            <a:srgbClr val="CFD7E7"/>
          </a:solidFill>
        </a:fill>
      </a:tcStyle>
    </a:band1H>
    <a:band2H>
      <a:tcTxStyle/>
    </a:band2H>
    <a:band1V>
      <a:tcTxStyle/>
      <a:tcStyle>
        <a:fill>
          <a:solidFill>
            <a:srgbClr val="CFD7E7"/>
          </a:solidFill>
        </a:fill>
      </a:tcStyle>
    </a:band1V>
    <a:band2V>
      <a:tcTxStyle/>
    </a:band2V>
    <a:la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lastCol>
    <a:firstCol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fill>
          <a:solidFill>
            <a:schemeClr val="accent1"/>
          </a:solidFill>
        </a:fill>
      </a:tcStyle>
    </a:firstCol>
    <a:la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top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chemeClr val="accent1"/>
          </a:solidFill>
        </a:fill>
      </a:tcStyle>
    </a:lastRow>
    <a:seCell>
      <a:tcTxStyle/>
    </a:seCell>
    <a:swCell>
      <a:tcTxStyle/>
    </a:swCell>
    <a:firstRow>
      <a:tcTxStyle b="on" i="off">
        <a:font>
          <a:latin typeface="맑은 고딕"/>
          <a:ea typeface="맑은 고딕"/>
          <a:cs typeface="맑은 고딕"/>
        </a:font>
        <a:schemeClr val="lt1"/>
      </a:tcTxStyle>
      <a:tcStyle>
        <a:tcBdr>
          <a:bottom>
            <a:ln cap="flat" cmpd="sng" w="381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chemeClr val="accent1"/>
          </a:solidFill>
        </a:fill>
      </a:tcStyle>
    </a:firstRow>
    <a:neCell>
      <a:tcTxStyle/>
    </a:neCell>
    <a:nwCell>
      <a:tcTxStyle/>
    </a:nwCell>
  </a:tblStyle>
  <a:tblStyle styleId="{F5C96BEE-5A15-49DF-84F5-355A7BD456E7}" styleName="Table_1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42" Type="http://schemas.openxmlformats.org/officeDocument/2006/relationships/slide" Target="slides/slide37.xml"/><Relationship Id="rId41" Type="http://schemas.openxmlformats.org/officeDocument/2006/relationships/slide" Target="slides/slide36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g1c509bc790_2_1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" name="Google Shape;112;g1c509bc790_2_10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g1c509bc790_2_1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" name="Google Shape;120;g1c509bc790_2_11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1" name="Shape 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" name="Google Shape;132;g1c509bc790_2_1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" name="Google Shape;133;g1c509bc790_2_12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g1c509bc790_2_1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" name="Google Shape;190;g1c509bc790_2_18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g1c509bc790_2_1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6" name="Google Shape;196;g1c509bc790_2_18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g1c509bc790_2_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6" name="Google Shape;206;g1c509bc790_2_19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4" name="Shape 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5" name="Google Shape;235;g1c509bc790_2_2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" name="Google Shape;236;g1c509bc790_2_22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g1c509bc790_2_2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" name="Google Shape;260;g1c509bc790_2_24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7" name="Shape 2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8" name="Google Shape;298;g1c509bc790_2_2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9" name="Google Shape;299;g1c509bc790_2_28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g1c509bc790_2_29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" name="Google Shape;309;g1c509bc790_2_29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0" name="Shape 3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1" name="Google Shape;341;g1c509bc790_2_3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g1c509bc790_2_32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4" name="Shape 3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5" name="Google Shape;365;g1c509bc790_2_3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6" name="Google Shape;366;g1c509bc790_2_35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0" name="Shape 3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1" name="Google Shape;391;g1c509bc790_2_37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" name="Google Shape;392;g1c509bc790_2_37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0" name="Shape 4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1" name="Google Shape;401;g1c509bc790_2_3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" name="Google Shape;402;g1c509bc790_2_38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7" name="Shape 4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8" name="Google Shape;438;g1c509bc790_2_4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9" name="Google Shape;439;g1c509bc790_2_42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8" name="Shape 4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9" name="Google Shape;449;g1c509bc790_2_4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0" name="Google Shape;450;g1c509bc790_2_43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" name="Google Shape;475;g1c509bc790_2_4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6" name="Google Shape;476;g1c509bc790_2_45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92" name="Shape 4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3" name="Google Shape;493;g1c509bc790_2_4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" name="Google Shape;494;g1c509bc790_2_47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30" name="Shape 5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1" name="Google Shape;531;g1c509bc790_2_5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2" name="Google Shape;532;g1c509bc790_2_51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41" name="Shape 5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2" name="Google Shape;542;g1c509bc790_2_5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" name="Google Shape;543;g1c509bc790_2_52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7" name="Shape 5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8" name="Google Shape;568;g1c509bc790_2_5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9" name="Google Shape;569;g1c509bc790_2_54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8" name="Shape 5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9" name="Google Shape;579;g1c509bc790_2_5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0" name="Google Shape;580;g1c509bc790_2_55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06" name="Shape 6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7" name="Google Shape;607;g1c509bc790_2_5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8" name="Google Shape;608;g1c509bc790_2_58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6" name="Shape 6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7" name="Google Shape;617;g1c509bc790_2_5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8" name="Google Shape;618;g1c509bc790_2_59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7" name="Shape 6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8" name="Google Shape;648;g1c509bc790_2_62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49" name="Google Shape;649;g1c509bc790_2_6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0" name="Google Shape;650;g1c509bc790_2_621:notes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2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‹#›</a:t>
            </a:fld>
            <a:endParaRPr sz="12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0" name="Shape 6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1" name="Google Shape;681;g1c509bc790_2_6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2" name="Google Shape;682;g1c509bc790_2_65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2" name="Shape 6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3" name="Google Shape;693;g1c509bc790_2_6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" name="Google Shape;694;g1c509bc790_2_66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8" name="Shape 7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9" name="Google Shape;719;g1c509bc790_2_6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0" name="Google Shape;720;g1c509bc790_2_68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42" name="Shape 7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3" name="Google Shape;743;g1c509bc790_2_7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" name="Google Shape;744;g1c509bc790_2_71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1" name="Shape 7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2" name="Google Shape;752;g1c509bc790_2_7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" name="Google Shape;753;g1c509bc790_2_72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9" name="Shape 7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0" name="Google Shape;760;g1c509bc790_2_7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1" name="Google Shape;761;g1c509bc790_2_72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9" name="Shape 7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0" name="Google Shape;770;g1c509bc790_2_7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1" name="Google Shape;771;g1c509bc790_2_73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5" name="Shape 7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6" name="Google Shape;776;g1c509bc790_2_7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7" name="Google Shape;777;g1c509bc790_2_74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6" name="Shape 7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7" name="Google Shape;787;g1c509bc790_2_7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8" name="Google Shape;788;g1c509bc790_2_75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8" name="Shape 8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9" name="Google Shape;849;g1c509bc790_2_8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0" name="Google Shape;850;g1c509bc790_2_81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03" name="Shape 9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4" name="Google Shape;904;g1c509bc790_2_8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5" name="Google Shape;905;g1c509bc790_2_86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59" name="Shape 9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0" name="Google Shape;960;g1c509bc790_2_9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1" name="Google Shape;961;g1c509bc790_2_92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jp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png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jpg"/></Relationships>
</file>

<file path=ppt/slideLayouts/_rels/slideLayout2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ver Slide layout">
  <p:cSld name="Cover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Google Shape;7;p2"/>
          <p:cNvSpPr txBox="1"/>
          <p:nvPr>
            <p:ph type="title"/>
          </p:nvPr>
        </p:nvSpPr>
        <p:spPr>
          <a:xfrm>
            <a:off x="5042975" y="2975150"/>
            <a:ext cx="3840900" cy="1268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9pPr>
          </a:lstStyle>
          <a:p/>
        </p:txBody>
      </p:sp>
      <p:sp>
        <p:nvSpPr>
          <p:cNvPr id="8" name="Google Shape;8;p2"/>
          <p:cNvSpPr txBox="1"/>
          <p:nvPr>
            <p:ph idx="1" type="subTitle"/>
          </p:nvPr>
        </p:nvSpPr>
        <p:spPr>
          <a:xfrm>
            <a:off x="5049500" y="4082071"/>
            <a:ext cx="3840900" cy="594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">
  <p:cSld name="1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3"/>
          <p:cNvSpPr txBox="1"/>
          <p:nvPr>
            <p:ph type="title"/>
          </p:nvPr>
        </p:nvSpPr>
        <p:spPr>
          <a:xfrm>
            <a:off x="1920525" y="284013"/>
            <a:ext cx="7058700" cy="63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genda Layout">
  <p:cSld name="Agenda Layout">
    <p:bg>
      <p:bgPr>
        <a:solidFill>
          <a:srgbClr val="444342"/>
        </a:solidFill>
      </p:bgPr>
    </p:bg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Fullslidesppt-Contents\20161219\05-com\Key-item01.png" id="12" name="Google Shape;12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1"/>
            <a:ext cx="3856106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Break Layout">
  <p:cSld name="Section Break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5"/>
          <p:cNvSpPr/>
          <p:nvPr/>
        </p:nvSpPr>
        <p:spPr>
          <a:xfrm>
            <a:off x="4860032" y="987574"/>
            <a:ext cx="3168352" cy="3168352"/>
          </a:xfrm>
          <a:prstGeom prst="ellipse">
            <a:avLst/>
          </a:prstGeom>
          <a:solidFill>
            <a:srgbClr val="444342">
              <a:alpha val="83921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Basic Layout">
  <p:cSld name="6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6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262626">
              <a:alpha val="71764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" name="Google Shape;17;p6"/>
          <p:cNvSpPr/>
          <p:nvPr>
            <p:ph idx="2" type="pic"/>
          </p:nvPr>
        </p:nvSpPr>
        <p:spPr>
          <a:xfrm>
            <a:off x="3887924" y="1089585"/>
            <a:ext cx="1368152" cy="1482165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18" name="Google Shape;18;p6"/>
          <p:cNvSpPr txBox="1"/>
          <p:nvPr>
            <p:ph type="title"/>
          </p:nvPr>
        </p:nvSpPr>
        <p:spPr>
          <a:xfrm>
            <a:off x="164800" y="2972504"/>
            <a:ext cx="8864400" cy="5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9pPr>
          </a:lstStyle>
          <a:p/>
        </p:txBody>
      </p:sp>
      <p:sp>
        <p:nvSpPr>
          <p:cNvPr id="19" name="Google Shape;19;p6"/>
          <p:cNvSpPr txBox="1"/>
          <p:nvPr>
            <p:ph idx="1" type="subTitle"/>
          </p:nvPr>
        </p:nvSpPr>
        <p:spPr>
          <a:xfrm>
            <a:off x="186325" y="3528851"/>
            <a:ext cx="8842800" cy="2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Basic Layout">
  <p:cSld name="2_Basic Layout">
    <p:bg>
      <p:bgPr>
        <a:solidFill>
          <a:srgbClr val="444342"/>
        </a:solidFill>
      </p:bgPr>
    </p:bg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7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9pPr>
          </a:lstStyle>
          <a:p/>
        </p:txBody>
      </p:sp>
      <p:sp>
        <p:nvSpPr>
          <p:cNvPr id="22" name="Google Shape;22;p7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Basic Layout">
  <p:cSld name="8_Basic Layout">
    <p:bg>
      <p:bgPr>
        <a:solidFill>
          <a:srgbClr val="444342"/>
        </a:solidFill>
      </p:bgPr>
    </p:bg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8"/>
          <p:cNvSpPr/>
          <p:nvPr>
            <p:ph idx="2" type="pic"/>
          </p:nvPr>
        </p:nvSpPr>
        <p:spPr>
          <a:xfrm>
            <a:off x="323528" y="1341082"/>
            <a:ext cx="1440160" cy="1252711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5" name="Google Shape;25;p8"/>
          <p:cNvSpPr/>
          <p:nvPr>
            <p:ph idx="3" type="pic"/>
          </p:nvPr>
        </p:nvSpPr>
        <p:spPr>
          <a:xfrm>
            <a:off x="1907704" y="1341082"/>
            <a:ext cx="1440160" cy="1252711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6" name="Google Shape;26;p8"/>
          <p:cNvSpPr/>
          <p:nvPr>
            <p:ph idx="4" type="pic"/>
          </p:nvPr>
        </p:nvSpPr>
        <p:spPr>
          <a:xfrm>
            <a:off x="3491880" y="1341082"/>
            <a:ext cx="1440160" cy="1252711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7" name="Google Shape;27;p8"/>
          <p:cNvSpPr/>
          <p:nvPr>
            <p:ph idx="5" type="pic"/>
          </p:nvPr>
        </p:nvSpPr>
        <p:spPr>
          <a:xfrm>
            <a:off x="5076056" y="1341082"/>
            <a:ext cx="1440160" cy="1252711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8" name="Google Shape;28;p8"/>
          <p:cNvSpPr/>
          <p:nvPr>
            <p:ph idx="6" type="pic"/>
          </p:nvPr>
        </p:nvSpPr>
        <p:spPr>
          <a:xfrm>
            <a:off x="2599209" y="3147814"/>
            <a:ext cx="1440160" cy="1252711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9" name="Google Shape;29;p8"/>
          <p:cNvSpPr/>
          <p:nvPr>
            <p:ph idx="7" type="pic"/>
          </p:nvPr>
        </p:nvSpPr>
        <p:spPr>
          <a:xfrm>
            <a:off x="4183385" y="3147814"/>
            <a:ext cx="1440160" cy="1252711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0" name="Google Shape;30;p8"/>
          <p:cNvSpPr/>
          <p:nvPr>
            <p:ph idx="8" type="pic"/>
          </p:nvPr>
        </p:nvSpPr>
        <p:spPr>
          <a:xfrm>
            <a:off x="5767561" y="3147814"/>
            <a:ext cx="1440160" cy="1252711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1" name="Google Shape;31;p8"/>
          <p:cNvSpPr/>
          <p:nvPr>
            <p:ph idx="9" type="pic"/>
          </p:nvPr>
        </p:nvSpPr>
        <p:spPr>
          <a:xfrm>
            <a:off x="7351737" y="3147814"/>
            <a:ext cx="1440160" cy="1252711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2" name="Google Shape;32;p8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9pPr>
          </a:lstStyle>
          <a:p/>
        </p:txBody>
      </p:sp>
      <p:sp>
        <p:nvSpPr>
          <p:cNvPr id="33" name="Google Shape;33;p8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s and Contents Layout">
  <p:cSld name="Images and Contents Layout">
    <p:bg>
      <p:bgPr>
        <a:solidFill>
          <a:srgbClr val="444342"/>
        </a:solidFill>
      </p:bgPr>
    </p:bg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9"/>
          <p:cNvSpPr/>
          <p:nvPr>
            <p:ph idx="2" type="pic"/>
          </p:nvPr>
        </p:nvSpPr>
        <p:spPr>
          <a:xfrm>
            <a:off x="5369421" y="286544"/>
            <a:ext cx="2016224" cy="2184243"/>
          </a:xfrm>
          <a:prstGeom prst="diamond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6" name="Google Shape;36;p9"/>
          <p:cNvSpPr/>
          <p:nvPr>
            <p:ph idx="3" type="pic"/>
          </p:nvPr>
        </p:nvSpPr>
        <p:spPr>
          <a:xfrm>
            <a:off x="4260726" y="1476772"/>
            <a:ext cx="2016224" cy="2184243"/>
          </a:xfrm>
          <a:prstGeom prst="diamond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7" name="Google Shape;37;p9"/>
          <p:cNvSpPr/>
          <p:nvPr>
            <p:ph idx="4" type="pic"/>
          </p:nvPr>
        </p:nvSpPr>
        <p:spPr>
          <a:xfrm>
            <a:off x="5369421" y="2662808"/>
            <a:ext cx="2016224" cy="2184243"/>
          </a:xfrm>
          <a:prstGeom prst="diamond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38" name="Google Shape;38;p9"/>
          <p:cNvSpPr/>
          <p:nvPr>
            <p:ph idx="5" type="pic"/>
          </p:nvPr>
        </p:nvSpPr>
        <p:spPr>
          <a:xfrm>
            <a:off x="6478116" y="1476772"/>
            <a:ext cx="2016224" cy="2184243"/>
          </a:xfrm>
          <a:prstGeom prst="diamond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Basic Layout">
  <p:cSld name="5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Google Shape;40;p10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FFC000">
              <a:alpha val="82745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" name="Google Shape;41;p10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9pPr>
          </a:lstStyle>
          <a:p/>
        </p:txBody>
      </p:sp>
      <p:sp>
        <p:nvSpPr>
          <p:cNvPr id="42" name="Google Shape;42;p10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434343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Images and Contents Layout">
  <p:cSld name="1_Images and Contents Layout">
    <p:bg>
      <p:bgPr>
        <a:solidFill>
          <a:srgbClr val="444342"/>
        </a:solidFill>
      </p:bgPr>
    </p:bg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11"/>
          <p:cNvSpPr/>
          <p:nvPr>
            <p:ph idx="2" type="pic"/>
          </p:nvPr>
        </p:nvSpPr>
        <p:spPr>
          <a:xfrm>
            <a:off x="356295" y="195486"/>
            <a:ext cx="1944216" cy="468052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5" name="Google Shape;45;p11"/>
          <p:cNvSpPr/>
          <p:nvPr>
            <p:ph idx="3" type="pic"/>
          </p:nvPr>
        </p:nvSpPr>
        <p:spPr>
          <a:xfrm>
            <a:off x="4676775" y="195486"/>
            <a:ext cx="1944216" cy="468052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Images and Contents Layout">
  <p:cSld name="2_Images and Contents Layout">
    <p:bg>
      <p:bgPr>
        <a:solidFill>
          <a:srgbClr val="444342"/>
        </a:solidFill>
      </p:bgPr>
    </p:bg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12"/>
          <p:cNvSpPr/>
          <p:nvPr>
            <p:ph idx="2" type="pic"/>
          </p:nvPr>
        </p:nvSpPr>
        <p:spPr>
          <a:xfrm>
            <a:off x="467544" y="360041"/>
            <a:ext cx="3168352" cy="3147814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8" name="Google Shape;48;p12"/>
          <p:cNvSpPr/>
          <p:nvPr>
            <p:ph idx="3" type="pic"/>
          </p:nvPr>
        </p:nvSpPr>
        <p:spPr>
          <a:xfrm>
            <a:off x="3779912" y="360041"/>
            <a:ext cx="4752528" cy="1722079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9" name="Google Shape;49;p12"/>
          <p:cNvSpPr/>
          <p:nvPr>
            <p:ph idx="4" type="pic"/>
          </p:nvPr>
        </p:nvSpPr>
        <p:spPr>
          <a:xfrm>
            <a:off x="3779912" y="2211711"/>
            <a:ext cx="1476000" cy="1296144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0" name="Google Shape;50;p12"/>
          <p:cNvSpPr/>
          <p:nvPr>
            <p:ph idx="5" type="pic"/>
          </p:nvPr>
        </p:nvSpPr>
        <p:spPr>
          <a:xfrm>
            <a:off x="5418176" y="2211711"/>
            <a:ext cx="1476000" cy="1296144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1" name="Google Shape;51;p12"/>
          <p:cNvSpPr/>
          <p:nvPr>
            <p:ph idx="6" type="pic"/>
          </p:nvPr>
        </p:nvSpPr>
        <p:spPr>
          <a:xfrm>
            <a:off x="7056440" y="2211711"/>
            <a:ext cx="1476000" cy="1296144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Images and Contents Layout">
  <p:cSld name="3_Images and Contents Layout">
    <p:bg>
      <p:bgPr>
        <a:solidFill>
          <a:srgbClr val="444342"/>
        </a:solidFill>
      </p:bgPr>
    </p:bg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13"/>
          <p:cNvSpPr/>
          <p:nvPr>
            <p:ph idx="2" type="pic"/>
          </p:nvPr>
        </p:nvSpPr>
        <p:spPr>
          <a:xfrm>
            <a:off x="3779912" y="920899"/>
            <a:ext cx="4752528" cy="1722079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4" name="Google Shape;54;p13"/>
          <p:cNvSpPr/>
          <p:nvPr>
            <p:ph idx="3" type="pic"/>
          </p:nvPr>
        </p:nvSpPr>
        <p:spPr>
          <a:xfrm>
            <a:off x="3779912" y="3147814"/>
            <a:ext cx="4752528" cy="1722079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5" name="Google Shape;55;p13"/>
          <p:cNvSpPr/>
          <p:nvPr/>
        </p:nvSpPr>
        <p:spPr>
          <a:xfrm>
            <a:off x="590550" y="915566"/>
            <a:ext cx="3117354" cy="3960440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" name="Google Shape;56;p13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9_Images and Contents Layout">
  <p:cSld name="9_Images and Contents Layout">
    <p:bg>
      <p:bgPr>
        <a:solidFill>
          <a:srgbClr val="444342"/>
        </a:solidFill>
      </p:bgPr>
    </p:bg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:\Fullppt\005-PNG이미지\모니터.png" id="58" name="Google Shape;58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6803312" y="2730636"/>
            <a:ext cx="2040674" cy="2034703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D:\Fullppt\005-PNG이미지\모니터.png" id="59" name="Google Shape;59;p1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675342" y="2730636"/>
            <a:ext cx="2040674" cy="2034703"/>
          </a:xfrm>
          <a:prstGeom prst="rect">
            <a:avLst/>
          </a:prstGeom>
          <a:noFill/>
          <a:ln>
            <a:noFill/>
          </a:ln>
        </p:spPr>
      </p:pic>
      <p:sp>
        <p:nvSpPr>
          <p:cNvPr id="60" name="Google Shape;60;p14"/>
          <p:cNvSpPr/>
          <p:nvPr>
            <p:ph idx="2" type="pic"/>
          </p:nvPr>
        </p:nvSpPr>
        <p:spPr>
          <a:xfrm>
            <a:off x="2752750" y="2812503"/>
            <a:ext cx="1874748" cy="1273225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1" name="Google Shape;61;p14"/>
          <p:cNvSpPr/>
          <p:nvPr>
            <p:ph idx="3" type="pic"/>
          </p:nvPr>
        </p:nvSpPr>
        <p:spPr>
          <a:xfrm>
            <a:off x="6881512" y="2812503"/>
            <a:ext cx="1874748" cy="1273225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2" name="Google Shape;62;p14"/>
          <p:cNvSpPr/>
          <p:nvPr>
            <p:ph idx="4" type="pic"/>
          </p:nvPr>
        </p:nvSpPr>
        <p:spPr>
          <a:xfrm>
            <a:off x="4576763" y="2331939"/>
            <a:ext cx="2346784" cy="1605795"/>
          </a:xfrm>
          <a:prstGeom prst="rect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Images and Contents Layout">
  <p:cSld name="7_Images and Contents Layout">
    <p:bg>
      <p:bgPr>
        <a:solidFill>
          <a:srgbClr val="444342"/>
        </a:solidFill>
      </p:bgPr>
    </p:bg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Google Shape;64;p15"/>
          <p:cNvSpPr/>
          <p:nvPr>
            <p:ph idx="2" type="pic"/>
          </p:nvPr>
        </p:nvSpPr>
        <p:spPr>
          <a:xfrm>
            <a:off x="429444" y="1203598"/>
            <a:ext cx="4104456" cy="1728515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5" name="Google Shape;65;p15"/>
          <p:cNvSpPr/>
          <p:nvPr>
            <p:ph idx="3" type="pic"/>
          </p:nvPr>
        </p:nvSpPr>
        <p:spPr>
          <a:xfrm>
            <a:off x="4644008" y="1203598"/>
            <a:ext cx="4104456" cy="1728515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6" name="Google Shape;66;p15"/>
          <p:cNvSpPr/>
          <p:nvPr>
            <p:ph idx="4" type="pic"/>
          </p:nvPr>
        </p:nvSpPr>
        <p:spPr>
          <a:xfrm>
            <a:off x="4644008" y="3060973"/>
            <a:ext cx="4104456" cy="1728515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7" name="Google Shape;67;p15"/>
          <p:cNvSpPr/>
          <p:nvPr/>
        </p:nvSpPr>
        <p:spPr>
          <a:xfrm>
            <a:off x="429900" y="3061296"/>
            <a:ext cx="4104000" cy="1728192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" name="Google Shape;68;p15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9pPr>
          </a:lstStyle>
          <a:p/>
        </p:txBody>
      </p:sp>
      <p:sp>
        <p:nvSpPr>
          <p:cNvPr id="69" name="Google Shape;69;p15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Basic Layout">
  <p:cSld name="4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16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262626">
              <a:alpha val="80784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" name="Google Shape;72;p16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9pPr>
          </a:lstStyle>
          <a:p/>
        </p:txBody>
      </p:sp>
      <p:sp>
        <p:nvSpPr>
          <p:cNvPr id="73" name="Google Shape;73;p16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Images and Contents Layout">
  <p:cSld name="4_Images and Contents Layout">
    <p:bg>
      <p:bgPr>
        <a:solidFill>
          <a:srgbClr val="444342"/>
        </a:solidFill>
      </p:bgPr>
    </p:bg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17"/>
          <p:cNvSpPr/>
          <p:nvPr>
            <p:ph idx="2" type="pic"/>
          </p:nvPr>
        </p:nvSpPr>
        <p:spPr>
          <a:xfrm>
            <a:off x="0" y="339502"/>
            <a:ext cx="6084168" cy="216024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6" name="Google Shape;76;p17"/>
          <p:cNvSpPr/>
          <p:nvPr>
            <p:ph idx="3" type="pic"/>
          </p:nvPr>
        </p:nvSpPr>
        <p:spPr>
          <a:xfrm>
            <a:off x="3059832" y="2624708"/>
            <a:ext cx="6084168" cy="216024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Images and Contents Layout">
  <p:cSld name="6_Images and Contents Layout">
    <p:bg>
      <p:bgPr>
        <a:solidFill>
          <a:srgbClr val="444342"/>
        </a:solidFill>
      </p:bgPr>
    </p:bg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p18"/>
          <p:cNvSpPr/>
          <p:nvPr>
            <p:ph idx="2" type="pic"/>
          </p:nvPr>
        </p:nvSpPr>
        <p:spPr>
          <a:xfrm>
            <a:off x="539552" y="1131590"/>
            <a:ext cx="4032448" cy="216024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9" name="Google Shape;79;p18"/>
          <p:cNvSpPr/>
          <p:nvPr>
            <p:ph idx="3" type="pic"/>
          </p:nvPr>
        </p:nvSpPr>
        <p:spPr>
          <a:xfrm>
            <a:off x="539552" y="3291830"/>
            <a:ext cx="1656184" cy="144016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0" name="Google Shape;80;p18"/>
          <p:cNvSpPr/>
          <p:nvPr>
            <p:ph idx="4" type="pic"/>
          </p:nvPr>
        </p:nvSpPr>
        <p:spPr>
          <a:xfrm>
            <a:off x="2195736" y="3291830"/>
            <a:ext cx="2376264" cy="1440160"/>
          </a:xfrm>
          <a:prstGeom prst="rect">
            <a:avLst/>
          </a:prstGeom>
          <a:solidFill>
            <a:srgbClr val="BFBFB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1" name="Google Shape;81;p18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9pPr>
          </a:lstStyle>
          <a:p/>
        </p:txBody>
      </p:sp>
      <p:sp>
        <p:nvSpPr>
          <p:cNvPr id="82" name="Google Shape;82;p18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Images and Contents Layout">
  <p:cSld name="5_Images and Contents Layout">
    <p:bg>
      <p:bgPr>
        <a:solidFill>
          <a:srgbClr val="444342"/>
        </a:solidFill>
      </p:bgPr>
    </p:bg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19"/>
          <p:cNvSpPr/>
          <p:nvPr/>
        </p:nvSpPr>
        <p:spPr>
          <a:xfrm>
            <a:off x="-9526" y="1183060"/>
            <a:ext cx="9153525" cy="3960440"/>
          </a:xfrm>
          <a:custGeom>
            <a:rect b="b" l="l" r="r" t="t"/>
            <a:pathLst>
              <a:path extrusionOk="0" h="120000" w="120000">
                <a:moveTo>
                  <a:pt x="0" y="99279"/>
                </a:moveTo>
                <a:lnTo>
                  <a:pt x="120000" y="0"/>
                </a:lnTo>
                <a:lnTo>
                  <a:pt x="120000" y="120000"/>
                </a:lnTo>
                <a:lnTo>
                  <a:pt x="124" y="120000"/>
                </a:lnTo>
                <a:lnTo>
                  <a:pt x="0" y="99279"/>
                </a:lnTo>
                <a:close/>
              </a:path>
            </a:pathLst>
          </a:cu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Fullppt\PNG이미지\핸드폰2.png" id="85" name="Google Shape;85;p1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677798" y="777418"/>
            <a:ext cx="3373328" cy="4085033"/>
          </a:xfrm>
          <a:prstGeom prst="rect">
            <a:avLst/>
          </a:prstGeom>
          <a:noFill/>
          <a:ln>
            <a:noFill/>
          </a:ln>
        </p:spPr>
      </p:pic>
      <p:sp>
        <p:nvSpPr>
          <p:cNvPr id="86" name="Google Shape;86;p19"/>
          <p:cNvSpPr/>
          <p:nvPr>
            <p:ph idx="2" type="pic"/>
          </p:nvPr>
        </p:nvSpPr>
        <p:spPr>
          <a:xfrm>
            <a:off x="6516216" y="915566"/>
            <a:ext cx="1945465" cy="3005145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7" name="Google Shape;87;p19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9pPr>
          </a:lstStyle>
          <a:p/>
        </p:txBody>
      </p:sp>
      <p:sp>
        <p:nvSpPr>
          <p:cNvPr id="88" name="Google Shape;88;p19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nd Slide Layout">
  <p:cSld name="End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20"/>
          <p:cNvSpPr/>
          <p:nvPr/>
        </p:nvSpPr>
        <p:spPr>
          <a:xfrm>
            <a:off x="0" y="3363838"/>
            <a:ext cx="9144000" cy="1440160"/>
          </a:xfrm>
          <a:prstGeom prst="rect">
            <a:avLst/>
          </a:prstGeom>
          <a:solidFill>
            <a:srgbClr val="444342">
              <a:alpha val="84705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" name="Google Shape;91;p20"/>
          <p:cNvSpPr txBox="1"/>
          <p:nvPr>
            <p:ph type="title"/>
          </p:nvPr>
        </p:nvSpPr>
        <p:spPr>
          <a:xfrm>
            <a:off x="164800" y="3672636"/>
            <a:ext cx="8864400" cy="5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9pPr>
          </a:lstStyle>
          <a:p/>
        </p:txBody>
      </p:sp>
      <p:sp>
        <p:nvSpPr>
          <p:cNvPr id="92" name="Google Shape;92;p20"/>
          <p:cNvSpPr txBox="1"/>
          <p:nvPr>
            <p:ph idx="1" type="subTitle"/>
          </p:nvPr>
        </p:nvSpPr>
        <p:spPr>
          <a:xfrm>
            <a:off x="186325" y="4228983"/>
            <a:ext cx="8842800" cy="2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con sets layout">
  <p:cSld name="icon sets layout"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21"/>
          <p:cNvSpPr/>
          <p:nvPr/>
        </p:nvSpPr>
        <p:spPr>
          <a:xfrm>
            <a:off x="354008" y="1131589"/>
            <a:ext cx="2849840" cy="3649171"/>
          </a:xfrm>
          <a:prstGeom prst="roundRect">
            <a:avLst>
              <a:gd fmla="val 3968" name="adj"/>
            </a:avLst>
          </a:prstGeom>
          <a:solidFill>
            <a:srgbClr val="44434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" name="Google Shape;95;p21"/>
          <p:cNvSpPr txBox="1"/>
          <p:nvPr/>
        </p:nvSpPr>
        <p:spPr>
          <a:xfrm>
            <a:off x="755576" y="1427128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Resize without losing quality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" name="Google Shape;96;p21"/>
          <p:cNvSpPr txBox="1"/>
          <p:nvPr/>
        </p:nvSpPr>
        <p:spPr>
          <a:xfrm>
            <a:off x="755576" y="1939375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Change Fill Color &amp;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Line Color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" name="Google Shape;97;p21"/>
          <p:cNvSpPr/>
          <p:nvPr/>
        </p:nvSpPr>
        <p:spPr>
          <a:xfrm>
            <a:off x="531932" y="1347500"/>
            <a:ext cx="108520" cy="3240473"/>
          </a:xfrm>
          <a:prstGeom prst="roundRect">
            <a:avLst>
              <a:gd fmla="val 50000" name="adj"/>
            </a:avLst>
          </a:prstGeom>
          <a:solidFill>
            <a:schemeClr val="lt1">
              <a:alpha val="4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" name="Google Shape;98;p21"/>
          <p:cNvSpPr/>
          <p:nvPr/>
        </p:nvSpPr>
        <p:spPr>
          <a:xfrm rot="5400000">
            <a:off x="2592642" y="1238201"/>
            <a:ext cx="502331" cy="502331"/>
          </a:xfrm>
          <a:prstGeom prst="halfFrame">
            <a:avLst>
              <a:gd fmla="val 23728" name="adj1"/>
              <a:gd fmla="val 24642" name="adj2"/>
            </a:avLst>
          </a:prstGeom>
          <a:solidFill>
            <a:schemeClr val="lt1">
              <a:alpha val="2274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9" name="Google Shape;99;p21"/>
          <p:cNvGrpSpPr/>
          <p:nvPr/>
        </p:nvGrpSpPr>
        <p:grpSpPr>
          <a:xfrm>
            <a:off x="755725" y="3062543"/>
            <a:ext cx="1872059" cy="1576233"/>
            <a:chOff x="102157" y="1419622"/>
            <a:chExt cx="1872059" cy="1576233"/>
          </a:xfrm>
        </p:grpSpPr>
        <p:sp>
          <p:nvSpPr>
            <p:cNvPr id="100" name="Google Shape;100;p21"/>
            <p:cNvSpPr txBox="1"/>
            <p:nvPr/>
          </p:nvSpPr>
          <p:spPr>
            <a:xfrm>
              <a:off x="127596" y="2749634"/>
              <a:ext cx="184662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www.googleslidesppt.com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" name="Google Shape;101;p21"/>
            <p:cNvSpPr txBox="1"/>
            <p:nvPr/>
          </p:nvSpPr>
          <p:spPr>
            <a:xfrm>
              <a:off x="102157" y="1419622"/>
              <a:ext cx="1827644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Google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Slides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PPT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lor Code Layout">
  <p:cSld name="Color Code Layout"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22"/>
          <p:cNvSpPr txBox="1"/>
          <p:nvPr>
            <p:ph type="title"/>
          </p:nvPr>
        </p:nvSpPr>
        <p:spPr>
          <a:xfrm>
            <a:off x="86000" y="153100"/>
            <a:ext cx="8943300" cy="5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434343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">
  <p:cSld name="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23"/>
          <p:cNvSpPr txBox="1"/>
          <p:nvPr>
            <p:ph type="title"/>
          </p:nvPr>
        </p:nvSpPr>
        <p:spPr>
          <a:xfrm>
            <a:off x="343975" y="153100"/>
            <a:ext cx="6513900" cy="5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Basic Layout">
  <p:cSld name="3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24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262626">
              <a:alpha val="71764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" name="Google Shape;108;p24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FFC000"/>
                </a:solidFill>
              </a:defRPr>
            </a:lvl9pPr>
          </a:lstStyle>
          <a:p/>
        </p:txBody>
      </p:sp>
      <p:sp>
        <p:nvSpPr>
          <p:cNvPr id="109" name="Google Shape;109;p24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FFC000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11" Type="http://schemas.openxmlformats.org/officeDocument/2006/relationships/slideLayout" Target="../slideLayouts/slideLayout11.xml"/><Relationship Id="rId22" Type="http://schemas.openxmlformats.org/officeDocument/2006/relationships/slideLayout" Target="../slideLayouts/slideLayout22.xml"/><Relationship Id="rId10" Type="http://schemas.openxmlformats.org/officeDocument/2006/relationships/slideLayout" Target="../slideLayouts/slideLayout10.xml"/><Relationship Id="rId21" Type="http://schemas.openxmlformats.org/officeDocument/2006/relationships/slideLayout" Target="../slideLayouts/slideLayout21.xml"/><Relationship Id="rId13" Type="http://schemas.openxmlformats.org/officeDocument/2006/relationships/slideLayout" Target="../slideLayouts/slideLayout13.xml"/><Relationship Id="rId24" Type="http://schemas.openxmlformats.org/officeDocument/2006/relationships/theme" Target="../theme/theme2.xml"/><Relationship Id="rId12" Type="http://schemas.openxmlformats.org/officeDocument/2006/relationships/slideLayout" Target="../slideLayouts/slideLayout12.xml"/><Relationship Id="rId23" Type="http://schemas.openxmlformats.org/officeDocument/2006/relationships/slideLayout" Target="../slideLayouts/slideLayout23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20.jp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0" Type="http://schemas.openxmlformats.org/officeDocument/2006/relationships/image" Target="../media/image21.jpg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22.jpg"/><Relationship Id="rId4" Type="http://schemas.openxmlformats.org/officeDocument/2006/relationships/image" Target="../media/image19.jpg"/><Relationship Id="rId9" Type="http://schemas.openxmlformats.org/officeDocument/2006/relationships/image" Target="../media/image26.jpg"/><Relationship Id="rId5" Type="http://schemas.openxmlformats.org/officeDocument/2006/relationships/image" Target="../media/image12.jpg"/><Relationship Id="rId6" Type="http://schemas.openxmlformats.org/officeDocument/2006/relationships/image" Target="../media/image14.jpg"/><Relationship Id="rId7" Type="http://schemas.openxmlformats.org/officeDocument/2006/relationships/image" Target="../media/image23.jpg"/><Relationship Id="rId8" Type="http://schemas.openxmlformats.org/officeDocument/2006/relationships/image" Target="../media/image18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31.jpg"/><Relationship Id="rId4" Type="http://schemas.openxmlformats.org/officeDocument/2006/relationships/image" Target="../media/image27.jpg"/><Relationship Id="rId5" Type="http://schemas.openxmlformats.org/officeDocument/2006/relationships/image" Target="../media/image29.jpg"/><Relationship Id="rId6" Type="http://schemas.openxmlformats.org/officeDocument/2006/relationships/image" Target="../media/image28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16.jpg"/><Relationship Id="rId4" Type="http://schemas.openxmlformats.org/officeDocument/2006/relationships/image" Target="../media/image25.jp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30.jpg"/><Relationship Id="rId4" Type="http://schemas.openxmlformats.org/officeDocument/2006/relationships/image" Target="../media/image17.jpg"/><Relationship Id="rId5" Type="http://schemas.openxmlformats.org/officeDocument/2006/relationships/image" Target="../media/image13.jpg"/><Relationship Id="rId6" Type="http://schemas.openxmlformats.org/officeDocument/2006/relationships/image" Target="../media/image15.jpg"/><Relationship Id="rId7" Type="http://schemas.openxmlformats.org/officeDocument/2006/relationships/image" Target="../media/image24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38.jpg"/><Relationship Id="rId4" Type="http://schemas.openxmlformats.org/officeDocument/2006/relationships/image" Target="../media/image42.jp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36.jpg"/><Relationship Id="rId4" Type="http://schemas.openxmlformats.org/officeDocument/2006/relationships/image" Target="../media/image32.jpg"/><Relationship Id="rId5" Type="http://schemas.openxmlformats.org/officeDocument/2006/relationships/image" Target="../media/image8.png"/><Relationship Id="rId6" Type="http://schemas.openxmlformats.org/officeDocument/2006/relationships/image" Target="../media/image33.jp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34.jpg"/><Relationship Id="rId4" Type="http://schemas.openxmlformats.org/officeDocument/2006/relationships/image" Target="../media/image44.jpg"/><Relationship Id="rId5" Type="http://schemas.openxmlformats.org/officeDocument/2006/relationships/image" Target="../media/image41.jp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43.jpg"/><Relationship Id="rId4" Type="http://schemas.openxmlformats.org/officeDocument/2006/relationships/image" Target="../media/image35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39.jpg"/><Relationship Id="rId4" Type="http://schemas.openxmlformats.org/officeDocument/2006/relationships/image" Target="../media/image40.jpg"/><Relationship Id="rId5" Type="http://schemas.openxmlformats.org/officeDocument/2006/relationships/image" Target="../media/image45.jp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28.xml"/><Relationship Id="rId3" Type="http://schemas.openxmlformats.org/officeDocument/2006/relationships/image" Target="../media/image37.jpg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3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6.xml"/></Relationships>
</file>

<file path=ppt/slides/_rels/slide3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37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3" name="Shape 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" name="Google Shape;114;p25"/>
          <p:cNvSpPr txBox="1"/>
          <p:nvPr/>
        </p:nvSpPr>
        <p:spPr>
          <a:xfrm>
            <a:off x="7380312" y="267494"/>
            <a:ext cx="1440160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600" u="none" cap="none" strike="noStrike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LogoType</a:t>
            </a:r>
            <a:endParaRPr b="0" i="0" sz="1600" u="none" cap="none" strike="noStrike">
              <a:solidFill>
                <a:srgbClr val="FFC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" name="Google Shape;115;p25">
            <a:hlinkClick r:id="rId3"/>
          </p:cNvPr>
          <p:cNvSpPr txBox="1"/>
          <p:nvPr/>
        </p:nvSpPr>
        <p:spPr>
          <a:xfrm>
            <a:off x="-36512" y="4825165"/>
            <a:ext cx="8928992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www.googleslidesppt.com _ 30+ Ready Made Google Slides  &amp; PowerPoint Presentation for Free</a:t>
            </a:r>
            <a:endParaRPr b="0" i="0" sz="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6" name="Google Shape;116;p25"/>
          <p:cNvSpPr txBox="1"/>
          <p:nvPr>
            <p:ph type="title"/>
          </p:nvPr>
        </p:nvSpPr>
        <p:spPr>
          <a:xfrm>
            <a:off x="5042975" y="2975150"/>
            <a:ext cx="3840900" cy="1268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2800">
                <a:solidFill>
                  <a:srgbClr val="FFC000"/>
                </a:solidFill>
              </a:rPr>
              <a:t>Free Presentation </a:t>
            </a:r>
            <a:endParaRPr sz="2800">
              <a:solidFill>
                <a:srgbClr val="FFC000"/>
              </a:solidFill>
            </a:endParaRPr>
          </a:p>
          <a:p>
            <a:pPr indent="0" lvl="0" marL="0" rtl="0" algn="r">
              <a:lnSpc>
                <a:spcPct val="80000"/>
              </a:lnSpc>
              <a:spcBef>
                <a:spcPts val="560"/>
              </a:spcBef>
              <a:spcAft>
                <a:spcPts val="0"/>
              </a:spcAft>
              <a:buNone/>
            </a:pPr>
            <a:r>
              <a:rPr lang="en" sz="2800">
                <a:solidFill>
                  <a:srgbClr val="FFC000"/>
                </a:solidFill>
              </a:rPr>
              <a:t>Template</a:t>
            </a:r>
            <a:endParaRPr/>
          </a:p>
        </p:txBody>
      </p:sp>
      <p:sp>
        <p:nvSpPr>
          <p:cNvPr id="117" name="Google Shape;117;p25"/>
          <p:cNvSpPr txBox="1"/>
          <p:nvPr>
            <p:ph idx="1" type="subTitle"/>
          </p:nvPr>
        </p:nvSpPr>
        <p:spPr>
          <a:xfrm>
            <a:off x="5049500" y="4082071"/>
            <a:ext cx="3840900" cy="59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1200">
                <a:solidFill>
                  <a:srgbClr val="FFC000"/>
                </a:solidFill>
              </a:rPr>
              <a:t>30+ Ready Made PowerPoint Template</a:t>
            </a:r>
            <a:endParaRPr>
              <a:solidFill>
                <a:schemeClr val="dk1"/>
              </a:solidFill>
            </a:endParaRPr>
          </a:p>
          <a:p>
            <a:pPr indent="0" lvl="0" marL="0" rtl="0" algn="r">
              <a:spcBef>
                <a:spcPts val="24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C000"/>
                </a:solidFill>
              </a:rPr>
              <a:t>with Google Slides for Free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p26"/>
          <p:cNvSpPr txBox="1"/>
          <p:nvPr/>
        </p:nvSpPr>
        <p:spPr>
          <a:xfrm>
            <a:off x="2052799" y="1243963"/>
            <a:ext cx="698477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i="0" lang="en" sz="12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3" name="Google Shape;123;p26"/>
          <p:cNvGrpSpPr/>
          <p:nvPr/>
        </p:nvGrpSpPr>
        <p:grpSpPr>
          <a:xfrm>
            <a:off x="2052799" y="2010650"/>
            <a:ext cx="3312368" cy="1643410"/>
            <a:chOff x="1619672" y="2139702"/>
            <a:chExt cx="3240360" cy="1643410"/>
          </a:xfrm>
        </p:grpSpPr>
        <p:sp>
          <p:nvSpPr>
            <p:cNvPr id="124" name="Google Shape;124;p26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FFC000"/>
                  </a:solidFill>
                  <a:latin typeface="Arial"/>
                  <a:ea typeface="Arial"/>
                  <a:cs typeface="Arial"/>
                  <a:sym typeface="Arial"/>
                </a:rPr>
                <a:t>Edit In Google Slides</a:t>
              </a:r>
              <a:endParaRPr b="1" sz="18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5" name="Google Shape;125;p26"/>
            <p:cNvSpPr txBox="1"/>
            <p:nvPr/>
          </p:nvSpPr>
          <p:spPr>
            <a:xfrm>
              <a:off x="1619672" y="2582783"/>
              <a:ext cx="3240360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Please navigate to the </a:t>
              </a: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Make a copy</a:t>
              </a: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will get a copy of this document on your Google Drive and this copy will be created. So you will be able to edit, add or delete slides.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6" name="Google Shape;126;p26"/>
          <p:cNvGrpSpPr/>
          <p:nvPr/>
        </p:nvGrpSpPr>
        <p:grpSpPr>
          <a:xfrm>
            <a:off x="5725207" y="2010650"/>
            <a:ext cx="3312368" cy="1458744"/>
            <a:chOff x="1619672" y="2139702"/>
            <a:chExt cx="3240360" cy="1458744"/>
          </a:xfrm>
        </p:grpSpPr>
        <p:sp>
          <p:nvSpPr>
            <p:cNvPr id="127" name="Google Shape;127;p26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FFC000"/>
                  </a:solidFill>
                  <a:latin typeface="Arial"/>
                  <a:ea typeface="Arial"/>
                  <a:cs typeface="Arial"/>
                  <a:sym typeface="Arial"/>
                </a:rPr>
                <a:t>Edit in PowerPoint</a:t>
              </a:r>
              <a:endParaRPr b="1" sz="18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" name="Google Shape;128;p26"/>
            <p:cNvSpPr txBox="1"/>
            <p:nvPr/>
          </p:nvSpPr>
          <p:spPr>
            <a:xfrm>
              <a:off x="1619672" y="2582783"/>
              <a:ext cx="3240360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Navigate to the </a:t>
              </a: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Download as Microsoft PowerPoint</a:t>
              </a: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download a </a:t>
              </a: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.pptx </a:t>
              </a: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file. So you can open and edit in PowerPoint.</a:t>
              </a:r>
              <a:endParaRPr/>
            </a:p>
          </p:txBody>
        </p:sp>
      </p:grpSp>
      <p:sp>
        <p:nvSpPr>
          <p:cNvPr id="129" name="Google Shape;129;p26"/>
          <p:cNvSpPr txBox="1"/>
          <p:nvPr/>
        </p:nvSpPr>
        <p:spPr>
          <a:xfrm>
            <a:off x="2052799" y="3980267"/>
            <a:ext cx="69847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" name="Google Shape;130;p26"/>
          <p:cNvSpPr txBox="1"/>
          <p:nvPr>
            <p:ph type="title"/>
          </p:nvPr>
        </p:nvSpPr>
        <p:spPr>
          <a:xfrm>
            <a:off x="1920525" y="284013"/>
            <a:ext cx="7058700" cy="6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400">
                <a:solidFill>
                  <a:srgbClr val="FFC000"/>
                </a:solidFill>
              </a:rPr>
              <a:t>INSTRUCTIONS FOR USE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p27"/>
          <p:cNvSpPr txBox="1"/>
          <p:nvPr/>
        </p:nvSpPr>
        <p:spPr>
          <a:xfrm>
            <a:off x="4032448" y="339502"/>
            <a:ext cx="5111552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36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Agenda Style</a:t>
            </a:r>
            <a:endParaRPr sz="3600">
              <a:solidFill>
                <a:srgbClr val="FFC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6" name="Google Shape;136;p27"/>
          <p:cNvGrpSpPr/>
          <p:nvPr/>
        </p:nvGrpSpPr>
        <p:grpSpPr>
          <a:xfrm>
            <a:off x="3480374" y="1203598"/>
            <a:ext cx="5328592" cy="755937"/>
            <a:chOff x="3414539" y="1203598"/>
            <a:chExt cx="5328592" cy="755937"/>
          </a:xfrm>
        </p:grpSpPr>
        <p:grpSp>
          <p:nvGrpSpPr>
            <p:cNvPr id="137" name="Google Shape;137;p27"/>
            <p:cNvGrpSpPr/>
            <p:nvPr/>
          </p:nvGrpSpPr>
          <p:grpSpPr>
            <a:xfrm>
              <a:off x="3414539" y="1203598"/>
              <a:ext cx="3816400" cy="576064"/>
              <a:chOff x="4572000" y="1743933"/>
              <a:chExt cx="3816400" cy="576064"/>
            </a:xfrm>
          </p:grpSpPr>
          <p:sp>
            <p:nvSpPr>
              <p:cNvPr id="138" name="Google Shape;138;p27"/>
              <p:cNvSpPr/>
              <p:nvPr/>
            </p:nvSpPr>
            <p:spPr>
              <a:xfrm>
                <a:off x="4788024" y="1743933"/>
                <a:ext cx="3384376" cy="576064"/>
              </a:xfrm>
              <a:prstGeom prst="rect">
                <a:avLst/>
              </a:prstGeom>
              <a:solidFill>
                <a:srgbClr val="FFC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" name="Google Shape;139;p27"/>
              <p:cNvSpPr/>
              <p:nvPr/>
            </p:nvSpPr>
            <p:spPr>
              <a:xfrm rot="-5400000">
                <a:off x="4392000" y="1923934"/>
                <a:ext cx="576000" cy="216000"/>
              </a:xfrm>
              <a:prstGeom prst="triangle">
                <a:avLst>
                  <a:gd fmla="val 0" name="adj"/>
                </a:avLst>
              </a:prstGeom>
              <a:solidFill>
                <a:srgbClr val="FFC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" name="Google Shape;140;p27"/>
              <p:cNvSpPr/>
              <p:nvPr/>
            </p:nvSpPr>
            <p:spPr>
              <a:xfrm rot="5400000">
                <a:off x="7992400" y="1923933"/>
                <a:ext cx="576000" cy="216000"/>
              </a:xfrm>
              <a:prstGeom prst="triangle">
                <a:avLst>
                  <a:gd fmla="val 0" name="adj"/>
                </a:avLst>
              </a:prstGeom>
              <a:solidFill>
                <a:srgbClr val="FFC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41" name="Google Shape;141;p27"/>
            <p:cNvGrpSpPr/>
            <p:nvPr/>
          </p:nvGrpSpPr>
          <p:grpSpPr>
            <a:xfrm>
              <a:off x="4314639" y="1383471"/>
              <a:ext cx="4428492" cy="576064"/>
              <a:chOff x="4572000" y="1743934"/>
              <a:chExt cx="4428492" cy="576064"/>
            </a:xfrm>
          </p:grpSpPr>
          <p:sp>
            <p:nvSpPr>
              <p:cNvPr id="142" name="Google Shape;142;p27"/>
              <p:cNvSpPr/>
              <p:nvPr/>
            </p:nvSpPr>
            <p:spPr>
              <a:xfrm>
                <a:off x="4788024" y="1743934"/>
                <a:ext cx="4212468" cy="576064"/>
              </a:xfrm>
              <a:prstGeom prst="rect">
                <a:avLst/>
              </a:pr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" name="Google Shape;143;p27"/>
              <p:cNvSpPr/>
              <p:nvPr/>
            </p:nvSpPr>
            <p:spPr>
              <a:xfrm rot="-5400000">
                <a:off x="4392000" y="1923934"/>
                <a:ext cx="576000" cy="216000"/>
              </a:xfrm>
              <a:prstGeom prst="triangle">
                <a:avLst>
                  <a:gd fmla="val 0" name="adj"/>
                </a:avLst>
              </a:pr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44" name="Google Shape;144;p27"/>
          <p:cNvGrpSpPr/>
          <p:nvPr/>
        </p:nvGrpSpPr>
        <p:grpSpPr>
          <a:xfrm>
            <a:off x="3122111" y="2111871"/>
            <a:ext cx="5328592" cy="755937"/>
            <a:chOff x="3414539" y="1203598"/>
            <a:chExt cx="5328592" cy="755937"/>
          </a:xfrm>
        </p:grpSpPr>
        <p:grpSp>
          <p:nvGrpSpPr>
            <p:cNvPr id="145" name="Google Shape;145;p27"/>
            <p:cNvGrpSpPr/>
            <p:nvPr/>
          </p:nvGrpSpPr>
          <p:grpSpPr>
            <a:xfrm>
              <a:off x="3414539" y="1203598"/>
              <a:ext cx="3816400" cy="576064"/>
              <a:chOff x="4572000" y="1743933"/>
              <a:chExt cx="3816400" cy="576064"/>
            </a:xfrm>
          </p:grpSpPr>
          <p:sp>
            <p:nvSpPr>
              <p:cNvPr id="146" name="Google Shape;146;p27"/>
              <p:cNvSpPr/>
              <p:nvPr/>
            </p:nvSpPr>
            <p:spPr>
              <a:xfrm>
                <a:off x="4788024" y="1743933"/>
                <a:ext cx="3384376" cy="576064"/>
              </a:xfrm>
              <a:prstGeom prst="rect">
                <a:avLst/>
              </a:prstGeom>
              <a:solidFill>
                <a:srgbClr val="FFC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" name="Google Shape;147;p27"/>
              <p:cNvSpPr/>
              <p:nvPr/>
            </p:nvSpPr>
            <p:spPr>
              <a:xfrm rot="-5400000">
                <a:off x="4392000" y="1923934"/>
                <a:ext cx="576000" cy="216000"/>
              </a:xfrm>
              <a:prstGeom prst="triangle">
                <a:avLst>
                  <a:gd fmla="val 0" name="adj"/>
                </a:avLst>
              </a:prstGeom>
              <a:solidFill>
                <a:srgbClr val="FFC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" name="Google Shape;148;p27"/>
              <p:cNvSpPr/>
              <p:nvPr/>
            </p:nvSpPr>
            <p:spPr>
              <a:xfrm rot="5400000">
                <a:off x="7992400" y="1923933"/>
                <a:ext cx="576000" cy="216000"/>
              </a:xfrm>
              <a:prstGeom prst="triangle">
                <a:avLst>
                  <a:gd fmla="val 0" name="adj"/>
                </a:avLst>
              </a:prstGeom>
              <a:solidFill>
                <a:srgbClr val="FFC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49" name="Google Shape;149;p27"/>
            <p:cNvGrpSpPr/>
            <p:nvPr/>
          </p:nvGrpSpPr>
          <p:grpSpPr>
            <a:xfrm>
              <a:off x="4314639" y="1383471"/>
              <a:ext cx="4428492" cy="576064"/>
              <a:chOff x="4572000" y="1743934"/>
              <a:chExt cx="4428492" cy="576064"/>
            </a:xfrm>
          </p:grpSpPr>
          <p:sp>
            <p:nvSpPr>
              <p:cNvPr id="150" name="Google Shape;150;p27"/>
              <p:cNvSpPr/>
              <p:nvPr/>
            </p:nvSpPr>
            <p:spPr>
              <a:xfrm>
                <a:off x="4788024" y="1743934"/>
                <a:ext cx="4212468" cy="576064"/>
              </a:xfrm>
              <a:prstGeom prst="rect">
                <a:avLst/>
              </a:pr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" name="Google Shape;151;p27"/>
              <p:cNvSpPr/>
              <p:nvPr/>
            </p:nvSpPr>
            <p:spPr>
              <a:xfrm rot="-5400000">
                <a:off x="4392000" y="1923934"/>
                <a:ext cx="576000" cy="216000"/>
              </a:xfrm>
              <a:prstGeom prst="triangle">
                <a:avLst>
                  <a:gd fmla="val 0" name="adj"/>
                </a:avLst>
              </a:pr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52" name="Google Shape;152;p27"/>
          <p:cNvGrpSpPr/>
          <p:nvPr/>
        </p:nvGrpSpPr>
        <p:grpSpPr>
          <a:xfrm>
            <a:off x="2763849" y="3020144"/>
            <a:ext cx="5328592" cy="755937"/>
            <a:chOff x="3414539" y="1203598"/>
            <a:chExt cx="5328592" cy="755937"/>
          </a:xfrm>
        </p:grpSpPr>
        <p:grpSp>
          <p:nvGrpSpPr>
            <p:cNvPr id="153" name="Google Shape;153;p27"/>
            <p:cNvGrpSpPr/>
            <p:nvPr/>
          </p:nvGrpSpPr>
          <p:grpSpPr>
            <a:xfrm>
              <a:off x="3414539" y="1203598"/>
              <a:ext cx="3816400" cy="576064"/>
              <a:chOff x="4572000" y="1743933"/>
              <a:chExt cx="3816400" cy="576064"/>
            </a:xfrm>
          </p:grpSpPr>
          <p:sp>
            <p:nvSpPr>
              <p:cNvPr id="154" name="Google Shape;154;p27"/>
              <p:cNvSpPr/>
              <p:nvPr/>
            </p:nvSpPr>
            <p:spPr>
              <a:xfrm>
                <a:off x="4788024" y="1743933"/>
                <a:ext cx="3384376" cy="576064"/>
              </a:xfrm>
              <a:prstGeom prst="rect">
                <a:avLst/>
              </a:prstGeom>
              <a:solidFill>
                <a:srgbClr val="FFC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5" name="Google Shape;155;p27"/>
              <p:cNvSpPr/>
              <p:nvPr/>
            </p:nvSpPr>
            <p:spPr>
              <a:xfrm rot="-5400000">
                <a:off x="4392000" y="1923934"/>
                <a:ext cx="576000" cy="216000"/>
              </a:xfrm>
              <a:prstGeom prst="triangle">
                <a:avLst>
                  <a:gd fmla="val 0" name="adj"/>
                </a:avLst>
              </a:prstGeom>
              <a:solidFill>
                <a:srgbClr val="FFC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6" name="Google Shape;156;p27"/>
              <p:cNvSpPr/>
              <p:nvPr/>
            </p:nvSpPr>
            <p:spPr>
              <a:xfrm rot="5400000">
                <a:off x="7992400" y="1923933"/>
                <a:ext cx="576000" cy="216000"/>
              </a:xfrm>
              <a:prstGeom prst="triangle">
                <a:avLst>
                  <a:gd fmla="val 0" name="adj"/>
                </a:avLst>
              </a:prstGeom>
              <a:solidFill>
                <a:srgbClr val="FFC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57" name="Google Shape;157;p27"/>
            <p:cNvGrpSpPr/>
            <p:nvPr/>
          </p:nvGrpSpPr>
          <p:grpSpPr>
            <a:xfrm>
              <a:off x="4314639" y="1383471"/>
              <a:ext cx="4428492" cy="576064"/>
              <a:chOff x="4572000" y="1743934"/>
              <a:chExt cx="4428492" cy="576064"/>
            </a:xfrm>
          </p:grpSpPr>
          <p:sp>
            <p:nvSpPr>
              <p:cNvPr id="158" name="Google Shape;158;p27"/>
              <p:cNvSpPr/>
              <p:nvPr/>
            </p:nvSpPr>
            <p:spPr>
              <a:xfrm>
                <a:off x="4788024" y="1743934"/>
                <a:ext cx="4212468" cy="576064"/>
              </a:xfrm>
              <a:prstGeom prst="rect">
                <a:avLst/>
              </a:pr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9" name="Google Shape;159;p27"/>
              <p:cNvSpPr/>
              <p:nvPr/>
            </p:nvSpPr>
            <p:spPr>
              <a:xfrm rot="-5400000">
                <a:off x="4392000" y="1923934"/>
                <a:ext cx="576000" cy="216000"/>
              </a:xfrm>
              <a:prstGeom prst="triangle">
                <a:avLst>
                  <a:gd fmla="val 0" name="adj"/>
                </a:avLst>
              </a:pr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60" name="Google Shape;160;p27"/>
          <p:cNvGrpSpPr/>
          <p:nvPr/>
        </p:nvGrpSpPr>
        <p:grpSpPr>
          <a:xfrm>
            <a:off x="2405587" y="3928417"/>
            <a:ext cx="5328592" cy="755937"/>
            <a:chOff x="3414539" y="1203598"/>
            <a:chExt cx="5328592" cy="755937"/>
          </a:xfrm>
        </p:grpSpPr>
        <p:grpSp>
          <p:nvGrpSpPr>
            <p:cNvPr id="161" name="Google Shape;161;p27"/>
            <p:cNvGrpSpPr/>
            <p:nvPr/>
          </p:nvGrpSpPr>
          <p:grpSpPr>
            <a:xfrm>
              <a:off x="3414539" y="1203598"/>
              <a:ext cx="3816400" cy="576064"/>
              <a:chOff x="4572000" y="1743933"/>
              <a:chExt cx="3816400" cy="576064"/>
            </a:xfrm>
          </p:grpSpPr>
          <p:sp>
            <p:nvSpPr>
              <p:cNvPr id="162" name="Google Shape;162;p27"/>
              <p:cNvSpPr/>
              <p:nvPr/>
            </p:nvSpPr>
            <p:spPr>
              <a:xfrm>
                <a:off x="4788024" y="1743933"/>
                <a:ext cx="3384376" cy="576064"/>
              </a:xfrm>
              <a:prstGeom prst="rect">
                <a:avLst/>
              </a:prstGeom>
              <a:solidFill>
                <a:srgbClr val="FFC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3" name="Google Shape;163;p27"/>
              <p:cNvSpPr/>
              <p:nvPr/>
            </p:nvSpPr>
            <p:spPr>
              <a:xfrm rot="-5400000">
                <a:off x="4392000" y="1923934"/>
                <a:ext cx="576000" cy="216000"/>
              </a:xfrm>
              <a:prstGeom prst="triangle">
                <a:avLst>
                  <a:gd fmla="val 0" name="adj"/>
                </a:avLst>
              </a:prstGeom>
              <a:solidFill>
                <a:srgbClr val="FFC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4" name="Google Shape;164;p27"/>
              <p:cNvSpPr/>
              <p:nvPr/>
            </p:nvSpPr>
            <p:spPr>
              <a:xfrm rot="5400000">
                <a:off x="7992400" y="1923933"/>
                <a:ext cx="576000" cy="216000"/>
              </a:xfrm>
              <a:prstGeom prst="triangle">
                <a:avLst>
                  <a:gd fmla="val 0" name="adj"/>
                </a:avLst>
              </a:prstGeom>
              <a:solidFill>
                <a:srgbClr val="FFC00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65" name="Google Shape;165;p27"/>
            <p:cNvGrpSpPr/>
            <p:nvPr/>
          </p:nvGrpSpPr>
          <p:grpSpPr>
            <a:xfrm>
              <a:off x="4314639" y="1383471"/>
              <a:ext cx="4428492" cy="576064"/>
              <a:chOff x="4572000" y="1743934"/>
              <a:chExt cx="4428492" cy="576064"/>
            </a:xfrm>
          </p:grpSpPr>
          <p:sp>
            <p:nvSpPr>
              <p:cNvPr id="166" name="Google Shape;166;p27"/>
              <p:cNvSpPr/>
              <p:nvPr/>
            </p:nvSpPr>
            <p:spPr>
              <a:xfrm>
                <a:off x="4788024" y="1743934"/>
                <a:ext cx="4212468" cy="576064"/>
              </a:xfrm>
              <a:prstGeom prst="rect">
                <a:avLst/>
              </a:pr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7" name="Google Shape;167;p27"/>
              <p:cNvSpPr/>
              <p:nvPr/>
            </p:nvSpPr>
            <p:spPr>
              <a:xfrm rot="-5400000">
                <a:off x="4392000" y="1923934"/>
                <a:ext cx="576000" cy="216000"/>
              </a:xfrm>
              <a:prstGeom prst="triangle">
                <a:avLst>
                  <a:gd fmla="val 0" name="adj"/>
                </a:avLst>
              </a:prstGeom>
              <a:solidFill>
                <a:srgbClr val="F2F2F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168" name="Google Shape;168;p27"/>
          <p:cNvSpPr txBox="1"/>
          <p:nvPr/>
        </p:nvSpPr>
        <p:spPr>
          <a:xfrm>
            <a:off x="3695748" y="1260765"/>
            <a:ext cx="60852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" name="Google Shape;169;p27"/>
          <p:cNvSpPr txBox="1"/>
          <p:nvPr/>
        </p:nvSpPr>
        <p:spPr>
          <a:xfrm>
            <a:off x="3342756" y="2169038"/>
            <a:ext cx="60852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" name="Google Shape;170;p27"/>
          <p:cNvSpPr txBox="1"/>
          <p:nvPr/>
        </p:nvSpPr>
        <p:spPr>
          <a:xfrm>
            <a:off x="2989765" y="3077311"/>
            <a:ext cx="60852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1" name="Google Shape;171;p27"/>
          <p:cNvSpPr txBox="1"/>
          <p:nvPr/>
        </p:nvSpPr>
        <p:spPr>
          <a:xfrm>
            <a:off x="2636774" y="3985584"/>
            <a:ext cx="60852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2" name="Google Shape;172;p27"/>
          <p:cNvGrpSpPr/>
          <p:nvPr/>
        </p:nvGrpSpPr>
        <p:grpSpPr>
          <a:xfrm>
            <a:off x="4733779" y="1402521"/>
            <a:ext cx="3716924" cy="534690"/>
            <a:chOff x="4667944" y="1383471"/>
            <a:chExt cx="3716924" cy="534690"/>
          </a:xfrm>
        </p:grpSpPr>
        <p:sp>
          <p:nvSpPr>
            <p:cNvPr id="173" name="Google Shape;173;p27"/>
            <p:cNvSpPr txBox="1"/>
            <p:nvPr/>
          </p:nvSpPr>
          <p:spPr>
            <a:xfrm>
              <a:off x="4667944" y="1641162"/>
              <a:ext cx="330703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Modern PowerPoint  Presentation designed</a:t>
              </a:r>
              <a:endParaRPr/>
            </a:p>
          </p:txBody>
        </p:sp>
        <p:sp>
          <p:nvSpPr>
            <p:cNvPr id="174" name="Google Shape;174;p27"/>
            <p:cNvSpPr txBox="1"/>
            <p:nvPr/>
          </p:nvSpPr>
          <p:spPr>
            <a:xfrm>
              <a:off x="4667944" y="1383471"/>
              <a:ext cx="371692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75" name="Google Shape;175;p27"/>
          <p:cNvGrpSpPr/>
          <p:nvPr/>
        </p:nvGrpSpPr>
        <p:grpSpPr>
          <a:xfrm>
            <a:off x="4380474" y="2314068"/>
            <a:ext cx="3716924" cy="534690"/>
            <a:chOff x="4667944" y="1383471"/>
            <a:chExt cx="3716924" cy="534690"/>
          </a:xfrm>
        </p:grpSpPr>
        <p:sp>
          <p:nvSpPr>
            <p:cNvPr id="176" name="Google Shape;176;p27"/>
            <p:cNvSpPr txBox="1"/>
            <p:nvPr/>
          </p:nvSpPr>
          <p:spPr>
            <a:xfrm>
              <a:off x="4667944" y="1641162"/>
              <a:ext cx="330703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Modern PowerPoint  Presentation designed</a:t>
              </a:r>
              <a:endParaRPr/>
            </a:p>
          </p:txBody>
        </p:sp>
        <p:sp>
          <p:nvSpPr>
            <p:cNvPr id="177" name="Google Shape;177;p27"/>
            <p:cNvSpPr txBox="1"/>
            <p:nvPr/>
          </p:nvSpPr>
          <p:spPr>
            <a:xfrm>
              <a:off x="4667944" y="1383471"/>
              <a:ext cx="371692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78" name="Google Shape;178;p27"/>
          <p:cNvGrpSpPr/>
          <p:nvPr/>
        </p:nvGrpSpPr>
        <p:grpSpPr>
          <a:xfrm>
            <a:off x="4027169" y="3225615"/>
            <a:ext cx="3716924" cy="534690"/>
            <a:chOff x="4667944" y="1383471"/>
            <a:chExt cx="3716924" cy="534690"/>
          </a:xfrm>
        </p:grpSpPr>
        <p:sp>
          <p:nvSpPr>
            <p:cNvPr id="179" name="Google Shape;179;p27"/>
            <p:cNvSpPr txBox="1"/>
            <p:nvPr/>
          </p:nvSpPr>
          <p:spPr>
            <a:xfrm>
              <a:off x="4667944" y="1641162"/>
              <a:ext cx="330703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Modern PowerPoint  Presentation designed</a:t>
              </a:r>
              <a:endParaRPr/>
            </a:p>
          </p:txBody>
        </p:sp>
        <p:sp>
          <p:nvSpPr>
            <p:cNvPr id="180" name="Google Shape;180;p27"/>
            <p:cNvSpPr txBox="1"/>
            <p:nvPr/>
          </p:nvSpPr>
          <p:spPr>
            <a:xfrm>
              <a:off x="4667944" y="1383471"/>
              <a:ext cx="371692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81" name="Google Shape;181;p27"/>
          <p:cNvGrpSpPr/>
          <p:nvPr/>
        </p:nvGrpSpPr>
        <p:grpSpPr>
          <a:xfrm>
            <a:off x="3673864" y="4137162"/>
            <a:ext cx="3716924" cy="534690"/>
            <a:chOff x="4667944" y="1383471"/>
            <a:chExt cx="3716924" cy="534690"/>
          </a:xfrm>
        </p:grpSpPr>
        <p:sp>
          <p:nvSpPr>
            <p:cNvPr id="182" name="Google Shape;182;p27"/>
            <p:cNvSpPr txBox="1"/>
            <p:nvPr/>
          </p:nvSpPr>
          <p:spPr>
            <a:xfrm>
              <a:off x="4667944" y="1641162"/>
              <a:ext cx="3307035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Modern PowerPoint  Presentation designed</a:t>
              </a:r>
              <a:endParaRPr/>
            </a:p>
          </p:txBody>
        </p:sp>
        <p:sp>
          <p:nvSpPr>
            <p:cNvPr id="183" name="Google Shape;183;p27"/>
            <p:cNvSpPr txBox="1"/>
            <p:nvPr/>
          </p:nvSpPr>
          <p:spPr>
            <a:xfrm>
              <a:off x="4667944" y="1383471"/>
              <a:ext cx="3716924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84" name="Google Shape;184;p27"/>
          <p:cNvSpPr/>
          <p:nvPr/>
        </p:nvSpPr>
        <p:spPr>
          <a:xfrm rot="-5400000">
            <a:off x="8280667" y="1501355"/>
            <a:ext cx="340071" cy="34029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5" name="Google Shape;185;p27"/>
          <p:cNvSpPr/>
          <p:nvPr/>
        </p:nvSpPr>
        <p:spPr>
          <a:xfrm>
            <a:off x="7188774" y="4246095"/>
            <a:ext cx="365579" cy="30559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6" name="Google Shape;186;p27"/>
          <p:cNvSpPr/>
          <p:nvPr/>
        </p:nvSpPr>
        <p:spPr>
          <a:xfrm>
            <a:off x="7583735" y="3382582"/>
            <a:ext cx="288032" cy="221248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7" name="Google Shape;187;p27"/>
          <p:cNvSpPr/>
          <p:nvPr/>
        </p:nvSpPr>
        <p:spPr>
          <a:xfrm>
            <a:off x="7901149" y="2483804"/>
            <a:ext cx="350024" cy="256512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p28"/>
          <p:cNvSpPr txBox="1"/>
          <p:nvPr>
            <p:ph idx="1" type="body"/>
          </p:nvPr>
        </p:nvSpPr>
        <p:spPr>
          <a:xfrm>
            <a:off x="4860025" y="1913350"/>
            <a:ext cx="3168300" cy="94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b="0" i="0" lang="en" sz="3600" u="none" cap="none" strike="noStrike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SECTION BREAK</a:t>
            </a:r>
            <a:endParaRPr/>
          </a:p>
        </p:txBody>
      </p:sp>
      <p:sp>
        <p:nvSpPr>
          <p:cNvPr id="193" name="Google Shape;193;p28"/>
          <p:cNvSpPr txBox="1"/>
          <p:nvPr>
            <p:ph idx="2" type="body"/>
          </p:nvPr>
        </p:nvSpPr>
        <p:spPr>
          <a:xfrm>
            <a:off x="4860032" y="2859782"/>
            <a:ext cx="3168352" cy="50405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Insert the title of</a:t>
            </a:r>
            <a:endParaRPr/>
          </a:p>
          <a:p>
            <a:pPr indent="0" lvl="0" marL="0" marR="0" rtl="0" algn="ctr">
              <a:lnSpc>
                <a:spcPct val="80000"/>
              </a:lnSpc>
              <a:spcBef>
                <a:spcPts val="28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your subtitle Here</a:t>
            </a:r>
            <a:endParaRPr b="0" i="0" sz="1400" u="none" cap="none" strike="noStrike">
              <a:solidFill>
                <a:srgbClr val="FFC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8" name="Google Shape;198;p29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5799" r="5799" t="0"/>
          <a:stretch/>
        </p:blipFill>
        <p:spPr>
          <a:xfrm>
            <a:off x="3887924" y="1089585"/>
            <a:ext cx="1368300" cy="148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199" name="Google Shape;199;p29"/>
          <p:cNvSpPr txBox="1"/>
          <p:nvPr/>
        </p:nvSpPr>
        <p:spPr>
          <a:xfrm>
            <a:off x="1763688" y="3882786"/>
            <a:ext cx="5616624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/>
          </a:p>
        </p:txBody>
      </p:sp>
      <p:sp>
        <p:nvSpPr>
          <p:cNvPr id="200" name="Google Shape;200;p29"/>
          <p:cNvSpPr/>
          <p:nvPr/>
        </p:nvSpPr>
        <p:spPr>
          <a:xfrm>
            <a:off x="3801334" y="1015765"/>
            <a:ext cx="914400" cy="914400"/>
          </a:xfrm>
          <a:prstGeom prst="halfFrame">
            <a:avLst>
              <a:gd fmla="val 8333" name="adj1"/>
              <a:gd fmla="val 8333" name="adj2"/>
            </a:avLst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1" name="Google Shape;201;p29"/>
          <p:cNvSpPr/>
          <p:nvPr/>
        </p:nvSpPr>
        <p:spPr>
          <a:xfrm rot="10800000">
            <a:off x="4420296" y="1743087"/>
            <a:ext cx="914400" cy="914400"/>
          </a:xfrm>
          <a:prstGeom prst="halfFrame">
            <a:avLst>
              <a:gd fmla="val 8333" name="adj1"/>
              <a:gd fmla="val 8333" name="adj2"/>
            </a:avLst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2" name="Google Shape;202;p29"/>
          <p:cNvSpPr txBox="1"/>
          <p:nvPr>
            <p:ph type="title"/>
          </p:nvPr>
        </p:nvSpPr>
        <p:spPr>
          <a:xfrm>
            <a:off x="164800" y="29725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Welcome!!</a:t>
            </a:r>
            <a:endParaRPr/>
          </a:p>
        </p:txBody>
      </p:sp>
      <p:sp>
        <p:nvSpPr>
          <p:cNvPr id="203" name="Google Shape;203;p29"/>
          <p:cNvSpPr txBox="1"/>
          <p:nvPr>
            <p:ph idx="1" type="subTitle"/>
          </p:nvPr>
        </p:nvSpPr>
        <p:spPr>
          <a:xfrm>
            <a:off x="186325" y="35288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8" name="Google Shape;208;p30"/>
          <p:cNvGrpSpPr/>
          <p:nvPr/>
        </p:nvGrpSpPr>
        <p:grpSpPr>
          <a:xfrm>
            <a:off x="2357233" y="1816237"/>
            <a:ext cx="1926735" cy="972296"/>
            <a:chOff x="803640" y="3362835"/>
            <a:chExt cx="2059657" cy="972296"/>
          </a:xfrm>
        </p:grpSpPr>
        <p:sp>
          <p:nvSpPr>
            <p:cNvPr id="209" name="Google Shape;209;p30"/>
            <p:cNvSpPr txBox="1"/>
            <p:nvPr/>
          </p:nvSpPr>
          <p:spPr>
            <a:xfrm>
              <a:off x="803640" y="3688800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0" name="Google Shape;210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 cap="flat" cmpd="sng" w="38100">
              <a:solidFill>
                <a:srgbClr val="FFC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1" name="Google Shape;211;p30"/>
          <p:cNvGrpSpPr/>
          <p:nvPr/>
        </p:nvGrpSpPr>
        <p:grpSpPr>
          <a:xfrm>
            <a:off x="4517473" y="1816237"/>
            <a:ext cx="1926735" cy="972296"/>
            <a:chOff x="803640" y="3362835"/>
            <a:chExt cx="2059657" cy="972296"/>
          </a:xfrm>
        </p:grpSpPr>
        <p:sp>
          <p:nvSpPr>
            <p:cNvPr id="212" name="Google Shape;212;p30"/>
            <p:cNvSpPr txBox="1"/>
            <p:nvPr/>
          </p:nvSpPr>
          <p:spPr>
            <a:xfrm>
              <a:off x="803640" y="3688800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3" name="Google Shape;213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solidFill>
              <a:srgbClr val="FFC000"/>
            </a:solidFill>
            <a:ln cap="flat" cmpd="sng" w="38100">
              <a:solidFill>
                <a:srgbClr val="FFC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4" name="Google Shape;214;p30"/>
          <p:cNvGrpSpPr/>
          <p:nvPr/>
        </p:nvGrpSpPr>
        <p:grpSpPr>
          <a:xfrm>
            <a:off x="6677713" y="1816237"/>
            <a:ext cx="1926735" cy="972296"/>
            <a:chOff x="803640" y="3362835"/>
            <a:chExt cx="2059657" cy="972296"/>
          </a:xfrm>
        </p:grpSpPr>
        <p:sp>
          <p:nvSpPr>
            <p:cNvPr id="215" name="Google Shape;215;p30"/>
            <p:cNvSpPr txBox="1"/>
            <p:nvPr/>
          </p:nvSpPr>
          <p:spPr>
            <a:xfrm>
              <a:off x="803640" y="3688800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6" name="Google Shape;216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 cap="flat" cmpd="sng" w="38100">
              <a:solidFill>
                <a:srgbClr val="FFC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7" name="Google Shape;217;p30"/>
          <p:cNvGrpSpPr/>
          <p:nvPr/>
        </p:nvGrpSpPr>
        <p:grpSpPr>
          <a:xfrm>
            <a:off x="2357232" y="3270488"/>
            <a:ext cx="1926735" cy="972296"/>
            <a:chOff x="803640" y="3362835"/>
            <a:chExt cx="2059657" cy="972296"/>
          </a:xfrm>
        </p:grpSpPr>
        <p:sp>
          <p:nvSpPr>
            <p:cNvPr id="218" name="Google Shape;218;p30"/>
            <p:cNvSpPr txBox="1"/>
            <p:nvPr/>
          </p:nvSpPr>
          <p:spPr>
            <a:xfrm>
              <a:off x="803640" y="3688800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9" name="Google Shape;219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solidFill>
              <a:srgbClr val="FFC000"/>
            </a:solidFill>
            <a:ln cap="flat" cmpd="sng" w="38100">
              <a:solidFill>
                <a:srgbClr val="FFC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20" name="Google Shape;220;p30"/>
          <p:cNvGrpSpPr/>
          <p:nvPr/>
        </p:nvGrpSpPr>
        <p:grpSpPr>
          <a:xfrm>
            <a:off x="4517472" y="3270488"/>
            <a:ext cx="1926735" cy="972296"/>
            <a:chOff x="803640" y="3362835"/>
            <a:chExt cx="2059657" cy="972296"/>
          </a:xfrm>
        </p:grpSpPr>
        <p:sp>
          <p:nvSpPr>
            <p:cNvPr id="221" name="Google Shape;221;p30"/>
            <p:cNvSpPr txBox="1"/>
            <p:nvPr/>
          </p:nvSpPr>
          <p:spPr>
            <a:xfrm>
              <a:off x="803640" y="3688800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2" name="Google Shape;222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 cap="flat" cmpd="sng" w="38100">
              <a:solidFill>
                <a:srgbClr val="FFC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23" name="Google Shape;223;p30"/>
          <p:cNvGrpSpPr/>
          <p:nvPr/>
        </p:nvGrpSpPr>
        <p:grpSpPr>
          <a:xfrm>
            <a:off x="6677712" y="3270488"/>
            <a:ext cx="1926735" cy="972296"/>
            <a:chOff x="803640" y="3362835"/>
            <a:chExt cx="2059657" cy="972296"/>
          </a:xfrm>
        </p:grpSpPr>
        <p:sp>
          <p:nvSpPr>
            <p:cNvPr id="224" name="Google Shape;224;p30"/>
            <p:cNvSpPr txBox="1"/>
            <p:nvPr/>
          </p:nvSpPr>
          <p:spPr>
            <a:xfrm>
              <a:off x="803640" y="3688800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5" name="Google Shape;225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solidFill>
              <a:srgbClr val="FFC000"/>
            </a:solidFill>
            <a:ln cap="flat" cmpd="sng" w="38100">
              <a:solidFill>
                <a:srgbClr val="FFC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26" name="Google Shape;226;p30"/>
          <p:cNvSpPr/>
          <p:nvPr/>
        </p:nvSpPr>
        <p:spPr>
          <a:xfrm>
            <a:off x="395536" y="1600213"/>
            <a:ext cx="1728192" cy="2736304"/>
          </a:xfrm>
          <a:prstGeom prst="rect">
            <a:avLst/>
          </a:prstGeom>
          <a:noFill/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27" name="Google Shape;227;p30"/>
          <p:cNvGrpSpPr/>
          <p:nvPr/>
        </p:nvGrpSpPr>
        <p:grpSpPr>
          <a:xfrm>
            <a:off x="539552" y="3024816"/>
            <a:ext cx="1440160" cy="1095649"/>
            <a:chOff x="803640" y="3315210"/>
            <a:chExt cx="2059657" cy="1095649"/>
          </a:xfrm>
        </p:grpSpPr>
        <p:sp>
          <p:nvSpPr>
            <p:cNvPr id="228" name="Google Shape;228;p30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9" name="Google Shape;229;p30"/>
            <p:cNvSpPr txBox="1"/>
            <p:nvPr/>
          </p:nvSpPr>
          <p:spPr>
            <a:xfrm>
              <a:off x="803640" y="3315210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30" name="Google Shape;230;p30"/>
          <p:cNvSpPr/>
          <p:nvPr/>
        </p:nvSpPr>
        <p:spPr>
          <a:xfrm>
            <a:off x="802432" y="1954736"/>
            <a:ext cx="914400" cy="914400"/>
          </a:xfrm>
          <a:prstGeom prst="ellipse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1" name="Google Shape;231;p30"/>
          <p:cNvSpPr/>
          <p:nvPr/>
        </p:nvSpPr>
        <p:spPr>
          <a:xfrm rot="-5400000">
            <a:off x="1089596" y="2241788"/>
            <a:ext cx="340071" cy="34029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2" name="Google Shape;232;p30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Our Services</a:t>
            </a:r>
            <a:endParaRPr/>
          </a:p>
        </p:txBody>
      </p:sp>
      <p:sp>
        <p:nvSpPr>
          <p:cNvPr id="233" name="Google Shape;233;p30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7" name="Shape 2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8" name="Google Shape;238;p31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4586" l="0" r="0" t="4586"/>
          <a:stretch/>
        </p:blipFill>
        <p:spPr>
          <a:xfrm>
            <a:off x="323528" y="1341082"/>
            <a:ext cx="1440300" cy="1252800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239" name="Google Shape;239;p31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4586" l="0" r="0" t="4586"/>
          <a:stretch/>
        </p:blipFill>
        <p:spPr>
          <a:xfrm>
            <a:off x="1907704" y="1341082"/>
            <a:ext cx="1440300" cy="1252800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240" name="Google Shape;240;p31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4586" l="0" r="0" t="4586"/>
          <a:stretch/>
        </p:blipFill>
        <p:spPr>
          <a:xfrm>
            <a:off x="3491880" y="1341082"/>
            <a:ext cx="1440300" cy="1252800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241" name="Google Shape;241;p31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4586" l="0" r="0" t="4586"/>
          <a:stretch/>
        </p:blipFill>
        <p:spPr>
          <a:xfrm>
            <a:off x="5076056" y="1341082"/>
            <a:ext cx="1440300" cy="1252800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242" name="Google Shape;242;p31"/>
          <p:cNvPicPr preferRelativeResize="0"/>
          <p:nvPr>
            <p:ph idx="6" type="pic"/>
          </p:nvPr>
        </p:nvPicPr>
        <p:blipFill rotWithShape="1">
          <a:blip r:embed="rId7">
            <a:alphaModFix/>
          </a:blip>
          <a:srcRect b="4586" l="0" r="0" t="4586"/>
          <a:stretch/>
        </p:blipFill>
        <p:spPr>
          <a:xfrm>
            <a:off x="2599209" y="3147814"/>
            <a:ext cx="1440300" cy="1252800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243" name="Google Shape;243;p31"/>
          <p:cNvPicPr preferRelativeResize="0"/>
          <p:nvPr>
            <p:ph idx="7" type="pic"/>
          </p:nvPr>
        </p:nvPicPr>
        <p:blipFill rotWithShape="1">
          <a:blip r:embed="rId8">
            <a:alphaModFix/>
          </a:blip>
          <a:srcRect b="4586" l="0" r="0" t="4586"/>
          <a:stretch/>
        </p:blipFill>
        <p:spPr>
          <a:xfrm>
            <a:off x="4183385" y="3147814"/>
            <a:ext cx="1440300" cy="1252800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244" name="Google Shape;244;p31"/>
          <p:cNvPicPr preferRelativeResize="0"/>
          <p:nvPr>
            <p:ph idx="8" type="pic"/>
          </p:nvPr>
        </p:nvPicPr>
        <p:blipFill rotWithShape="1">
          <a:blip r:embed="rId9">
            <a:alphaModFix/>
          </a:blip>
          <a:srcRect b="4586" l="0" r="0" t="4586"/>
          <a:stretch/>
        </p:blipFill>
        <p:spPr>
          <a:xfrm>
            <a:off x="5767561" y="3147814"/>
            <a:ext cx="1440300" cy="1252800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</p:pic>
      <p:pic>
        <p:nvPicPr>
          <p:cNvPr id="245" name="Google Shape;245;p31"/>
          <p:cNvPicPr preferRelativeResize="0"/>
          <p:nvPr>
            <p:ph idx="9" type="pic"/>
          </p:nvPr>
        </p:nvPicPr>
        <p:blipFill rotWithShape="1">
          <a:blip r:embed="rId10">
            <a:alphaModFix/>
          </a:blip>
          <a:srcRect b="4586" l="0" r="0" t="4586"/>
          <a:stretch/>
        </p:blipFill>
        <p:spPr>
          <a:xfrm>
            <a:off x="7351737" y="3147814"/>
            <a:ext cx="1440300" cy="1252800"/>
          </a:xfrm>
          <a:prstGeom prst="rect">
            <a:avLst/>
          </a:prstGeom>
          <a:solidFill>
            <a:srgbClr val="D8D8D8"/>
          </a:solidFill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</p:pic>
      <p:sp>
        <p:nvSpPr>
          <p:cNvPr id="246" name="Google Shape;246;p31"/>
          <p:cNvSpPr txBox="1"/>
          <p:nvPr/>
        </p:nvSpPr>
        <p:spPr>
          <a:xfrm>
            <a:off x="323528" y="2658388"/>
            <a:ext cx="1440160" cy="24608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7" name="Google Shape;247;p31"/>
          <p:cNvSpPr txBox="1"/>
          <p:nvPr/>
        </p:nvSpPr>
        <p:spPr>
          <a:xfrm>
            <a:off x="1904659" y="2658388"/>
            <a:ext cx="1440160" cy="24608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8" name="Google Shape;248;p31"/>
          <p:cNvSpPr txBox="1"/>
          <p:nvPr/>
        </p:nvSpPr>
        <p:spPr>
          <a:xfrm>
            <a:off x="3485790" y="2658388"/>
            <a:ext cx="1440160" cy="24608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9" name="Google Shape;249;p31"/>
          <p:cNvSpPr txBox="1"/>
          <p:nvPr/>
        </p:nvSpPr>
        <p:spPr>
          <a:xfrm>
            <a:off x="5066920" y="2658388"/>
            <a:ext cx="1440160" cy="24608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" name="Google Shape;250;p31"/>
          <p:cNvSpPr txBox="1"/>
          <p:nvPr/>
        </p:nvSpPr>
        <p:spPr>
          <a:xfrm>
            <a:off x="2602793" y="4473218"/>
            <a:ext cx="1440160" cy="24608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" name="Google Shape;251;p31"/>
          <p:cNvSpPr txBox="1"/>
          <p:nvPr/>
        </p:nvSpPr>
        <p:spPr>
          <a:xfrm>
            <a:off x="4183924" y="4473218"/>
            <a:ext cx="1440160" cy="24608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2" name="Google Shape;252;p31"/>
          <p:cNvSpPr txBox="1"/>
          <p:nvPr/>
        </p:nvSpPr>
        <p:spPr>
          <a:xfrm>
            <a:off x="5765055" y="4473218"/>
            <a:ext cx="1440160" cy="24608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3" name="Google Shape;253;p31"/>
          <p:cNvSpPr txBox="1"/>
          <p:nvPr/>
        </p:nvSpPr>
        <p:spPr>
          <a:xfrm>
            <a:off x="7346185" y="4473218"/>
            <a:ext cx="1440160" cy="24608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Name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4" name="Google Shape;254;p31"/>
          <p:cNvSpPr txBox="1"/>
          <p:nvPr/>
        </p:nvSpPr>
        <p:spPr>
          <a:xfrm>
            <a:off x="323529" y="3147814"/>
            <a:ext cx="2088232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You can simply impress your audience and add a unique zing and appeal to your Presentations.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5" name="Google Shape;255;p31"/>
          <p:cNvSpPr txBox="1"/>
          <p:nvPr/>
        </p:nvSpPr>
        <p:spPr>
          <a:xfrm>
            <a:off x="6712486" y="1324598"/>
            <a:ext cx="2088232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You can simply impress your audience and add a unique zing and appeal to your Presentations.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6" name="Google Shape;256;p31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Our Team Layout</a:t>
            </a:r>
            <a:endParaRPr/>
          </a:p>
        </p:txBody>
      </p:sp>
      <p:sp>
        <p:nvSpPr>
          <p:cNvPr id="257" name="Google Shape;257;p31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p32"/>
          <p:cNvSpPr/>
          <p:nvPr/>
        </p:nvSpPr>
        <p:spPr>
          <a:xfrm>
            <a:off x="549077" y="2940446"/>
            <a:ext cx="8064896" cy="36000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3" name="Google Shape;263;p32"/>
          <p:cNvSpPr/>
          <p:nvPr/>
        </p:nvSpPr>
        <p:spPr>
          <a:xfrm>
            <a:off x="1041004" y="2832851"/>
            <a:ext cx="216000" cy="216000"/>
          </a:xfrm>
          <a:prstGeom prst="ellipse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4" name="Google Shape;264;p32"/>
          <p:cNvSpPr/>
          <p:nvPr/>
        </p:nvSpPr>
        <p:spPr>
          <a:xfrm>
            <a:off x="2407057" y="2832851"/>
            <a:ext cx="216000" cy="216000"/>
          </a:xfrm>
          <a:prstGeom prst="ellipse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5" name="Google Shape;265;p32"/>
          <p:cNvSpPr/>
          <p:nvPr/>
        </p:nvSpPr>
        <p:spPr>
          <a:xfrm>
            <a:off x="3773110" y="2832851"/>
            <a:ext cx="216000" cy="216000"/>
          </a:xfrm>
          <a:prstGeom prst="ellipse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6" name="Google Shape;266;p32"/>
          <p:cNvSpPr/>
          <p:nvPr/>
        </p:nvSpPr>
        <p:spPr>
          <a:xfrm>
            <a:off x="5139163" y="2832851"/>
            <a:ext cx="216000" cy="216000"/>
          </a:xfrm>
          <a:prstGeom prst="ellipse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7" name="Google Shape;267;p32"/>
          <p:cNvSpPr/>
          <p:nvPr/>
        </p:nvSpPr>
        <p:spPr>
          <a:xfrm>
            <a:off x="6505216" y="2832851"/>
            <a:ext cx="216000" cy="216000"/>
          </a:xfrm>
          <a:prstGeom prst="ellipse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68" name="Google Shape;268;p32"/>
          <p:cNvGrpSpPr/>
          <p:nvPr/>
        </p:nvGrpSpPr>
        <p:grpSpPr>
          <a:xfrm>
            <a:off x="7805500" y="2764618"/>
            <a:ext cx="351656" cy="351656"/>
            <a:chOff x="7674582" y="2611946"/>
            <a:chExt cx="351656" cy="351656"/>
          </a:xfrm>
        </p:grpSpPr>
        <p:sp>
          <p:nvSpPr>
            <p:cNvPr id="269" name="Google Shape;269;p32"/>
            <p:cNvSpPr/>
            <p:nvPr/>
          </p:nvSpPr>
          <p:spPr>
            <a:xfrm>
              <a:off x="7674582" y="2611946"/>
              <a:ext cx="351656" cy="351656"/>
            </a:xfrm>
            <a:prstGeom prst="ellipse">
              <a:avLst/>
            </a:prstGeom>
            <a:solidFill>
              <a:srgbClr val="FFC000">
                <a:alpha val="709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0" name="Google Shape;270;p32"/>
            <p:cNvSpPr/>
            <p:nvPr/>
          </p:nvSpPr>
          <p:spPr>
            <a:xfrm>
              <a:off x="7740352" y="2680179"/>
              <a:ext cx="216000" cy="216000"/>
            </a:xfrm>
            <a:prstGeom prst="ellipse">
              <a:avLst/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71" name="Google Shape;271;p32"/>
          <p:cNvSpPr txBox="1"/>
          <p:nvPr/>
        </p:nvSpPr>
        <p:spPr>
          <a:xfrm>
            <a:off x="2106451" y="3207927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chemeClr val="lt1"/>
                </a:solidFill>
              </a:rPr>
              <a:t>5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2" name="Google Shape;272;p32"/>
          <p:cNvSpPr txBox="1"/>
          <p:nvPr/>
        </p:nvSpPr>
        <p:spPr>
          <a:xfrm>
            <a:off x="3472504" y="2352136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chemeClr val="lt1"/>
                </a:solidFill>
              </a:rPr>
              <a:t>6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3" name="Google Shape;273;p32"/>
          <p:cNvSpPr txBox="1"/>
          <p:nvPr/>
        </p:nvSpPr>
        <p:spPr>
          <a:xfrm>
            <a:off x="4838557" y="3207927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chemeClr val="lt1"/>
                </a:solidFill>
              </a:rPr>
              <a:t>7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4" name="Google Shape;274;p32"/>
          <p:cNvSpPr txBox="1"/>
          <p:nvPr/>
        </p:nvSpPr>
        <p:spPr>
          <a:xfrm>
            <a:off x="6204610" y="2352136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chemeClr val="lt1"/>
                </a:solidFill>
              </a:rPr>
              <a:t>8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5" name="Google Shape;275;p32"/>
          <p:cNvSpPr txBox="1"/>
          <p:nvPr/>
        </p:nvSpPr>
        <p:spPr>
          <a:xfrm>
            <a:off x="7390644" y="3130983"/>
            <a:ext cx="1177251" cy="52322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800">
                <a:solidFill>
                  <a:schemeClr val="lt1"/>
                </a:solidFill>
              </a:rPr>
              <a:t>9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6" name="Google Shape;276;p32"/>
          <p:cNvSpPr txBox="1"/>
          <p:nvPr/>
        </p:nvSpPr>
        <p:spPr>
          <a:xfrm>
            <a:off x="740398" y="2352136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chemeClr val="lt1"/>
                </a:solidFill>
              </a:rPr>
              <a:t>4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77" name="Google Shape;277;p32"/>
          <p:cNvGrpSpPr/>
          <p:nvPr/>
        </p:nvGrpSpPr>
        <p:grpSpPr>
          <a:xfrm>
            <a:off x="497307" y="1412097"/>
            <a:ext cx="1303391" cy="863358"/>
            <a:chOff x="803640" y="3362835"/>
            <a:chExt cx="2059657" cy="863358"/>
          </a:xfrm>
        </p:grpSpPr>
        <p:sp>
          <p:nvSpPr>
            <p:cNvPr id="278" name="Google Shape;278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9" name="Google Shape;279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0" name="Google Shape;280;p32"/>
          <p:cNvGrpSpPr/>
          <p:nvPr/>
        </p:nvGrpSpPr>
        <p:grpSpPr>
          <a:xfrm>
            <a:off x="1863360" y="3762716"/>
            <a:ext cx="1303391" cy="863358"/>
            <a:chOff x="803640" y="3362835"/>
            <a:chExt cx="2059657" cy="863358"/>
          </a:xfrm>
        </p:grpSpPr>
        <p:sp>
          <p:nvSpPr>
            <p:cNvPr id="281" name="Google Shape;281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2" name="Google Shape;282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3" name="Google Shape;283;p32"/>
          <p:cNvGrpSpPr/>
          <p:nvPr/>
        </p:nvGrpSpPr>
        <p:grpSpPr>
          <a:xfrm>
            <a:off x="3229414" y="1412097"/>
            <a:ext cx="1303391" cy="863358"/>
            <a:chOff x="803640" y="3362835"/>
            <a:chExt cx="2059657" cy="863358"/>
          </a:xfrm>
        </p:grpSpPr>
        <p:sp>
          <p:nvSpPr>
            <p:cNvPr id="284" name="Google Shape;284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" name="Google Shape;285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6" name="Google Shape;286;p32"/>
          <p:cNvGrpSpPr/>
          <p:nvPr/>
        </p:nvGrpSpPr>
        <p:grpSpPr>
          <a:xfrm>
            <a:off x="4595468" y="3762716"/>
            <a:ext cx="1303391" cy="863358"/>
            <a:chOff x="803640" y="3362835"/>
            <a:chExt cx="2059657" cy="863358"/>
          </a:xfrm>
        </p:grpSpPr>
        <p:sp>
          <p:nvSpPr>
            <p:cNvPr id="287" name="Google Shape;287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8" name="Google Shape;288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9" name="Google Shape;289;p32"/>
          <p:cNvGrpSpPr/>
          <p:nvPr/>
        </p:nvGrpSpPr>
        <p:grpSpPr>
          <a:xfrm>
            <a:off x="5961519" y="1412097"/>
            <a:ext cx="1303391" cy="863358"/>
            <a:chOff x="803640" y="3362835"/>
            <a:chExt cx="2059657" cy="863358"/>
          </a:xfrm>
        </p:grpSpPr>
        <p:sp>
          <p:nvSpPr>
            <p:cNvPr id="290" name="Google Shape;290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1" name="Google Shape;291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92" name="Google Shape;292;p32"/>
          <p:cNvGrpSpPr/>
          <p:nvPr/>
        </p:nvGrpSpPr>
        <p:grpSpPr>
          <a:xfrm>
            <a:off x="7329632" y="3762716"/>
            <a:ext cx="1303391" cy="863358"/>
            <a:chOff x="803640" y="3362835"/>
            <a:chExt cx="2059657" cy="863358"/>
          </a:xfrm>
        </p:grpSpPr>
        <p:sp>
          <p:nvSpPr>
            <p:cNvPr id="293" name="Google Shape;293;p32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4" name="Google Shape;294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95" name="Google Shape;295;p32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Timeline Style</a:t>
            </a:r>
            <a:endParaRPr/>
          </a:p>
        </p:txBody>
      </p:sp>
      <p:sp>
        <p:nvSpPr>
          <p:cNvPr id="296" name="Google Shape;296;p32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0" name="Shape 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01" name="Google Shape;301;p33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0" l="288" r="288" t="0"/>
          <a:stretch/>
        </p:blipFill>
        <p:spPr>
          <a:xfrm>
            <a:off x="4260726" y="1477324"/>
            <a:ext cx="2172900" cy="2185500"/>
          </a:xfrm>
          <a:prstGeom prst="diamond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302" name="Google Shape;302;p33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0" l="288" r="288" t="0"/>
          <a:stretch/>
        </p:blipFill>
        <p:spPr>
          <a:xfrm>
            <a:off x="5455730" y="2663911"/>
            <a:ext cx="2172900" cy="2185500"/>
          </a:xfrm>
          <a:prstGeom prst="diamond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03" name="Google Shape;303;p33"/>
          <p:cNvSpPr txBox="1"/>
          <p:nvPr/>
        </p:nvSpPr>
        <p:spPr>
          <a:xfrm>
            <a:off x="611560" y="483518"/>
            <a:ext cx="2592288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  </a:t>
            </a:r>
            <a:r>
              <a:rPr b="1" lang="en" sz="28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PowerPoint </a:t>
            </a: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 Presentation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4" name="Google Shape;304;p33"/>
          <p:cNvSpPr txBox="1"/>
          <p:nvPr/>
        </p:nvSpPr>
        <p:spPr>
          <a:xfrm>
            <a:off x="611560" y="1969839"/>
            <a:ext cx="3129815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Get a modern PowerPoint  Presentation that is beautifully designed.  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</a:t>
            </a:r>
            <a:endParaRPr/>
          </a:p>
        </p:txBody>
      </p:sp>
      <p:pic>
        <p:nvPicPr>
          <p:cNvPr id="305" name="Google Shape;305;p33"/>
          <p:cNvPicPr preferRelativeResize="0"/>
          <p:nvPr>
            <p:ph idx="2" type="pic"/>
          </p:nvPr>
        </p:nvPicPr>
        <p:blipFill rotWithShape="1">
          <a:blip r:embed="rId5">
            <a:alphaModFix/>
          </a:blip>
          <a:srcRect b="0" l="288" r="288" t="0"/>
          <a:stretch/>
        </p:blipFill>
        <p:spPr>
          <a:xfrm>
            <a:off x="5455730" y="286544"/>
            <a:ext cx="2172900" cy="2185500"/>
          </a:xfrm>
          <a:prstGeom prst="diamond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306" name="Google Shape;306;p33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0" l="288" r="288" t="0"/>
          <a:stretch/>
        </p:blipFill>
        <p:spPr>
          <a:xfrm>
            <a:off x="6650734" y="1477324"/>
            <a:ext cx="2172900" cy="2185500"/>
          </a:xfrm>
          <a:prstGeom prst="diamond">
            <a:avLst/>
          </a:prstGeom>
          <a:solidFill>
            <a:srgbClr val="D8D8D8"/>
          </a:solidFill>
          <a:ln>
            <a:noFill/>
          </a:ln>
        </p:spPr>
      </p:pic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0" name="Shape 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11" name="Google Shape;311;p34"/>
          <p:cNvGrpSpPr/>
          <p:nvPr/>
        </p:nvGrpSpPr>
        <p:grpSpPr>
          <a:xfrm>
            <a:off x="993726" y="1712459"/>
            <a:ext cx="2227202" cy="2365286"/>
            <a:chOff x="993726" y="1566850"/>
            <a:chExt cx="2227202" cy="2365286"/>
          </a:xfrm>
        </p:grpSpPr>
        <p:sp>
          <p:nvSpPr>
            <p:cNvPr id="312" name="Google Shape;312;p34"/>
            <p:cNvSpPr/>
            <p:nvPr/>
          </p:nvSpPr>
          <p:spPr>
            <a:xfrm>
              <a:off x="993726" y="2012949"/>
              <a:ext cx="2227202" cy="1919187"/>
            </a:xfrm>
            <a:prstGeom prst="rect">
              <a:avLst/>
            </a:prstGeom>
            <a:noFill/>
            <a:ln cap="flat" cmpd="sng" w="38100">
              <a:solidFill>
                <a:srgbClr val="FFC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" name="Google Shape;313;p34"/>
            <p:cNvSpPr/>
            <p:nvPr/>
          </p:nvSpPr>
          <p:spPr>
            <a:xfrm>
              <a:off x="1683824" y="1566850"/>
              <a:ext cx="847006" cy="847006"/>
            </a:xfrm>
            <a:prstGeom prst="ellipse">
              <a:avLst/>
            </a:prstGeom>
            <a:solidFill>
              <a:srgbClr val="44434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4" name="Google Shape;314;p34"/>
          <p:cNvGrpSpPr/>
          <p:nvPr/>
        </p:nvGrpSpPr>
        <p:grpSpPr>
          <a:xfrm>
            <a:off x="3462033" y="1712459"/>
            <a:ext cx="2227202" cy="2353988"/>
            <a:chOff x="3462033" y="1566850"/>
            <a:chExt cx="2227202" cy="2353988"/>
          </a:xfrm>
        </p:grpSpPr>
        <p:sp>
          <p:nvSpPr>
            <p:cNvPr id="315" name="Google Shape;315;p34"/>
            <p:cNvSpPr/>
            <p:nvPr/>
          </p:nvSpPr>
          <p:spPr>
            <a:xfrm>
              <a:off x="3462033" y="2001651"/>
              <a:ext cx="2227202" cy="1919187"/>
            </a:xfrm>
            <a:prstGeom prst="rect">
              <a:avLst/>
            </a:prstGeom>
            <a:noFill/>
            <a:ln cap="flat" cmpd="sng" w="38100">
              <a:solidFill>
                <a:srgbClr val="FFC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6" name="Google Shape;316;p34"/>
            <p:cNvSpPr/>
            <p:nvPr/>
          </p:nvSpPr>
          <p:spPr>
            <a:xfrm>
              <a:off x="4148497" y="1566850"/>
              <a:ext cx="847006" cy="847006"/>
            </a:xfrm>
            <a:prstGeom prst="ellipse">
              <a:avLst/>
            </a:prstGeom>
            <a:solidFill>
              <a:srgbClr val="44434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7" name="Google Shape;317;p34"/>
          <p:cNvGrpSpPr/>
          <p:nvPr/>
        </p:nvGrpSpPr>
        <p:grpSpPr>
          <a:xfrm>
            <a:off x="5930340" y="1712459"/>
            <a:ext cx="2227202" cy="2342690"/>
            <a:chOff x="5930340" y="1566850"/>
            <a:chExt cx="2227202" cy="2342690"/>
          </a:xfrm>
        </p:grpSpPr>
        <p:sp>
          <p:nvSpPr>
            <p:cNvPr id="318" name="Google Shape;318;p34"/>
            <p:cNvSpPr/>
            <p:nvPr/>
          </p:nvSpPr>
          <p:spPr>
            <a:xfrm>
              <a:off x="5930340" y="1990353"/>
              <a:ext cx="2227202" cy="1919187"/>
            </a:xfrm>
            <a:prstGeom prst="rect">
              <a:avLst/>
            </a:prstGeom>
            <a:noFill/>
            <a:ln cap="flat" cmpd="sng" w="38100">
              <a:solidFill>
                <a:srgbClr val="FFC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9" name="Google Shape;319;p34"/>
            <p:cNvSpPr/>
            <p:nvPr/>
          </p:nvSpPr>
          <p:spPr>
            <a:xfrm>
              <a:off x="6620438" y="1566850"/>
              <a:ext cx="847006" cy="847006"/>
            </a:xfrm>
            <a:prstGeom prst="ellipse">
              <a:avLst/>
            </a:prstGeom>
            <a:solidFill>
              <a:srgbClr val="44434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20" name="Google Shape;320;p34"/>
          <p:cNvSpPr/>
          <p:nvPr/>
        </p:nvSpPr>
        <p:spPr>
          <a:xfrm rot="-5400000">
            <a:off x="6866028" y="1951844"/>
            <a:ext cx="442130" cy="44242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" name="Google Shape;321;p34"/>
          <p:cNvSpPr/>
          <p:nvPr/>
        </p:nvSpPr>
        <p:spPr>
          <a:xfrm>
            <a:off x="1905487" y="2020258"/>
            <a:ext cx="365579" cy="30559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2" name="Google Shape;322;p34"/>
          <p:cNvSpPr/>
          <p:nvPr/>
        </p:nvSpPr>
        <p:spPr>
          <a:xfrm>
            <a:off x="4342349" y="1987597"/>
            <a:ext cx="466569" cy="341921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23" name="Google Shape;323;p34"/>
          <p:cNvGrpSpPr/>
          <p:nvPr/>
        </p:nvGrpSpPr>
        <p:grpSpPr>
          <a:xfrm>
            <a:off x="1198802" y="2685443"/>
            <a:ext cx="1817049" cy="1130325"/>
            <a:chOff x="6228184" y="1730811"/>
            <a:chExt cx="2592288" cy="1130325"/>
          </a:xfrm>
        </p:grpSpPr>
        <p:sp>
          <p:nvSpPr>
            <p:cNvPr id="324" name="Google Shape;324;p34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5" name="Google Shape;325;p34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26" name="Google Shape;326;p34"/>
          <p:cNvGrpSpPr/>
          <p:nvPr/>
        </p:nvGrpSpPr>
        <p:grpSpPr>
          <a:xfrm>
            <a:off x="3667109" y="2685443"/>
            <a:ext cx="1817049" cy="1130325"/>
            <a:chOff x="6228184" y="1730811"/>
            <a:chExt cx="2592288" cy="1130325"/>
          </a:xfrm>
        </p:grpSpPr>
        <p:sp>
          <p:nvSpPr>
            <p:cNvPr id="327" name="Google Shape;327;p34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8" name="Google Shape;328;p34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29" name="Google Shape;329;p34"/>
          <p:cNvGrpSpPr/>
          <p:nvPr/>
        </p:nvGrpSpPr>
        <p:grpSpPr>
          <a:xfrm>
            <a:off x="6135416" y="2685443"/>
            <a:ext cx="1817049" cy="1130325"/>
            <a:chOff x="6228184" y="1730811"/>
            <a:chExt cx="2592288" cy="1130325"/>
          </a:xfrm>
        </p:grpSpPr>
        <p:sp>
          <p:nvSpPr>
            <p:cNvPr id="330" name="Google Shape;330;p34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1" name="Google Shape;331;p34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2" name="Google Shape;332;p34"/>
          <p:cNvGrpSpPr/>
          <p:nvPr/>
        </p:nvGrpSpPr>
        <p:grpSpPr>
          <a:xfrm>
            <a:off x="3038349" y="2824470"/>
            <a:ext cx="576064" cy="576064"/>
            <a:chOff x="3038349" y="2678861"/>
            <a:chExt cx="576064" cy="576064"/>
          </a:xfrm>
        </p:grpSpPr>
        <p:sp>
          <p:nvSpPr>
            <p:cNvPr id="333" name="Google Shape;333;p34"/>
            <p:cNvSpPr/>
            <p:nvPr/>
          </p:nvSpPr>
          <p:spPr>
            <a:xfrm>
              <a:off x="3038349" y="2678861"/>
              <a:ext cx="576064" cy="576064"/>
            </a:xfrm>
            <a:prstGeom prst="ellipse">
              <a:avLst/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4" name="Google Shape;334;p34"/>
            <p:cNvSpPr/>
            <p:nvPr/>
          </p:nvSpPr>
          <p:spPr>
            <a:xfrm>
              <a:off x="3161802" y="2786873"/>
              <a:ext cx="360040" cy="360040"/>
            </a:xfrm>
            <a:prstGeom prst="chevron">
              <a:avLst>
                <a:gd fmla="val 50000" name="adj"/>
              </a:avLst>
            </a:prstGeom>
            <a:solidFill>
              <a:srgbClr val="44434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5" name="Google Shape;335;p34"/>
          <p:cNvGrpSpPr/>
          <p:nvPr/>
        </p:nvGrpSpPr>
        <p:grpSpPr>
          <a:xfrm>
            <a:off x="5535215" y="2824470"/>
            <a:ext cx="576064" cy="576064"/>
            <a:chOff x="5535215" y="2678861"/>
            <a:chExt cx="576064" cy="576064"/>
          </a:xfrm>
        </p:grpSpPr>
        <p:sp>
          <p:nvSpPr>
            <p:cNvPr id="336" name="Google Shape;336;p34"/>
            <p:cNvSpPr/>
            <p:nvPr/>
          </p:nvSpPr>
          <p:spPr>
            <a:xfrm>
              <a:off x="5535215" y="2678861"/>
              <a:ext cx="576064" cy="576064"/>
            </a:xfrm>
            <a:prstGeom prst="ellipse">
              <a:avLst/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7" name="Google Shape;337;p34"/>
            <p:cNvSpPr/>
            <p:nvPr/>
          </p:nvSpPr>
          <p:spPr>
            <a:xfrm>
              <a:off x="5689235" y="2786873"/>
              <a:ext cx="360040" cy="360040"/>
            </a:xfrm>
            <a:prstGeom prst="chevron">
              <a:avLst>
                <a:gd fmla="val 50000" name="adj"/>
              </a:avLst>
            </a:prstGeom>
            <a:solidFill>
              <a:srgbClr val="44434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38" name="Google Shape;338;p34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Infographic Style</a:t>
            </a:r>
            <a:endParaRPr/>
          </a:p>
        </p:txBody>
      </p:sp>
      <p:sp>
        <p:nvSpPr>
          <p:cNvPr id="339" name="Google Shape;339;p34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3" name="Shape 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44" name="Google Shape;344;p35"/>
          <p:cNvGrpSpPr/>
          <p:nvPr/>
        </p:nvGrpSpPr>
        <p:grpSpPr>
          <a:xfrm>
            <a:off x="2886172" y="1360668"/>
            <a:ext cx="5802655" cy="3371322"/>
            <a:chOff x="635000" y="1382713"/>
            <a:chExt cx="7869238" cy="4572000"/>
          </a:xfrm>
        </p:grpSpPr>
        <p:sp>
          <p:nvSpPr>
            <p:cNvPr id="345" name="Google Shape;345;p35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rgbClr val="44434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6" name="Google Shape;346;p35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rgbClr val="44434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7" name="Google Shape;347;p35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rgbClr val="44434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8" name="Google Shape;348;p35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rgbClr val="444342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49" name="Google Shape;349;p35"/>
          <p:cNvSpPr/>
          <p:nvPr/>
        </p:nvSpPr>
        <p:spPr>
          <a:xfrm>
            <a:off x="323528" y="1084030"/>
            <a:ext cx="2376264" cy="3719968"/>
          </a:xfrm>
          <a:prstGeom prst="rect">
            <a:avLst/>
          </a:prstGeom>
          <a:solidFill>
            <a:srgbClr val="444342">
              <a:alpha val="69803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0" name="Google Shape;350;p35"/>
          <p:cNvSpPr/>
          <p:nvPr/>
        </p:nvSpPr>
        <p:spPr>
          <a:xfrm>
            <a:off x="731644" y="2793346"/>
            <a:ext cx="444684" cy="226220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1" name="Google Shape;351;p35"/>
          <p:cNvSpPr/>
          <p:nvPr/>
        </p:nvSpPr>
        <p:spPr>
          <a:xfrm>
            <a:off x="765862" y="3749717"/>
            <a:ext cx="376248" cy="385770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2" name="Google Shape;352;p35"/>
          <p:cNvSpPr/>
          <p:nvPr/>
        </p:nvSpPr>
        <p:spPr>
          <a:xfrm>
            <a:off x="778974" y="1742053"/>
            <a:ext cx="350024" cy="256512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53" name="Google Shape;353;p35"/>
          <p:cNvGrpSpPr/>
          <p:nvPr/>
        </p:nvGrpSpPr>
        <p:grpSpPr>
          <a:xfrm>
            <a:off x="1232925" y="1441219"/>
            <a:ext cx="1322851" cy="858180"/>
            <a:chOff x="2113657" y="4283314"/>
            <a:chExt cx="3647460" cy="858180"/>
          </a:xfrm>
        </p:grpSpPr>
        <p:sp>
          <p:nvSpPr>
            <p:cNvPr id="354" name="Google Shape;354;p35"/>
            <p:cNvSpPr txBox="1"/>
            <p:nvPr/>
          </p:nvSpPr>
          <p:spPr>
            <a:xfrm>
              <a:off x="2113657" y="4495163"/>
              <a:ext cx="36474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5" name="Google Shape;355;p3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56" name="Google Shape;356;p35"/>
          <p:cNvGrpSpPr/>
          <p:nvPr/>
        </p:nvGrpSpPr>
        <p:grpSpPr>
          <a:xfrm>
            <a:off x="1223399" y="2477366"/>
            <a:ext cx="1322851" cy="858180"/>
            <a:chOff x="2113657" y="4283314"/>
            <a:chExt cx="3647460" cy="858180"/>
          </a:xfrm>
        </p:grpSpPr>
        <p:sp>
          <p:nvSpPr>
            <p:cNvPr id="357" name="Google Shape;357;p35"/>
            <p:cNvSpPr txBox="1"/>
            <p:nvPr/>
          </p:nvSpPr>
          <p:spPr>
            <a:xfrm>
              <a:off x="2113657" y="4495163"/>
              <a:ext cx="36474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8" name="Google Shape;358;p3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59" name="Google Shape;359;p35"/>
          <p:cNvGrpSpPr/>
          <p:nvPr/>
        </p:nvGrpSpPr>
        <p:grpSpPr>
          <a:xfrm>
            <a:off x="1181314" y="3513512"/>
            <a:ext cx="1322851" cy="858180"/>
            <a:chOff x="2113657" y="4283314"/>
            <a:chExt cx="3647460" cy="858180"/>
          </a:xfrm>
        </p:grpSpPr>
        <p:sp>
          <p:nvSpPr>
            <p:cNvPr id="360" name="Google Shape;360;p35"/>
            <p:cNvSpPr txBox="1"/>
            <p:nvPr/>
          </p:nvSpPr>
          <p:spPr>
            <a:xfrm>
              <a:off x="2113657" y="4495163"/>
              <a:ext cx="36474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" name="Google Shape;361;p35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62" name="Google Shape;362;p35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262626"/>
              </a:buClr>
              <a:buFont typeface="Arial"/>
              <a:buNone/>
            </a:pPr>
            <a:r>
              <a:rPr lang="en" sz="4000">
                <a:solidFill>
                  <a:srgbClr val="262626"/>
                </a:solidFill>
              </a:rPr>
              <a:t>Worldmap Style</a:t>
            </a:r>
            <a:endParaRPr/>
          </a:p>
        </p:txBody>
      </p:sp>
      <p:sp>
        <p:nvSpPr>
          <p:cNvPr id="363" name="Google Shape;363;p35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262626"/>
              </a:buClr>
              <a:buFont typeface="Arial"/>
              <a:buNone/>
            </a:pPr>
            <a:r>
              <a:rPr lang="en">
                <a:solidFill>
                  <a:srgbClr val="262626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" name="Google Shape;368;p36"/>
          <p:cNvSpPr/>
          <p:nvPr/>
        </p:nvSpPr>
        <p:spPr>
          <a:xfrm rot="-8100000">
            <a:off x="540270" y="1602810"/>
            <a:ext cx="1394209" cy="1394209"/>
          </a:xfrm>
          <a:custGeom>
            <a:rect b="b" l="l" r="r" t="t"/>
            <a:pathLst>
              <a:path extrusionOk="0" h="120000" w="120000">
                <a:moveTo>
                  <a:pt x="120000" y="120000"/>
                </a:moveTo>
                <a:lnTo>
                  <a:pt x="0" y="120000"/>
                </a:lnTo>
                <a:lnTo>
                  <a:pt x="0" y="0"/>
                </a:lnTo>
                <a:lnTo>
                  <a:pt x="38862" y="38862"/>
                </a:lnTo>
                <a:lnTo>
                  <a:pt x="38862" y="81137"/>
                </a:lnTo>
                <a:lnTo>
                  <a:pt x="81137" y="81137"/>
                </a:lnTo>
                <a:close/>
              </a:path>
            </a:pathLst>
          </a:cu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9" name="Google Shape;369;p36"/>
          <p:cNvSpPr/>
          <p:nvPr/>
        </p:nvSpPr>
        <p:spPr>
          <a:xfrm rot="-8100000">
            <a:off x="2561069" y="1602810"/>
            <a:ext cx="1394209" cy="1394209"/>
          </a:xfrm>
          <a:custGeom>
            <a:rect b="b" l="l" r="r" t="t"/>
            <a:pathLst>
              <a:path extrusionOk="0" h="120000" w="120000">
                <a:moveTo>
                  <a:pt x="120000" y="120000"/>
                </a:moveTo>
                <a:lnTo>
                  <a:pt x="0" y="120000"/>
                </a:lnTo>
                <a:lnTo>
                  <a:pt x="0" y="0"/>
                </a:lnTo>
                <a:lnTo>
                  <a:pt x="38862" y="38862"/>
                </a:lnTo>
                <a:lnTo>
                  <a:pt x="38862" y="81137"/>
                </a:lnTo>
                <a:lnTo>
                  <a:pt x="81137" y="81137"/>
                </a:lnTo>
                <a:close/>
              </a:path>
            </a:pathLst>
          </a:cu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0" name="Google Shape;370;p36"/>
          <p:cNvSpPr/>
          <p:nvPr/>
        </p:nvSpPr>
        <p:spPr>
          <a:xfrm rot="-8100000">
            <a:off x="4581868" y="1602810"/>
            <a:ext cx="1394209" cy="1394209"/>
          </a:xfrm>
          <a:custGeom>
            <a:rect b="b" l="l" r="r" t="t"/>
            <a:pathLst>
              <a:path extrusionOk="0" h="120000" w="120000">
                <a:moveTo>
                  <a:pt x="120000" y="120000"/>
                </a:moveTo>
                <a:lnTo>
                  <a:pt x="0" y="120000"/>
                </a:lnTo>
                <a:lnTo>
                  <a:pt x="0" y="0"/>
                </a:lnTo>
                <a:lnTo>
                  <a:pt x="38862" y="38862"/>
                </a:lnTo>
                <a:lnTo>
                  <a:pt x="38862" y="81137"/>
                </a:lnTo>
                <a:lnTo>
                  <a:pt x="81137" y="81137"/>
                </a:lnTo>
                <a:close/>
              </a:path>
            </a:pathLst>
          </a:cu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1" name="Google Shape;371;p36"/>
          <p:cNvSpPr/>
          <p:nvPr/>
        </p:nvSpPr>
        <p:spPr>
          <a:xfrm rot="-8100000">
            <a:off x="6602666" y="1602810"/>
            <a:ext cx="1394209" cy="1394209"/>
          </a:xfrm>
          <a:custGeom>
            <a:rect b="b" l="l" r="r" t="t"/>
            <a:pathLst>
              <a:path extrusionOk="0" h="120000" w="120000">
                <a:moveTo>
                  <a:pt x="120000" y="120000"/>
                </a:moveTo>
                <a:lnTo>
                  <a:pt x="0" y="120000"/>
                </a:lnTo>
                <a:lnTo>
                  <a:pt x="0" y="0"/>
                </a:lnTo>
                <a:lnTo>
                  <a:pt x="38862" y="38862"/>
                </a:lnTo>
                <a:lnTo>
                  <a:pt x="38862" y="81137"/>
                </a:lnTo>
                <a:lnTo>
                  <a:pt x="81137" y="81137"/>
                </a:lnTo>
                <a:close/>
              </a:path>
            </a:pathLst>
          </a:cu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72" name="Google Shape;372;p36"/>
          <p:cNvGrpSpPr/>
          <p:nvPr/>
        </p:nvGrpSpPr>
        <p:grpSpPr>
          <a:xfrm>
            <a:off x="539552" y="3507854"/>
            <a:ext cx="1817049" cy="1130325"/>
            <a:chOff x="6228184" y="1730811"/>
            <a:chExt cx="2592288" cy="1130325"/>
          </a:xfrm>
        </p:grpSpPr>
        <p:sp>
          <p:nvSpPr>
            <p:cNvPr id="373" name="Google Shape;373;p36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4" name="Google Shape;374;p36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5" name="Google Shape;375;p36"/>
          <p:cNvGrpSpPr/>
          <p:nvPr/>
        </p:nvGrpSpPr>
        <p:grpSpPr>
          <a:xfrm>
            <a:off x="2550160" y="3507854"/>
            <a:ext cx="1817049" cy="1130325"/>
            <a:chOff x="6228184" y="1730811"/>
            <a:chExt cx="2592288" cy="1130325"/>
          </a:xfrm>
        </p:grpSpPr>
        <p:sp>
          <p:nvSpPr>
            <p:cNvPr id="376" name="Google Shape;376;p36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7" name="Google Shape;377;p36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8" name="Google Shape;378;p36"/>
          <p:cNvGrpSpPr/>
          <p:nvPr/>
        </p:nvGrpSpPr>
        <p:grpSpPr>
          <a:xfrm>
            <a:off x="4560768" y="3507854"/>
            <a:ext cx="1817049" cy="1130325"/>
            <a:chOff x="6228184" y="1730811"/>
            <a:chExt cx="2592288" cy="1130325"/>
          </a:xfrm>
        </p:grpSpPr>
        <p:sp>
          <p:nvSpPr>
            <p:cNvPr id="379" name="Google Shape;379;p36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0" name="Google Shape;380;p36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81" name="Google Shape;381;p36"/>
          <p:cNvGrpSpPr/>
          <p:nvPr/>
        </p:nvGrpSpPr>
        <p:grpSpPr>
          <a:xfrm>
            <a:off x="6571375" y="3507854"/>
            <a:ext cx="1817049" cy="1130325"/>
            <a:chOff x="6228184" y="1730811"/>
            <a:chExt cx="2592288" cy="1130325"/>
          </a:xfrm>
        </p:grpSpPr>
        <p:sp>
          <p:nvSpPr>
            <p:cNvPr id="382" name="Google Shape;382;p36"/>
            <p:cNvSpPr txBox="1"/>
            <p:nvPr/>
          </p:nvSpPr>
          <p:spPr>
            <a:xfrm>
              <a:off x="6228184" y="2030139"/>
              <a:ext cx="2592288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3" name="Google Shape;383;p36"/>
            <p:cNvSpPr txBox="1"/>
            <p:nvPr/>
          </p:nvSpPr>
          <p:spPr>
            <a:xfrm>
              <a:off x="6228184" y="173081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84" name="Google Shape;384;p36"/>
          <p:cNvSpPr/>
          <p:nvPr/>
        </p:nvSpPr>
        <p:spPr>
          <a:xfrm rot="-5400000">
            <a:off x="7740464" y="2129766"/>
            <a:ext cx="340071" cy="34029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44434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5" name="Google Shape;385;p36"/>
          <p:cNvSpPr/>
          <p:nvPr/>
        </p:nvSpPr>
        <p:spPr>
          <a:xfrm>
            <a:off x="3688854" y="2165133"/>
            <a:ext cx="444684" cy="226220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rgbClr val="44434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6" name="Google Shape;386;p36"/>
          <p:cNvSpPr/>
          <p:nvPr/>
        </p:nvSpPr>
        <p:spPr>
          <a:xfrm>
            <a:off x="5724128" y="2107029"/>
            <a:ext cx="376248" cy="385770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rgbClr val="44434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7" name="Google Shape;387;p36"/>
          <p:cNvSpPr/>
          <p:nvPr/>
        </p:nvSpPr>
        <p:spPr>
          <a:xfrm>
            <a:off x="1691680" y="2149987"/>
            <a:ext cx="350024" cy="256512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rgbClr val="44434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8" name="Google Shape;388;p36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Infographic Style</a:t>
            </a:r>
            <a:endParaRPr/>
          </a:p>
        </p:txBody>
      </p:sp>
      <p:sp>
        <p:nvSpPr>
          <p:cNvPr id="389" name="Google Shape;389;p36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3" name="Shape 3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94" name="Google Shape;394;p37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4718" r="4718" t="0"/>
          <a:stretch/>
        </p:blipFill>
        <p:spPr>
          <a:xfrm>
            <a:off x="356295" y="195486"/>
            <a:ext cx="1944300" cy="4680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395" name="Google Shape;395;p37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4718" r="4718" t="0"/>
          <a:stretch/>
        </p:blipFill>
        <p:spPr>
          <a:xfrm>
            <a:off x="4676775" y="195486"/>
            <a:ext cx="1944300" cy="4680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96" name="Google Shape;396;p37"/>
          <p:cNvSpPr txBox="1"/>
          <p:nvPr/>
        </p:nvSpPr>
        <p:spPr>
          <a:xfrm>
            <a:off x="2477985" y="195486"/>
            <a:ext cx="2160300" cy="187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b="1" lang="en" sz="24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48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b="1" lang="en" sz="24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Portfolio</a:t>
            </a: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lnSpc>
                <a:spcPct val="110000"/>
              </a:lnSpc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7" name="Google Shape;397;p37"/>
          <p:cNvSpPr txBox="1"/>
          <p:nvPr/>
        </p:nvSpPr>
        <p:spPr>
          <a:xfrm>
            <a:off x="6774164" y="195486"/>
            <a:ext cx="2160300" cy="187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48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b="1" lang="en" sz="24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400">
              <a:solidFill>
                <a:srgbClr val="FFC000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lnSpc>
                <a:spcPct val="110000"/>
              </a:lnSpc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8" name="Google Shape;398;p37"/>
          <p:cNvSpPr txBox="1"/>
          <p:nvPr/>
        </p:nvSpPr>
        <p:spPr>
          <a:xfrm>
            <a:off x="2477985" y="2203310"/>
            <a:ext cx="2088300" cy="267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9" name="Google Shape;399;p37"/>
          <p:cNvSpPr txBox="1"/>
          <p:nvPr/>
        </p:nvSpPr>
        <p:spPr>
          <a:xfrm>
            <a:off x="6774164" y="2203310"/>
            <a:ext cx="2088300" cy="267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3" name="Shape 4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04" name="Google Shape;404;p38"/>
          <p:cNvGrpSpPr/>
          <p:nvPr/>
        </p:nvGrpSpPr>
        <p:grpSpPr>
          <a:xfrm>
            <a:off x="677201" y="231764"/>
            <a:ext cx="2736304" cy="4710917"/>
            <a:chOff x="-36512" y="123478"/>
            <a:chExt cx="2736304" cy="4710917"/>
          </a:xfrm>
        </p:grpSpPr>
        <p:sp>
          <p:nvSpPr>
            <p:cNvPr id="405" name="Google Shape;405;p38"/>
            <p:cNvSpPr/>
            <p:nvPr/>
          </p:nvSpPr>
          <p:spPr>
            <a:xfrm>
              <a:off x="-36512" y="123478"/>
              <a:ext cx="1380891" cy="3636925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gradFill>
              <a:gsLst>
                <a:gs pos="0">
                  <a:srgbClr val="7F6000"/>
                </a:gs>
                <a:gs pos="100000">
                  <a:srgbClr val="7F6000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6" name="Google Shape;406;p38"/>
            <p:cNvSpPr/>
            <p:nvPr/>
          </p:nvSpPr>
          <p:spPr>
            <a:xfrm>
              <a:off x="302342" y="390324"/>
              <a:ext cx="1380891" cy="3636925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gradFill>
              <a:gsLst>
                <a:gs pos="0">
                  <a:srgbClr val="997300"/>
                </a:gs>
                <a:gs pos="100000">
                  <a:srgbClr val="997300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7" name="Google Shape;407;p38"/>
            <p:cNvSpPr/>
            <p:nvPr/>
          </p:nvSpPr>
          <p:spPr>
            <a:xfrm>
              <a:off x="641195" y="657169"/>
              <a:ext cx="1380891" cy="3636925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gradFill>
              <a:gsLst>
                <a:gs pos="0">
                  <a:srgbClr val="B28600"/>
                </a:gs>
                <a:gs pos="100000">
                  <a:srgbClr val="B28600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8" name="Google Shape;408;p38"/>
            <p:cNvSpPr/>
            <p:nvPr/>
          </p:nvSpPr>
          <p:spPr>
            <a:xfrm>
              <a:off x="980048" y="924014"/>
              <a:ext cx="1380891" cy="3636925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gradFill>
              <a:gsLst>
                <a:gs pos="0">
                  <a:srgbClr val="CC9900"/>
                </a:gs>
                <a:gs pos="100000">
                  <a:srgbClr val="CC9900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9" name="Google Shape;409;p38"/>
            <p:cNvSpPr/>
            <p:nvPr/>
          </p:nvSpPr>
          <p:spPr>
            <a:xfrm>
              <a:off x="1318901" y="1197470"/>
              <a:ext cx="1380891" cy="3636925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0" name="Google Shape;410;p38"/>
          <p:cNvGrpSpPr/>
          <p:nvPr/>
        </p:nvGrpSpPr>
        <p:grpSpPr>
          <a:xfrm>
            <a:off x="4537926" y="1303738"/>
            <a:ext cx="4138530" cy="678692"/>
            <a:chOff x="803640" y="3362835"/>
            <a:chExt cx="2059657" cy="678692"/>
          </a:xfrm>
        </p:grpSpPr>
        <p:sp>
          <p:nvSpPr>
            <p:cNvPr id="411" name="Google Shape;411;p38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2" name="Google Shape;412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3" name="Google Shape;413;p38"/>
          <p:cNvGrpSpPr/>
          <p:nvPr/>
        </p:nvGrpSpPr>
        <p:grpSpPr>
          <a:xfrm>
            <a:off x="4537926" y="1998783"/>
            <a:ext cx="4138530" cy="678692"/>
            <a:chOff x="803640" y="3362835"/>
            <a:chExt cx="2059657" cy="678692"/>
          </a:xfrm>
        </p:grpSpPr>
        <p:sp>
          <p:nvSpPr>
            <p:cNvPr id="414" name="Google Shape;414;p38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5" name="Google Shape;415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6" name="Google Shape;416;p38"/>
          <p:cNvGrpSpPr/>
          <p:nvPr/>
        </p:nvGrpSpPr>
        <p:grpSpPr>
          <a:xfrm>
            <a:off x="4537926" y="2693828"/>
            <a:ext cx="4138530" cy="678692"/>
            <a:chOff x="803640" y="3362835"/>
            <a:chExt cx="2059657" cy="678692"/>
          </a:xfrm>
        </p:grpSpPr>
        <p:sp>
          <p:nvSpPr>
            <p:cNvPr id="417" name="Google Shape;417;p38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8" name="Google Shape;418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9" name="Google Shape;419;p38"/>
          <p:cNvGrpSpPr/>
          <p:nvPr/>
        </p:nvGrpSpPr>
        <p:grpSpPr>
          <a:xfrm>
            <a:off x="4537926" y="3388873"/>
            <a:ext cx="4138530" cy="678692"/>
            <a:chOff x="803640" y="3362835"/>
            <a:chExt cx="2059657" cy="678692"/>
          </a:xfrm>
        </p:grpSpPr>
        <p:sp>
          <p:nvSpPr>
            <p:cNvPr id="420" name="Google Shape;420;p38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1" name="Google Shape;421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22" name="Google Shape;422;p38"/>
          <p:cNvSpPr/>
          <p:nvPr/>
        </p:nvSpPr>
        <p:spPr>
          <a:xfrm>
            <a:off x="3923928" y="2811410"/>
            <a:ext cx="485364" cy="485364"/>
          </a:xfrm>
          <a:prstGeom prst="ellipse">
            <a:avLst/>
          </a:prstGeom>
          <a:gradFill>
            <a:gsLst>
              <a:gs pos="0">
                <a:srgbClr val="B28600"/>
              </a:gs>
              <a:gs pos="100000">
                <a:srgbClr val="B28600"/>
              </a:gs>
            </a:gsLst>
            <a:lin ang="54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3" name="Google Shape;423;p38"/>
          <p:cNvSpPr/>
          <p:nvPr/>
        </p:nvSpPr>
        <p:spPr>
          <a:xfrm>
            <a:off x="3923928" y="1400402"/>
            <a:ext cx="485364" cy="485364"/>
          </a:xfrm>
          <a:prstGeom prst="ellipse">
            <a:avLst/>
          </a:prstGeom>
          <a:gradFill>
            <a:gsLst>
              <a:gs pos="0">
                <a:srgbClr val="7F6000"/>
              </a:gs>
              <a:gs pos="100000">
                <a:srgbClr val="7F6000"/>
              </a:gs>
            </a:gsLst>
            <a:lin ang="54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4" name="Google Shape;424;p38"/>
          <p:cNvSpPr/>
          <p:nvPr/>
        </p:nvSpPr>
        <p:spPr>
          <a:xfrm>
            <a:off x="3923928" y="2105906"/>
            <a:ext cx="485364" cy="485364"/>
          </a:xfrm>
          <a:prstGeom prst="ellipse">
            <a:avLst/>
          </a:prstGeom>
          <a:gradFill>
            <a:gsLst>
              <a:gs pos="0">
                <a:srgbClr val="997300"/>
              </a:gs>
              <a:gs pos="100000">
                <a:srgbClr val="997300"/>
              </a:gs>
            </a:gsLst>
            <a:lin ang="54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5" name="Google Shape;425;p38"/>
          <p:cNvSpPr/>
          <p:nvPr/>
        </p:nvSpPr>
        <p:spPr>
          <a:xfrm>
            <a:off x="3923928" y="4222417"/>
            <a:ext cx="485364" cy="485364"/>
          </a:xfrm>
          <a:prstGeom prst="ellipse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26" name="Google Shape;426;p38"/>
          <p:cNvGrpSpPr/>
          <p:nvPr/>
        </p:nvGrpSpPr>
        <p:grpSpPr>
          <a:xfrm>
            <a:off x="4537926" y="4083918"/>
            <a:ext cx="4138530" cy="678692"/>
            <a:chOff x="803640" y="3362835"/>
            <a:chExt cx="2059657" cy="678692"/>
          </a:xfrm>
        </p:grpSpPr>
        <p:sp>
          <p:nvSpPr>
            <p:cNvPr id="427" name="Google Shape;427;p38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8" name="Google Shape;428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29" name="Google Shape;429;p38"/>
          <p:cNvSpPr/>
          <p:nvPr/>
        </p:nvSpPr>
        <p:spPr>
          <a:xfrm>
            <a:off x="3923928" y="3516914"/>
            <a:ext cx="485364" cy="485364"/>
          </a:xfrm>
          <a:prstGeom prst="ellipse">
            <a:avLst/>
          </a:prstGeom>
          <a:gradFill>
            <a:gsLst>
              <a:gs pos="0">
                <a:srgbClr val="CC9900"/>
              </a:gs>
              <a:gs pos="100000">
                <a:srgbClr val="CC9900"/>
              </a:gs>
            </a:gsLst>
            <a:lin ang="54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0" name="Google Shape;430;p38"/>
          <p:cNvSpPr txBox="1"/>
          <p:nvPr/>
        </p:nvSpPr>
        <p:spPr>
          <a:xfrm>
            <a:off x="3892303" y="1458418"/>
            <a:ext cx="548622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1" name="Google Shape;431;p38"/>
          <p:cNvSpPr txBox="1"/>
          <p:nvPr/>
        </p:nvSpPr>
        <p:spPr>
          <a:xfrm>
            <a:off x="3892299" y="2163922"/>
            <a:ext cx="548622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2" name="Google Shape;432;p38"/>
          <p:cNvSpPr txBox="1"/>
          <p:nvPr/>
        </p:nvSpPr>
        <p:spPr>
          <a:xfrm>
            <a:off x="3892295" y="2869426"/>
            <a:ext cx="548622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" name="Google Shape;433;p38"/>
          <p:cNvSpPr txBox="1"/>
          <p:nvPr/>
        </p:nvSpPr>
        <p:spPr>
          <a:xfrm>
            <a:off x="3892291" y="3574930"/>
            <a:ext cx="548622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4" name="Google Shape;434;p38"/>
          <p:cNvSpPr txBox="1"/>
          <p:nvPr/>
        </p:nvSpPr>
        <p:spPr>
          <a:xfrm>
            <a:off x="3892287" y="4280434"/>
            <a:ext cx="548622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05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5" name="Google Shape;435;p38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Infographic Style</a:t>
            </a:r>
            <a:endParaRPr/>
          </a:p>
        </p:txBody>
      </p:sp>
      <p:sp>
        <p:nvSpPr>
          <p:cNvPr id="436" name="Google Shape;436;p38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0" name="Shape 4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41" name="Google Shape;441;p39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10064" l="0" r="0" t="10056"/>
          <a:stretch/>
        </p:blipFill>
        <p:spPr>
          <a:xfrm>
            <a:off x="3779912" y="360041"/>
            <a:ext cx="4752600" cy="172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442" name="Google Shape;442;p39"/>
          <p:cNvPicPr preferRelativeResize="0"/>
          <p:nvPr>
            <p:ph idx="5" type="pic"/>
          </p:nvPr>
        </p:nvPicPr>
        <p:blipFill rotWithShape="1">
          <a:blip r:embed="rId4">
            <a:alphaModFix/>
          </a:blip>
          <a:srcRect b="4144" l="0" r="0" t="4154"/>
          <a:stretch/>
        </p:blipFill>
        <p:spPr>
          <a:xfrm>
            <a:off x="5418176" y="2211711"/>
            <a:ext cx="1476000" cy="129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443" name="Google Shape;443;p39"/>
          <p:cNvPicPr preferRelativeResize="0"/>
          <p:nvPr>
            <p:ph idx="6" type="pic"/>
          </p:nvPr>
        </p:nvPicPr>
        <p:blipFill rotWithShape="1">
          <a:blip r:embed="rId5">
            <a:alphaModFix/>
          </a:blip>
          <a:srcRect b="4144" l="0" r="0" t="4154"/>
          <a:stretch/>
        </p:blipFill>
        <p:spPr>
          <a:xfrm>
            <a:off x="7056440" y="2211711"/>
            <a:ext cx="1476000" cy="129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444" name="Google Shape;444;p39"/>
          <p:cNvPicPr preferRelativeResize="0"/>
          <p:nvPr>
            <p:ph idx="2" type="pic"/>
          </p:nvPr>
        </p:nvPicPr>
        <p:blipFill rotWithShape="1">
          <a:blip r:embed="rId6">
            <a:alphaModFix/>
          </a:blip>
          <a:srcRect b="1756" l="0" r="0" t="1756"/>
          <a:stretch/>
        </p:blipFill>
        <p:spPr>
          <a:xfrm>
            <a:off x="223492" y="360050"/>
            <a:ext cx="3420600" cy="3147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445" name="Google Shape;445;p39"/>
          <p:cNvPicPr preferRelativeResize="0"/>
          <p:nvPr>
            <p:ph idx="4" type="pic"/>
          </p:nvPr>
        </p:nvPicPr>
        <p:blipFill rotWithShape="1">
          <a:blip r:embed="rId7">
            <a:alphaModFix/>
          </a:blip>
          <a:srcRect b="4144" l="0" r="0" t="4154"/>
          <a:stretch/>
        </p:blipFill>
        <p:spPr>
          <a:xfrm>
            <a:off x="3779912" y="2211711"/>
            <a:ext cx="1476000" cy="129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446" name="Google Shape;446;p39"/>
          <p:cNvSpPr txBox="1"/>
          <p:nvPr/>
        </p:nvSpPr>
        <p:spPr>
          <a:xfrm>
            <a:off x="388034" y="3731829"/>
            <a:ext cx="3816424" cy="117039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4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7" name="Google Shape;447;p39"/>
          <p:cNvSpPr txBox="1"/>
          <p:nvPr/>
        </p:nvSpPr>
        <p:spPr>
          <a:xfrm>
            <a:off x="4204458" y="3731380"/>
            <a:ext cx="4327982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Easy to change colors, photos and Text.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Get a modern PowerPoint  Presentation that is beautifully designed.  Easy to change colors, photos and Text. 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1" name="Shape 4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2" name="Google Shape;452;p40"/>
          <p:cNvSpPr/>
          <p:nvPr/>
        </p:nvSpPr>
        <p:spPr>
          <a:xfrm>
            <a:off x="3559305" y="1823843"/>
            <a:ext cx="822642" cy="2166636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" name="Google Shape;453;p40"/>
          <p:cNvSpPr/>
          <p:nvPr/>
        </p:nvSpPr>
        <p:spPr>
          <a:xfrm rot="10800000">
            <a:off x="4766501" y="1780733"/>
            <a:ext cx="1025051" cy="2186636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54" name="Google Shape;454;p40"/>
          <p:cNvGrpSpPr/>
          <p:nvPr/>
        </p:nvGrpSpPr>
        <p:grpSpPr>
          <a:xfrm>
            <a:off x="-4613" y="1669093"/>
            <a:ext cx="3142702" cy="2255330"/>
            <a:chOff x="-4613" y="1669093"/>
            <a:chExt cx="3142702" cy="2255330"/>
          </a:xfrm>
        </p:grpSpPr>
        <p:sp>
          <p:nvSpPr>
            <p:cNvPr id="455" name="Google Shape;455;p40"/>
            <p:cNvSpPr/>
            <p:nvPr/>
          </p:nvSpPr>
          <p:spPr>
            <a:xfrm>
              <a:off x="1003498" y="2733275"/>
              <a:ext cx="360040" cy="952066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6" name="Google Shape;456;p40"/>
            <p:cNvSpPr/>
            <p:nvPr/>
          </p:nvSpPr>
          <p:spPr>
            <a:xfrm>
              <a:off x="-4613" y="2628280"/>
              <a:ext cx="1128161" cy="1296143"/>
            </a:xfrm>
            <a:prstGeom prst="rect">
              <a:avLst/>
            </a:pr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7" name="Google Shape;457;p40"/>
            <p:cNvSpPr/>
            <p:nvPr/>
          </p:nvSpPr>
          <p:spPr>
            <a:xfrm rot="5400000">
              <a:off x="1226741" y="1805890"/>
              <a:ext cx="2048146" cy="1774551"/>
            </a:xfrm>
            <a:custGeom>
              <a:rect b="b" l="l" r="r" t="t"/>
              <a:pathLst>
                <a:path extrusionOk="0" h="120000" w="120000">
                  <a:moveTo>
                    <a:pt x="21" y="51950"/>
                  </a:moveTo>
                  <a:cubicBezTo>
                    <a:pt x="-715" y="56020"/>
                    <a:pt x="17318" y="63427"/>
                    <a:pt x="24953" y="72234"/>
                  </a:cubicBezTo>
                  <a:cubicBezTo>
                    <a:pt x="30722" y="80602"/>
                    <a:pt x="36417" y="85463"/>
                    <a:pt x="43021" y="95292"/>
                  </a:cubicBezTo>
                  <a:cubicBezTo>
                    <a:pt x="49278" y="103717"/>
                    <a:pt x="58735" y="110381"/>
                    <a:pt x="68120" y="119407"/>
                  </a:cubicBezTo>
                  <a:lnTo>
                    <a:pt x="112172" y="120000"/>
                  </a:lnTo>
                  <a:cubicBezTo>
                    <a:pt x="120514" y="95327"/>
                    <a:pt x="119993" y="55008"/>
                    <a:pt x="119993" y="45982"/>
                  </a:cubicBezTo>
                  <a:cubicBezTo>
                    <a:pt x="118792" y="-386"/>
                    <a:pt x="108476" y="794"/>
                    <a:pt x="102123" y="8057"/>
                  </a:cubicBezTo>
                  <a:cubicBezTo>
                    <a:pt x="100896" y="-77"/>
                    <a:pt x="90994" y="1490"/>
                    <a:pt x="86806" y="5942"/>
                  </a:cubicBezTo>
                  <a:cubicBezTo>
                    <a:pt x="85657" y="-2463"/>
                    <a:pt x="72359" y="-1169"/>
                    <a:pt x="70922" y="4961"/>
                  </a:cubicBezTo>
                  <a:cubicBezTo>
                    <a:pt x="69233" y="-1472"/>
                    <a:pt x="56963" y="-3180"/>
                    <a:pt x="54389" y="10583"/>
                  </a:cubicBezTo>
                  <a:cubicBezTo>
                    <a:pt x="52555" y="20390"/>
                    <a:pt x="52250" y="27680"/>
                    <a:pt x="52439" y="61248"/>
                  </a:cubicBezTo>
                  <a:cubicBezTo>
                    <a:pt x="45862" y="66573"/>
                    <a:pt x="38924" y="56225"/>
                    <a:pt x="33460" y="52138"/>
                  </a:cubicBezTo>
                  <a:cubicBezTo>
                    <a:pt x="24294" y="43673"/>
                    <a:pt x="4413" y="37296"/>
                    <a:pt x="21" y="51950"/>
                  </a:cubicBezTo>
                  <a:close/>
                </a:path>
              </a:pathLst>
            </a:cu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8" name="Google Shape;458;p40"/>
            <p:cNvSpPr/>
            <p:nvPr/>
          </p:nvSpPr>
          <p:spPr>
            <a:xfrm>
              <a:off x="715465" y="3579675"/>
              <a:ext cx="211525" cy="211525"/>
            </a:xfrm>
            <a:prstGeom prst="ellipse">
              <a:avLst/>
            </a:prstGeom>
            <a:solidFill>
              <a:srgbClr val="44434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59" name="Google Shape;459;p40"/>
          <p:cNvGrpSpPr/>
          <p:nvPr/>
        </p:nvGrpSpPr>
        <p:grpSpPr>
          <a:xfrm>
            <a:off x="6001298" y="2348418"/>
            <a:ext cx="3142702" cy="2255330"/>
            <a:chOff x="6001298" y="2348418"/>
            <a:chExt cx="3142702" cy="2255330"/>
          </a:xfrm>
        </p:grpSpPr>
        <p:sp>
          <p:nvSpPr>
            <p:cNvPr id="460" name="Google Shape;460;p40"/>
            <p:cNvSpPr/>
            <p:nvPr/>
          </p:nvSpPr>
          <p:spPr>
            <a:xfrm rot="10800000">
              <a:off x="7775849" y="2587500"/>
              <a:ext cx="360040" cy="952066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1" name="Google Shape;461;p40"/>
            <p:cNvSpPr/>
            <p:nvPr/>
          </p:nvSpPr>
          <p:spPr>
            <a:xfrm rot="10800000">
              <a:off x="8015839" y="2348418"/>
              <a:ext cx="1128161" cy="1296143"/>
            </a:xfrm>
            <a:prstGeom prst="rect">
              <a:avLst/>
            </a:prstGeom>
            <a:solidFill>
              <a:srgbClr val="7F7F7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2" name="Google Shape;462;p40"/>
            <p:cNvSpPr/>
            <p:nvPr/>
          </p:nvSpPr>
          <p:spPr>
            <a:xfrm rot="-5400000">
              <a:off x="5864500" y="2692400"/>
              <a:ext cx="2048146" cy="1774551"/>
            </a:xfrm>
            <a:custGeom>
              <a:rect b="b" l="l" r="r" t="t"/>
              <a:pathLst>
                <a:path extrusionOk="0" h="120000" w="120000">
                  <a:moveTo>
                    <a:pt x="21" y="51950"/>
                  </a:moveTo>
                  <a:cubicBezTo>
                    <a:pt x="-715" y="56020"/>
                    <a:pt x="17318" y="63427"/>
                    <a:pt x="24953" y="72234"/>
                  </a:cubicBezTo>
                  <a:cubicBezTo>
                    <a:pt x="30722" y="80602"/>
                    <a:pt x="36417" y="85463"/>
                    <a:pt x="43021" y="95292"/>
                  </a:cubicBezTo>
                  <a:cubicBezTo>
                    <a:pt x="49278" y="103717"/>
                    <a:pt x="58735" y="110381"/>
                    <a:pt x="68120" y="119407"/>
                  </a:cubicBezTo>
                  <a:lnTo>
                    <a:pt x="112172" y="120000"/>
                  </a:lnTo>
                  <a:cubicBezTo>
                    <a:pt x="120514" y="95327"/>
                    <a:pt x="119993" y="55008"/>
                    <a:pt x="119993" y="45982"/>
                  </a:cubicBezTo>
                  <a:cubicBezTo>
                    <a:pt x="118792" y="-386"/>
                    <a:pt x="108476" y="794"/>
                    <a:pt x="102123" y="8057"/>
                  </a:cubicBezTo>
                  <a:cubicBezTo>
                    <a:pt x="100896" y="-77"/>
                    <a:pt x="90994" y="1490"/>
                    <a:pt x="86806" y="5942"/>
                  </a:cubicBezTo>
                  <a:cubicBezTo>
                    <a:pt x="85657" y="-2463"/>
                    <a:pt x="72359" y="-1169"/>
                    <a:pt x="70922" y="4961"/>
                  </a:cubicBezTo>
                  <a:cubicBezTo>
                    <a:pt x="69233" y="-1472"/>
                    <a:pt x="56963" y="-3180"/>
                    <a:pt x="54389" y="10583"/>
                  </a:cubicBezTo>
                  <a:cubicBezTo>
                    <a:pt x="52555" y="20390"/>
                    <a:pt x="52250" y="27680"/>
                    <a:pt x="52439" y="61248"/>
                  </a:cubicBezTo>
                  <a:cubicBezTo>
                    <a:pt x="45862" y="66573"/>
                    <a:pt x="38924" y="56225"/>
                    <a:pt x="33460" y="52138"/>
                  </a:cubicBezTo>
                  <a:cubicBezTo>
                    <a:pt x="24294" y="43673"/>
                    <a:pt x="4413" y="37296"/>
                    <a:pt x="21" y="51950"/>
                  </a:cubicBezTo>
                  <a:close/>
                </a:path>
              </a:pathLst>
            </a:cu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3" name="Google Shape;463;p40"/>
            <p:cNvSpPr/>
            <p:nvPr/>
          </p:nvSpPr>
          <p:spPr>
            <a:xfrm>
              <a:off x="8244408" y="2481737"/>
              <a:ext cx="211525" cy="211525"/>
            </a:xfrm>
            <a:prstGeom prst="ellipse">
              <a:avLst/>
            </a:prstGeom>
            <a:solidFill>
              <a:srgbClr val="44434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64" name="Google Shape;464;p40"/>
          <p:cNvSpPr txBox="1"/>
          <p:nvPr/>
        </p:nvSpPr>
        <p:spPr>
          <a:xfrm>
            <a:off x="526253" y="1514078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30</a:t>
            </a: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5" name="Google Shape;465;p40"/>
          <p:cNvSpPr txBox="1"/>
          <p:nvPr/>
        </p:nvSpPr>
        <p:spPr>
          <a:xfrm>
            <a:off x="7390170" y="3924423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45</a:t>
            </a: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66" name="Google Shape;466;p40"/>
          <p:cNvGrpSpPr/>
          <p:nvPr/>
        </p:nvGrpSpPr>
        <p:grpSpPr>
          <a:xfrm>
            <a:off x="6001297" y="1237413"/>
            <a:ext cx="2539483" cy="863358"/>
            <a:chOff x="803640" y="3362835"/>
            <a:chExt cx="2059657" cy="863358"/>
          </a:xfrm>
        </p:grpSpPr>
        <p:sp>
          <p:nvSpPr>
            <p:cNvPr id="467" name="Google Shape;467;p4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8" name="Google Shape;468;p4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69" name="Google Shape;469;p40"/>
          <p:cNvGrpSpPr/>
          <p:nvPr/>
        </p:nvGrpSpPr>
        <p:grpSpPr>
          <a:xfrm>
            <a:off x="559467" y="3924423"/>
            <a:ext cx="2539483" cy="863358"/>
            <a:chOff x="803640" y="3362835"/>
            <a:chExt cx="2059657" cy="863358"/>
          </a:xfrm>
        </p:grpSpPr>
        <p:sp>
          <p:nvSpPr>
            <p:cNvPr id="470" name="Google Shape;470;p4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1" name="Google Shape;471;p4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72" name="Google Shape;472;p40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Infographic Style</a:t>
            </a:r>
            <a:endParaRPr/>
          </a:p>
        </p:txBody>
      </p:sp>
      <p:sp>
        <p:nvSpPr>
          <p:cNvPr id="473" name="Google Shape;473;p40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77" name="Shape 4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78" name="Google Shape;478;p41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22820" l="0" r="0" t="22821"/>
          <a:stretch/>
        </p:blipFill>
        <p:spPr>
          <a:xfrm>
            <a:off x="3779912" y="920899"/>
            <a:ext cx="4752528" cy="1722079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479" name="Google Shape;479;p41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22649" l="0" r="0" t="22650"/>
          <a:stretch/>
        </p:blipFill>
        <p:spPr>
          <a:xfrm>
            <a:off x="3779912" y="3147814"/>
            <a:ext cx="4752528" cy="1722079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480" name="Google Shape;480;p41"/>
          <p:cNvGrpSpPr/>
          <p:nvPr/>
        </p:nvGrpSpPr>
        <p:grpSpPr>
          <a:xfrm>
            <a:off x="6192440" y="2427734"/>
            <a:ext cx="2340000" cy="648072"/>
            <a:chOff x="6192440" y="2427734"/>
            <a:chExt cx="2340000" cy="648072"/>
          </a:xfrm>
        </p:grpSpPr>
        <p:sp>
          <p:nvSpPr>
            <p:cNvPr id="481" name="Google Shape;481;p41"/>
            <p:cNvSpPr/>
            <p:nvPr/>
          </p:nvSpPr>
          <p:spPr>
            <a:xfrm>
              <a:off x="6192440" y="2715766"/>
              <a:ext cx="2340000" cy="360040"/>
            </a:xfrm>
            <a:prstGeom prst="rect">
              <a:avLst/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2" name="Google Shape;482;p41"/>
            <p:cNvSpPr/>
            <p:nvPr/>
          </p:nvSpPr>
          <p:spPr>
            <a:xfrm>
              <a:off x="6387974" y="2427734"/>
              <a:ext cx="334117" cy="288032"/>
            </a:xfrm>
            <a:prstGeom prst="triangle">
              <a:avLst>
                <a:gd fmla="val 50000" name="adj"/>
              </a:avLst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3" name="Google Shape;483;p41"/>
          <p:cNvGrpSpPr/>
          <p:nvPr/>
        </p:nvGrpSpPr>
        <p:grpSpPr>
          <a:xfrm>
            <a:off x="3779912" y="2715766"/>
            <a:ext cx="2340000" cy="620192"/>
            <a:chOff x="3779912" y="2715766"/>
            <a:chExt cx="2340000" cy="620192"/>
          </a:xfrm>
        </p:grpSpPr>
        <p:sp>
          <p:nvSpPr>
            <p:cNvPr id="484" name="Google Shape;484;p41"/>
            <p:cNvSpPr/>
            <p:nvPr/>
          </p:nvSpPr>
          <p:spPr>
            <a:xfrm>
              <a:off x="3779912" y="2715766"/>
              <a:ext cx="2340000" cy="360040"/>
            </a:xfrm>
            <a:prstGeom prst="rect">
              <a:avLst/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5" name="Google Shape;485;p41"/>
            <p:cNvSpPr/>
            <p:nvPr/>
          </p:nvSpPr>
          <p:spPr>
            <a:xfrm rot="10800000">
              <a:off x="3928689" y="3047926"/>
              <a:ext cx="334117" cy="288032"/>
            </a:xfrm>
            <a:prstGeom prst="triangle">
              <a:avLst>
                <a:gd fmla="val 50000" name="adj"/>
              </a:avLst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6" name="Google Shape;486;p41"/>
          <p:cNvGrpSpPr/>
          <p:nvPr/>
        </p:nvGrpSpPr>
        <p:grpSpPr>
          <a:xfrm>
            <a:off x="812344" y="1122476"/>
            <a:ext cx="2659536" cy="3570208"/>
            <a:chOff x="812344" y="1170182"/>
            <a:chExt cx="2659536" cy="3570208"/>
          </a:xfrm>
        </p:grpSpPr>
        <p:sp>
          <p:nvSpPr>
            <p:cNvPr id="487" name="Google Shape;487;p41"/>
            <p:cNvSpPr txBox="1"/>
            <p:nvPr/>
          </p:nvSpPr>
          <p:spPr>
            <a:xfrm>
              <a:off x="812344" y="1508736"/>
              <a:ext cx="2659536" cy="32316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I hope and I believe that this Template will your Time, Money and Reputation. Easy to change colors, photos and Text. Get a modern PowerPoint  Presentation that is beautifully designed.  Easy to change colors, photos and Text.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Get a modern PowerPoint  Presentation that is beautifully designed.  Easy to change colors, photos and Text. </a:t>
              </a:r>
              <a:endParaRPr/>
            </a:p>
          </p:txBody>
        </p:sp>
        <p:sp>
          <p:nvSpPr>
            <p:cNvPr id="488" name="Google Shape;488;p41"/>
            <p:cNvSpPr txBox="1"/>
            <p:nvPr/>
          </p:nvSpPr>
          <p:spPr>
            <a:xfrm>
              <a:off x="812344" y="1170182"/>
              <a:ext cx="2659536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89" name="Google Shape;489;p41"/>
          <p:cNvSpPr txBox="1"/>
          <p:nvPr/>
        </p:nvSpPr>
        <p:spPr>
          <a:xfrm>
            <a:off x="3853196" y="2740149"/>
            <a:ext cx="2193432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PowerPoint  Designed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0" name="Google Shape;490;p41"/>
          <p:cNvSpPr txBox="1"/>
          <p:nvPr/>
        </p:nvSpPr>
        <p:spPr>
          <a:xfrm>
            <a:off x="6265724" y="2745845"/>
            <a:ext cx="2193432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PowerPoint  Designed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1" name="Google Shape;491;p41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Infographic Style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95" name="Shape 4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6" name="Google Shape;496;p42"/>
          <p:cNvSpPr txBox="1"/>
          <p:nvPr/>
        </p:nvSpPr>
        <p:spPr>
          <a:xfrm>
            <a:off x="6649760" y="3052564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40%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7" name="Google Shape;497;p42"/>
          <p:cNvSpPr txBox="1"/>
          <p:nvPr/>
        </p:nvSpPr>
        <p:spPr>
          <a:xfrm>
            <a:off x="2767608" y="3052564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8" name="Google Shape;498;p42"/>
          <p:cNvSpPr txBox="1"/>
          <p:nvPr/>
        </p:nvSpPr>
        <p:spPr>
          <a:xfrm>
            <a:off x="2767608" y="1135783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9" name="Google Shape;499;p42"/>
          <p:cNvSpPr txBox="1"/>
          <p:nvPr/>
        </p:nvSpPr>
        <p:spPr>
          <a:xfrm>
            <a:off x="6527837" y="1135782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50%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00" name="Google Shape;500;p42"/>
          <p:cNvGrpSpPr/>
          <p:nvPr/>
        </p:nvGrpSpPr>
        <p:grpSpPr>
          <a:xfrm>
            <a:off x="2695601" y="1653761"/>
            <a:ext cx="1800200" cy="1232690"/>
            <a:chOff x="803640" y="3362835"/>
            <a:chExt cx="2059657" cy="1232690"/>
          </a:xfrm>
        </p:grpSpPr>
        <p:sp>
          <p:nvSpPr>
            <p:cNvPr id="501" name="Google Shape;501;p42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2" name="Google Shape;502;p4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3" name="Google Shape;503;p42"/>
          <p:cNvGrpSpPr/>
          <p:nvPr/>
        </p:nvGrpSpPr>
        <p:grpSpPr>
          <a:xfrm>
            <a:off x="6563841" y="1653761"/>
            <a:ext cx="1800200" cy="1232690"/>
            <a:chOff x="803640" y="3362835"/>
            <a:chExt cx="2059657" cy="1232690"/>
          </a:xfrm>
        </p:grpSpPr>
        <p:sp>
          <p:nvSpPr>
            <p:cNvPr id="504" name="Google Shape;504;p42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5" name="Google Shape;505;p4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6" name="Google Shape;506;p42"/>
          <p:cNvGrpSpPr/>
          <p:nvPr/>
        </p:nvGrpSpPr>
        <p:grpSpPr>
          <a:xfrm>
            <a:off x="2695600" y="3565975"/>
            <a:ext cx="1800200" cy="1232690"/>
            <a:chOff x="803640" y="3362835"/>
            <a:chExt cx="2059657" cy="1232690"/>
          </a:xfrm>
        </p:grpSpPr>
        <p:sp>
          <p:nvSpPr>
            <p:cNvPr id="507" name="Google Shape;507;p42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8" name="Google Shape;508;p4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9" name="Google Shape;509;p42"/>
          <p:cNvGrpSpPr/>
          <p:nvPr/>
        </p:nvGrpSpPr>
        <p:grpSpPr>
          <a:xfrm>
            <a:off x="6563840" y="3565975"/>
            <a:ext cx="1800200" cy="1232690"/>
            <a:chOff x="803640" y="3362835"/>
            <a:chExt cx="2059657" cy="1232690"/>
          </a:xfrm>
        </p:grpSpPr>
        <p:sp>
          <p:nvSpPr>
            <p:cNvPr id="510" name="Google Shape;510;p42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1" name="Google Shape;511;p4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12" name="Google Shape;512;p42"/>
          <p:cNvSpPr/>
          <p:nvPr/>
        </p:nvSpPr>
        <p:spPr>
          <a:xfrm>
            <a:off x="1187624" y="1597447"/>
            <a:ext cx="914400" cy="914400"/>
          </a:xfrm>
          <a:prstGeom prst="pie">
            <a:avLst>
              <a:gd fmla="val 16274723" name="adj1"/>
              <a:gd fmla="val 7393371" name="adj2"/>
            </a:avLst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3" name="Google Shape;513;p42"/>
          <p:cNvSpPr/>
          <p:nvPr/>
        </p:nvSpPr>
        <p:spPr>
          <a:xfrm>
            <a:off x="5148064" y="1597447"/>
            <a:ext cx="914400" cy="914400"/>
          </a:xfrm>
          <a:prstGeom prst="pie">
            <a:avLst>
              <a:gd fmla="val 16274723" name="adj1"/>
              <a:gd fmla="val 5413028" name="adj2"/>
            </a:avLst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4" name="Google Shape;514;p42"/>
          <p:cNvSpPr/>
          <p:nvPr/>
        </p:nvSpPr>
        <p:spPr>
          <a:xfrm>
            <a:off x="5148064" y="3435846"/>
            <a:ext cx="914400" cy="914400"/>
          </a:xfrm>
          <a:prstGeom prst="pie">
            <a:avLst>
              <a:gd fmla="val 16274723" name="adj1"/>
              <a:gd fmla="val 3143115" name="adj2"/>
            </a:avLst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5" name="Google Shape;515;p42"/>
          <p:cNvSpPr/>
          <p:nvPr/>
        </p:nvSpPr>
        <p:spPr>
          <a:xfrm>
            <a:off x="1187624" y="3435846"/>
            <a:ext cx="914400" cy="914400"/>
          </a:xfrm>
          <a:prstGeom prst="pie">
            <a:avLst>
              <a:gd fmla="val 16274723" name="adj1"/>
              <a:gd fmla="val 8924604" name="adj2"/>
            </a:avLst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16" name="Google Shape;516;p42"/>
          <p:cNvGrpSpPr/>
          <p:nvPr/>
        </p:nvGrpSpPr>
        <p:grpSpPr>
          <a:xfrm>
            <a:off x="794804" y="1204627"/>
            <a:ext cx="1700039" cy="1700039"/>
            <a:chOff x="459531" y="262944"/>
            <a:chExt cx="864001" cy="864001"/>
          </a:xfrm>
        </p:grpSpPr>
        <p:sp>
          <p:nvSpPr>
            <p:cNvPr id="517" name="Google Shape;517;p42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6961" name="adj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8" name="Google Shape;518;p42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7700570" name="adj2"/>
                <a:gd fmla="val 17631" name="adj3"/>
              </a:avLst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19" name="Google Shape;519;p42"/>
          <p:cNvGrpSpPr/>
          <p:nvPr/>
        </p:nvGrpSpPr>
        <p:grpSpPr>
          <a:xfrm>
            <a:off x="4755244" y="1196677"/>
            <a:ext cx="1700039" cy="1700039"/>
            <a:chOff x="459531" y="262944"/>
            <a:chExt cx="864001" cy="864001"/>
          </a:xfrm>
        </p:grpSpPr>
        <p:sp>
          <p:nvSpPr>
            <p:cNvPr id="520" name="Google Shape;520;p42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6961" name="adj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1" name="Google Shape;521;p42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5563588" name="adj2"/>
                <a:gd fmla="val 16830" name="adj3"/>
              </a:avLst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2" name="Google Shape;522;p42"/>
          <p:cNvGrpSpPr/>
          <p:nvPr/>
        </p:nvGrpSpPr>
        <p:grpSpPr>
          <a:xfrm>
            <a:off x="4755242" y="3052564"/>
            <a:ext cx="1700039" cy="1700039"/>
            <a:chOff x="459531" y="262944"/>
            <a:chExt cx="864001" cy="864001"/>
          </a:xfrm>
        </p:grpSpPr>
        <p:sp>
          <p:nvSpPr>
            <p:cNvPr id="523" name="Google Shape;523;p42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6961" name="adj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4" name="Google Shape;524;p42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3239456" name="adj2"/>
                <a:gd fmla="val 17552" name="adj3"/>
              </a:avLst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25" name="Google Shape;525;p42"/>
          <p:cNvGrpSpPr/>
          <p:nvPr/>
        </p:nvGrpSpPr>
        <p:grpSpPr>
          <a:xfrm>
            <a:off x="794802" y="3041404"/>
            <a:ext cx="1700039" cy="1700039"/>
            <a:chOff x="459531" y="262944"/>
            <a:chExt cx="864001" cy="864001"/>
          </a:xfrm>
        </p:grpSpPr>
        <p:sp>
          <p:nvSpPr>
            <p:cNvPr id="526" name="Google Shape;526;p42"/>
            <p:cNvSpPr/>
            <p:nvPr/>
          </p:nvSpPr>
          <p:spPr>
            <a:xfrm>
              <a:off x="459532" y="262944"/>
              <a:ext cx="864000" cy="864000"/>
            </a:xfrm>
            <a:prstGeom prst="donut">
              <a:avLst>
                <a:gd fmla="val 16961" name="adj"/>
              </a:avLst>
            </a:prstGeom>
            <a:solidFill>
              <a:srgbClr val="F2F2F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7" name="Google Shape;527;p42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9119170" name="adj2"/>
                <a:gd fmla="val 17019" name="adj3"/>
              </a:avLst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28" name="Google Shape;528;p42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Chart Style</a:t>
            </a:r>
            <a:endParaRPr/>
          </a:p>
        </p:txBody>
      </p:sp>
      <p:sp>
        <p:nvSpPr>
          <p:cNvPr id="529" name="Google Shape;529;p42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3" name="Shape 5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34" name="Google Shape;534;p43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4898" l="0" r="0" t="4898"/>
          <a:stretch/>
        </p:blipFill>
        <p:spPr>
          <a:xfrm>
            <a:off x="6881512" y="2812503"/>
            <a:ext cx="1874700" cy="12732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535" name="Google Shape;535;p43"/>
          <p:cNvSpPr txBox="1"/>
          <p:nvPr/>
        </p:nvSpPr>
        <p:spPr>
          <a:xfrm>
            <a:off x="683568" y="435989"/>
            <a:ext cx="3600400" cy="119965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4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48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6" name="Google Shape;536;p43"/>
          <p:cNvSpPr txBox="1"/>
          <p:nvPr/>
        </p:nvSpPr>
        <p:spPr>
          <a:xfrm>
            <a:off x="696145" y="2054334"/>
            <a:ext cx="1787623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Easy to change colors, photos and Text.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</a:t>
            </a:r>
            <a:endParaRPr/>
          </a:p>
        </p:txBody>
      </p:sp>
      <p:sp>
        <p:nvSpPr>
          <p:cNvPr id="537" name="Google Shape;537;p43"/>
          <p:cNvSpPr txBox="1"/>
          <p:nvPr/>
        </p:nvSpPr>
        <p:spPr>
          <a:xfrm>
            <a:off x="696145" y="1635646"/>
            <a:ext cx="273630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PowerPoint  Presentation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538" name="Google Shape;538;p43"/>
          <p:cNvPicPr preferRelativeResize="0"/>
          <p:nvPr>
            <p:ph idx="2" type="pic"/>
          </p:nvPr>
        </p:nvPicPr>
        <p:blipFill rotWithShape="1">
          <a:blip r:embed="rId4">
            <a:alphaModFix/>
          </a:blip>
          <a:srcRect b="4898" l="0" r="0" t="4898"/>
          <a:stretch/>
        </p:blipFill>
        <p:spPr>
          <a:xfrm>
            <a:off x="2752750" y="2812503"/>
            <a:ext cx="1874700" cy="12732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descr="D:\Fullppt\005-PNG이미지\모니터.png" id="539" name="Google Shape;539;p43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4479718" y="2227808"/>
            <a:ext cx="2559892" cy="2552402"/>
          </a:xfrm>
          <a:prstGeom prst="rect">
            <a:avLst/>
          </a:prstGeom>
          <a:noFill/>
          <a:ln>
            <a:noFill/>
          </a:ln>
        </p:spPr>
      </p:pic>
      <p:pic>
        <p:nvPicPr>
          <p:cNvPr id="540" name="Google Shape;540;p43"/>
          <p:cNvPicPr preferRelativeResize="0"/>
          <p:nvPr>
            <p:ph idx="4" type="pic"/>
          </p:nvPr>
        </p:nvPicPr>
        <p:blipFill rotWithShape="1">
          <a:blip r:embed="rId6">
            <a:alphaModFix/>
          </a:blip>
          <a:srcRect b="4562" l="0" r="0" t="4553"/>
          <a:stretch/>
        </p:blipFill>
        <p:spPr>
          <a:xfrm>
            <a:off x="4576763" y="2331939"/>
            <a:ext cx="2346900" cy="1605900"/>
          </a:xfrm>
          <a:prstGeom prst="rect">
            <a:avLst/>
          </a:prstGeom>
          <a:solidFill>
            <a:srgbClr val="BFBFBF"/>
          </a:solidFill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44" name="Shape 5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45" name="Google Shape;545;p44"/>
          <p:cNvGraphicFramePr/>
          <p:nvPr/>
        </p:nvGraphicFramePr>
        <p:xfrm>
          <a:off x="501452" y="242773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{C2A126DD-0B99-4804-BA94-8342EF45E98B}</a:tableStyleId>
              </a:tblPr>
              <a:tblGrid>
                <a:gridCol w="1548000"/>
              </a:tblGrid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000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46" name="Google Shape;546;p44"/>
          <p:cNvGraphicFramePr/>
          <p:nvPr/>
        </p:nvGraphicFramePr>
        <p:xfrm>
          <a:off x="2157636" y="242773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{C2A126DD-0B99-4804-BA94-8342EF45E98B}</a:tableStyleId>
              </a:tblPr>
              <a:tblGrid>
                <a:gridCol w="1548000"/>
              </a:tblGrid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000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47" name="Google Shape;547;p44"/>
          <p:cNvGraphicFramePr/>
          <p:nvPr/>
        </p:nvGraphicFramePr>
        <p:xfrm>
          <a:off x="3813820" y="242773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{C2A126DD-0B99-4804-BA94-8342EF45E98B}</a:tableStyleId>
              </a:tblPr>
              <a:tblGrid>
                <a:gridCol w="1548000"/>
              </a:tblGrid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000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48" name="Google Shape;548;p44"/>
          <p:cNvGraphicFramePr/>
          <p:nvPr/>
        </p:nvGraphicFramePr>
        <p:xfrm>
          <a:off x="5470004" y="242773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{C2A126DD-0B99-4804-BA94-8342EF45E98B}</a:tableStyleId>
              </a:tblPr>
              <a:tblGrid>
                <a:gridCol w="1548000"/>
              </a:tblGrid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000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49" name="Google Shape;549;p44"/>
          <p:cNvGraphicFramePr/>
          <p:nvPr/>
        </p:nvGraphicFramePr>
        <p:xfrm>
          <a:off x="7126188" y="242773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{C2A126DD-0B99-4804-BA94-8342EF45E98B}</a:tableStyleId>
              </a:tblPr>
              <a:tblGrid>
                <a:gridCol w="1548000"/>
              </a:tblGrid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000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394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0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0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</a:tbl>
          </a:graphicData>
        </a:graphic>
      </p:graphicFrame>
      <p:sp>
        <p:nvSpPr>
          <p:cNvPr id="550" name="Google Shape;550;p44"/>
          <p:cNvSpPr/>
          <p:nvPr/>
        </p:nvSpPr>
        <p:spPr>
          <a:xfrm>
            <a:off x="486274" y="1367038"/>
            <a:ext cx="1762419" cy="484632"/>
          </a:xfrm>
          <a:prstGeom prst="chevron">
            <a:avLst>
              <a:gd fmla="val 38208" name="adj"/>
            </a:avLst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1" name="Google Shape;551;p44"/>
          <p:cNvSpPr/>
          <p:nvPr/>
        </p:nvSpPr>
        <p:spPr>
          <a:xfrm>
            <a:off x="2136205" y="1367038"/>
            <a:ext cx="1762419" cy="484632"/>
          </a:xfrm>
          <a:prstGeom prst="chevron">
            <a:avLst>
              <a:gd fmla="val 38208" name="adj"/>
            </a:avLst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2" name="Google Shape;552;p44"/>
          <p:cNvSpPr/>
          <p:nvPr/>
        </p:nvSpPr>
        <p:spPr>
          <a:xfrm>
            <a:off x="3786136" y="1367038"/>
            <a:ext cx="1762419" cy="484632"/>
          </a:xfrm>
          <a:prstGeom prst="chevron">
            <a:avLst>
              <a:gd fmla="val 38208" name="adj"/>
            </a:avLst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3" name="Google Shape;553;p44"/>
          <p:cNvSpPr/>
          <p:nvPr/>
        </p:nvSpPr>
        <p:spPr>
          <a:xfrm>
            <a:off x="5436067" y="1367038"/>
            <a:ext cx="1762419" cy="484632"/>
          </a:xfrm>
          <a:prstGeom prst="chevron">
            <a:avLst>
              <a:gd fmla="val 38208" name="adj"/>
            </a:avLst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" name="Google Shape;554;p44"/>
          <p:cNvSpPr/>
          <p:nvPr/>
        </p:nvSpPr>
        <p:spPr>
          <a:xfrm>
            <a:off x="7085997" y="1367038"/>
            <a:ext cx="1762419" cy="484632"/>
          </a:xfrm>
          <a:prstGeom prst="chevron">
            <a:avLst>
              <a:gd fmla="val 38208" name="adj"/>
            </a:avLst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5" name="Google Shape;555;p44"/>
          <p:cNvSpPr/>
          <p:nvPr/>
        </p:nvSpPr>
        <p:spPr>
          <a:xfrm>
            <a:off x="1154294" y="1958535"/>
            <a:ext cx="242316" cy="345188"/>
          </a:xfrm>
          <a:prstGeom prst="downArrow">
            <a:avLst>
              <a:gd fmla="val 50000" name="adj1"/>
              <a:gd fmla="val 50000" name="adj2"/>
            </a:avLst>
          </a:prstGeom>
          <a:noFill/>
          <a:ln cap="flat" cmpd="sng" w="1905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6" name="Google Shape;556;p44"/>
          <p:cNvSpPr/>
          <p:nvPr/>
        </p:nvSpPr>
        <p:spPr>
          <a:xfrm>
            <a:off x="4466662" y="1958535"/>
            <a:ext cx="242316" cy="345188"/>
          </a:xfrm>
          <a:prstGeom prst="downArrow">
            <a:avLst>
              <a:gd fmla="val 50000" name="adj1"/>
              <a:gd fmla="val 50000" name="adj2"/>
            </a:avLst>
          </a:prstGeom>
          <a:noFill/>
          <a:ln cap="flat" cmpd="sng" w="1905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7" name="Google Shape;557;p44"/>
          <p:cNvSpPr/>
          <p:nvPr/>
        </p:nvSpPr>
        <p:spPr>
          <a:xfrm>
            <a:off x="2810478" y="1958535"/>
            <a:ext cx="242316" cy="345188"/>
          </a:xfrm>
          <a:prstGeom prst="downArrow">
            <a:avLst>
              <a:gd fmla="val 50000" name="adj1"/>
              <a:gd fmla="val 50000" name="adj2"/>
            </a:avLst>
          </a:prstGeom>
          <a:solidFill>
            <a:srgbClr val="444342">
              <a:alpha val="83920"/>
            </a:srgbClr>
          </a:solidFill>
          <a:ln cap="flat" cmpd="sng" w="1905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8" name="Google Shape;558;p44"/>
          <p:cNvSpPr/>
          <p:nvPr/>
        </p:nvSpPr>
        <p:spPr>
          <a:xfrm>
            <a:off x="6122846" y="1958535"/>
            <a:ext cx="242316" cy="345188"/>
          </a:xfrm>
          <a:prstGeom prst="downArrow">
            <a:avLst>
              <a:gd fmla="val 50000" name="adj1"/>
              <a:gd fmla="val 50000" name="adj2"/>
            </a:avLst>
          </a:prstGeom>
          <a:noFill/>
          <a:ln cap="flat" cmpd="sng" w="1905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9" name="Google Shape;559;p44"/>
          <p:cNvSpPr/>
          <p:nvPr/>
        </p:nvSpPr>
        <p:spPr>
          <a:xfrm>
            <a:off x="7779030" y="1958535"/>
            <a:ext cx="242316" cy="345188"/>
          </a:xfrm>
          <a:prstGeom prst="downArrow">
            <a:avLst>
              <a:gd fmla="val 50000" name="adj1"/>
              <a:gd fmla="val 50000" name="adj2"/>
            </a:avLst>
          </a:prstGeom>
          <a:noFill/>
          <a:ln cap="flat" cmpd="sng" w="1905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0" name="Google Shape;560;p44"/>
          <p:cNvSpPr txBox="1"/>
          <p:nvPr/>
        </p:nvSpPr>
        <p:spPr>
          <a:xfrm>
            <a:off x="717866" y="1464060"/>
            <a:ext cx="130033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1" name="Google Shape;561;p44"/>
          <p:cNvSpPr txBox="1"/>
          <p:nvPr/>
        </p:nvSpPr>
        <p:spPr>
          <a:xfrm>
            <a:off x="4030234" y="1464060"/>
            <a:ext cx="130033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2" name="Google Shape;562;p44"/>
          <p:cNvSpPr txBox="1"/>
          <p:nvPr/>
        </p:nvSpPr>
        <p:spPr>
          <a:xfrm>
            <a:off x="2374050" y="1464060"/>
            <a:ext cx="130033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3" name="Google Shape;563;p44"/>
          <p:cNvSpPr txBox="1"/>
          <p:nvPr/>
        </p:nvSpPr>
        <p:spPr>
          <a:xfrm>
            <a:off x="5686418" y="1464060"/>
            <a:ext cx="130033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4" name="Google Shape;564;p44"/>
          <p:cNvSpPr txBox="1"/>
          <p:nvPr/>
        </p:nvSpPr>
        <p:spPr>
          <a:xfrm>
            <a:off x="7342602" y="1464060"/>
            <a:ext cx="1300338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5" name="Google Shape;565;p44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Table Style</a:t>
            </a:r>
            <a:endParaRPr/>
          </a:p>
        </p:txBody>
      </p:sp>
      <p:sp>
        <p:nvSpPr>
          <p:cNvPr id="566" name="Google Shape;566;p44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0" name="Shape 5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71" name="Google Shape;571;p4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3574" l="0" r="0" t="3574"/>
          <a:stretch/>
        </p:blipFill>
        <p:spPr>
          <a:xfrm>
            <a:off x="429444" y="1203598"/>
            <a:ext cx="4104600" cy="1728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72" name="Google Shape;572;p45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10425" r="10417" t="0"/>
          <a:stretch/>
        </p:blipFill>
        <p:spPr>
          <a:xfrm>
            <a:off x="4644008" y="1203598"/>
            <a:ext cx="4104600" cy="1728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73" name="Google Shape;573;p45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3574" l="0" r="0" t="3574"/>
          <a:stretch/>
        </p:blipFill>
        <p:spPr>
          <a:xfrm>
            <a:off x="4644008" y="3060973"/>
            <a:ext cx="4104600" cy="1728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574" name="Google Shape;574;p45"/>
          <p:cNvSpPr txBox="1"/>
          <p:nvPr/>
        </p:nvSpPr>
        <p:spPr>
          <a:xfrm>
            <a:off x="539552" y="3188018"/>
            <a:ext cx="280831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  PowerPoint  Presentation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5" name="Google Shape;575;p45"/>
          <p:cNvSpPr txBox="1"/>
          <p:nvPr/>
        </p:nvSpPr>
        <p:spPr>
          <a:xfrm>
            <a:off x="539553" y="3834349"/>
            <a:ext cx="374441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6" name="Google Shape;576;p45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Infographic Style</a:t>
            </a:r>
            <a:endParaRPr/>
          </a:p>
        </p:txBody>
      </p:sp>
      <p:sp>
        <p:nvSpPr>
          <p:cNvPr id="577" name="Google Shape;577;p45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81" name="Shape 5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82" name="Google Shape;582;p46"/>
          <p:cNvGrpSpPr/>
          <p:nvPr/>
        </p:nvGrpSpPr>
        <p:grpSpPr>
          <a:xfrm>
            <a:off x="1894013" y="1707654"/>
            <a:ext cx="5342283" cy="1656184"/>
            <a:chOff x="1894013" y="1707654"/>
            <a:chExt cx="5342283" cy="1656184"/>
          </a:xfrm>
        </p:grpSpPr>
        <p:sp>
          <p:nvSpPr>
            <p:cNvPr id="583" name="Google Shape;583;p46"/>
            <p:cNvSpPr/>
            <p:nvPr/>
          </p:nvSpPr>
          <p:spPr>
            <a:xfrm>
              <a:off x="1894013" y="1707654"/>
              <a:ext cx="1584176" cy="1584176"/>
            </a:xfrm>
            <a:prstGeom prst="ellipse">
              <a:avLst/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4" name="Google Shape;584;p46"/>
            <p:cNvSpPr/>
            <p:nvPr/>
          </p:nvSpPr>
          <p:spPr>
            <a:xfrm>
              <a:off x="3425322" y="2271142"/>
              <a:ext cx="263531" cy="457200"/>
            </a:xfrm>
            <a:prstGeom prst="roundRect">
              <a:avLst>
                <a:gd fmla="val 22917" name="adj"/>
              </a:avLst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5" name="Google Shape;585;p46"/>
            <p:cNvSpPr/>
            <p:nvPr/>
          </p:nvSpPr>
          <p:spPr>
            <a:xfrm>
              <a:off x="3779913" y="2271142"/>
              <a:ext cx="131765" cy="457200"/>
            </a:xfrm>
            <a:prstGeom prst="roundRect">
              <a:avLst>
                <a:gd fmla="val 50000" name="adj"/>
              </a:avLst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6" name="Google Shape;586;p46"/>
            <p:cNvSpPr/>
            <p:nvPr/>
          </p:nvSpPr>
          <p:spPr>
            <a:xfrm>
              <a:off x="3425321" y="2313434"/>
              <a:ext cx="3810975" cy="372616"/>
            </a:xfrm>
            <a:prstGeom prst="roundRect">
              <a:avLst>
                <a:gd fmla="val 22917" name="adj"/>
              </a:avLst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7" name="Google Shape;587;p46"/>
            <p:cNvSpPr/>
            <p:nvPr/>
          </p:nvSpPr>
          <p:spPr>
            <a:xfrm>
              <a:off x="5199672" y="2677343"/>
              <a:ext cx="504056" cy="677788"/>
            </a:xfrm>
            <a:prstGeom prst="rect">
              <a:avLst/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8" name="Google Shape;588;p46"/>
            <p:cNvSpPr/>
            <p:nvPr/>
          </p:nvSpPr>
          <p:spPr>
            <a:xfrm>
              <a:off x="5834820" y="2686050"/>
              <a:ext cx="504056" cy="677788"/>
            </a:xfrm>
            <a:prstGeom prst="rect">
              <a:avLst/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9" name="Google Shape;589;p46"/>
            <p:cNvSpPr/>
            <p:nvPr/>
          </p:nvSpPr>
          <p:spPr>
            <a:xfrm>
              <a:off x="6444209" y="2686050"/>
              <a:ext cx="504056" cy="677788"/>
            </a:xfrm>
            <a:prstGeom prst="rect">
              <a:avLst/>
            </a:pr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90" name="Google Shape;590;p46"/>
          <p:cNvSpPr/>
          <p:nvPr/>
        </p:nvSpPr>
        <p:spPr>
          <a:xfrm>
            <a:off x="2168766" y="1983247"/>
            <a:ext cx="1034670" cy="1032990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rgbClr val="44434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1" name="Google Shape;591;p46"/>
          <p:cNvSpPr/>
          <p:nvPr/>
        </p:nvSpPr>
        <p:spPr>
          <a:xfrm>
            <a:off x="5864506" y="2985835"/>
            <a:ext cx="444684" cy="226220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rgbClr val="44434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2" name="Google Shape;592;p46"/>
          <p:cNvSpPr/>
          <p:nvPr/>
        </p:nvSpPr>
        <p:spPr>
          <a:xfrm>
            <a:off x="6508113" y="2924922"/>
            <a:ext cx="376248" cy="385770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rgbClr val="44434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3" name="Google Shape;593;p46"/>
          <p:cNvSpPr/>
          <p:nvPr/>
        </p:nvSpPr>
        <p:spPr>
          <a:xfrm>
            <a:off x="5302447" y="2989551"/>
            <a:ext cx="350024" cy="256512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rgbClr val="44434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94" name="Google Shape;594;p46"/>
          <p:cNvGrpSpPr/>
          <p:nvPr/>
        </p:nvGrpSpPr>
        <p:grpSpPr>
          <a:xfrm>
            <a:off x="3510928" y="3651870"/>
            <a:ext cx="2110320" cy="1048024"/>
            <a:chOff x="803640" y="3362835"/>
            <a:chExt cx="2059657" cy="1048024"/>
          </a:xfrm>
        </p:grpSpPr>
        <p:sp>
          <p:nvSpPr>
            <p:cNvPr id="595" name="Google Shape;595;p46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6" name="Google Shape;596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7" name="Google Shape;597;p46"/>
          <p:cNvGrpSpPr/>
          <p:nvPr/>
        </p:nvGrpSpPr>
        <p:grpSpPr>
          <a:xfrm>
            <a:off x="759285" y="3651870"/>
            <a:ext cx="2110320" cy="1048024"/>
            <a:chOff x="803640" y="3362835"/>
            <a:chExt cx="2059657" cy="1048024"/>
          </a:xfrm>
        </p:grpSpPr>
        <p:sp>
          <p:nvSpPr>
            <p:cNvPr id="598" name="Google Shape;598;p46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9" name="Google Shape;599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0" name="Google Shape;600;p46"/>
          <p:cNvGrpSpPr/>
          <p:nvPr/>
        </p:nvGrpSpPr>
        <p:grpSpPr>
          <a:xfrm>
            <a:off x="6262570" y="3651870"/>
            <a:ext cx="2110320" cy="1048024"/>
            <a:chOff x="803640" y="3362835"/>
            <a:chExt cx="2059657" cy="1048024"/>
          </a:xfrm>
        </p:grpSpPr>
        <p:sp>
          <p:nvSpPr>
            <p:cNvPr id="601" name="Google Shape;601;p46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2" name="Google Shape;602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03" name="Google Shape;603;p46"/>
          <p:cNvSpPr txBox="1"/>
          <p:nvPr/>
        </p:nvSpPr>
        <p:spPr>
          <a:xfrm>
            <a:off x="3978386" y="1624811"/>
            <a:ext cx="3185901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4" name="Google Shape;604;p46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Infographic Style</a:t>
            </a:r>
            <a:endParaRPr/>
          </a:p>
        </p:txBody>
      </p:sp>
      <p:sp>
        <p:nvSpPr>
          <p:cNvPr id="605" name="Google Shape;605;p46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9" name="Shape 6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10" name="Google Shape;610;p47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0" l="1229" r="1229" t="0"/>
          <a:stretch/>
        </p:blipFill>
        <p:spPr>
          <a:xfrm>
            <a:off x="3059832" y="2624708"/>
            <a:ext cx="6084300" cy="2160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11" name="Google Shape;611;p47"/>
          <p:cNvPicPr preferRelativeResize="0"/>
          <p:nvPr>
            <p:ph idx="2" type="pic"/>
          </p:nvPr>
        </p:nvPicPr>
        <p:blipFill rotWithShape="1">
          <a:blip r:embed="rId4">
            <a:alphaModFix/>
          </a:blip>
          <a:srcRect b="0" l="1229" r="1229" t="0"/>
          <a:stretch/>
        </p:blipFill>
        <p:spPr>
          <a:xfrm>
            <a:off x="0" y="339502"/>
            <a:ext cx="6084300" cy="2160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612" name="Google Shape;612;p47"/>
          <p:cNvSpPr txBox="1"/>
          <p:nvPr/>
        </p:nvSpPr>
        <p:spPr>
          <a:xfrm>
            <a:off x="6307531" y="317557"/>
            <a:ext cx="2628839" cy="95410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</a:t>
            </a: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 </a:t>
            </a:r>
            <a:r>
              <a:rPr b="1" lang="en" sz="28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PowerPoint</a:t>
            </a:r>
            <a:endParaRPr b="1" sz="2800">
              <a:solidFill>
                <a:srgbClr val="FFC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3" name="Google Shape;613;p47"/>
          <p:cNvSpPr txBox="1"/>
          <p:nvPr/>
        </p:nvSpPr>
        <p:spPr>
          <a:xfrm>
            <a:off x="6307531" y="1288364"/>
            <a:ext cx="2628839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4" name="Google Shape;614;p47"/>
          <p:cNvSpPr txBox="1"/>
          <p:nvPr/>
        </p:nvSpPr>
        <p:spPr>
          <a:xfrm>
            <a:off x="186827" y="2660051"/>
            <a:ext cx="2628839" cy="95410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Modern</a:t>
            </a: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 </a:t>
            </a:r>
            <a:r>
              <a:rPr b="1" lang="en" sz="28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PowerPoint</a:t>
            </a:r>
            <a:endParaRPr b="1" sz="2800">
              <a:solidFill>
                <a:srgbClr val="FFC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5" name="Google Shape;615;p47"/>
          <p:cNvSpPr txBox="1"/>
          <p:nvPr/>
        </p:nvSpPr>
        <p:spPr>
          <a:xfrm>
            <a:off x="186827" y="3630858"/>
            <a:ext cx="2628839" cy="120032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9" name="Shape 6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20" name="Google Shape;620;p48"/>
          <p:cNvGrpSpPr/>
          <p:nvPr/>
        </p:nvGrpSpPr>
        <p:grpSpPr>
          <a:xfrm>
            <a:off x="4644008" y="1395216"/>
            <a:ext cx="4063295" cy="3326923"/>
            <a:chOff x="2217738" y="944563"/>
            <a:chExt cx="8032750" cy="6577013"/>
          </a:xfrm>
        </p:grpSpPr>
        <p:sp>
          <p:nvSpPr>
            <p:cNvPr id="621" name="Google Shape;621;p48"/>
            <p:cNvSpPr/>
            <p:nvPr/>
          </p:nvSpPr>
          <p:spPr>
            <a:xfrm>
              <a:off x="2217738" y="2614613"/>
              <a:ext cx="8032750" cy="4906963"/>
            </a:xfrm>
            <a:custGeom>
              <a:rect b="b" l="l" r="r" t="t"/>
              <a:pathLst>
                <a:path extrusionOk="0" h="120000" w="120000">
                  <a:moveTo>
                    <a:pt x="78664" y="103500"/>
                  </a:moveTo>
                  <a:lnTo>
                    <a:pt x="79043" y="103578"/>
                  </a:lnTo>
                  <a:lnTo>
                    <a:pt x="79138" y="103927"/>
                  </a:lnTo>
                  <a:lnTo>
                    <a:pt x="79351" y="103927"/>
                  </a:lnTo>
                  <a:lnTo>
                    <a:pt x="79351" y="104121"/>
                  </a:lnTo>
                  <a:lnTo>
                    <a:pt x="79399" y="104276"/>
                  </a:lnTo>
                  <a:lnTo>
                    <a:pt x="79399" y="104471"/>
                  </a:lnTo>
                  <a:lnTo>
                    <a:pt x="79422" y="104703"/>
                  </a:lnTo>
                  <a:lnTo>
                    <a:pt x="79422" y="104975"/>
                  </a:lnTo>
                  <a:lnTo>
                    <a:pt x="79351" y="104975"/>
                  </a:lnTo>
                  <a:lnTo>
                    <a:pt x="79351" y="105131"/>
                  </a:lnTo>
                  <a:lnTo>
                    <a:pt x="78355" y="105247"/>
                  </a:lnTo>
                  <a:lnTo>
                    <a:pt x="77241" y="105325"/>
                  </a:lnTo>
                  <a:lnTo>
                    <a:pt x="77241" y="104471"/>
                  </a:lnTo>
                  <a:lnTo>
                    <a:pt x="77501" y="104276"/>
                  </a:lnTo>
                  <a:lnTo>
                    <a:pt x="77833" y="103966"/>
                  </a:lnTo>
                  <a:lnTo>
                    <a:pt x="78213" y="103616"/>
                  </a:lnTo>
                  <a:lnTo>
                    <a:pt x="78664" y="103500"/>
                  </a:lnTo>
                  <a:close/>
                  <a:moveTo>
                    <a:pt x="8276" y="86069"/>
                  </a:moveTo>
                  <a:lnTo>
                    <a:pt x="8418" y="86845"/>
                  </a:lnTo>
                  <a:lnTo>
                    <a:pt x="8490" y="87660"/>
                  </a:lnTo>
                  <a:lnTo>
                    <a:pt x="8679" y="88515"/>
                  </a:lnTo>
                  <a:lnTo>
                    <a:pt x="8750" y="88515"/>
                  </a:lnTo>
                  <a:lnTo>
                    <a:pt x="8750" y="89175"/>
                  </a:lnTo>
                  <a:lnTo>
                    <a:pt x="8845" y="89175"/>
                  </a:lnTo>
                  <a:lnTo>
                    <a:pt x="8845" y="86690"/>
                  </a:lnTo>
                  <a:lnTo>
                    <a:pt x="8276" y="86069"/>
                  </a:lnTo>
                  <a:close/>
                  <a:moveTo>
                    <a:pt x="95549" y="83856"/>
                  </a:moveTo>
                  <a:lnTo>
                    <a:pt x="95549" y="84361"/>
                  </a:lnTo>
                  <a:lnTo>
                    <a:pt x="95644" y="84361"/>
                  </a:lnTo>
                  <a:lnTo>
                    <a:pt x="95644" y="83856"/>
                  </a:lnTo>
                  <a:lnTo>
                    <a:pt x="95549" y="83856"/>
                  </a:lnTo>
                  <a:close/>
                  <a:moveTo>
                    <a:pt x="6474" y="82963"/>
                  </a:moveTo>
                  <a:lnTo>
                    <a:pt x="6474" y="83079"/>
                  </a:lnTo>
                  <a:lnTo>
                    <a:pt x="6569" y="83079"/>
                  </a:lnTo>
                  <a:lnTo>
                    <a:pt x="6569" y="83235"/>
                  </a:lnTo>
                  <a:lnTo>
                    <a:pt x="6687" y="83390"/>
                  </a:lnTo>
                  <a:lnTo>
                    <a:pt x="6782" y="83429"/>
                  </a:lnTo>
                  <a:lnTo>
                    <a:pt x="6853" y="83506"/>
                  </a:lnTo>
                  <a:lnTo>
                    <a:pt x="6996" y="83662"/>
                  </a:lnTo>
                  <a:lnTo>
                    <a:pt x="7114" y="83739"/>
                  </a:lnTo>
                  <a:lnTo>
                    <a:pt x="7114" y="83235"/>
                  </a:lnTo>
                  <a:lnTo>
                    <a:pt x="7043" y="83235"/>
                  </a:lnTo>
                  <a:lnTo>
                    <a:pt x="6948" y="83079"/>
                  </a:lnTo>
                  <a:lnTo>
                    <a:pt x="6830" y="83002"/>
                  </a:lnTo>
                  <a:lnTo>
                    <a:pt x="6687" y="82963"/>
                  </a:lnTo>
                  <a:lnTo>
                    <a:pt x="6474" y="82963"/>
                  </a:lnTo>
                  <a:close/>
                  <a:moveTo>
                    <a:pt x="107881" y="74966"/>
                  </a:moveTo>
                  <a:lnTo>
                    <a:pt x="108450" y="74966"/>
                  </a:lnTo>
                  <a:lnTo>
                    <a:pt x="108545" y="77178"/>
                  </a:lnTo>
                  <a:lnTo>
                    <a:pt x="107715" y="77450"/>
                  </a:lnTo>
                  <a:lnTo>
                    <a:pt x="106932" y="77800"/>
                  </a:lnTo>
                  <a:lnTo>
                    <a:pt x="106458" y="77800"/>
                  </a:lnTo>
                  <a:lnTo>
                    <a:pt x="106197" y="77955"/>
                  </a:lnTo>
                  <a:lnTo>
                    <a:pt x="105865" y="78149"/>
                  </a:lnTo>
                  <a:lnTo>
                    <a:pt x="105509" y="78149"/>
                  </a:lnTo>
                  <a:lnTo>
                    <a:pt x="105509" y="77955"/>
                  </a:lnTo>
                  <a:lnTo>
                    <a:pt x="105035" y="77800"/>
                  </a:lnTo>
                  <a:lnTo>
                    <a:pt x="104964" y="76247"/>
                  </a:lnTo>
                  <a:lnTo>
                    <a:pt x="105509" y="76247"/>
                  </a:lnTo>
                  <a:lnTo>
                    <a:pt x="105509" y="76518"/>
                  </a:lnTo>
                  <a:lnTo>
                    <a:pt x="105652" y="76674"/>
                  </a:lnTo>
                  <a:lnTo>
                    <a:pt x="105770" y="76790"/>
                  </a:lnTo>
                  <a:lnTo>
                    <a:pt x="105913" y="76945"/>
                  </a:lnTo>
                  <a:lnTo>
                    <a:pt x="105984" y="77178"/>
                  </a:lnTo>
                  <a:lnTo>
                    <a:pt x="106245" y="76868"/>
                  </a:lnTo>
                  <a:lnTo>
                    <a:pt x="106245" y="76751"/>
                  </a:lnTo>
                  <a:lnTo>
                    <a:pt x="106648" y="76518"/>
                  </a:lnTo>
                  <a:lnTo>
                    <a:pt x="106719" y="76247"/>
                  </a:lnTo>
                  <a:lnTo>
                    <a:pt x="107027" y="76247"/>
                  </a:lnTo>
                  <a:lnTo>
                    <a:pt x="107027" y="76091"/>
                  </a:lnTo>
                  <a:lnTo>
                    <a:pt x="107193" y="76091"/>
                  </a:lnTo>
                  <a:lnTo>
                    <a:pt x="107335" y="75820"/>
                  </a:lnTo>
                  <a:lnTo>
                    <a:pt x="107454" y="75664"/>
                  </a:lnTo>
                  <a:lnTo>
                    <a:pt x="107549" y="75626"/>
                  </a:lnTo>
                  <a:lnTo>
                    <a:pt x="107620" y="75626"/>
                  </a:lnTo>
                  <a:lnTo>
                    <a:pt x="107715" y="75548"/>
                  </a:lnTo>
                  <a:lnTo>
                    <a:pt x="107762" y="75470"/>
                  </a:lnTo>
                  <a:lnTo>
                    <a:pt x="107857" y="75237"/>
                  </a:lnTo>
                  <a:lnTo>
                    <a:pt x="107881" y="74966"/>
                  </a:lnTo>
                  <a:close/>
                  <a:moveTo>
                    <a:pt x="104822" y="64755"/>
                  </a:moveTo>
                  <a:lnTo>
                    <a:pt x="104822" y="65532"/>
                  </a:lnTo>
                  <a:lnTo>
                    <a:pt x="104750" y="65998"/>
                  </a:lnTo>
                  <a:lnTo>
                    <a:pt x="104561" y="66308"/>
                  </a:lnTo>
                  <a:lnTo>
                    <a:pt x="104300" y="66580"/>
                  </a:lnTo>
                  <a:lnTo>
                    <a:pt x="104015" y="66774"/>
                  </a:lnTo>
                  <a:lnTo>
                    <a:pt x="103707" y="66774"/>
                  </a:lnTo>
                  <a:lnTo>
                    <a:pt x="103707" y="66929"/>
                  </a:lnTo>
                  <a:lnTo>
                    <a:pt x="103399" y="66929"/>
                  </a:lnTo>
                  <a:lnTo>
                    <a:pt x="103399" y="67085"/>
                  </a:lnTo>
                  <a:lnTo>
                    <a:pt x="103138" y="67085"/>
                  </a:lnTo>
                  <a:lnTo>
                    <a:pt x="103138" y="67279"/>
                  </a:lnTo>
                  <a:lnTo>
                    <a:pt x="102924" y="67279"/>
                  </a:lnTo>
                  <a:lnTo>
                    <a:pt x="102924" y="67434"/>
                  </a:lnTo>
                  <a:lnTo>
                    <a:pt x="101501" y="67279"/>
                  </a:lnTo>
                  <a:lnTo>
                    <a:pt x="101501" y="67085"/>
                  </a:lnTo>
                  <a:lnTo>
                    <a:pt x="100553" y="67279"/>
                  </a:lnTo>
                  <a:lnTo>
                    <a:pt x="100553" y="66308"/>
                  </a:lnTo>
                  <a:lnTo>
                    <a:pt x="100861" y="65998"/>
                  </a:lnTo>
                  <a:lnTo>
                    <a:pt x="100861" y="65881"/>
                  </a:lnTo>
                  <a:lnTo>
                    <a:pt x="101715" y="65532"/>
                  </a:lnTo>
                  <a:lnTo>
                    <a:pt x="101715" y="65376"/>
                  </a:lnTo>
                  <a:lnTo>
                    <a:pt x="101905" y="65376"/>
                  </a:lnTo>
                  <a:lnTo>
                    <a:pt x="101976" y="65105"/>
                  </a:lnTo>
                  <a:lnTo>
                    <a:pt x="102379" y="65105"/>
                  </a:lnTo>
                  <a:lnTo>
                    <a:pt x="103114" y="64794"/>
                  </a:lnTo>
                  <a:lnTo>
                    <a:pt x="103968" y="64755"/>
                  </a:lnTo>
                  <a:lnTo>
                    <a:pt x="104822" y="64755"/>
                  </a:lnTo>
                  <a:close/>
                  <a:moveTo>
                    <a:pt x="877" y="63319"/>
                  </a:moveTo>
                  <a:lnTo>
                    <a:pt x="1565" y="63319"/>
                  </a:lnTo>
                  <a:lnTo>
                    <a:pt x="1636" y="63668"/>
                  </a:lnTo>
                  <a:lnTo>
                    <a:pt x="1897" y="63668"/>
                  </a:lnTo>
                  <a:lnTo>
                    <a:pt x="1897" y="63979"/>
                  </a:lnTo>
                  <a:lnTo>
                    <a:pt x="2110" y="63979"/>
                  </a:lnTo>
                  <a:lnTo>
                    <a:pt x="2158" y="64251"/>
                  </a:lnTo>
                  <a:lnTo>
                    <a:pt x="2252" y="64445"/>
                  </a:lnTo>
                  <a:lnTo>
                    <a:pt x="2324" y="64678"/>
                  </a:lnTo>
                  <a:lnTo>
                    <a:pt x="2371" y="64949"/>
                  </a:lnTo>
                  <a:lnTo>
                    <a:pt x="3059" y="64949"/>
                  </a:lnTo>
                  <a:lnTo>
                    <a:pt x="3059" y="65105"/>
                  </a:lnTo>
                  <a:lnTo>
                    <a:pt x="3154" y="65105"/>
                  </a:lnTo>
                  <a:lnTo>
                    <a:pt x="3154" y="66308"/>
                  </a:lnTo>
                  <a:lnTo>
                    <a:pt x="3059" y="66308"/>
                  </a:lnTo>
                  <a:lnTo>
                    <a:pt x="3059" y="66658"/>
                  </a:lnTo>
                  <a:lnTo>
                    <a:pt x="2845" y="66774"/>
                  </a:lnTo>
                  <a:lnTo>
                    <a:pt x="2845" y="67085"/>
                  </a:lnTo>
                  <a:lnTo>
                    <a:pt x="2774" y="67085"/>
                  </a:lnTo>
                  <a:lnTo>
                    <a:pt x="2774" y="67434"/>
                  </a:lnTo>
                  <a:lnTo>
                    <a:pt x="2205" y="68210"/>
                  </a:lnTo>
                  <a:lnTo>
                    <a:pt x="2205" y="68482"/>
                  </a:lnTo>
                  <a:lnTo>
                    <a:pt x="2110" y="68482"/>
                  </a:lnTo>
                  <a:lnTo>
                    <a:pt x="2110" y="70035"/>
                  </a:lnTo>
                  <a:lnTo>
                    <a:pt x="2039" y="70035"/>
                  </a:lnTo>
                  <a:lnTo>
                    <a:pt x="2039" y="70384"/>
                  </a:lnTo>
                  <a:lnTo>
                    <a:pt x="1636" y="70812"/>
                  </a:lnTo>
                  <a:lnTo>
                    <a:pt x="1731" y="73646"/>
                  </a:lnTo>
                  <a:lnTo>
                    <a:pt x="877" y="73646"/>
                  </a:lnTo>
                  <a:lnTo>
                    <a:pt x="782" y="73141"/>
                  </a:lnTo>
                  <a:lnTo>
                    <a:pt x="687" y="73141"/>
                  </a:lnTo>
                  <a:lnTo>
                    <a:pt x="687" y="72869"/>
                  </a:lnTo>
                  <a:lnTo>
                    <a:pt x="616" y="72869"/>
                  </a:lnTo>
                  <a:lnTo>
                    <a:pt x="616" y="72209"/>
                  </a:lnTo>
                  <a:lnTo>
                    <a:pt x="474" y="72209"/>
                  </a:lnTo>
                  <a:lnTo>
                    <a:pt x="474" y="71743"/>
                  </a:lnTo>
                  <a:lnTo>
                    <a:pt x="403" y="71743"/>
                  </a:lnTo>
                  <a:lnTo>
                    <a:pt x="403" y="70967"/>
                  </a:lnTo>
                  <a:lnTo>
                    <a:pt x="308" y="70967"/>
                  </a:lnTo>
                  <a:lnTo>
                    <a:pt x="308" y="68987"/>
                  </a:lnTo>
                  <a:lnTo>
                    <a:pt x="403" y="68987"/>
                  </a:lnTo>
                  <a:lnTo>
                    <a:pt x="474" y="66308"/>
                  </a:lnTo>
                  <a:lnTo>
                    <a:pt x="403" y="66308"/>
                  </a:lnTo>
                  <a:lnTo>
                    <a:pt x="403" y="65532"/>
                  </a:lnTo>
                  <a:lnTo>
                    <a:pt x="474" y="64794"/>
                  </a:lnTo>
                  <a:lnTo>
                    <a:pt x="616" y="64328"/>
                  </a:lnTo>
                  <a:lnTo>
                    <a:pt x="616" y="63668"/>
                  </a:lnTo>
                  <a:lnTo>
                    <a:pt x="877" y="63552"/>
                  </a:lnTo>
                  <a:lnTo>
                    <a:pt x="877" y="63319"/>
                  </a:lnTo>
                  <a:close/>
                  <a:moveTo>
                    <a:pt x="101027" y="44568"/>
                  </a:moveTo>
                  <a:lnTo>
                    <a:pt x="101027" y="44684"/>
                  </a:lnTo>
                  <a:lnTo>
                    <a:pt x="100861" y="45189"/>
                  </a:lnTo>
                  <a:lnTo>
                    <a:pt x="100695" y="45693"/>
                  </a:lnTo>
                  <a:lnTo>
                    <a:pt x="100553" y="46315"/>
                  </a:lnTo>
                  <a:lnTo>
                    <a:pt x="100482" y="46315"/>
                  </a:lnTo>
                  <a:lnTo>
                    <a:pt x="100482" y="47363"/>
                  </a:lnTo>
                  <a:lnTo>
                    <a:pt x="100292" y="47518"/>
                  </a:lnTo>
                  <a:lnTo>
                    <a:pt x="100221" y="48916"/>
                  </a:lnTo>
                  <a:lnTo>
                    <a:pt x="100482" y="48799"/>
                  </a:lnTo>
                  <a:lnTo>
                    <a:pt x="101169" y="44568"/>
                  </a:lnTo>
                  <a:lnTo>
                    <a:pt x="101027" y="44568"/>
                  </a:lnTo>
                  <a:close/>
                  <a:moveTo>
                    <a:pt x="52861" y="39909"/>
                  </a:moveTo>
                  <a:lnTo>
                    <a:pt x="52909" y="39948"/>
                  </a:lnTo>
                  <a:lnTo>
                    <a:pt x="52909" y="40025"/>
                  </a:lnTo>
                  <a:lnTo>
                    <a:pt x="52909" y="40025"/>
                  </a:lnTo>
                  <a:lnTo>
                    <a:pt x="52956" y="40025"/>
                  </a:lnTo>
                  <a:lnTo>
                    <a:pt x="53003" y="40025"/>
                  </a:lnTo>
                  <a:lnTo>
                    <a:pt x="53051" y="40103"/>
                  </a:lnTo>
                  <a:lnTo>
                    <a:pt x="53003" y="40025"/>
                  </a:lnTo>
                  <a:lnTo>
                    <a:pt x="53003" y="39948"/>
                  </a:lnTo>
                  <a:lnTo>
                    <a:pt x="53003" y="39948"/>
                  </a:lnTo>
                  <a:lnTo>
                    <a:pt x="52956" y="39948"/>
                  </a:lnTo>
                  <a:lnTo>
                    <a:pt x="52909" y="39948"/>
                  </a:lnTo>
                  <a:lnTo>
                    <a:pt x="52861" y="39909"/>
                  </a:lnTo>
                  <a:close/>
                  <a:moveTo>
                    <a:pt x="68442" y="39482"/>
                  </a:moveTo>
                  <a:lnTo>
                    <a:pt x="68442" y="39598"/>
                  </a:lnTo>
                  <a:lnTo>
                    <a:pt x="68513" y="39598"/>
                  </a:lnTo>
                  <a:lnTo>
                    <a:pt x="68561" y="41074"/>
                  </a:lnTo>
                  <a:lnTo>
                    <a:pt x="68608" y="42704"/>
                  </a:lnTo>
                  <a:lnTo>
                    <a:pt x="68442" y="42704"/>
                  </a:lnTo>
                  <a:lnTo>
                    <a:pt x="68300" y="42626"/>
                  </a:lnTo>
                  <a:lnTo>
                    <a:pt x="68181" y="42626"/>
                  </a:lnTo>
                  <a:lnTo>
                    <a:pt x="68086" y="42588"/>
                  </a:lnTo>
                  <a:lnTo>
                    <a:pt x="67968" y="42588"/>
                  </a:lnTo>
                  <a:lnTo>
                    <a:pt x="67778" y="41656"/>
                  </a:lnTo>
                  <a:lnTo>
                    <a:pt x="67707" y="40724"/>
                  </a:lnTo>
                  <a:lnTo>
                    <a:pt x="67660" y="39598"/>
                  </a:lnTo>
                  <a:lnTo>
                    <a:pt x="68015" y="39482"/>
                  </a:lnTo>
                  <a:lnTo>
                    <a:pt x="68442" y="39482"/>
                  </a:lnTo>
                  <a:close/>
                  <a:moveTo>
                    <a:pt x="64505" y="38977"/>
                  </a:moveTo>
                  <a:lnTo>
                    <a:pt x="65193" y="38977"/>
                  </a:lnTo>
                  <a:lnTo>
                    <a:pt x="65288" y="40258"/>
                  </a:lnTo>
                  <a:lnTo>
                    <a:pt x="65193" y="40258"/>
                  </a:lnTo>
                  <a:lnTo>
                    <a:pt x="65193" y="40530"/>
                  </a:lnTo>
                  <a:lnTo>
                    <a:pt x="65122" y="40530"/>
                  </a:lnTo>
                  <a:lnTo>
                    <a:pt x="65122" y="41035"/>
                  </a:lnTo>
                  <a:lnTo>
                    <a:pt x="64980" y="41035"/>
                  </a:lnTo>
                  <a:lnTo>
                    <a:pt x="64980" y="41307"/>
                  </a:lnTo>
                  <a:lnTo>
                    <a:pt x="64909" y="41307"/>
                  </a:lnTo>
                  <a:lnTo>
                    <a:pt x="64909" y="41928"/>
                  </a:lnTo>
                  <a:lnTo>
                    <a:pt x="64648" y="42238"/>
                  </a:lnTo>
                  <a:lnTo>
                    <a:pt x="64648" y="42588"/>
                  </a:lnTo>
                  <a:lnTo>
                    <a:pt x="64505" y="42588"/>
                  </a:lnTo>
                  <a:lnTo>
                    <a:pt x="64434" y="42859"/>
                  </a:lnTo>
                  <a:lnTo>
                    <a:pt x="63960" y="42859"/>
                  </a:lnTo>
                  <a:lnTo>
                    <a:pt x="63960" y="40103"/>
                  </a:lnTo>
                  <a:lnTo>
                    <a:pt x="64031" y="40103"/>
                  </a:lnTo>
                  <a:lnTo>
                    <a:pt x="64173" y="39831"/>
                  </a:lnTo>
                  <a:lnTo>
                    <a:pt x="64245" y="39598"/>
                  </a:lnTo>
                  <a:lnTo>
                    <a:pt x="64387" y="39482"/>
                  </a:lnTo>
                  <a:lnTo>
                    <a:pt x="64458" y="39249"/>
                  </a:lnTo>
                  <a:lnTo>
                    <a:pt x="64505" y="38977"/>
                  </a:lnTo>
                  <a:close/>
                  <a:moveTo>
                    <a:pt x="68513" y="34318"/>
                  </a:moveTo>
                  <a:lnTo>
                    <a:pt x="69249" y="34318"/>
                  </a:lnTo>
                  <a:lnTo>
                    <a:pt x="69343" y="34862"/>
                  </a:lnTo>
                  <a:lnTo>
                    <a:pt x="69391" y="35600"/>
                  </a:lnTo>
                  <a:lnTo>
                    <a:pt x="68916" y="35522"/>
                  </a:lnTo>
                  <a:lnTo>
                    <a:pt x="68513" y="35444"/>
                  </a:lnTo>
                  <a:lnTo>
                    <a:pt x="68513" y="34318"/>
                  </a:lnTo>
                  <a:close/>
                  <a:moveTo>
                    <a:pt x="55707" y="31562"/>
                  </a:moveTo>
                  <a:lnTo>
                    <a:pt x="55707" y="31834"/>
                  </a:lnTo>
                  <a:lnTo>
                    <a:pt x="55968" y="32067"/>
                  </a:lnTo>
                  <a:lnTo>
                    <a:pt x="56229" y="32416"/>
                  </a:lnTo>
                  <a:lnTo>
                    <a:pt x="56442" y="32688"/>
                  </a:lnTo>
                  <a:lnTo>
                    <a:pt x="56750" y="32921"/>
                  </a:lnTo>
                  <a:lnTo>
                    <a:pt x="56750" y="32766"/>
                  </a:lnTo>
                  <a:lnTo>
                    <a:pt x="57225" y="32766"/>
                  </a:lnTo>
                  <a:lnTo>
                    <a:pt x="57225" y="32610"/>
                  </a:lnTo>
                  <a:lnTo>
                    <a:pt x="57320" y="32610"/>
                  </a:lnTo>
                  <a:lnTo>
                    <a:pt x="57320" y="32494"/>
                  </a:lnTo>
                  <a:lnTo>
                    <a:pt x="56869" y="32339"/>
                  </a:lnTo>
                  <a:lnTo>
                    <a:pt x="56490" y="32067"/>
                  </a:lnTo>
                  <a:lnTo>
                    <a:pt x="56110" y="31756"/>
                  </a:lnTo>
                  <a:lnTo>
                    <a:pt x="55707" y="31562"/>
                  </a:lnTo>
                  <a:close/>
                  <a:moveTo>
                    <a:pt x="60071" y="30009"/>
                  </a:moveTo>
                  <a:lnTo>
                    <a:pt x="60545" y="31057"/>
                  </a:lnTo>
                  <a:lnTo>
                    <a:pt x="60640" y="31057"/>
                  </a:lnTo>
                  <a:lnTo>
                    <a:pt x="60640" y="30941"/>
                  </a:lnTo>
                  <a:lnTo>
                    <a:pt x="61185" y="30941"/>
                  </a:lnTo>
                  <a:lnTo>
                    <a:pt x="61185" y="31057"/>
                  </a:lnTo>
                  <a:lnTo>
                    <a:pt x="61399" y="31057"/>
                  </a:lnTo>
                  <a:lnTo>
                    <a:pt x="61588" y="31562"/>
                  </a:lnTo>
                  <a:lnTo>
                    <a:pt x="62276" y="31562"/>
                  </a:lnTo>
                  <a:lnTo>
                    <a:pt x="62276" y="31717"/>
                  </a:lnTo>
                  <a:lnTo>
                    <a:pt x="62442" y="31717"/>
                  </a:lnTo>
                  <a:lnTo>
                    <a:pt x="62442" y="31834"/>
                  </a:lnTo>
                  <a:lnTo>
                    <a:pt x="62750" y="31834"/>
                  </a:lnTo>
                  <a:lnTo>
                    <a:pt x="62750" y="31989"/>
                  </a:lnTo>
                  <a:lnTo>
                    <a:pt x="63865" y="32339"/>
                  </a:lnTo>
                  <a:lnTo>
                    <a:pt x="64339" y="33270"/>
                  </a:lnTo>
                  <a:lnTo>
                    <a:pt x="64434" y="33270"/>
                  </a:lnTo>
                  <a:lnTo>
                    <a:pt x="64458" y="33387"/>
                  </a:lnTo>
                  <a:lnTo>
                    <a:pt x="64505" y="33620"/>
                  </a:lnTo>
                  <a:lnTo>
                    <a:pt x="64505" y="33736"/>
                  </a:lnTo>
                  <a:lnTo>
                    <a:pt x="64458" y="33814"/>
                  </a:lnTo>
                  <a:lnTo>
                    <a:pt x="64458" y="33891"/>
                  </a:lnTo>
                  <a:lnTo>
                    <a:pt x="64505" y="34047"/>
                  </a:lnTo>
                  <a:lnTo>
                    <a:pt x="64600" y="34047"/>
                  </a:lnTo>
                  <a:lnTo>
                    <a:pt x="64719" y="34086"/>
                  </a:lnTo>
                  <a:lnTo>
                    <a:pt x="64909" y="34163"/>
                  </a:lnTo>
                  <a:lnTo>
                    <a:pt x="65122" y="33891"/>
                  </a:lnTo>
                  <a:lnTo>
                    <a:pt x="65383" y="33814"/>
                  </a:lnTo>
                  <a:lnTo>
                    <a:pt x="65667" y="33891"/>
                  </a:lnTo>
                  <a:lnTo>
                    <a:pt x="65928" y="34047"/>
                  </a:lnTo>
                  <a:lnTo>
                    <a:pt x="66071" y="34474"/>
                  </a:lnTo>
                  <a:lnTo>
                    <a:pt x="66142" y="34474"/>
                  </a:lnTo>
                  <a:lnTo>
                    <a:pt x="66142" y="35600"/>
                  </a:lnTo>
                  <a:lnTo>
                    <a:pt x="66071" y="35600"/>
                  </a:lnTo>
                  <a:lnTo>
                    <a:pt x="65976" y="35871"/>
                  </a:lnTo>
                  <a:lnTo>
                    <a:pt x="65928" y="36065"/>
                  </a:lnTo>
                  <a:lnTo>
                    <a:pt x="65857" y="36298"/>
                  </a:lnTo>
                  <a:lnTo>
                    <a:pt x="65762" y="36493"/>
                  </a:lnTo>
                  <a:lnTo>
                    <a:pt x="64173" y="36493"/>
                  </a:lnTo>
                  <a:lnTo>
                    <a:pt x="64126" y="36221"/>
                  </a:lnTo>
                  <a:lnTo>
                    <a:pt x="64079" y="36027"/>
                  </a:lnTo>
                  <a:lnTo>
                    <a:pt x="63984" y="35871"/>
                  </a:lnTo>
                  <a:lnTo>
                    <a:pt x="63913" y="35794"/>
                  </a:lnTo>
                  <a:lnTo>
                    <a:pt x="63770" y="35716"/>
                  </a:lnTo>
                  <a:lnTo>
                    <a:pt x="63557" y="35716"/>
                  </a:lnTo>
                  <a:lnTo>
                    <a:pt x="63557" y="35600"/>
                  </a:lnTo>
                  <a:lnTo>
                    <a:pt x="63225" y="35600"/>
                  </a:lnTo>
                  <a:lnTo>
                    <a:pt x="63225" y="35250"/>
                  </a:lnTo>
                  <a:lnTo>
                    <a:pt x="63011" y="35444"/>
                  </a:lnTo>
                  <a:lnTo>
                    <a:pt x="62964" y="35871"/>
                  </a:lnTo>
                  <a:lnTo>
                    <a:pt x="62964" y="36415"/>
                  </a:lnTo>
                  <a:lnTo>
                    <a:pt x="62916" y="36920"/>
                  </a:lnTo>
                  <a:lnTo>
                    <a:pt x="62822" y="36920"/>
                  </a:lnTo>
                  <a:lnTo>
                    <a:pt x="62822" y="37269"/>
                  </a:lnTo>
                  <a:lnTo>
                    <a:pt x="62750" y="37269"/>
                  </a:lnTo>
                  <a:lnTo>
                    <a:pt x="62750" y="37774"/>
                  </a:lnTo>
                  <a:lnTo>
                    <a:pt x="62537" y="37929"/>
                  </a:lnTo>
                  <a:lnTo>
                    <a:pt x="62537" y="38356"/>
                  </a:lnTo>
                  <a:lnTo>
                    <a:pt x="62442" y="38356"/>
                  </a:lnTo>
                  <a:lnTo>
                    <a:pt x="62347" y="38977"/>
                  </a:lnTo>
                  <a:lnTo>
                    <a:pt x="62276" y="38977"/>
                  </a:lnTo>
                  <a:lnTo>
                    <a:pt x="62276" y="39482"/>
                  </a:lnTo>
                  <a:lnTo>
                    <a:pt x="61968" y="39598"/>
                  </a:lnTo>
                  <a:lnTo>
                    <a:pt x="61873" y="39909"/>
                  </a:lnTo>
                  <a:lnTo>
                    <a:pt x="61328" y="39909"/>
                  </a:lnTo>
                  <a:lnTo>
                    <a:pt x="61185" y="39482"/>
                  </a:lnTo>
                  <a:lnTo>
                    <a:pt x="61114" y="39132"/>
                  </a:lnTo>
                  <a:lnTo>
                    <a:pt x="60972" y="38628"/>
                  </a:lnTo>
                  <a:lnTo>
                    <a:pt x="60924" y="38201"/>
                  </a:lnTo>
                  <a:lnTo>
                    <a:pt x="60640" y="38395"/>
                  </a:lnTo>
                  <a:lnTo>
                    <a:pt x="60379" y="38628"/>
                  </a:lnTo>
                  <a:lnTo>
                    <a:pt x="60166" y="38822"/>
                  </a:lnTo>
                  <a:lnTo>
                    <a:pt x="59857" y="39055"/>
                  </a:lnTo>
                  <a:lnTo>
                    <a:pt x="59430" y="39132"/>
                  </a:lnTo>
                  <a:lnTo>
                    <a:pt x="59501" y="37424"/>
                  </a:lnTo>
                  <a:lnTo>
                    <a:pt x="59762" y="37153"/>
                  </a:lnTo>
                  <a:lnTo>
                    <a:pt x="59762" y="36803"/>
                  </a:lnTo>
                  <a:lnTo>
                    <a:pt x="59905" y="36803"/>
                  </a:lnTo>
                  <a:lnTo>
                    <a:pt x="59762" y="36027"/>
                  </a:lnTo>
                  <a:lnTo>
                    <a:pt x="59691" y="36027"/>
                  </a:lnTo>
                  <a:lnTo>
                    <a:pt x="59691" y="34940"/>
                  </a:lnTo>
                  <a:lnTo>
                    <a:pt x="59596" y="34940"/>
                  </a:lnTo>
                  <a:lnTo>
                    <a:pt x="59596" y="34163"/>
                  </a:lnTo>
                  <a:lnTo>
                    <a:pt x="59501" y="34163"/>
                  </a:lnTo>
                  <a:lnTo>
                    <a:pt x="59501" y="33387"/>
                  </a:lnTo>
                  <a:lnTo>
                    <a:pt x="59430" y="33387"/>
                  </a:lnTo>
                  <a:lnTo>
                    <a:pt x="59430" y="32494"/>
                  </a:lnTo>
                  <a:lnTo>
                    <a:pt x="59288" y="32494"/>
                  </a:lnTo>
                  <a:lnTo>
                    <a:pt x="59430" y="30164"/>
                  </a:lnTo>
                  <a:lnTo>
                    <a:pt x="59549" y="30087"/>
                  </a:lnTo>
                  <a:lnTo>
                    <a:pt x="59644" y="30087"/>
                  </a:lnTo>
                  <a:lnTo>
                    <a:pt x="59762" y="30009"/>
                  </a:lnTo>
                  <a:lnTo>
                    <a:pt x="59905" y="30009"/>
                  </a:lnTo>
                  <a:lnTo>
                    <a:pt x="60071" y="30009"/>
                  </a:lnTo>
                  <a:close/>
                  <a:moveTo>
                    <a:pt x="83786" y="29039"/>
                  </a:moveTo>
                  <a:lnTo>
                    <a:pt x="83833" y="29582"/>
                  </a:lnTo>
                  <a:lnTo>
                    <a:pt x="83881" y="30281"/>
                  </a:lnTo>
                  <a:lnTo>
                    <a:pt x="83691" y="30359"/>
                  </a:lnTo>
                  <a:lnTo>
                    <a:pt x="83478" y="30436"/>
                  </a:lnTo>
                  <a:lnTo>
                    <a:pt x="83217" y="30436"/>
                  </a:lnTo>
                  <a:lnTo>
                    <a:pt x="83146" y="29854"/>
                  </a:lnTo>
                  <a:lnTo>
                    <a:pt x="83146" y="29233"/>
                  </a:lnTo>
                  <a:lnTo>
                    <a:pt x="83264" y="29155"/>
                  </a:lnTo>
                  <a:lnTo>
                    <a:pt x="83359" y="29077"/>
                  </a:lnTo>
                  <a:lnTo>
                    <a:pt x="83478" y="29077"/>
                  </a:lnTo>
                  <a:lnTo>
                    <a:pt x="83620" y="29077"/>
                  </a:lnTo>
                  <a:lnTo>
                    <a:pt x="83786" y="29039"/>
                  </a:lnTo>
                  <a:close/>
                  <a:moveTo>
                    <a:pt x="47359" y="25506"/>
                  </a:moveTo>
                  <a:lnTo>
                    <a:pt x="47383" y="25622"/>
                  </a:lnTo>
                  <a:lnTo>
                    <a:pt x="47383" y="25778"/>
                  </a:lnTo>
                  <a:lnTo>
                    <a:pt x="47430" y="25855"/>
                  </a:lnTo>
                  <a:lnTo>
                    <a:pt x="47478" y="25855"/>
                  </a:lnTo>
                  <a:lnTo>
                    <a:pt x="47525" y="25933"/>
                  </a:lnTo>
                  <a:lnTo>
                    <a:pt x="47644" y="25933"/>
                  </a:lnTo>
                  <a:lnTo>
                    <a:pt x="47644" y="26049"/>
                  </a:lnTo>
                  <a:lnTo>
                    <a:pt x="47905" y="26049"/>
                  </a:lnTo>
                  <a:lnTo>
                    <a:pt x="48047" y="25622"/>
                  </a:lnTo>
                  <a:lnTo>
                    <a:pt x="47905" y="25622"/>
                  </a:lnTo>
                  <a:lnTo>
                    <a:pt x="47905" y="25506"/>
                  </a:lnTo>
                  <a:lnTo>
                    <a:pt x="47359" y="25506"/>
                  </a:lnTo>
                  <a:close/>
                  <a:moveTo>
                    <a:pt x="65762" y="15684"/>
                  </a:moveTo>
                  <a:lnTo>
                    <a:pt x="66806" y="15684"/>
                  </a:lnTo>
                  <a:lnTo>
                    <a:pt x="66972" y="16111"/>
                  </a:lnTo>
                  <a:lnTo>
                    <a:pt x="67138" y="16654"/>
                  </a:lnTo>
                  <a:lnTo>
                    <a:pt x="67351" y="17237"/>
                  </a:lnTo>
                  <a:lnTo>
                    <a:pt x="67494" y="17858"/>
                  </a:lnTo>
                  <a:lnTo>
                    <a:pt x="67494" y="18518"/>
                  </a:lnTo>
                  <a:lnTo>
                    <a:pt x="67351" y="18518"/>
                  </a:lnTo>
                  <a:lnTo>
                    <a:pt x="67280" y="19294"/>
                  </a:lnTo>
                  <a:lnTo>
                    <a:pt x="67067" y="19488"/>
                  </a:lnTo>
                  <a:lnTo>
                    <a:pt x="66877" y="19760"/>
                  </a:lnTo>
                  <a:lnTo>
                    <a:pt x="66664" y="19993"/>
                  </a:lnTo>
                  <a:lnTo>
                    <a:pt x="66403" y="20109"/>
                  </a:lnTo>
                  <a:lnTo>
                    <a:pt x="66071" y="20187"/>
                  </a:lnTo>
                  <a:lnTo>
                    <a:pt x="65976" y="20071"/>
                  </a:lnTo>
                  <a:lnTo>
                    <a:pt x="65928" y="19915"/>
                  </a:lnTo>
                  <a:lnTo>
                    <a:pt x="65881" y="19838"/>
                  </a:lnTo>
                  <a:lnTo>
                    <a:pt x="65810" y="19760"/>
                  </a:lnTo>
                  <a:lnTo>
                    <a:pt x="65667" y="19721"/>
                  </a:lnTo>
                  <a:lnTo>
                    <a:pt x="65549" y="19294"/>
                  </a:lnTo>
                  <a:lnTo>
                    <a:pt x="65407" y="18867"/>
                  </a:lnTo>
                  <a:lnTo>
                    <a:pt x="65288" y="18518"/>
                  </a:lnTo>
                  <a:lnTo>
                    <a:pt x="65288" y="16305"/>
                  </a:lnTo>
                  <a:lnTo>
                    <a:pt x="65407" y="16188"/>
                  </a:lnTo>
                  <a:lnTo>
                    <a:pt x="65549" y="16033"/>
                  </a:lnTo>
                  <a:lnTo>
                    <a:pt x="65667" y="15839"/>
                  </a:lnTo>
                  <a:lnTo>
                    <a:pt x="65762" y="15684"/>
                  </a:lnTo>
                  <a:close/>
                  <a:moveTo>
                    <a:pt x="67968" y="15257"/>
                  </a:moveTo>
                  <a:lnTo>
                    <a:pt x="67968" y="15412"/>
                  </a:lnTo>
                  <a:lnTo>
                    <a:pt x="68300" y="15528"/>
                  </a:lnTo>
                  <a:lnTo>
                    <a:pt x="68300" y="16460"/>
                  </a:lnTo>
                  <a:lnTo>
                    <a:pt x="67826" y="16615"/>
                  </a:lnTo>
                  <a:lnTo>
                    <a:pt x="67280" y="16615"/>
                  </a:lnTo>
                  <a:lnTo>
                    <a:pt x="67280" y="15412"/>
                  </a:lnTo>
                  <a:lnTo>
                    <a:pt x="67968" y="15257"/>
                  </a:lnTo>
                  <a:close/>
                  <a:moveTo>
                    <a:pt x="19280" y="10598"/>
                  </a:moveTo>
                  <a:lnTo>
                    <a:pt x="19185" y="10676"/>
                  </a:lnTo>
                  <a:lnTo>
                    <a:pt x="19114" y="10753"/>
                  </a:lnTo>
                  <a:lnTo>
                    <a:pt x="19019" y="10792"/>
                  </a:lnTo>
                  <a:lnTo>
                    <a:pt x="18924" y="10792"/>
                  </a:lnTo>
                  <a:lnTo>
                    <a:pt x="18901" y="10792"/>
                  </a:lnTo>
                  <a:lnTo>
                    <a:pt x="18806" y="10870"/>
                  </a:lnTo>
                  <a:lnTo>
                    <a:pt x="18806" y="11025"/>
                  </a:lnTo>
                  <a:lnTo>
                    <a:pt x="19660" y="11025"/>
                  </a:lnTo>
                  <a:lnTo>
                    <a:pt x="19660" y="11180"/>
                  </a:lnTo>
                  <a:lnTo>
                    <a:pt x="19754" y="11180"/>
                  </a:lnTo>
                  <a:lnTo>
                    <a:pt x="19754" y="11025"/>
                  </a:lnTo>
                  <a:lnTo>
                    <a:pt x="20229" y="10870"/>
                  </a:lnTo>
                  <a:lnTo>
                    <a:pt x="20229" y="10753"/>
                  </a:lnTo>
                  <a:lnTo>
                    <a:pt x="19280" y="10598"/>
                  </a:lnTo>
                  <a:close/>
                  <a:moveTo>
                    <a:pt x="55802" y="7764"/>
                  </a:moveTo>
                  <a:lnTo>
                    <a:pt x="55968" y="8075"/>
                  </a:lnTo>
                  <a:lnTo>
                    <a:pt x="56110" y="8269"/>
                  </a:lnTo>
                  <a:lnTo>
                    <a:pt x="56229" y="8463"/>
                  </a:lnTo>
                  <a:lnTo>
                    <a:pt x="56371" y="8773"/>
                  </a:lnTo>
                  <a:lnTo>
                    <a:pt x="56371" y="9123"/>
                  </a:lnTo>
                  <a:lnTo>
                    <a:pt x="56276" y="9627"/>
                  </a:lnTo>
                  <a:lnTo>
                    <a:pt x="56395" y="9666"/>
                  </a:lnTo>
                  <a:lnTo>
                    <a:pt x="56490" y="9666"/>
                  </a:lnTo>
                  <a:lnTo>
                    <a:pt x="56584" y="9744"/>
                  </a:lnTo>
                  <a:lnTo>
                    <a:pt x="56656" y="9822"/>
                  </a:lnTo>
                  <a:lnTo>
                    <a:pt x="56656" y="8967"/>
                  </a:lnTo>
                  <a:lnTo>
                    <a:pt x="56584" y="8967"/>
                  </a:lnTo>
                  <a:lnTo>
                    <a:pt x="56584" y="8269"/>
                  </a:lnTo>
                  <a:lnTo>
                    <a:pt x="56181" y="7997"/>
                  </a:lnTo>
                  <a:lnTo>
                    <a:pt x="55802" y="7764"/>
                  </a:lnTo>
                  <a:close/>
                  <a:moveTo>
                    <a:pt x="32869" y="3532"/>
                  </a:moveTo>
                  <a:lnTo>
                    <a:pt x="32727" y="3882"/>
                  </a:lnTo>
                  <a:lnTo>
                    <a:pt x="32774" y="3882"/>
                  </a:lnTo>
                  <a:lnTo>
                    <a:pt x="32822" y="3804"/>
                  </a:lnTo>
                  <a:lnTo>
                    <a:pt x="32869" y="3765"/>
                  </a:lnTo>
                  <a:lnTo>
                    <a:pt x="32940" y="3688"/>
                  </a:lnTo>
                  <a:lnTo>
                    <a:pt x="32940" y="3610"/>
                  </a:lnTo>
                  <a:lnTo>
                    <a:pt x="32940" y="3532"/>
                  </a:lnTo>
                  <a:lnTo>
                    <a:pt x="32869" y="3532"/>
                  </a:lnTo>
                  <a:close/>
                  <a:moveTo>
                    <a:pt x="46221" y="1203"/>
                  </a:moveTo>
                  <a:lnTo>
                    <a:pt x="46221" y="2057"/>
                  </a:lnTo>
                  <a:lnTo>
                    <a:pt x="46885" y="2057"/>
                  </a:lnTo>
                  <a:lnTo>
                    <a:pt x="46790" y="4386"/>
                  </a:lnTo>
                  <a:lnTo>
                    <a:pt x="46624" y="4542"/>
                  </a:lnTo>
                  <a:lnTo>
                    <a:pt x="46624" y="4813"/>
                  </a:lnTo>
                  <a:lnTo>
                    <a:pt x="46482" y="4813"/>
                  </a:lnTo>
                  <a:lnTo>
                    <a:pt x="46482" y="4969"/>
                  </a:lnTo>
                  <a:lnTo>
                    <a:pt x="46482" y="5008"/>
                  </a:lnTo>
                  <a:lnTo>
                    <a:pt x="46529" y="5008"/>
                  </a:lnTo>
                  <a:lnTo>
                    <a:pt x="46529" y="5085"/>
                  </a:lnTo>
                  <a:lnTo>
                    <a:pt x="46577" y="5085"/>
                  </a:lnTo>
                  <a:lnTo>
                    <a:pt x="46624" y="5163"/>
                  </a:lnTo>
                  <a:lnTo>
                    <a:pt x="46695" y="5241"/>
                  </a:lnTo>
                  <a:lnTo>
                    <a:pt x="46743" y="5357"/>
                  </a:lnTo>
                  <a:lnTo>
                    <a:pt x="46837" y="5435"/>
                  </a:lnTo>
                  <a:lnTo>
                    <a:pt x="46885" y="5512"/>
                  </a:lnTo>
                  <a:lnTo>
                    <a:pt x="46909" y="5668"/>
                  </a:lnTo>
                  <a:lnTo>
                    <a:pt x="46956" y="5862"/>
                  </a:lnTo>
                  <a:lnTo>
                    <a:pt x="47359" y="6133"/>
                  </a:lnTo>
                  <a:lnTo>
                    <a:pt x="47573" y="6560"/>
                  </a:lnTo>
                  <a:lnTo>
                    <a:pt x="47644" y="7143"/>
                  </a:lnTo>
                  <a:lnTo>
                    <a:pt x="47644" y="7842"/>
                  </a:lnTo>
                  <a:lnTo>
                    <a:pt x="47644" y="8696"/>
                  </a:lnTo>
                  <a:lnTo>
                    <a:pt x="47739" y="9123"/>
                  </a:lnTo>
                  <a:lnTo>
                    <a:pt x="47739" y="9666"/>
                  </a:lnTo>
                  <a:lnTo>
                    <a:pt x="47644" y="10171"/>
                  </a:lnTo>
                  <a:lnTo>
                    <a:pt x="47573" y="10598"/>
                  </a:lnTo>
                  <a:lnTo>
                    <a:pt x="47478" y="10676"/>
                  </a:lnTo>
                  <a:lnTo>
                    <a:pt x="47430" y="10753"/>
                  </a:lnTo>
                  <a:lnTo>
                    <a:pt x="47383" y="10792"/>
                  </a:lnTo>
                  <a:lnTo>
                    <a:pt x="47359" y="10870"/>
                  </a:lnTo>
                  <a:lnTo>
                    <a:pt x="47169" y="10870"/>
                  </a:lnTo>
                  <a:lnTo>
                    <a:pt x="47169" y="11025"/>
                  </a:lnTo>
                  <a:lnTo>
                    <a:pt x="46885" y="11025"/>
                  </a:lnTo>
                  <a:lnTo>
                    <a:pt x="46885" y="11180"/>
                  </a:lnTo>
                  <a:lnTo>
                    <a:pt x="46790" y="11297"/>
                  </a:lnTo>
                  <a:lnTo>
                    <a:pt x="46743" y="11452"/>
                  </a:lnTo>
                  <a:lnTo>
                    <a:pt x="46695" y="11530"/>
                  </a:lnTo>
                  <a:lnTo>
                    <a:pt x="46695" y="11646"/>
                  </a:lnTo>
                  <a:lnTo>
                    <a:pt x="46695" y="11879"/>
                  </a:lnTo>
                  <a:lnTo>
                    <a:pt x="46695" y="12073"/>
                  </a:lnTo>
                  <a:lnTo>
                    <a:pt x="45841" y="12073"/>
                  </a:lnTo>
                  <a:lnTo>
                    <a:pt x="45747" y="11646"/>
                  </a:lnTo>
                  <a:lnTo>
                    <a:pt x="45675" y="11646"/>
                  </a:lnTo>
                  <a:lnTo>
                    <a:pt x="45675" y="11297"/>
                  </a:lnTo>
                  <a:lnTo>
                    <a:pt x="45533" y="11297"/>
                  </a:lnTo>
                  <a:lnTo>
                    <a:pt x="45533" y="11025"/>
                  </a:lnTo>
                  <a:lnTo>
                    <a:pt x="44988" y="10249"/>
                  </a:lnTo>
                  <a:lnTo>
                    <a:pt x="44893" y="9822"/>
                  </a:lnTo>
                  <a:lnTo>
                    <a:pt x="44727" y="9822"/>
                  </a:lnTo>
                  <a:lnTo>
                    <a:pt x="44727" y="9472"/>
                  </a:lnTo>
                  <a:lnTo>
                    <a:pt x="44537" y="9317"/>
                  </a:lnTo>
                  <a:lnTo>
                    <a:pt x="44418" y="9123"/>
                  </a:lnTo>
                  <a:lnTo>
                    <a:pt x="44252" y="9045"/>
                  </a:lnTo>
                  <a:lnTo>
                    <a:pt x="43944" y="8967"/>
                  </a:lnTo>
                  <a:lnTo>
                    <a:pt x="43944" y="8696"/>
                  </a:lnTo>
                  <a:lnTo>
                    <a:pt x="43565" y="8191"/>
                  </a:lnTo>
                  <a:lnTo>
                    <a:pt x="43351" y="7648"/>
                  </a:lnTo>
                  <a:lnTo>
                    <a:pt x="43304" y="6871"/>
                  </a:lnTo>
                  <a:lnTo>
                    <a:pt x="43304" y="5745"/>
                  </a:lnTo>
                  <a:lnTo>
                    <a:pt x="43849" y="5745"/>
                  </a:lnTo>
                  <a:lnTo>
                    <a:pt x="43849" y="6095"/>
                  </a:lnTo>
                  <a:lnTo>
                    <a:pt x="43992" y="6211"/>
                  </a:lnTo>
                  <a:lnTo>
                    <a:pt x="44063" y="6366"/>
                  </a:lnTo>
                  <a:lnTo>
                    <a:pt x="44158" y="6444"/>
                  </a:lnTo>
                  <a:lnTo>
                    <a:pt x="44252" y="6560"/>
                  </a:lnTo>
                  <a:lnTo>
                    <a:pt x="44418" y="6638"/>
                  </a:lnTo>
                  <a:lnTo>
                    <a:pt x="44418" y="6871"/>
                  </a:lnTo>
                  <a:lnTo>
                    <a:pt x="44513" y="6871"/>
                  </a:lnTo>
                  <a:lnTo>
                    <a:pt x="44513" y="6638"/>
                  </a:lnTo>
                  <a:lnTo>
                    <a:pt x="44727" y="6522"/>
                  </a:lnTo>
                  <a:lnTo>
                    <a:pt x="44727" y="4813"/>
                  </a:lnTo>
                  <a:lnTo>
                    <a:pt x="44324" y="4813"/>
                  </a:lnTo>
                  <a:lnTo>
                    <a:pt x="44300" y="4581"/>
                  </a:lnTo>
                  <a:lnTo>
                    <a:pt x="44252" y="4464"/>
                  </a:lnTo>
                  <a:lnTo>
                    <a:pt x="44252" y="4231"/>
                  </a:lnTo>
                  <a:lnTo>
                    <a:pt x="44205" y="4037"/>
                  </a:lnTo>
                  <a:lnTo>
                    <a:pt x="44252" y="3765"/>
                  </a:lnTo>
                  <a:lnTo>
                    <a:pt x="44252" y="3688"/>
                  </a:lnTo>
                  <a:lnTo>
                    <a:pt x="44252" y="3610"/>
                  </a:lnTo>
                  <a:lnTo>
                    <a:pt x="44300" y="3688"/>
                  </a:lnTo>
                  <a:lnTo>
                    <a:pt x="44300" y="3688"/>
                  </a:lnTo>
                  <a:lnTo>
                    <a:pt x="44324" y="3688"/>
                  </a:lnTo>
                  <a:lnTo>
                    <a:pt x="44324" y="3532"/>
                  </a:lnTo>
                  <a:lnTo>
                    <a:pt x="44252" y="3532"/>
                  </a:lnTo>
                  <a:lnTo>
                    <a:pt x="44252" y="2639"/>
                  </a:lnTo>
                  <a:lnTo>
                    <a:pt x="44584" y="2484"/>
                  </a:lnTo>
                  <a:lnTo>
                    <a:pt x="44727" y="2212"/>
                  </a:lnTo>
                  <a:lnTo>
                    <a:pt x="45011" y="2135"/>
                  </a:lnTo>
                  <a:lnTo>
                    <a:pt x="45320" y="2212"/>
                  </a:lnTo>
                  <a:lnTo>
                    <a:pt x="45533" y="2329"/>
                  </a:lnTo>
                  <a:lnTo>
                    <a:pt x="45533" y="2484"/>
                  </a:lnTo>
                  <a:lnTo>
                    <a:pt x="45841" y="2329"/>
                  </a:lnTo>
                  <a:lnTo>
                    <a:pt x="45841" y="2212"/>
                  </a:lnTo>
                  <a:lnTo>
                    <a:pt x="45533" y="2212"/>
                  </a:lnTo>
                  <a:lnTo>
                    <a:pt x="45533" y="1436"/>
                  </a:lnTo>
                  <a:lnTo>
                    <a:pt x="45747" y="1281"/>
                  </a:lnTo>
                  <a:lnTo>
                    <a:pt x="45960" y="1281"/>
                  </a:lnTo>
                  <a:lnTo>
                    <a:pt x="46221" y="1203"/>
                  </a:lnTo>
                  <a:close/>
                  <a:moveTo>
                    <a:pt x="58173" y="310"/>
                  </a:moveTo>
                  <a:lnTo>
                    <a:pt x="58173" y="427"/>
                  </a:lnTo>
                  <a:lnTo>
                    <a:pt x="58268" y="582"/>
                  </a:lnTo>
                  <a:lnTo>
                    <a:pt x="58292" y="698"/>
                  </a:lnTo>
                  <a:lnTo>
                    <a:pt x="58292" y="776"/>
                  </a:lnTo>
                  <a:lnTo>
                    <a:pt x="58292" y="931"/>
                  </a:lnTo>
                  <a:lnTo>
                    <a:pt x="58292" y="1009"/>
                  </a:lnTo>
                  <a:lnTo>
                    <a:pt x="58339" y="1125"/>
                  </a:lnTo>
                  <a:lnTo>
                    <a:pt x="58339" y="1203"/>
                  </a:lnTo>
                  <a:lnTo>
                    <a:pt x="58648" y="1552"/>
                  </a:lnTo>
                  <a:lnTo>
                    <a:pt x="58648" y="1863"/>
                  </a:lnTo>
                  <a:lnTo>
                    <a:pt x="58743" y="1863"/>
                  </a:lnTo>
                  <a:lnTo>
                    <a:pt x="58814" y="2484"/>
                  </a:lnTo>
                  <a:lnTo>
                    <a:pt x="58956" y="2484"/>
                  </a:lnTo>
                  <a:lnTo>
                    <a:pt x="59003" y="2989"/>
                  </a:lnTo>
                  <a:lnTo>
                    <a:pt x="58956" y="3416"/>
                  </a:lnTo>
                  <a:lnTo>
                    <a:pt x="58956" y="3804"/>
                  </a:lnTo>
                  <a:lnTo>
                    <a:pt x="59027" y="4192"/>
                  </a:lnTo>
                  <a:lnTo>
                    <a:pt x="59217" y="2834"/>
                  </a:lnTo>
                  <a:lnTo>
                    <a:pt x="59905" y="2834"/>
                  </a:lnTo>
                  <a:lnTo>
                    <a:pt x="59905" y="2678"/>
                  </a:lnTo>
                  <a:lnTo>
                    <a:pt x="59976" y="2639"/>
                  </a:lnTo>
                  <a:lnTo>
                    <a:pt x="60023" y="2562"/>
                  </a:lnTo>
                  <a:lnTo>
                    <a:pt x="60071" y="2484"/>
                  </a:lnTo>
                  <a:lnTo>
                    <a:pt x="60071" y="2484"/>
                  </a:lnTo>
                  <a:lnTo>
                    <a:pt x="60071" y="1087"/>
                  </a:lnTo>
                  <a:lnTo>
                    <a:pt x="60166" y="1087"/>
                  </a:lnTo>
                  <a:lnTo>
                    <a:pt x="60545" y="310"/>
                  </a:lnTo>
                  <a:lnTo>
                    <a:pt x="60450" y="310"/>
                  </a:lnTo>
                  <a:lnTo>
                    <a:pt x="60450" y="427"/>
                  </a:lnTo>
                  <a:lnTo>
                    <a:pt x="59976" y="659"/>
                  </a:lnTo>
                  <a:lnTo>
                    <a:pt x="59905" y="931"/>
                  </a:lnTo>
                  <a:lnTo>
                    <a:pt x="59644" y="1281"/>
                  </a:lnTo>
                  <a:lnTo>
                    <a:pt x="59335" y="1475"/>
                  </a:lnTo>
                  <a:lnTo>
                    <a:pt x="58956" y="1552"/>
                  </a:lnTo>
                  <a:lnTo>
                    <a:pt x="58814" y="1436"/>
                  </a:lnTo>
                  <a:lnTo>
                    <a:pt x="58743" y="1281"/>
                  </a:lnTo>
                  <a:lnTo>
                    <a:pt x="58648" y="1125"/>
                  </a:lnTo>
                  <a:lnTo>
                    <a:pt x="58553" y="931"/>
                  </a:lnTo>
                  <a:lnTo>
                    <a:pt x="58482" y="931"/>
                  </a:lnTo>
                  <a:lnTo>
                    <a:pt x="58482" y="427"/>
                  </a:lnTo>
                  <a:lnTo>
                    <a:pt x="58339" y="427"/>
                  </a:lnTo>
                  <a:lnTo>
                    <a:pt x="58339" y="310"/>
                  </a:lnTo>
                  <a:lnTo>
                    <a:pt x="58173" y="310"/>
                  </a:lnTo>
                  <a:close/>
                  <a:moveTo>
                    <a:pt x="49114" y="0"/>
                  </a:moveTo>
                  <a:lnTo>
                    <a:pt x="49422" y="77"/>
                  </a:lnTo>
                  <a:lnTo>
                    <a:pt x="49731" y="232"/>
                  </a:lnTo>
                  <a:lnTo>
                    <a:pt x="49944" y="310"/>
                  </a:lnTo>
                  <a:lnTo>
                    <a:pt x="50418" y="310"/>
                  </a:lnTo>
                  <a:lnTo>
                    <a:pt x="50418" y="155"/>
                  </a:lnTo>
                  <a:lnTo>
                    <a:pt x="51154" y="310"/>
                  </a:lnTo>
                  <a:lnTo>
                    <a:pt x="51225" y="1475"/>
                  </a:lnTo>
                  <a:lnTo>
                    <a:pt x="51154" y="2562"/>
                  </a:lnTo>
                  <a:lnTo>
                    <a:pt x="51011" y="3532"/>
                  </a:lnTo>
                  <a:lnTo>
                    <a:pt x="50893" y="4542"/>
                  </a:lnTo>
                  <a:lnTo>
                    <a:pt x="50750" y="5590"/>
                  </a:lnTo>
                  <a:lnTo>
                    <a:pt x="50632" y="5668"/>
                  </a:lnTo>
                  <a:lnTo>
                    <a:pt x="50584" y="5745"/>
                  </a:lnTo>
                  <a:lnTo>
                    <a:pt x="50537" y="5784"/>
                  </a:lnTo>
                  <a:lnTo>
                    <a:pt x="50490" y="5862"/>
                  </a:lnTo>
                  <a:lnTo>
                    <a:pt x="50490" y="5862"/>
                  </a:lnTo>
                  <a:lnTo>
                    <a:pt x="50229" y="6017"/>
                  </a:lnTo>
                  <a:lnTo>
                    <a:pt x="49992" y="5939"/>
                  </a:lnTo>
                  <a:lnTo>
                    <a:pt x="49802" y="5862"/>
                  </a:lnTo>
                  <a:lnTo>
                    <a:pt x="49636" y="5862"/>
                  </a:lnTo>
                  <a:lnTo>
                    <a:pt x="49541" y="5862"/>
                  </a:lnTo>
                  <a:lnTo>
                    <a:pt x="49636" y="6522"/>
                  </a:lnTo>
                  <a:lnTo>
                    <a:pt x="49731" y="6522"/>
                  </a:lnTo>
                  <a:lnTo>
                    <a:pt x="49731" y="7065"/>
                  </a:lnTo>
                  <a:lnTo>
                    <a:pt x="49636" y="7686"/>
                  </a:lnTo>
                  <a:lnTo>
                    <a:pt x="49541" y="8346"/>
                  </a:lnTo>
                  <a:lnTo>
                    <a:pt x="49470" y="8851"/>
                  </a:lnTo>
                  <a:lnTo>
                    <a:pt x="49256" y="8851"/>
                  </a:lnTo>
                  <a:lnTo>
                    <a:pt x="49256" y="9472"/>
                  </a:lnTo>
                  <a:lnTo>
                    <a:pt x="49280" y="9550"/>
                  </a:lnTo>
                  <a:lnTo>
                    <a:pt x="49280" y="9550"/>
                  </a:lnTo>
                  <a:lnTo>
                    <a:pt x="49280" y="9550"/>
                  </a:lnTo>
                  <a:lnTo>
                    <a:pt x="49280" y="9627"/>
                  </a:lnTo>
                  <a:lnTo>
                    <a:pt x="49328" y="9627"/>
                  </a:lnTo>
                  <a:lnTo>
                    <a:pt x="49802" y="9627"/>
                  </a:lnTo>
                  <a:lnTo>
                    <a:pt x="50276" y="10598"/>
                  </a:lnTo>
                  <a:lnTo>
                    <a:pt x="50418" y="10598"/>
                  </a:lnTo>
                  <a:lnTo>
                    <a:pt x="50418" y="10870"/>
                  </a:lnTo>
                  <a:lnTo>
                    <a:pt x="50584" y="11025"/>
                  </a:lnTo>
                  <a:lnTo>
                    <a:pt x="50584" y="11802"/>
                  </a:lnTo>
                  <a:lnTo>
                    <a:pt x="50679" y="11802"/>
                  </a:lnTo>
                  <a:lnTo>
                    <a:pt x="50750" y="12423"/>
                  </a:lnTo>
                  <a:lnTo>
                    <a:pt x="50893" y="12423"/>
                  </a:lnTo>
                  <a:lnTo>
                    <a:pt x="50893" y="12927"/>
                  </a:lnTo>
                  <a:lnTo>
                    <a:pt x="51059" y="13083"/>
                  </a:lnTo>
                  <a:lnTo>
                    <a:pt x="51272" y="13432"/>
                  </a:lnTo>
                  <a:lnTo>
                    <a:pt x="51415" y="13781"/>
                  </a:lnTo>
                  <a:lnTo>
                    <a:pt x="51533" y="14286"/>
                  </a:lnTo>
                  <a:lnTo>
                    <a:pt x="51841" y="14558"/>
                  </a:lnTo>
                  <a:lnTo>
                    <a:pt x="51960" y="14985"/>
                  </a:lnTo>
                  <a:lnTo>
                    <a:pt x="52007" y="15684"/>
                  </a:lnTo>
                  <a:lnTo>
                    <a:pt x="51628" y="15684"/>
                  </a:lnTo>
                  <a:lnTo>
                    <a:pt x="51628" y="15839"/>
                  </a:lnTo>
                  <a:lnTo>
                    <a:pt x="51841" y="16188"/>
                  </a:lnTo>
                  <a:lnTo>
                    <a:pt x="51841" y="16460"/>
                  </a:lnTo>
                  <a:lnTo>
                    <a:pt x="51747" y="16732"/>
                  </a:lnTo>
                  <a:lnTo>
                    <a:pt x="51652" y="17004"/>
                  </a:lnTo>
                  <a:lnTo>
                    <a:pt x="51628" y="17237"/>
                  </a:lnTo>
                  <a:lnTo>
                    <a:pt x="51699" y="17237"/>
                  </a:lnTo>
                  <a:lnTo>
                    <a:pt x="51794" y="17431"/>
                  </a:lnTo>
                  <a:lnTo>
                    <a:pt x="51889" y="17586"/>
                  </a:lnTo>
                  <a:lnTo>
                    <a:pt x="51960" y="17664"/>
                  </a:lnTo>
                  <a:lnTo>
                    <a:pt x="52102" y="17664"/>
                  </a:lnTo>
                  <a:lnTo>
                    <a:pt x="52316" y="17741"/>
                  </a:lnTo>
                  <a:lnTo>
                    <a:pt x="52316" y="17508"/>
                  </a:lnTo>
                  <a:lnTo>
                    <a:pt x="52956" y="17741"/>
                  </a:lnTo>
                  <a:lnTo>
                    <a:pt x="52956" y="18168"/>
                  </a:lnTo>
                  <a:lnTo>
                    <a:pt x="52956" y="18634"/>
                  </a:lnTo>
                  <a:lnTo>
                    <a:pt x="53051" y="18945"/>
                  </a:lnTo>
                  <a:lnTo>
                    <a:pt x="53264" y="18945"/>
                  </a:lnTo>
                  <a:lnTo>
                    <a:pt x="53335" y="19294"/>
                  </a:lnTo>
                  <a:lnTo>
                    <a:pt x="53525" y="19411"/>
                  </a:lnTo>
                  <a:lnTo>
                    <a:pt x="53525" y="19838"/>
                  </a:lnTo>
                  <a:lnTo>
                    <a:pt x="53739" y="20614"/>
                  </a:lnTo>
                  <a:lnTo>
                    <a:pt x="53905" y="21468"/>
                  </a:lnTo>
                  <a:lnTo>
                    <a:pt x="54071" y="21468"/>
                  </a:lnTo>
                  <a:lnTo>
                    <a:pt x="54071" y="18945"/>
                  </a:lnTo>
                  <a:lnTo>
                    <a:pt x="54213" y="18945"/>
                  </a:lnTo>
                  <a:lnTo>
                    <a:pt x="54284" y="18168"/>
                  </a:lnTo>
                  <a:lnTo>
                    <a:pt x="54758" y="18168"/>
                  </a:lnTo>
                  <a:lnTo>
                    <a:pt x="54806" y="18285"/>
                  </a:lnTo>
                  <a:lnTo>
                    <a:pt x="54853" y="18362"/>
                  </a:lnTo>
                  <a:lnTo>
                    <a:pt x="54853" y="18362"/>
                  </a:lnTo>
                  <a:lnTo>
                    <a:pt x="54901" y="18362"/>
                  </a:lnTo>
                  <a:lnTo>
                    <a:pt x="54948" y="18362"/>
                  </a:lnTo>
                  <a:lnTo>
                    <a:pt x="54972" y="18440"/>
                  </a:lnTo>
                  <a:lnTo>
                    <a:pt x="55019" y="18518"/>
                  </a:lnTo>
                  <a:lnTo>
                    <a:pt x="55019" y="18634"/>
                  </a:lnTo>
                  <a:lnTo>
                    <a:pt x="55233" y="18634"/>
                  </a:lnTo>
                  <a:lnTo>
                    <a:pt x="55802" y="19838"/>
                  </a:lnTo>
                  <a:lnTo>
                    <a:pt x="55802" y="20187"/>
                  </a:lnTo>
                  <a:lnTo>
                    <a:pt x="55897" y="20498"/>
                  </a:lnTo>
                  <a:lnTo>
                    <a:pt x="56015" y="20886"/>
                  </a:lnTo>
                  <a:lnTo>
                    <a:pt x="55968" y="21468"/>
                  </a:lnTo>
                  <a:lnTo>
                    <a:pt x="55897" y="21468"/>
                  </a:lnTo>
                  <a:lnTo>
                    <a:pt x="55849" y="21624"/>
                  </a:lnTo>
                  <a:lnTo>
                    <a:pt x="55849" y="21740"/>
                  </a:lnTo>
                  <a:lnTo>
                    <a:pt x="55802" y="21973"/>
                  </a:lnTo>
                  <a:lnTo>
                    <a:pt x="55802" y="22167"/>
                  </a:lnTo>
                  <a:lnTo>
                    <a:pt x="56063" y="22594"/>
                  </a:lnTo>
                  <a:lnTo>
                    <a:pt x="56229" y="23021"/>
                  </a:lnTo>
                  <a:lnTo>
                    <a:pt x="56371" y="23604"/>
                  </a:lnTo>
                  <a:lnTo>
                    <a:pt x="56584" y="24069"/>
                  </a:lnTo>
                  <a:lnTo>
                    <a:pt x="56656" y="24069"/>
                  </a:lnTo>
                  <a:lnTo>
                    <a:pt x="57059" y="24846"/>
                  </a:lnTo>
                  <a:lnTo>
                    <a:pt x="57059" y="24768"/>
                  </a:lnTo>
                  <a:lnTo>
                    <a:pt x="57106" y="24768"/>
                  </a:lnTo>
                  <a:lnTo>
                    <a:pt x="57106" y="24768"/>
                  </a:lnTo>
                  <a:lnTo>
                    <a:pt x="57106" y="24768"/>
                  </a:lnTo>
                  <a:lnTo>
                    <a:pt x="57106" y="24768"/>
                  </a:lnTo>
                  <a:lnTo>
                    <a:pt x="57130" y="24729"/>
                  </a:lnTo>
                  <a:lnTo>
                    <a:pt x="57486" y="24302"/>
                  </a:lnTo>
                  <a:lnTo>
                    <a:pt x="57604" y="23720"/>
                  </a:lnTo>
                  <a:lnTo>
                    <a:pt x="57604" y="23021"/>
                  </a:lnTo>
                  <a:lnTo>
                    <a:pt x="57604" y="22051"/>
                  </a:lnTo>
                  <a:lnTo>
                    <a:pt x="57699" y="21662"/>
                  </a:lnTo>
                  <a:lnTo>
                    <a:pt x="57747" y="21197"/>
                  </a:lnTo>
                  <a:lnTo>
                    <a:pt x="57699" y="20537"/>
                  </a:lnTo>
                  <a:lnTo>
                    <a:pt x="57652" y="19993"/>
                  </a:lnTo>
                  <a:lnTo>
                    <a:pt x="57652" y="19411"/>
                  </a:lnTo>
                  <a:lnTo>
                    <a:pt x="57699" y="18945"/>
                  </a:lnTo>
                  <a:lnTo>
                    <a:pt x="57865" y="18790"/>
                  </a:lnTo>
                  <a:lnTo>
                    <a:pt x="58007" y="18440"/>
                  </a:lnTo>
                  <a:lnTo>
                    <a:pt x="58079" y="18091"/>
                  </a:lnTo>
                  <a:lnTo>
                    <a:pt x="58079" y="17508"/>
                  </a:lnTo>
                  <a:lnTo>
                    <a:pt x="57913" y="17508"/>
                  </a:lnTo>
                  <a:lnTo>
                    <a:pt x="57794" y="17392"/>
                  </a:lnTo>
                  <a:lnTo>
                    <a:pt x="57699" y="17314"/>
                  </a:lnTo>
                  <a:lnTo>
                    <a:pt x="57652" y="17159"/>
                  </a:lnTo>
                  <a:lnTo>
                    <a:pt x="57604" y="17004"/>
                  </a:lnTo>
                  <a:lnTo>
                    <a:pt x="57581" y="16887"/>
                  </a:lnTo>
                  <a:lnTo>
                    <a:pt x="57533" y="16615"/>
                  </a:lnTo>
                  <a:lnTo>
                    <a:pt x="57391" y="16615"/>
                  </a:lnTo>
                  <a:lnTo>
                    <a:pt x="57391" y="16188"/>
                  </a:lnTo>
                  <a:lnTo>
                    <a:pt x="57225" y="16033"/>
                  </a:lnTo>
                  <a:lnTo>
                    <a:pt x="57320" y="14636"/>
                  </a:lnTo>
                  <a:lnTo>
                    <a:pt x="57699" y="14403"/>
                  </a:lnTo>
                  <a:lnTo>
                    <a:pt x="57699" y="14286"/>
                  </a:lnTo>
                  <a:lnTo>
                    <a:pt x="59691" y="14286"/>
                  </a:lnTo>
                  <a:lnTo>
                    <a:pt x="59715" y="14558"/>
                  </a:lnTo>
                  <a:lnTo>
                    <a:pt x="59762" y="14674"/>
                  </a:lnTo>
                  <a:lnTo>
                    <a:pt x="59857" y="14752"/>
                  </a:lnTo>
                  <a:lnTo>
                    <a:pt x="59952" y="14830"/>
                  </a:lnTo>
                  <a:lnTo>
                    <a:pt x="60071" y="14907"/>
                  </a:lnTo>
                  <a:lnTo>
                    <a:pt x="60071" y="15257"/>
                  </a:lnTo>
                  <a:lnTo>
                    <a:pt x="60379" y="15257"/>
                  </a:lnTo>
                  <a:lnTo>
                    <a:pt x="60640" y="15334"/>
                  </a:lnTo>
                  <a:lnTo>
                    <a:pt x="60853" y="15528"/>
                  </a:lnTo>
                  <a:lnTo>
                    <a:pt x="60924" y="15528"/>
                  </a:lnTo>
                  <a:lnTo>
                    <a:pt x="60924" y="16305"/>
                  </a:lnTo>
                  <a:lnTo>
                    <a:pt x="60853" y="16305"/>
                  </a:lnTo>
                  <a:lnTo>
                    <a:pt x="60853" y="16460"/>
                  </a:lnTo>
                  <a:lnTo>
                    <a:pt x="61185" y="16732"/>
                  </a:lnTo>
                  <a:lnTo>
                    <a:pt x="61328" y="17314"/>
                  </a:lnTo>
                  <a:lnTo>
                    <a:pt x="61280" y="17935"/>
                  </a:lnTo>
                  <a:lnTo>
                    <a:pt x="61185" y="18518"/>
                  </a:lnTo>
                  <a:lnTo>
                    <a:pt x="60711" y="18518"/>
                  </a:lnTo>
                  <a:lnTo>
                    <a:pt x="60711" y="18790"/>
                  </a:lnTo>
                  <a:lnTo>
                    <a:pt x="60901" y="18867"/>
                  </a:lnTo>
                  <a:lnTo>
                    <a:pt x="61019" y="18984"/>
                  </a:lnTo>
                  <a:lnTo>
                    <a:pt x="61114" y="19139"/>
                  </a:lnTo>
                  <a:lnTo>
                    <a:pt x="61138" y="19294"/>
                  </a:lnTo>
                  <a:lnTo>
                    <a:pt x="61185" y="19566"/>
                  </a:lnTo>
                  <a:lnTo>
                    <a:pt x="61185" y="20071"/>
                  </a:lnTo>
                  <a:lnTo>
                    <a:pt x="61494" y="20187"/>
                  </a:lnTo>
                  <a:lnTo>
                    <a:pt x="61588" y="20498"/>
                  </a:lnTo>
                  <a:lnTo>
                    <a:pt x="61802" y="20498"/>
                  </a:lnTo>
                  <a:lnTo>
                    <a:pt x="61873" y="20847"/>
                  </a:lnTo>
                  <a:lnTo>
                    <a:pt x="62276" y="21274"/>
                  </a:lnTo>
                  <a:lnTo>
                    <a:pt x="62276" y="21740"/>
                  </a:lnTo>
                  <a:lnTo>
                    <a:pt x="62442" y="21895"/>
                  </a:lnTo>
                  <a:lnTo>
                    <a:pt x="62442" y="23604"/>
                  </a:lnTo>
                  <a:lnTo>
                    <a:pt x="62347" y="23604"/>
                  </a:lnTo>
                  <a:lnTo>
                    <a:pt x="62276" y="24729"/>
                  </a:lnTo>
                  <a:lnTo>
                    <a:pt x="62134" y="24729"/>
                  </a:lnTo>
                  <a:lnTo>
                    <a:pt x="62134" y="25001"/>
                  </a:lnTo>
                  <a:lnTo>
                    <a:pt x="62063" y="25001"/>
                  </a:lnTo>
                  <a:lnTo>
                    <a:pt x="62063" y="25273"/>
                  </a:lnTo>
                  <a:lnTo>
                    <a:pt x="61802" y="25622"/>
                  </a:lnTo>
                  <a:lnTo>
                    <a:pt x="61802" y="26049"/>
                  </a:lnTo>
                  <a:lnTo>
                    <a:pt x="61588" y="26282"/>
                  </a:lnTo>
                  <a:lnTo>
                    <a:pt x="61494" y="26709"/>
                  </a:lnTo>
                  <a:lnTo>
                    <a:pt x="60853" y="26709"/>
                  </a:lnTo>
                  <a:lnTo>
                    <a:pt x="60924" y="27602"/>
                  </a:lnTo>
                  <a:lnTo>
                    <a:pt x="60450" y="27602"/>
                  </a:lnTo>
                  <a:lnTo>
                    <a:pt x="60450" y="27952"/>
                  </a:lnTo>
                  <a:lnTo>
                    <a:pt x="59501" y="27835"/>
                  </a:lnTo>
                  <a:lnTo>
                    <a:pt x="59430" y="27330"/>
                  </a:lnTo>
                  <a:lnTo>
                    <a:pt x="58339" y="27952"/>
                  </a:lnTo>
                  <a:lnTo>
                    <a:pt x="58339" y="28107"/>
                  </a:lnTo>
                  <a:lnTo>
                    <a:pt x="58482" y="28107"/>
                  </a:lnTo>
                  <a:lnTo>
                    <a:pt x="58482" y="28262"/>
                  </a:lnTo>
                  <a:lnTo>
                    <a:pt x="58956" y="28262"/>
                  </a:lnTo>
                  <a:lnTo>
                    <a:pt x="59003" y="29310"/>
                  </a:lnTo>
                  <a:lnTo>
                    <a:pt x="58909" y="30281"/>
                  </a:lnTo>
                  <a:lnTo>
                    <a:pt x="58766" y="31213"/>
                  </a:lnTo>
                  <a:lnTo>
                    <a:pt x="58529" y="31989"/>
                  </a:lnTo>
                  <a:lnTo>
                    <a:pt x="58268" y="32766"/>
                  </a:lnTo>
                  <a:lnTo>
                    <a:pt x="58482" y="32766"/>
                  </a:lnTo>
                  <a:lnTo>
                    <a:pt x="58600" y="32766"/>
                  </a:lnTo>
                  <a:lnTo>
                    <a:pt x="58743" y="32843"/>
                  </a:lnTo>
                  <a:lnTo>
                    <a:pt x="58766" y="32960"/>
                  </a:lnTo>
                  <a:lnTo>
                    <a:pt x="58814" y="33115"/>
                  </a:lnTo>
                  <a:lnTo>
                    <a:pt x="58814" y="33387"/>
                  </a:lnTo>
                  <a:lnTo>
                    <a:pt x="58814" y="33697"/>
                  </a:lnTo>
                  <a:lnTo>
                    <a:pt x="58743" y="33697"/>
                  </a:lnTo>
                  <a:lnTo>
                    <a:pt x="58743" y="34940"/>
                  </a:lnTo>
                  <a:lnTo>
                    <a:pt x="58648" y="34940"/>
                  </a:lnTo>
                  <a:lnTo>
                    <a:pt x="58648" y="35871"/>
                  </a:lnTo>
                  <a:lnTo>
                    <a:pt x="58553" y="35871"/>
                  </a:lnTo>
                  <a:lnTo>
                    <a:pt x="58553" y="36493"/>
                  </a:lnTo>
                  <a:lnTo>
                    <a:pt x="58482" y="36493"/>
                  </a:lnTo>
                  <a:lnTo>
                    <a:pt x="58482" y="36920"/>
                  </a:lnTo>
                  <a:lnTo>
                    <a:pt x="58339" y="36920"/>
                  </a:lnTo>
                  <a:lnTo>
                    <a:pt x="58339" y="37424"/>
                  </a:lnTo>
                  <a:lnTo>
                    <a:pt x="57794" y="38201"/>
                  </a:lnTo>
                  <a:lnTo>
                    <a:pt x="57391" y="38201"/>
                  </a:lnTo>
                  <a:lnTo>
                    <a:pt x="57391" y="38356"/>
                  </a:lnTo>
                  <a:lnTo>
                    <a:pt x="57225" y="38395"/>
                  </a:lnTo>
                  <a:lnTo>
                    <a:pt x="57059" y="38356"/>
                  </a:lnTo>
                  <a:lnTo>
                    <a:pt x="56869" y="38278"/>
                  </a:lnTo>
                  <a:lnTo>
                    <a:pt x="56750" y="38201"/>
                  </a:lnTo>
                  <a:lnTo>
                    <a:pt x="56750" y="38356"/>
                  </a:lnTo>
                  <a:lnTo>
                    <a:pt x="56632" y="38744"/>
                  </a:lnTo>
                  <a:lnTo>
                    <a:pt x="56584" y="39327"/>
                  </a:lnTo>
                  <a:lnTo>
                    <a:pt x="56537" y="39909"/>
                  </a:lnTo>
                  <a:lnTo>
                    <a:pt x="56442" y="40375"/>
                  </a:lnTo>
                  <a:lnTo>
                    <a:pt x="56371" y="40452"/>
                  </a:lnTo>
                  <a:lnTo>
                    <a:pt x="56276" y="40530"/>
                  </a:lnTo>
                  <a:lnTo>
                    <a:pt x="56181" y="40685"/>
                  </a:lnTo>
                  <a:lnTo>
                    <a:pt x="55636" y="40685"/>
                  </a:lnTo>
                  <a:lnTo>
                    <a:pt x="55636" y="40530"/>
                  </a:lnTo>
                  <a:lnTo>
                    <a:pt x="55446" y="40452"/>
                  </a:lnTo>
                  <a:lnTo>
                    <a:pt x="55209" y="40258"/>
                  </a:lnTo>
                  <a:lnTo>
                    <a:pt x="54972" y="40103"/>
                  </a:lnTo>
                  <a:lnTo>
                    <a:pt x="54853" y="40103"/>
                  </a:lnTo>
                  <a:lnTo>
                    <a:pt x="54853" y="40258"/>
                  </a:lnTo>
                  <a:lnTo>
                    <a:pt x="54687" y="40258"/>
                  </a:lnTo>
                  <a:lnTo>
                    <a:pt x="54687" y="40375"/>
                  </a:lnTo>
                  <a:lnTo>
                    <a:pt x="55209" y="40452"/>
                  </a:lnTo>
                  <a:lnTo>
                    <a:pt x="55588" y="40724"/>
                  </a:lnTo>
                  <a:lnTo>
                    <a:pt x="55897" y="41151"/>
                  </a:lnTo>
                  <a:lnTo>
                    <a:pt x="56063" y="41811"/>
                  </a:lnTo>
                  <a:lnTo>
                    <a:pt x="56158" y="42588"/>
                  </a:lnTo>
                  <a:lnTo>
                    <a:pt x="56181" y="43481"/>
                  </a:lnTo>
                  <a:lnTo>
                    <a:pt x="55707" y="43830"/>
                  </a:lnTo>
                  <a:lnTo>
                    <a:pt x="55233" y="44141"/>
                  </a:lnTo>
                  <a:lnTo>
                    <a:pt x="54687" y="44412"/>
                  </a:lnTo>
                  <a:lnTo>
                    <a:pt x="54640" y="44684"/>
                  </a:lnTo>
                  <a:lnTo>
                    <a:pt x="54640" y="44917"/>
                  </a:lnTo>
                  <a:lnTo>
                    <a:pt x="54640" y="45033"/>
                  </a:lnTo>
                  <a:lnTo>
                    <a:pt x="54592" y="45189"/>
                  </a:lnTo>
                  <a:lnTo>
                    <a:pt x="54545" y="45344"/>
                  </a:lnTo>
                  <a:lnTo>
                    <a:pt x="54474" y="45538"/>
                  </a:lnTo>
                  <a:lnTo>
                    <a:pt x="54379" y="45538"/>
                  </a:lnTo>
                  <a:lnTo>
                    <a:pt x="54379" y="45732"/>
                  </a:lnTo>
                  <a:lnTo>
                    <a:pt x="54474" y="46043"/>
                  </a:lnTo>
                  <a:lnTo>
                    <a:pt x="54498" y="46392"/>
                  </a:lnTo>
                  <a:lnTo>
                    <a:pt x="54474" y="46742"/>
                  </a:lnTo>
                  <a:lnTo>
                    <a:pt x="54213" y="46897"/>
                  </a:lnTo>
                  <a:lnTo>
                    <a:pt x="54000" y="47868"/>
                  </a:lnTo>
                  <a:lnTo>
                    <a:pt x="53739" y="48139"/>
                  </a:lnTo>
                  <a:lnTo>
                    <a:pt x="53739" y="49226"/>
                  </a:lnTo>
                  <a:lnTo>
                    <a:pt x="53335" y="49692"/>
                  </a:lnTo>
                  <a:lnTo>
                    <a:pt x="53335" y="49847"/>
                  </a:lnTo>
                  <a:lnTo>
                    <a:pt x="53122" y="49847"/>
                  </a:lnTo>
                  <a:lnTo>
                    <a:pt x="53075" y="50003"/>
                  </a:lnTo>
                  <a:lnTo>
                    <a:pt x="53003" y="50119"/>
                  </a:lnTo>
                  <a:lnTo>
                    <a:pt x="52956" y="50352"/>
                  </a:lnTo>
                  <a:lnTo>
                    <a:pt x="52861" y="50469"/>
                  </a:lnTo>
                  <a:lnTo>
                    <a:pt x="53003" y="51245"/>
                  </a:lnTo>
                  <a:lnTo>
                    <a:pt x="53003" y="51944"/>
                  </a:lnTo>
                  <a:lnTo>
                    <a:pt x="52909" y="52681"/>
                  </a:lnTo>
                  <a:lnTo>
                    <a:pt x="52837" y="53380"/>
                  </a:lnTo>
                  <a:lnTo>
                    <a:pt x="52790" y="54234"/>
                  </a:lnTo>
                  <a:lnTo>
                    <a:pt x="52790" y="55554"/>
                  </a:lnTo>
                  <a:lnTo>
                    <a:pt x="52909" y="56758"/>
                  </a:lnTo>
                  <a:lnTo>
                    <a:pt x="53003" y="58117"/>
                  </a:lnTo>
                  <a:lnTo>
                    <a:pt x="53051" y="59514"/>
                  </a:lnTo>
                  <a:lnTo>
                    <a:pt x="53169" y="59592"/>
                  </a:lnTo>
                  <a:lnTo>
                    <a:pt x="53217" y="59708"/>
                  </a:lnTo>
                  <a:lnTo>
                    <a:pt x="53264" y="59864"/>
                  </a:lnTo>
                  <a:lnTo>
                    <a:pt x="53264" y="60019"/>
                  </a:lnTo>
                  <a:lnTo>
                    <a:pt x="53335" y="60097"/>
                  </a:lnTo>
                  <a:lnTo>
                    <a:pt x="53525" y="60097"/>
                  </a:lnTo>
                  <a:lnTo>
                    <a:pt x="53739" y="60562"/>
                  </a:lnTo>
                  <a:lnTo>
                    <a:pt x="54000" y="60446"/>
                  </a:lnTo>
                  <a:lnTo>
                    <a:pt x="54071" y="60097"/>
                  </a:lnTo>
                  <a:lnTo>
                    <a:pt x="55162" y="60097"/>
                  </a:lnTo>
                  <a:lnTo>
                    <a:pt x="55233" y="60562"/>
                  </a:lnTo>
                  <a:lnTo>
                    <a:pt x="55422" y="60718"/>
                  </a:lnTo>
                  <a:lnTo>
                    <a:pt x="55422" y="60989"/>
                  </a:lnTo>
                  <a:lnTo>
                    <a:pt x="55636" y="61222"/>
                  </a:lnTo>
                  <a:lnTo>
                    <a:pt x="55707" y="61999"/>
                  </a:lnTo>
                  <a:lnTo>
                    <a:pt x="55802" y="61999"/>
                  </a:lnTo>
                  <a:lnTo>
                    <a:pt x="55802" y="62426"/>
                  </a:lnTo>
                  <a:lnTo>
                    <a:pt x="55897" y="62426"/>
                  </a:lnTo>
                  <a:lnTo>
                    <a:pt x="56110" y="63319"/>
                  </a:lnTo>
                  <a:lnTo>
                    <a:pt x="56181" y="63319"/>
                  </a:lnTo>
                  <a:lnTo>
                    <a:pt x="56181" y="63668"/>
                  </a:lnTo>
                  <a:lnTo>
                    <a:pt x="56276" y="63668"/>
                  </a:lnTo>
                  <a:lnTo>
                    <a:pt x="56276" y="64095"/>
                  </a:lnTo>
                  <a:lnTo>
                    <a:pt x="56442" y="64328"/>
                  </a:lnTo>
                  <a:lnTo>
                    <a:pt x="56442" y="64755"/>
                  </a:lnTo>
                  <a:lnTo>
                    <a:pt x="56656" y="64949"/>
                  </a:lnTo>
                  <a:lnTo>
                    <a:pt x="56703" y="65299"/>
                  </a:lnTo>
                  <a:lnTo>
                    <a:pt x="56750" y="65726"/>
                  </a:lnTo>
                  <a:lnTo>
                    <a:pt x="56750" y="66153"/>
                  </a:lnTo>
                  <a:lnTo>
                    <a:pt x="56845" y="66425"/>
                  </a:lnTo>
                  <a:lnTo>
                    <a:pt x="56845" y="66308"/>
                  </a:lnTo>
                  <a:lnTo>
                    <a:pt x="57320" y="66153"/>
                  </a:lnTo>
                  <a:lnTo>
                    <a:pt x="57699" y="65376"/>
                  </a:lnTo>
                  <a:lnTo>
                    <a:pt x="57865" y="65376"/>
                  </a:lnTo>
                  <a:lnTo>
                    <a:pt x="57865" y="65221"/>
                  </a:lnTo>
                  <a:lnTo>
                    <a:pt x="58339" y="64949"/>
                  </a:lnTo>
                  <a:lnTo>
                    <a:pt x="58956" y="64949"/>
                  </a:lnTo>
                  <a:lnTo>
                    <a:pt x="58956" y="65221"/>
                  </a:lnTo>
                  <a:lnTo>
                    <a:pt x="59905" y="65532"/>
                  </a:lnTo>
                  <a:lnTo>
                    <a:pt x="59905" y="65648"/>
                  </a:lnTo>
                  <a:lnTo>
                    <a:pt x="60071" y="65648"/>
                  </a:lnTo>
                  <a:lnTo>
                    <a:pt x="60071" y="65881"/>
                  </a:lnTo>
                  <a:lnTo>
                    <a:pt x="60379" y="65881"/>
                  </a:lnTo>
                  <a:lnTo>
                    <a:pt x="60379" y="65998"/>
                  </a:lnTo>
                  <a:lnTo>
                    <a:pt x="61185" y="65998"/>
                  </a:lnTo>
                  <a:lnTo>
                    <a:pt x="61185" y="66153"/>
                  </a:lnTo>
                  <a:lnTo>
                    <a:pt x="61494" y="66153"/>
                  </a:lnTo>
                  <a:lnTo>
                    <a:pt x="61494" y="66308"/>
                  </a:lnTo>
                  <a:lnTo>
                    <a:pt x="61873" y="66308"/>
                  </a:lnTo>
                  <a:lnTo>
                    <a:pt x="62063" y="66929"/>
                  </a:lnTo>
                  <a:lnTo>
                    <a:pt x="62608" y="66929"/>
                  </a:lnTo>
                  <a:lnTo>
                    <a:pt x="63486" y="68482"/>
                  </a:lnTo>
                  <a:lnTo>
                    <a:pt x="65383" y="68637"/>
                  </a:lnTo>
                  <a:lnTo>
                    <a:pt x="65383" y="68754"/>
                  </a:lnTo>
                  <a:lnTo>
                    <a:pt x="66332" y="68987"/>
                  </a:lnTo>
                  <a:lnTo>
                    <a:pt x="66403" y="69259"/>
                  </a:lnTo>
                  <a:lnTo>
                    <a:pt x="66711" y="69259"/>
                  </a:lnTo>
                  <a:lnTo>
                    <a:pt x="66877" y="69763"/>
                  </a:lnTo>
                  <a:lnTo>
                    <a:pt x="68229" y="69259"/>
                  </a:lnTo>
                  <a:lnTo>
                    <a:pt x="68229" y="69103"/>
                  </a:lnTo>
                  <a:lnTo>
                    <a:pt x="68442" y="69103"/>
                  </a:lnTo>
                  <a:lnTo>
                    <a:pt x="68442" y="68987"/>
                  </a:lnTo>
                  <a:lnTo>
                    <a:pt x="68774" y="68987"/>
                  </a:lnTo>
                  <a:lnTo>
                    <a:pt x="68774" y="68754"/>
                  </a:lnTo>
                  <a:lnTo>
                    <a:pt x="69177" y="68754"/>
                  </a:lnTo>
                  <a:lnTo>
                    <a:pt x="69177" y="68637"/>
                  </a:lnTo>
                  <a:lnTo>
                    <a:pt x="69391" y="68637"/>
                  </a:lnTo>
                  <a:lnTo>
                    <a:pt x="69391" y="68482"/>
                  </a:lnTo>
                  <a:lnTo>
                    <a:pt x="71075" y="68637"/>
                  </a:lnTo>
                  <a:lnTo>
                    <a:pt x="71146" y="68754"/>
                  </a:lnTo>
                  <a:lnTo>
                    <a:pt x="71193" y="68909"/>
                  </a:lnTo>
                  <a:lnTo>
                    <a:pt x="71288" y="68987"/>
                  </a:lnTo>
                  <a:lnTo>
                    <a:pt x="71288" y="69259"/>
                  </a:lnTo>
                  <a:lnTo>
                    <a:pt x="71359" y="69259"/>
                  </a:lnTo>
                  <a:lnTo>
                    <a:pt x="71549" y="71588"/>
                  </a:lnTo>
                  <a:lnTo>
                    <a:pt x="71620" y="71588"/>
                  </a:lnTo>
                  <a:lnTo>
                    <a:pt x="71762" y="72209"/>
                  </a:lnTo>
                  <a:lnTo>
                    <a:pt x="71833" y="72209"/>
                  </a:lnTo>
                  <a:lnTo>
                    <a:pt x="71833" y="72520"/>
                  </a:lnTo>
                  <a:lnTo>
                    <a:pt x="71928" y="72520"/>
                  </a:lnTo>
                  <a:lnTo>
                    <a:pt x="71928" y="72869"/>
                  </a:lnTo>
                  <a:lnTo>
                    <a:pt x="72023" y="72869"/>
                  </a:lnTo>
                  <a:lnTo>
                    <a:pt x="72023" y="73141"/>
                  </a:lnTo>
                  <a:lnTo>
                    <a:pt x="72094" y="73141"/>
                  </a:lnTo>
                  <a:lnTo>
                    <a:pt x="72094" y="73490"/>
                  </a:lnTo>
                  <a:lnTo>
                    <a:pt x="72237" y="73490"/>
                  </a:lnTo>
                  <a:lnTo>
                    <a:pt x="72237" y="73762"/>
                  </a:lnTo>
                  <a:lnTo>
                    <a:pt x="72308" y="73762"/>
                  </a:lnTo>
                  <a:lnTo>
                    <a:pt x="72308" y="74073"/>
                  </a:lnTo>
                  <a:lnTo>
                    <a:pt x="72403" y="74073"/>
                  </a:lnTo>
                  <a:lnTo>
                    <a:pt x="72403" y="74422"/>
                  </a:lnTo>
                  <a:lnTo>
                    <a:pt x="72498" y="74422"/>
                  </a:lnTo>
                  <a:lnTo>
                    <a:pt x="72498" y="75315"/>
                  </a:lnTo>
                  <a:lnTo>
                    <a:pt x="72569" y="75315"/>
                  </a:lnTo>
                  <a:lnTo>
                    <a:pt x="72569" y="75820"/>
                  </a:lnTo>
                  <a:lnTo>
                    <a:pt x="72711" y="75820"/>
                  </a:lnTo>
                  <a:lnTo>
                    <a:pt x="72711" y="76091"/>
                  </a:lnTo>
                  <a:lnTo>
                    <a:pt x="72782" y="76091"/>
                  </a:lnTo>
                  <a:lnTo>
                    <a:pt x="72782" y="76402"/>
                  </a:lnTo>
                  <a:lnTo>
                    <a:pt x="74205" y="78149"/>
                  </a:lnTo>
                  <a:lnTo>
                    <a:pt x="74205" y="79197"/>
                  </a:lnTo>
                  <a:lnTo>
                    <a:pt x="74300" y="79197"/>
                  </a:lnTo>
                  <a:lnTo>
                    <a:pt x="74300" y="79081"/>
                  </a:lnTo>
                  <a:lnTo>
                    <a:pt x="75083" y="79081"/>
                  </a:lnTo>
                  <a:lnTo>
                    <a:pt x="75154" y="79352"/>
                  </a:lnTo>
                  <a:lnTo>
                    <a:pt x="75343" y="79352"/>
                  </a:lnTo>
                  <a:lnTo>
                    <a:pt x="75343" y="79508"/>
                  </a:lnTo>
                  <a:lnTo>
                    <a:pt x="75557" y="79508"/>
                  </a:lnTo>
                  <a:lnTo>
                    <a:pt x="75557" y="79624"/>
                  </a:lnTo>
                  <a:lnTo>
                    <a:pt x="75889" y="79857"/>
                  </a:lnTo>
                  <a:lnTo>
                    <a:pt x="76031" y="79974"/>
                  </a:lnTo>
                  <a:lnTo>
                    <a:pt x="76079" y="80129"/>
                  </a:lnTo>
                  <a:lnTo>
                    <a:pt x="76150" y="80323"/>
                  </a:lnTo>
                  <a:lnTo>
                    <a:pt x="76245" y="80556"/>
                  </a:lnTo>
                  <a:lnTo>
                    <a:pt x="76292" y="80750"/>
                  </a:lnTo>
                  <a:lnTo>
                    <a:pt x="76363" y="80750"/>
                  </a:lnTo>
                  <a:lnTo>
                    <a:pt x="76363" y="81527"/>
                  </a:lnTo>
                  <a:lnTo>
                    <a:pt x="77620" y="81527"/>
                  </a:lnTo>
                  <a:lnTo>
                    <a:pt x="77525" y="79857"/>
                  </a:lnTo>
                  <a:lnTo>
                    <a:pt x="77715" y="79624"/>
                  </a:lnTo>
                  <a:lnTo>
                    <a:pt x="77881" y="79508"/>
                  </a:lnTo>
                  <a:lnTo>
                    <a:pt x="78094" y="79430"/>
                  </a:lnTo>
                  <a:lnTo>
                    <a:pt x="78403" y="79352"/>
                  </a:lnTo>
                  <a:lnTo>
                    <a:pt x="78569" y="79974"/>
                  </a:lnTo>
                  <a:lnTo>
                    <a:pt x="78664" y="79974"/>
                  </a:lnTo>
                  <a:lnTo>
                    <a:pt x="78664" y="79857"/>
                  </a:lnTo>
                  <a:lnTo>
                    <a:pt x="78735" y="79857"/>
                  </a:lnTo>
                  <a:lnTo>
                    <a:pt x="78735" y="79352"/>
                  </a:lnTo>
                  <a:lnTo>
                    <a:pt x="78450" y="78925"/>
                  </a:lnTo>
                  <a:lnTo>
                    <a:pt x="78308" y="78304"/>
                  </a:lnTo>
                  <a:lnTo>
                    <a:pt x="78260" y="77295"/>
                  </a:lnTo>
                  <a:lnTo>
                    <a:pt x="78403" y="77295"/>
                  </a:lnTo>
                  <a:lnTo>
                    <a:pt x="78474" y="76247"/>
                  </a:lnTo>
                  <a:lnTo>
                    <a:pt x="78474" y="76247"/>
                  </a:lnTo>
                  <a:lnTo>
                    <a:pt x="78521" y="76169"/>
                  </a:lnTo>
                  <a:lnTo>
                    <a:pt x="78569" y="76091"/>
                  </a:lnTo>
                  <a:lnTo>
                    <a:pt x="78616" y="76014"/>
                  </a:lnTo>
                  <a:lnTo>
                    <a:pt x="78664" y="75975"/>
                  </a:lnTo>
                  <a:lnTo>
                    <a:pt x="78260" y="75975"/>
                  </a:lnTo>
                  <a:lnTo>
                    <a:pt x="77312" y="74189"/>
                  </a:lnTo>
                  <a:lnTo>
                    <a:pt x="77312" y="73646"/>
                  </a:lnTo>
                  <a:lnTo>
                    <a:pt x="77146" y="73490"/>
                  </a:lnTo>
                  <a:lnTo>
                    <a:pt x="77146" y="73141"/>
                  </a:lnTo>
                  <a:lnTo>
                    <a:pt x="76980" y="72986"/>
                  </a:lnTo>
                  <a:lnTo>
                    <a:pt x="76980" y="72714"/>
                  </a:lnTo>
                  <a:lnTo>
                    <a:pt x="76837" y="72714"/>
                  </a:lnTo>
                  <a:lnTo>
                    <a:pt x="76837" y="72209"/>
                  </a:lnTo>
                  <a:lnTo>
                    <a:pt x="76766" y="72209"/>
                  </a:lnTo>
                  <a:lnTo>
                    <a:pt x="76766" y="71860"/>
                  </a:lnTo>
                  <a:lnTo>
                    <a:pt x="76671" y="71860"/>
                  </a:lnTo>
                  <a:lnTo>
                    <a:pt x="76671" y="71588"/>
                  </a:lnTo>
                  <a:lnTo>
                    <a:pt x="76505" y="71433"/>
                  </a:lnTo>
                  <a:lnTo>
                    <a:pt x="76292" y="70540"/>
                  </a:lnTo>
                  <a:lnTo>
                    <a:pt x="76197" y="70540"/>
                  </a:lnTo>
                  <a:lnTo>
                    <a:pt x="76102" y="70384"/>
                  </a:lnTo>
                  <a:lnTo>
                    <a:pt x="76079" y="70229"/>
                  </a:lnTo>
                  <a:lnTo>
                    <a:pt x="76031" y="70113"/>
                  </a:lnTo>
                  <a:lnTo>
                    <a:pt x="76031" y="69880"/>
                  </a:lnTo>
                  <a:lnTo>
                    <a:pt x="75841" y="69802"/>
                  </a:lnTo>
                  <a:lnTo>
                    <a:pt x="75723" y="69686"/>
                  </a:lnTo>
                  <a:lnTo>
                    <a:pt x="75628" y="69530"/>
                  </a:lnTo>
                  <a:lnTo>
                    <a:pt x="75557" y="69414"/>
                  </a:lnTo>
                  <a:lnTo>
                    <a:pt x="75557" y="69259"/>
                  </a:lnTo>
                  <a:lnTo>
                    <a:pt x="75343" y="69259"/>
                  </a:lnTo>
                  <a:lnTo>
                    <a:pt x="75201" y="68909"/>
                  </a:lnTo>
                  <a:lnTo>
                    <a:pt x="75154" y="68327"/>
                  </a:lnTo>
                  <a:lnTo>
                    <a:pt x="75154" y="67706"/>
                  </a:lnTo>
                  <a:lnTo>
                    <a:pt x="75367" y="67356"/>
                  </a:lnTo>
                  <a:lnTo>
                    <a:pt x="75509" y="66852"/>
                  </a:lnTo>
                  <a:lnTo>
                    <a:pt x="75628" y="66308"/>
                  </a:lnTo>
                  <a:lnTo>
                    <a:pt x="75723" y="66308"/>
                  </a:lnTo>
                  <a:lnTo>
                    <a:pt x="75723" y="65998"/>
                  </a:lnTo>
                  <a:lnTo>
                    <a:pt x="76102" y="65532"/>
                  </a:lnTo>
                  <a:lnTo>
                    <a:pt x="76197" y="64755"/>
                  </a:lnTo>
                  <a:lnTo>
                    <a:pt x="76363" y="64600"/>
                  </a:lnTo>
                  <a:lnTo>
                    <a:pt x="76505" y="63979"/>
                  </a:lnTo>
                  <a:lnTo>
                    <a:pt x="76671" y="63824"/>
                  </a:lnTo>
                  <a:lnTo>
                    <a:pt x="76671" y="63552"/>
                  </a:lnTo>
                  <a:lnTo>
                    <a:pt x="76766" y="63552"/>
                  </a:lnTo>
                  <a:lnTo>
                    <a:pt x="77051" y="59786"/>
                  </a:lnTo>
                  <a:lnTo>
                    <a:pt x="77525" y="59670"/>
                  </a:lnTo>
                  <a:lnTo>
                    <a:pt x="77525" y="59514"/>
                  </a:lnTo>
                  <a:lnTo>
                    <a:pt x="77454" y="59359"/>
                  </a:lnTo>
                  <a:lnTo>
                    <a:pt x="77407" y="59359"/>
                  </a:lnTo>
                  <a:lnTo>
                    <a:pt x="77359" y="59320"/>
                  </a:lnTo>
                  <a:lnTo>
                    <a:pt x="77312" y="59165"/>
                  </a:lnTo>
                  <a:lnTo>
                    <a:pt x="77193" y="59242"/>
                  </a:lnTo>
                  <a:lnTo>
                    <a:pt x="77098" y="59242"/>
                  </a:lnTo>
                  <a:lnTo>
                    <a:pt x="76980" y="59320"/>
                  </a:lnTo>
                  <a:lnTo>
                    <a:pt x="76837" y="59320"/>
                  </a:lnTo>
                  <a:lnTo>
                    <a:pt x="76671" y="59320"/>
                  </a:lnTo>
                  <a:lnTo>
                    <a:pt x="76671" y="59010"/>
                  </a:lnTo>
                  <a:lnTo>
                    <a:pt x="76411" y="58660"/>
                  </a:lnTo>
                  <a:lnTo>
                    <a:pt x="76292" y="58233"/>
                  </a:lnTo>
                  <a:lnTo>
                    <a:pt x="76102" y="57767"/>
                  </a:lnTo>
                  <a:lnTo>
                    <a:pt x="75889" y="57612"/>
                  </a:lnTo>
                  <a:lnTo>
                    <a:pt x="75818" y="56991"/>
                  </a:lnTo>
                  <a:lnTo>
                    <a:pt x="75415" y="56564"/>
                  </a:lnTo>
                  <a:lnTo>
                    <a:pt x="75415" y="56214"/>
                  </a:lnTo>
                  <a:lnTo>
                    <a:pt x="75249" y="56059"/>
                  </a:lnTo>
                  <a:lnTo>
                    <a:pt x="75249" y="55787"/>
                  </a:lnTo>
                  <a:lnTo>
                    <a:pt x="74940" y="55438"/>
                  </a:lnTo>
                  <a:lnTo>
                    <a:pt x="74940" y="55127"/>
                  </a:lnTo>
                  <a:lnTo>
                    <a:pt x="74774" y="55011"/>
                  </a:lnTo>
                  <a:lnTo>
                    <a:pt x="74774" y="54661"/>
                  </a:lnTo>
                  <a:lnTo>
                    <a:pt x="74608" y="54506"/>
                  </a:lnTo>
                  <a:lnTo>
                    <a:pt x="74608" y="54234"/>
                  </a:lnTo>
                  <a:lnTo>
                    <a:pt x="74466" y="54234"/>
                  </a:lnTo>
                  <a:lnTo>
                    <a:pt x="74466" y="53885"/>
                  </a:lnTo>
                  <a:lnTo>
                    <a:pt x="74134" y="53574"/>
                  </a:lnTo>
                  <a:lnTo>
                    <a:pt x="73992" y="53303"/>
                  </a:lnTo>
                  <a:lnTo>
                    <a:pt x="73185" y="53303"/>
                  </a:lnTo>
                  <a:lnTo>
                    <a:pt x="73185" y="53109"/>
                  </a:lnTo>
                  <a:lnTo>
                    <a:pt x="72972" y="53109"/>
                  </a:lnTo>
                  <a:lnTo>
                    <a:pt x="72972" y="52953"/>
                  </a:lnTo>
                  <a:lnTo>
                    <a:pt x="72664" y="52798"/>
                  </a:lnTo>
                  <a:lnTo>
                    <a:pt x="72450" y="52720"/>
                  </a:lnTo>
                  <a:lnTo>
                    <a:pt x="72237" y="52526"/>
                  </a:lnTo>
                  <a:lnTo>
                    <a:pt x="72094" y="52021"/>
                  </a:lnTo>
                  <a:lnTo>
                    <a:pt x="72023" y="51672"/>
                  </a:lnTo>
                  <a:lnTo>
                    <a:pt x="71928" y="51323"/>
                  </a:lnTo>
                  <a:lnTo>
                    <a:pt x="71928" y="50779"/>
                  </a:lnTo>
                  <a:lnTo>
                    <a:pt x="72284" y="50391"/>
                  </a:lnTo>
                  <a:lnTo>
                    <a:pt x="72521" y="49770"/>
                  </a:lnTo>
                  <a:lnTo>
                    <a:pt x="72711" y="49071"/>
                  </a:lnTo>
                  <a:lnTo>
                    <a:pt x="72569" y="49071"/>
                  </a:lnTo>
                  <a:lnTo>
                    <a:pt x="72569" y="48139"/>
                  </a:lnTo>
                  <a:lnTo>
                    <a:pt x="72711" y="48139"/>
                  </a:lnTo>
                  <a:lnTo>
                    <a:pt x="72711" y="48062"/>
                  </a:lnTo>
                  <a:lnTo>
                    <a:pt x="72758" y="48062"/>
                  </a:lnTo>
                  <a:lnTo>
                    <a:pt x="72758" y="48023"/>
                  </a:lnTo>
                  <a:lnTo>
                    <a:pt x="72758" y="48023"/>
                  </a:lnTo>
                  <a:lnTo>
                    <a:pt x="72782" y="48023"/>
                  </a:lnTo>
                  <a:lnTo>
                    <a:pt x="72877" y="48023"/>
                  </a:lnTo>
                  <a:lnTo>
                    <a:pt x="72782" y="47246"/>
                  </a:lnTo>
                  <a:lnTo>
                    <a:pt x="72664" y="47091"/>
                  </a:lnTo>
                  <a:lnTo>
                    <a:pt x="72569" y="47013"/>
                  </a:lnTo>
                  <a:lnTo>
                    <a:pt x="72450" y="46936"/>
                  </a:lnTo>
                  <a:lnTo>
                    <a:pt x="72308" y="46897"/>
                  </a:lnTo>
                  <a:lnTo>
                    <a:pt x="72284" y="46664"/>
                  </a:lnTo>
                  <a:lnTo>
                    <a:pt x="72284" y="46509"/>
                  </a:lnTo>
                  <a:lnTo>
                    <a:pt x="72237" y="46392"/>
                  </a:lnTo>
                  <a:lnTo>
                    <a:pt x="72189" y="46237"/>
                  </a:lnTo>
                  <a:lnTo>
                    <a:pt x="72094" y="46120"/>
                  </a:lnTo>
                  <a:lnTo>
                    <a:pt x="72023" y="46120"/>
                  </a:lnTo>
                  <a:lnTo>
                    <a:pt x="72023" y="45810"/>
                  </a:lnTo>
                  <a:lnTo>
                    <a:pt x="72023" y="45732"/>
                  </a:lnTo>
                  <a:lnTo>
                    <a:pt x="71976" y="45693"/>
                  </a:lnTo>
                  <a:lnTo>
                    <a:pt x="71928" y="45616"/>
                  </a:lnTo>
                  <a:lnTo>
                    <a:pt x="71833" y="45538"/>
                  </a:lnTo>
                  <a:lnTo>
                    <a:pt x="71833" y="45538"/>
                  </a:lnTo>
                  <a:lnTo>
                    <a:pt x="71620" y="45344"/>
                  </a:lnTo>
                  <a:lnTo>
                    <a:pt x="71620" y="44412"/>
                  </a:lnTo>
                  <a:lnTo>
                    <a:pt x="71075" y="44412"/>
                  </a:lnTo>
                  <a:lnTo>
                    <a:pt x="71075" y="44257"/>
                  </a:lnTo>
                  <a:lnTo>
                    <a:pt x="70980" y="44257"/>
                  </a:lnTo>
                  <a:lnTo>
                    <a:pt x="70885" y="42588"/>
                  </a:lnTo>
                  <a:lnTo>
                    <a:pt x="70980" y="42588"/>
                  </a:lnTo>
                  <a:lnTo>
                    <a:pt x="70980" y="40685"/>
                  </a:lnTo>
                  <a:lnTo>
                    <a:pt x="70885" y="40685"/>
                  </a:lnTo>
                  <a:lnTo>
                    <a:pt x="70885" y="40879"/>
                  </a:lnTo>
                  <a:lnTo>
                    <a:pt x="70339" y="40879"/>
                  </a:lnTo>
                  <a:lnTo>
                    <a:pt x="70245" y="40724"/>
                  </a:lnTo>
                  <a:lnTo>
                    <a:pt x="70197" y="40608"/>
                  </a:lnTo>
                  <a:lnTo>
                    <a:pt x="70197" y="40608"/>
                  </a:lnTo>
                  <a:lnTo>
                    <a:pt x="70150" y="40608"/>
                  </a:lnTo>
                  <a:lnTo>
                    <a:pt x="70126" y="40608"/>
                  </a:lnTo>
                  <a:lnTo>
                    <a:pt x="70126" y="40608"/>
                  </a:lnTo>
                  <a:lnTo>
                    <a:pt x="70079" y="40608"/>
                  </a:lnTo>
                  <a:lnTo>
                    <a:pt x="70031" y="40530"/>
                  </a:lnTo>
                  <a:lnTo>
                    <a:pt x="69936" y="40103"/>
                  </a:lnTo>
                  <a:lnTo>
                    <a:pt x="69652" y="39754"/>
                  </a:lnTo>
                  <a:lnTo>
                    <a:pt x="69652" y="38356"/>
                  </a:lnTo>
                  <a:lnTo>
                    <a:pt x="69723" y="38201"/>
                  </a:lnTo>
                  <a:lnTo>
                    <a:pt x="69770" y="37968"/>
                  </a:lnTo>
                  <a:lnTo>
                    <a:pt x="69865" y="37696"/>
                  </a:lnTo>
                  <a:lnTo>
                    <a:pt x="69913" y="37502"/>
                  </a:lnTo>
                  <a:lnTo>
                    <a:pt x="69936" y="37269"/>
                  </a:lnTo>
                  <a:lnTo>
                    <a:pt x="70031" y="37269"/>
                  </a:lnTo>
                  <a:lnTo>
                    <a:pt x="70031" y="37153"/>
                  </a:lnTo>
                  <a:lnTo>
                    <a:pt x="70505" y="37153"/>
                  </a:lnTo>
                  <a:lnTo>
                    <a:pt x="70505" y="36920"/>
                  </a:lnTo>
                  <a:lnTo>
                    <a:pt x="71288" y="36920"/>
                  </a:lnTo>
                  <a:lnTo>
                    <a:pt x="71762" y="36725"/>
                  </a:lnTo>
                  <a:lnTo>
                    <a:pt x="72308" y="36570"/>
                  </a:lnTo>
                  <a:lnTo>
                    <a:pt x="72972" y="36493"/>
                  </a:lnTo>
                  <a:lnTo>
                    <a:pt x="73826" y="34668"/>
                  </a:lnTo>
                  <a:lnTo>
                    <a:pt x="74466" y="34668"/>
                  </a:lnTo>
                  <a:lnTo>
                    <a:pt x="74727" y="34823"/>
                  </a:lnTo>
                  <a:lnTo>
                    <a:pt x="75083" y="34823"/>
                  </a:lnTo>
                  <a:lnTo>
                    <a:pt x="75415" y="34823"/>
                  </a:lnTo>
                  <a:lnTo>
                    <a:pt x="75557" y="35250"/>
                  </a:lnTo>
                  <a:lnTo>
                    <a:pt x="75604" y="35289"/>
                  </a:lnTo>
                  <a:lnTo>
                    <a:pt x="75604" y="35367"/>
                  </a:lnTo>
                  <a:lnTo>
                    <a:pt x="75604" y="35367"/>
                  </a:lnTo>
                  <a:lnTo>
                    <a:pt x="75604" y="35367"/>
                  </a:lnTo>
                  <a:lnTo>
                    <a:pt x="75604" y="35444"/>
                  </a:lnTo>
                  <a:lnTo>
                    <a:pt x="75628" y="35600"/>
                  </a:lnTo>
                  <a:lnTo>
                    <a:pt x="76197" y="35444"/>
                  </a:lnTo>
                  <a:lnTo>
                    <a:pt x="76316" y="35794"/>
                  </a:lnTo>
                  <a:lnTo>
                    <a:pt x="76458" y="36027"/>
                  </a:lnTo>
                  <a:lnTo>
                    <a:pt x="76671" y="36065"/>
                  </a:lnTo>
                  <a:lnTo>
                    <a:pt x="77051" y="36027"/>
                  </a:lnTo>
                  <a:lnTo>
                    <a:pt x="77051" y="36648"/>
                  </a:lnTo>
                  <a:lnTo>
                    <a:pt x="77146" y="36725"/>
                  </a:lnTo>
                  <a:lnTo>
                    <a:pt x="77264" y="36842"/>
                  </a:lnTo>
                  <a:lnTo>
                    <a:pt x="77359" y="36920"/>
                  </a:lnTo>
                  <a:lnTo>
                    <a:pt x="77454" y="36997"/>
                  </a:lnTo>
                  <a:lnTo>
                    <a:pt x="77573" y="37075"/>
                  </a:lnTo>
                  <a:lnTo>
                    <a:pt x="77715" y="37153"/>
                  </a:lnTo>
                  <a:lnTo>
                    <a:pt x="77715" y="36920"/>
                  </a:lnTo>
                  <a:lnTo>
                    <a:pt x="78474" y="36920"/>
                  </a:lnTo>
                  <a:lnTo>
                    <a:pt x="78569" y="36648"/>
                  </a:lnTo>
                  <a:lnTo>
                    <a:pt x="78877" y="36648"/>
                  </a:lnTo>
                  <a:lnTo>
                    <a:pt x="78877" y="36493"/>
                  </a:lnTo>
                  <a:lnTo>
                    <a:pt x="79422" y="36493"/>
                  </a:lnTo>
                  <a:lnTo>
                    <a:pt x="79422" y="36376"/>
                  </a:lnTo>
                  <a:lnTo>
                    <a:pt x="79470" y="36298"/>
                  </a:lnTo>
                  <a:lnTo>
                    <a:pt x="79470" y="36221"/>
                  </a:lnTo>
                  <a:lnTo>
                    <a:pt x="79470" y="36221"/>
                  </a:lnTo>
                  <a:lnTo>
                    <a:pt x="79470" y="36221"/>
                  </a:lnTo>
                  <a:lnTo>
                    <a:pt x="79517" y="36143"/>
                  </a:lnTo>
                  <a:lnTo>
                    <a:pt x="79517" y="36027"/>
                  </a:lnTo>
                  <a:lnTo>
                    <a:pt x="80086" y="36027"/>
                  </a:lnTo>
                  <a:lnTo>
                    <a:pt x="80300" y="37774"/>
                  </a:lnTo>
                  <a:lnTo>
                    <a:pt x="80561" y="37929"/>
                  </a:lnTo>
                  <a:lnTo>
                    <a:pt x="80632" y="38201"/>
                  </a:lnTo>
                  <a:lnTo>
                    <a:pt x="80940" y="38472"/>
                  </a:lnTo>
                  <a:lnTo>
                    <a:pt x="80940" y="39754"/>
                  </a:lnTo>
                  <a:lnTo>
                    <a:pt x="80845" y="39754"/>
                  </a:lnTo>
                  <a:lnTo>
                    <a:pt x="80845" y="39909"/>
                  </a:lnTo>
                  <a:lnTo>
                    <a:pt x="81249" y="40025"/>
                  </a:lnTo>
                  <a:lnTo>
                    <a:pt x="81509" y="40258"/>
                  </a:lnTo>
                  <a:lnTo>
                    <a:pt x="81723" y="40685"/>
                  </a:lnTo>
                  <a:lnTo>
                    <a:pt x="81723" y="41307"/>
                  </a:lnTo>
                  <a:lnTo>
                    <a:pt x="81794" y="41307"/>
                  </a:lnTo>
                  <a:lnTo>
                    <a:pt x="81794" y="41462"/>
                  </a:lnTo>
                  <a:lnTo>
                    <a:pt x="81889" y="41501"/>
                  </a:lnTo>
                  <a:lnTo>
                    <a:pt x="81984" y="41578"/>
                  </a:lnTo>
                  <a:lnTo>
                    <a:pt x="82007" y="41501"/>
                  </a:lnTo>
                  <a:lnTo>
                    <a:pt x="82055" y="41501"/>
                  </a:lnTo>
                  <a:lnTo>
                    <a:pt x="82102" y="41501"/>
                  </a:lnTo>
                  <a:lnTo>
                    <a:pt x="82150" y="41501"/>
                  </a:lnTo>
                  <a:lnTo>
                    <a:pt x="82197" y="41578"/>
                  </a:lnTo>
                  <a:lnTo>
                    <a:pt x="82245" y="41734"/>
                  </a:lnTo>
                  <a:lnTo>
                    <a:pt x="82268" y="41928"/>
                  </a:lnTo>
                  <a:lnTo>
                    <a:pt x="82458" y="41928"/>
                  </a:lnTo>
                  <a:lnTo>
                    <a:pt x="82458" y="43364"/>
                  </a:lnTo>
                  <a:lnTo>
                    <a:pt x="81984" y="43481"/>
                  </a:lnTo>
                  <a:lnTo>
                    <a:pt x="81984" y="44141"/>
                  </a:lnTo>
                  <a:lnTo>
                    <a:pt x="82268" y="44141"/>
                  </a:lnTo>
                  <a:lnTo>
                    <a:pt x="82529" y="43403"/>
                  </a:lnTo>
                  <a:lnTo>
                    <a:pt x="82837" y="42782"/>
                  </a:lnTo>
                  <a:lnTo>
                    <a:pt x="83217" y="42238"/>
                  </a:lnTo>
                  <a:lnTo>
                    <a:pt x="83217" y="42083"/>
                  </a:lnTo>
                  <a:lnTo>
                    <a:pt x="83786" y="42083"/>
                  </a:lnTo>
                  <a:lnTo>
                    <a:pt x="84000" y="42588"/>
                  </a:lnTo>
                  <a:lnTo>
                    <a:pt x="84355" y="42859"/>
                  </a:lnTo>
                  <a:lnTo>
                    <a:pt x="84735" y="43015"/>
                  </a:lnTo>
                  <a:lnTo>
                    <a:pt x="85209" y="43015"/>
                  </a:lnTo>
                  <a:lnTo>
                    <a:pt x="85422" y="42277"/>
                  </a:lnTo>
                  <a:lnTo>
                    <a:pt x="85636" y="41656"/>
                  </a:lnTo>
                  <a:lnTo>
                    <a:pt x="85802" y="40879"/>
                  </a:lnTo>
                  <a:lnTo>
                    <a:pt x="85849" y="39909"/>
                  </a:lnTo>
                  <a:lnTo>
                    <a:pt x="86252" y="39909"/>
                  </a:lnTo>
                  <a:lnTo>
                    <a:pt x="86158" y="38900"/>
                  </a:lnTo>
                  <a:lnTo>
                    <a:pt x="86110" y="37774"/>
                  </a:lnTo>
                  <a:lnTo>
                    <a:pt x="86158" y="36803"/>
                  </a:lnTo>
                  <a:lnTo>
                    <a:pt x="85849" y="36648"/>
                  </a:lnTo>
                  <a:lnTo>
                    <a:pt x="85778" y="36376"/>
                  </a:lnTo>
                  <a:lnTo>
                    <a:pt x="85588" y="36376"/>
                  </a:lnTo>
                  <a:lnTo>
                    <a:pt x="85565" y="36221"/>
                  </a:lnTo>
                  <a:lnTo>
                    <a:pt x="85517" y="36143"/>
                  </a:lnTo>
                  <a:lnTo>
                    <a:pt x="85470" y="36027"/>
                  </a:lnTo>
                  <a:lnTo>
                    <a:pt x="85375" y="35871"/>
                  </a:lnTo>
                  <a:lnTo>
                    <a:pt x="85375" y="33387"/>
                  </a:lnTo>
                  <a:lnTo>
                    <a:pt x="85849" y="33387"/>
                  </a:lnTo>
                  <a:lnTo>
                    <a:pt x="85992" y="33814"/>
                  </a:lnTo>
                  <a:lnTo>
                    <a:pt x="86727" y="33814"/>
                  </a:lnTo>
                  <a:lnTo>
                    <a:pt x="86798" y="34163"/>
                  </a:lnTo>
                  <a:lnTo>
                    <a:pt x="87106" y="34163"/>
                  </a:lnTo>
                  <a:lnTo>
                    <a:pt x="87106" y="34318"/>
                  </a:lnTo>
                  <a:lnTo>
                    <a:pt x="87747" y="34474"/>
                  </a:lnTo>
                  <a:lnTo>
                    <a:pt x="87747" y="34668"/>
                  </a:lnTo>
                  <a:lnTo>
                    <a:pt x="88007" y="34823"/>
                  </a:lnTo>
                  <a:lnTo>
                    <a:pt x="88221" y="34862"/>
                  </a:lnTo>
                  <a:lnTo>
                    <a:pt x="88529" y="34940"/>
                  </a:lnTo>
                  <a:lnTo>
                    <a:pt x="88529" y="35600"/>
                  </a:lnTo>
                  <a:lnTo>
                    <a:pt x="88837" y="35638"/>
                  </a:lnTo>
                  <a:lnTo>
                    <a:pt x="89051" y="35716"/>
                  </a:lnTo>
                  <a:lnTo>
                    <a:pt x="89169" y="35871"/>
                  </a:lnTo>
                  <a:lnTo>
                    <a:pt x="89430" y="36027"/>
                  </a:lnTo>
                  <a:lnTo>
                    <a:pt x="89786" y="36027"/>
                  </a:lnTo>
                  <a:lnTo>
                    <a:pt x="89786" y="36648"/>
                  </a:lnTo>
                  <a:lnTo>
                    <a:pt x="90426" y="36648"/>
                  </a:lnTo>
                  <a:lnTo>
                    <a:pt x="90474" y="36803"/>
                  </a:lnTo>
                  <a:lnTo>
                    <a:pt x="90521" y="36997"/>
                  </a:lnTo>
                  <a:lnTo>
                    <a:pt x="90521" y="37153"/>
                  </a:lnTo>
                  <a:lnTo>
                    <a:pt x="90521" y="37424"/>
                  </a:lnTo>
                  <a:lnTo>
                    <a:pt x="90948" y="37502"/>
                  </a:lnTo>
                  <a:lnTo>
                    <a:pt x="91256" y="37580"/>
                  </a:lnTo>
                  <a:lnTo>
                    <a:pt x="91541" y="37696"/>
                  </a:lnTo>
                  <a:lnTo>
                    <a:pt x="91944" y="37774"/>
                  </a:lnTo>
                  <a:lnTo>
                    <a:pt x="91968" y="37851"/>
                  </a:lnTo>
                  <a:lnTo>
                    <a:pt x="92015" y="37968"/>
                  </a:lnTo>
                  <a:lnTo>
                    <a:pt x="92063" y="38045"/>
                  </a:lnTo>
                  <a:lnTo>
                    <a:pt x="92110" y="38201"/>
                  </a:lnTo>
                  <a:lnTo>
                    <a:pt x="92158" y="38356"/>
                  </a:lnTo>
                  <a:lnTo>
                    <a:pt x="92229" y="38356"/>
                  </a:lnTo>
                  <a:lnTo>
                    <a:pt x="92229" y="38977"/>
                  </a:lnTo>
                  <a:lnTo>
                    <a:pt x="93652" y="39132"/>
                  </a:lnTo>
                  <a:lnTo>
                    <a:pt x="93652" y="41462"/>
                  </a:lnTo>
                  <a:lnTo>
                    <a:pt x="94055" y="41462"/>
                  </a:lnTo>
                  <a:lnTo>
                    <a:pt x="94126" y="41928"/>
                  </a:lnTo>
                  <a:lnTo>
                    <a:pt x="94221" y="42005"/>
                  </a:lnTo>
                  <a:lnTo>
                    <a:pt x="94316" y="42005"/>
                  </a:lnTo>
                  <a:lnTo>
                    <a:pt x="94316" y="42083"/>
                  </a:lnTo>
                  <a:lnTo>
                    <a:pt x="94316" y="42083"/>
                  </a:lnTo>
                  <a:lnTo>
                    <a:pt x="95169" y="42083"/>
                  </a:lnTo>
                  <a:lnTo>
                    <a:pt x="95169" y="42238"/>
                  </a:lnTo>
                  <a:lnTo>
                    <a:pt x="95335" y="42238"/>
                  </a:lnTo>
                  <a:lnTo>
                    <a:pt x="95383" y="42277"/>
                  </a:lnTo>
                  <a:lnTo>
                    <a:pt x="95383" y="42355"/>
                  </a:lnTo>
                  <a:lnTo>
                    <a:pt x="95430" y="42432"/>
                  </a:lnTo>
                  <a:lnTo>
                    <a:pt x="95478" y="42510"/>
                  </a:lnTo>
                  <a:lnTo>
                    <a:pt x="95478" y="42588"/>
                  </a:lnTo>
                  <a:lnTo>
                    <a:pt x="95549" y="42588"/>
                  </a:lnTo>
                  <a:lnTo>
                    <a:pt x="95549" y="42432"/>
                  </a:lnTo>
                  <a:lnTo>
                    <a:pt x="95810" y="42238"/>
                  </a:lnTo>
                  <a:lnTo>
                    <a:pt x="95810" y="42083"/>
                  </a:lnTo>
                  <a:lnTo>
                    <a:pt x="96972" y="42083"/>
                  </a:lnTo>
                  <a:lnTo>
                    <a:pt x="97233" y="42859"/>
                  </a:lnTo>
                  <a:lnTo>
                    <a:pt x="97541" y="42704"/>
                  </a:lnTo>
                  <a:lnTo>
                    <a:pt x="97754" y="42588"/>
                  </a:lnTo>
                  <a:lnTo>
                    <a:pt x="97968" y="42432"/>
                  </a:lnTo>
                  <a:lnTo>
                    <a:pt x="98229" y="42432"/>
                  </a:lnTo>
                  <a:lnTo>
                    <a:pt x="98584" y="42588"/>
                  </a:lnTo>
                  <a:lnTo>
                    <a:pt x="98584" y="42083"/>
                  </a:lnTo>
                  <a:lnTo>
                    <a:pt x="99059" y="42005"/>
                  </a:lnTo>
                  <a:lnTo>
                    <a:pt x="99438" y="42005"/>
                  </a:lnTo>
                  <a:lnTo>
                    <a:pt x="99913" y="42083"/>
                  </a:lnTo>
                  <a:lnTo>
                    <a:pt x="100007" y="41850"/>
                  </a:lnTo>
                  <a:lnTo>
                    <a:pt x="100031" y="41734"/>
                  </a:lnTo>
                  <a:lnTo>
                    <a:pt x="100079" y="41578"/>
                  </a:lnTo>
                  <a:lnTo>
                    <a:pt x="100173" y="41384"/>
                  </a:lnTo>
                  <a:lnTo>
                    <a:pt x="100221" y="41151"/>
                  </a:lnTo>
                  <a:lnTo>
                    <a:pt x="101715" y="41151"/>
                  </a:lnTo>
                  <a:lnTo>
                    <a:pt x="101644" y="42859"/>
                  </a:lnTo>
                  <a:lnTo>
                    <a:pt x="101715" y="42859"/>
                  </a:lnTo>
                  <a:lnTo>
                    <a:pt x="101928" y="42510"/>
                  </a:lnTo>
                  <a:lnTo>
                    <a:pt x="102284" y="42355"/>
                  </a:lnTo>
                  <a:lnTo>
                    <a:pt x="102758" y="42432"/>
                  </a:lnTo>
                  <a:lnTo>
                    <a:pt x="102853" y="42588"/>
                  </a:lnTo>
                  <a:lnTo>
                    <a:pt x="102924" y="42704"/>
                  </a:lnTo>
                  <a:lnTo>
                    <a:pt x="103019" y="42937"/>
                  </a:lnTo>
                  <a:lnTo>
                    <a:pt x="103114" y="43054"/>
                  </a:lnTo>
                  <a:lnTo>
                    <a:pt x="103185" y="43209"/>
                  </a:lnTo>
                  <a:lnTo>
                    <a:pt x="103233" y="43481"/>
                  </a:lnTo>
                  <a:lnTo>
                    <a:pt x="103328" y="43481"/>
                  </a:lnTo>
                  <a:lnTo>
                    <a:pt x="103328" y="43209"/>
                  </a:lnTo>
                  <a:lnTo>
                    <a:pt x="103351" y="42937"/>
                  </a:lnTo>
                  <a:lnTo>
                    <a:pt x="103399" y="42704"/>
                  </a:lnTo>
                  <a:lnTo>
                    <a:pt x="103446" y="42588"/>
                  </a:lnTo>
                  <a:lnTo>
                    <a:pt x="103588" y="42510"/>
                  </a:lnTo>
                  <a:lnTo>
                    <a:pt x="103707" y="42432"/>
                  </a:lnTo>
                  <a:lnTo>
                    <a:pt x="103707" y="42238"/>
                  </a:lnTo>
                  <a:lnTo>
                    <a:pt x="103873" y="42161"/>
                  </a:lnTo>
                  <a:lnTo>
                    <a:pt x="104181" y="42005"/>
                  </a:lnTo>
                  <a:lnTo>
                    <a:pt x="104537" y="41928"/>
                  </a:lnTo>
                  <a:lnTo>
                    <a:pt x="104869" y="41850"/>
                  </a:lnTo>
                  <a:lnTo>
                    <a:pt x="105130" y="41928"/>
                  </a:lnTo>
                  <a:lnTo>
                    <a:pt x="105225" y="42238"/>
                  </a:lnTo>
                  <a:lnTo>
                    <a:pt x="105699" y="42432"/>
                  </a:lnTo>
                  <a:lnTo>
                    <a:pt x="105699" y="43636"/>
                  </a:lnTo>
                  <a:lnTo>
                    <a:pt x="105865" y="43636"/>
                  </a:lnTo>
                  <a:lnTo>
                    <a:pt x="105984" y="43714"/>
                  </a:lnTo>
                  <a:lnTo>
                    <a:pt x="106031" y="43714"/>
                  </a:lnTo>
                  <a:lnTo>
                    <a:pt x="106126" y="43791"/>
                  </a:lnTo>
                  <a:lnTo>
                    <a:pt x="106173" y="43830"/>
                  </a:lnTo>
                  <a:lnTo>
                    <a:pt x="106245" y="43908"/>
                  </a:lnTo>
                  <a:lnTo>
                    <a:pt x="106387" y="43908"/>
                  </a:lnTo>
                  <a:lnTo>
                    <a:pt x="106387" y="44141"/>
                  </a:lnTo>
                  <a:lnTo>
                    <a:pt x="106434" y="44257"/>
                  </a:lnTo>
                  <a:lnTo>
                    <a:pt x="106434" y="44257"/>
                  </a:lnTo>
                  <a:lnTo>
                    <a:pt x="106458" y="44335"/>
                  </a:lnTo>
                  <a:lnTo>
                    <a:pt x="106458" y="44335"/>
                  </a:lnTo>
                  <a:lnTo>
                    <a:pt x="106505" y="44335"/>
                  </a:lnTo>
                  <a:lnTo>
                    <a:pt x="106553" y="44335"/>
                  </a:lnTo>
                  <a:lnTo>
                    <a:pt x="106648" y="44412"/>
                  </a:lnTo>
                  <a:lnTo>
                    <a:pt x="106648" y="44568"/>
                  </a:lnTo>
                  <a:lnTo>
                    <a:pt x="106719" y="44684"/>
                  </a:lnTo>
                  <a:lnTo>
                    <a:pt x="106861" y="44684"/>
                  </a:lnTo>
                  <a:lnTo>
                    <a:pt x="106980" y="44684"/>
                  </a:lnTo>
                  <a:lnTo>
                    <a:pt x="107122" y="44684"/>
                  </a:lnTo>
                  <a:lnTo>
                    <a:pt x="107122" y="45344"/>
                  </a:lnTo>
                  <a:lnTo>
                    <a:pt x="107146" y="45383"/>
                  </a:lnTo>
                  <a:lnTo>
                    <a:pt x="107146" y="45383"/>
                  </a:lnTo>
                  <a:lnTo>
                    <a:pt x="107193" y="45383"/>
                  </a:lnTo>
                  <a:lnTo>
                    <a:pt x="107193" y="45383"/>
                  </a:lnTo>
                  <a:lnTo>
                    <a:pt x="107193" y="45461"/>
                  </a:lnTo>
                  <a:lnTo>
                    <a:pt x="107193" y="45538"/>
                  </a:lnTo>
                  <a:lnTo>
                    <a:pt x="107501" y="45538"/>
                  </a:lnTo>
                  <a:lnTo>
                    <a:pt x="107501" y="45965"/>
                  </a:lnTo>
                  <a:lnTo>
                    <a:pt x="107596" y="46664"/>
                  </a:lnTo>
                  <a:lnTo>
                    <a:pt x="107620" y="47440"/>
                  </a:lnTo>
                  <a:lnTo>
                    <a:pt x="107715" y="48139"/>
                  </a:lnTo>
                  <a:lnTo>
                    <a:pt x="107810" y="48450"/>
                  </a:lnTo>
                  <a:lnTo>
                    <a:pt x="107810" y="48217"/>
                  </a:lnTo>
                  <a:lnTo>
                    <a:pt x="107857" y="48062"/>
                  </a:lnTo>
                  <a:lnTo>
                    <a:pt x="107857" y="47945"/>
                  </a:lnTo>
                  <a:lnTo>
                    <a:pt x="107881" y="47868"/>
                  </a:lnTo>
                  <a:lnTo>
                    <a:pt x="107928" y="47712"/>
                  </a:lnTo>
                  <a:lnTo>
                    <a:pt x="107976" y="47518"/>
                  </a:lnTo>
                  <a:lnTo>
                    <a:pt x="108758" y="47518"/>
                  </a:lnTo>
                  <a:lnTo>
                    <a:pt x="108806" y="48062"/>
                  </a:lnTo>
                  <a:lnTo>
                    <a:pt x="108830" y="48799"/>
                  </a:lnTo>
                  <a:lnTo>
                    <a:pt x="109090" y="48916"/>
                  </a:lnTo>
                  <a:lnTo>
                    <a:pt x="109233" y="49343"/>
                  </a:lnTo>
                  <a:lnTo>
                    <a:pt x="109304" y="49343"/>
                  </a:lnTo>
                  <a:lnTo>
                    <a:pt x="109304" y="49692"/>
                  </a:lnTo>
                  <a:lnTo>
                    <a:pt x="109399" y="49692"/>
                  </a:lnTo>
                  <a:lnTo>
                    <a:pt x="109399" y="50973"/>
                  </a:lnTo>
                  <a:lnTo>
                    <a:pt x="109494" y="50973"/>
                  </a:lnTo>
                  <a:lnTo>
                    <a:pt x="109494" y="51400"/>
                  </a:lnTo>
                  <a:lnTo>
                    <a:pt x="109565" y="51400"/>
                  </a:lnTo>
                  <a:lnTo>
                    <a:pt x="109565" y="51905"/>
                  </a:lnTo>
                  <a:lnTo>
                    <a:pt x="109707" y="51905"/>
                  </a:lnTo>
                  <a:lnTo>
                    <a:pt x="109707" y="52332"/>
                  </a:lnTo>
                  <a:lnTo>
                    <a:pt x="109778" y="52332"/>
                  </a:lnTo>
                  <a:lnTo>
                    <a:pt x="109778" y="52798"/>
                  </a:lnTo>
                  <a:lnTo>
                    <a:pt x="109873" y="52798"/>
                  </a:lnTo>
                  <a:lnTo>
                    <a:pt x="109873" y="53303"/>
                  </a:lnTo>
                  <a:lnTo>
                    <a:pt x="109968" y="53303"/>
                  </a:lnTo>
                  <a:lnTo>
                    <a:pt x="109968" y="53574"/>
                  </a:lnTo>
                  <a:lnTo>
                    <a:pt x="110039" y="53574"/>
                  </a:lnTo>
                  <a:lnTo>
                    <a:pt x="110039" y="54351"/>
                  </a:lnTo>
                  <a:lnTo>
                    <a:pt x="110181" y="54351"/>
                  </a:lnTo>
                  <a:lnTo>
                    <a:pt x="110181" y="53458"/>
                  </a:lnTo>
                  <a:lnTo>
                    <a:pt x="110252" y="52681"/>
                  </a:lnTo>
                  <a:lnTo>
                    <a:pt x="111391" y="52449"/>
                  </a:lnTo>
                  <a:lnTo>
                    <a:pt x="111391" y="53303"/>
                  </a:lnTo>
                  <a:lnTo>
                    <a:pt x="111462" y="53380"/>
                  </a:lnTo>
                  <a:lnTo>
                    <a:pt x="111509" y="53458"/>
                  </a:lnTo>
                  <a:lnTo>
                    <a:pt x="111604" y="53458"/>
                  </a:lnTo>
                  <a:lnTo>
                    <a:pt x="111652" y="53497"/>
                  </a:lnTo>
                  <a:lnTo>
                    <a:pt x="111770" y="53574"/>
                  </a:lnTo>
                  <a:lnTo>
                    <a:pt x="112079" y="52953"/>
                  </a:lnTo>
                  <a:lnTo>
                    <a:pt x="112719" y="52953"/>
                  </a:lnTo>
                  <a:lnTo>
                    <a:pt x="112719" y="52798"/>
                  </a:lnTo>
                  <a:lnTo>
                    <a:pt x="112814" y="52798"/>
                  </a:lnTo>
                  <a:lnTo>
                    <a:pt x="112814" y="52449"/>
                  </a:lnTo>
                  <a:lnTo>
                    <a:pt x="113027" y="52332"/>
                  </a:lnTo>
                  <a:lnTo>
                    <a:pt x="113098" y="52099"/>
                  </a:lnTo>
                  <a:lnTo>
                    <a:pt x="113193" y="51827"/>
                  </a:lnTo>
                  <a:lnTo>
                    <a:pt x="113241" y="51556"/>
                  </a:lnTo>
                  <a:lnTo>
                    <a:pt x="113288" y="51245"/>
                  </a:lnTo>
                  <a:lnTo>
                    <a:pt x="113407" y="51167"/>
                  </a:lnTo>
                  <a:lnTo>
                    <a:pt x="113501" y="51129"/>
                  </a:lnTo>
                  <a:lnTo>
                    <a:pt x="113573" y="51051"/>
                  </a:lnTo>
                  <a:lnTo>
                    <a:pt x="113667" y="50973"/>
                  </a:lnTo>
                  <a:lnTo>
                    <a:pt x="113667" y="50779"/>
                  </a:lnTo>
                  <a:lnTo>
                    <a:pt x="114047" y="50624"/>
                  </a:lnTo>
                  <a:lnTo>
                    <a:pt x="114142" y="50352"/>
                  </a:lnTo>
                  <a:lnTo>
                    <a:pt x="114996" y="50352"/>
                  </a:lnTo>
                  <a:lnTo>
                    <a:pt x="115090" y="50779"/>
                  </a:lnTo>
                  <a:lnTo>
                    <a:pt x="115185" y="50779"/>
                  </a:lnTo>
                  <a:lnTo>
                    <a:pt x="115185" y="51750"/>
                  </a:lnTo>
                  <a:lnTo>
                    <a:pt x="115256" y="51750"/>
                  </a:lnTo>
                  <a:lnTo>
                    <a:pt x="115731" y="52681"/>
                  </a:lnTo>
                  <a:lnTo>
                    <a:pt x="115778" y="52604"/>
                  </a:lnTo>
                  <a:lnTo>
                    <a:pt x="115826" y="52604"/>
                  </a:lnTo>
                  <a:lnTo>
                    <a:pt x="115826" y="52604"/>
                  </a:lnTo>
                  <a:lnTo>
                    <a:pt x="115826" y="52604"/>
                  </a:lnTo>
                  <a:lnTo>
                    <a:pt x="115826" y="52526"/>
                  </a:lnTo>
                  <a:lnTo>
                    <a:pt x="115873" y="52449"/>
                  </a:lnTo>
                  <a:lnTo>
                    <a:pt x="115944" y="52449"/>
                  </a:lnTo>
                  <a:lnTo>
                    <a:pt x="116039" y="52021"/>
                  </a:lnTo>
                  <a:lnTo>
                    <a:pt x="116822" y="52021"/>
                  </a:lnTo>
                  <a:lnTo>
                    <a:pt x="116679" y="54079"/>
                  </a:lnTo>
                  <a:lnTo>
                    <a:pt x="116893" y="54079"/>
                  </a:lnTo>
                  <a:lnTo>
                    <a:pt x="116988" y="54157"/>
                  </a:lnTo>
                  <a:lnTo>
                    <a:pt x="117083" y="54234"/>
                  </a:lnTo>
                  <a:lnTo>
                    <a:pt x="117106" y="54351"/>
                  </a:lnTo>
                  <a:lnTo>
                    <a:pt x="117106" y="54428"/>
                  </a:lnTo>
                  <a:lnTo>
                    <a:pt x="117154" y="54506"/>
                  </a:lnTo>
                  <a:lnTo>
                    <a:pt x="117154" y="54661"/>
                  </a:lnTo>
                  <a:lnTo>
                    <a:pt x="117201" y="54700"/>
                  </a:lnTo>
                  <a:lnTo>
                    <a:pt x="117296" y="54778"/>
                  </a:lnTo>
                  <a:lnTo>
                    <a:pt x="117462" y="54778"/>
                  </a:lnTo>
                  <a:lnTo>
                    <a:pt x="117367" y="53109"/>
                  </a:lnTo>
                  <a:lnTo>
                    <a:pt x="118102" y="53109"/>
                  </a:lnTo>
                  <a:lnTo>
                    <a:pt x="118245" y="53885"/>
                  </a:lnTo>
                  <a:lnTo>
                    <a:pt x="118316" y="53885"/>
                  </a:lnTo>
                  <a:lnTo>
                    <a:pt x="118316" y="53574"/>
                  </a:lnTo>
                  <a:lnTo>
                    <a:pt x="119051" y="53574"/>
                  </a:lnTo>
                  <a:lnTo>
                    <a:pt x="119146" y="53730"/>
                  </a:lnTo>
                  <a:lnTo>
                    <a:pt x="119241" y="53807"/>
                  </a:lnTo>
                  <a:lnTo>
                    <a:pt x="119264" y="53885"/>
                  </a:lnTo>
                  <a:lnTo>
                    <a:pt x="119264" y="54234"/>
                  </a:lnTo>
                  <a:lnTo>
                    <a:pt x="119454" y="54351"/>
                  </a:lnTo>
                  <a:lnTo>
                    <a:pt x="119454" y="54661"/>
                  </a:lnTo>
                  <a:lnTo>
                    <a:pt x="119525" y="54661"/>
                  </a:lnTo>
                  <a:lnTo>
                    <a:pt x="119525" y="55011"/>
                  </a:lnTo>
                  <a:lnTo>
                    <a:pt x="119667" y="55011"/>
                  </a:lnTo>
                  <a:lnTo>
                    <a:pt x="119667" y="55283"/>
                  </a:lnTo>
                  <a:lnTo>
                    <a:pt x="119739" y="55283"/>
                  </a:lnTo>
                  <a:lnTo>
                    <a:pt x="119739" y="55554"/>
                  </a:lnTo>
                  <a:lnTo>
                    <a:pt x="119833" y="55554"/>
                  </a:lnTo>
                  <a:lnTo>
                    <a:pt x="119833" y="55904"/>
                  </a:lnTo>
                  <a:lnTo>
                    <a:pt x="120000" y="56059"/>
                  </a:lnTo>
                  <a:lnTo>
                    <a:pt x="120000" y="57767"/>
                  </a:lnTo>
                  <a:lnTo>
                    <a:pt x="119833" y="57884"/>
                  </a:lnTo>
                  <a:lnTo>
                    <a:pt x="119833" y="58233"/>
                  </a:lnTo>
                  <a:lnTo>
                    <a:pt x="119454" y="58311"/>
                  </a:lnTo>
                  <a:lnTo>
                    <a:pt x="119241" y="58311"/>
                  </a:lnTo>
                  <a:lnTo>
                    <a:pt x="119098" y="58233"/>
                  </a:lnTo>
                  <a:lnTo>
                    <a:pt x="118932" y="58039"/>
                  </a:lnTo>
                  <a:lnTo>
                    <a:pt x="118719" y="57767"/>
                  </a:lnTo>
                  <a:lnTo>
                    <a:pt x="118719" y="58738"/>
                  </a:lnTo>
                  <a:lnTo>
                    <a:pt x="118031" y="58738"/>
                  </a:lnTo>
                  <a:lnTo>
                    <a:pt x="117936" y="58233"/>
                  </a:lnTo>
                  <a:lnTo>
                    <a:pt x="117841" y="58233"/>
                  </a:lnTo>
                  <a:lnTo>
                    <a:pt x="117841" y="57884"/>
                  </a:lnTo>
                  <a:lnTo>
                    <a:pt x="117557" y="57612"/>
                  </a:lnTo>
                  <a:lnTo>
                    <a:pt x="117462" y="56991"/>
                  </a:lnTo>
                  <a:lnTo>
                    <a:pt x="117415" y="56913"/>
                  </a:lnTo>
                  <a:lnTo>
                    <a:pt x="117343" y="56835"/>
                  </a:lnTo>
                  <a:lnTo>
                    <a:pt x="117249" y="56758"/>
                  </a:lnTo>
                  <a:lnTo>
                    <a:pt x="117154" y="56680"/>
                  </a:lnTo>
                  <a:lnTo>
                    <a:pt x="117083" y="56564"/>
                  </a:lnTo>
                  <a:lnTo>
                    <a:pt x="116988" y="56564"/>
                  </a:lnTo>
                  <a:lnTo>
                    <a:pt x="116988" y="56991"/>
                  </a:lnTo>
                  <a:lnTo>
                    <a:pt x="117083" y="57340"/>
                  </a:lnTo>
                  <a:lnTo>
                    <a:pt x="117106" y="57884"/>
                  </a:lnTo>
                  <a:lnTo>
                    <a:pt x="117083" y="58388"/>
                  </a:lnTo>
                  <a:lnTo>
                    <a:pt x="116988" y="58388"/>
                  </a:lnTo>
                  <a:lnTo>
                    <a:pt x="116988" y="58738"/>
                  </a:lnTo>
                  <a:lnTo>
                    <a:pt x="116893" y="58738"/>
                  </a:lnTo>
                  <a:lnTo>
                    <a:pt x="116893" y="61339"/>
                  </a:lnTo>
                  <a:lnTo>
                    <a:pt x="116822" y="61494"/>
                  </a:lnTo>
                  <a:lnTo>
                    <a:pt x="116727" y="61572"/>
                  </a:lnTo>
                  <a:lnTo>
                    <a:pt x="116727" y="61649"/>
                  </a:lnTo>
                  <a:lnTo>
                    <a:pt x="116679" y="61766"/>
                  </a:lnTo>
                  <a:lnTo>
                    <a:pt x="116632" y="61844"/>
                  </a:lnTo>
                  <a:lnTo>
                    <a:pt x="116561" y="61921"/>
                  </a:lnTo>
                  <a:lnTo>
                    <a:pt x="116418" y="61999"/>
                  </a:lnTo>
                  <a:lnTo>
                    <a:pt x="116418" y="62115"/>
                  </a:lnTo>
                  <a:lnTo>
                    <a:pt x="115873" y="62115"/>
                  </a:lnTo>
                  <a:lnTo>
                    <a:pt x="115944" y="58893"/>
                  </a:lnTo>
                  <a:lnTo>
                    <a:pt x="115873" y="58893"/>
                  </a:lnTo>
                  <a:lnTo>
                    <a:pt x="115826" y="58932"/>
                  </a:lnTo>
                  <a:lnTo>
                    <a:pt x="115826" y="58932"/>
                  </a:lnTo>
                  <a:lnTo>
                    <a:pt x="115826" y="58932"/>
                  </a:lnTo>
                  <a:lnTo>
                    <a:pt x="115826" y="58932"/>
                  </a:lnTo>
                  <a:lnTo>
                    <a:pt x="115778" y="58932"/>
                  </a:lnTo>
                  <a:lnTo>
                    <a:pt x="115731" y="59010"/>
                  </a:lnTo>
                  <a:lnTo>
                    <a:pt x="115683" y="59592"/>
                  </a:lnTo>
                  <a:lnTo>
                    <a:pt x="115612" y="60019"/>
                  </a:lnTo>
                  <a:lnTo>
                    <a:pt x="115470" y="60368"/>
                  </a:lnTo>
                  <a:lnTo>
                    <a:pt x="115185" y="60562"/>
                  </a:lnTo>
                  <a:lnTo>
                    <a:pt x="115185" y="60718"/>
                  </a:lnTo>
                  <a:lnTo>
                    <a:pt x="114616" y="60718"/>
                  </a:lnTo>
                  <a:lnTo>
                    <a:pt x="114616" y="60562"/>
                  </a:lnTo>
                  <a:lnTo>
                    <a:pt x="114450" y="60718"/>
                  </a:lnTo>
                  <a:lnTo>
                    <a:pt x="114355" y="60912"/>
                  </a:lnTo>
                  <a:lnTo>
                    <a:pt x="114308" y="61067"/>
                  </a:lnTo>
                  <a:lnTo>
                    <a:pt x="114260" y="61222"/>
                  </a:lnTo>
                  <a:lnTo>
                    <a:pt x="114260" y="61417"/>
                  </a:lnTo>
                  <a:lnTo>
                    <a:pt x="114237" y="61649"/>
                  </a:lnTo>
                  <a:lnTo>
                    <a:pt x="114047" y="61649"/>
                  </a:lnTo>
                  <a:lnTo>
                    <a:pt x="113976" y="61766"/>
                  </a:lnTo>
                  <a:lnTo>
                    <a:pt x="113881" y="61844"/>
                  </a:lnTo>
                  <a:lnTo>
                    <a:pt x="113833" y="61921"/>
                  </a:lnTo>
                  <a:lnTo>
                    <a:pt x="113762" y="61999"/>
                  </a:lnTo>
                  <a:lnTo>
                    <a:pt x="113667" y="62426"/>
                  </a:lnTo>
                  <a:lnTo>
                    <a:pt x="113501" y="62426"/>
                  </a:lnTo>
                  <a:lnTo>
                    <a:pt x="113288" y="62892"/>
                  </a:lnTo>
                  <a:lnTo>
                    <a:pt x="113098" y="62892"/>
                  </a:lnTo>
                  <a:lnTo>
                    <a:pt x="112814" y="63552"/>
                  </a:lnTo>
                  <a:lnTo>
                    <a:pt x="112411" y="63668"/>
                  </a:lnTo>
                  <a:lnTo>
                    <a:pt x="112150" y="64328"/>
                  </a:lnTo>
                  <a:lnTo>
                    <a:pt x="111865" y="64445"/>
                  </a:lnTo>
                  <a:lnTo>
                    <a:pt x="111865" y="64755"/>
                  </a:lnTo>
                  <a:lnTo>
                    <a:pt x="111770" y="64755"/>
                  </a:lnTo>
                  <a:lnTo>
                    <a:pt x="111723" y="64872"/>
                  </a:lnTo>
                  <a:lnTo>
                    <a:pt x="111675" y="64949"/>
                  </a:lnTo>
                  <a:lnTo>
                    <a:pt x="111675" y="64949"/>
                  </a:lnTo>
                  <a:lnTo>
                    <a:pt x="111652" y="65027"/>
                  </a:lnTo>
                  <a:lnTo>
                    <a:pt x="111604" y="65027"/>
                  </a:lnTo>
                  <a:lnTo>
                    <a:pt x="111462" y="65105"/>
                  </a:lnTo>
                  <a:lnTo>
                    <a:pt x="111462" y="65376"/>
                  </a:lnTo>
                  <a:lnTo>
                    <a:pt x="110916" y="66153"/>
                  </a:lnTo>
                  <a:lnTo>
                    <a:pt x="110916" y="66308"/>
                  </a:lnTo>
                  <a:lnTo>
                    <a:pt x="110252" y="66308"/>
                  </a:lnTo>
                  <a:lnTo>
                    <a:pt x="110181" y="66153"/>
                  </a:lnTo>
                  <a:lnTo>
                    <a:pt x="110086" y="65920"/>
                  </a:lnTo>
                  <a:lnTo>
                    <a:pt x="109992" y="65726"/>
                  </a:lnTo>
                  <a:lnTo>
                    <a:pt x="109920" y="65532"/>
                  </a:lnTo>
                  <a:lnTo>
                    <a:pt x="109873" y="65376"/>
                  </a:lnTo>
                  <a:lnTo>
                    <a:pt x="109826" y="64755"/>
                  </a:lnTo>
                  <a:lnTo>
                    <a:pt x="109826" y="63901"/>
                  </a:lnTo>
                  <a:lnTo>
                    <a:pt x="109920" y="63202"/>
                  </a:lnTo>
                  <a:lnTo>
                    <a:pt x="109968" y="62620"/>
                  </a:lnTo>
                  <a:lnTo>
                    <a:pt x="109399" y="62620"/>
                  </a:lnTo>
                  <a:lnTo>
                    <a:pt x="109304" y="59786"/>
                  </a:lnTo>
                  <a:lnTo>
                    <a:pt x="109399" y="59786"/>
                  </a:lnTo>
                  <a:lnTo>
                    <a:pt x="109399" y="59320"/>
                  </a:lnTo>
                  <a:lnTo>
                    <a:pt x="109090" y="59320"/>
                  </a:lnTo>
                  <a:lnTo>
                    <a:pt x="109019" y="59010"/>
                  </a:lnTo>
                  <a:lnTo>
                    <a:pt x="108877" y="58582"/>
                  </a:lnTo>
                  <a:lnTo>
                    <a:pt x="108877" y="58233"/>
                  </a:lnTo>
                  <a:lnTo>
                    <a:pt x="108830" y="57767"/>
                  </a:lnTo>
                  <a:lnTo>
                    <a:pt x="108758" y="57767"/>
                  </a:lnTo>
                  <a:lnTo>
                    <a:pt x="108758" y="57457"/>
                  </a:lnTo>
                  <a:lnTo>
                    <a:pt x="108616" y="57457"/>
                  </a:lnTo>
                  <a:lnTo>
                    <a:pt x="108616" y="56835"/>
                  </a:lnTo>
                  <a:lnTo>
                    <a:pt x="108545" y="56835"/>
                  </a:lnTo>
                  <a:lnTo>
                    <a:pt x="108545" y="56564"/>
                  </a:lnTo>
                  <a:lnTo>
                    <a:pt x="108450" y="56564"/>
                  </a:lnTo>
                  <a:lnTo>
                    <a:pt x="108450" y="55011"/>
                  </a:lnTo>
                  <a:lnTo>
                    <a:pt x="108142" y="54661"/>
                  </a:lnTo>
                  <a:lnTo>
                    <a:pt x="108071" y="53885"/>
                  </a:lnTo>
                  <a:lnTo>
                    <a:pt x="107810" y="53574"/>
                  </a:lnTo>
                  <a:lnTo>
                    <a:pt x="107810" y="51400"/>
                  </a:lnTo>
                  <a:lnTo>
                    <a:pt x="107667" y="51400"/>
                  </a:lnTo>
                  <a:lnTo>
                    <a:pt x="107667" y="50779"/>
                  </a:lnTo>
                  <a:lnTo>
                    <a:pt x="107596" y="50779"/>
                  </a:lnTo>
                  <a:lnTo>
                    <a:pt x="107596" y="49847"/>
                  </a:lnTo>
                  <a:lnTo>
                    <a:pt x="107501" y="49847"/>
                  </a:lnTo>
                  <a:lnTo>
                    <a:pt x="107501" y="50003"/>
                  </a:lnTo>
                  <a:lnTo>
                    <a:pt x="107193" y="50003"/>
                  </a:lnTo>
                  <a:lnTo>
                    <a:pt x="107193" y="50197"/>
                  </a:lnTo>
                  <a:lnTo>
                    <a:pt x="107146" y="50352"/>
                  </a:lnTo>
                  <a:lnTo>
                    <a:pt x="107122" y="50469"/>
                  </a:lnTo>
                  <a:lnTo>
                    <a:pt x="107027" y="50624"/>
                  </a:lnTo>
                  <a:lnTo>
                    <a:pt x="106932" y="50624"/>
                  </a:lnTo>
                  <a:lnTo>
                    <a:pt x="106932" y="50973"/>
                  </a:lnTo>
                  <a:lnTo>
                    <a:pt x="106719" y="51129"/>
                  </a:lnTo>
                  <a:lnTo>
                    <a:pt x="106719" y="51400"/>
                  </a:lnTo>
                  <a:lnTo>
                    <a:pt x="106458" y="51750"/>
                  </a:lnTo>
                  <a:lnTo>
                    <a:pt x="106458" y="52021"/>
                  </a:lnTo>
                  <a:lnTo>
                    <a:pt x="106245" y="52177"/>
                  </a:lnTo>
                  <a:lnTo>
                    <a:pt x="106173" y="52953"/>
                  </a:lnTo>
                  <a:lnTo>
                    <a:pt x="105913" y="53303"/>
                  </a:lnTo>
                  <a:lnTo>
                    <a:pt x="105770" y="53885"/>
                  </a:lnTo>
                  <a:lnTo>
                    <a:pt x="105699" y="53885"/>
                  </a:lnTo>
                  <a:lnTo>
                    <a:pt x="105699" y="56059"/>
                  </a:lnTo>
                  <a:lnTo>
                    <a:pt x="105604" y="56059"/>
                  </a:lnTo>
                  <a:lnTo>
                    <a:pt x="105604" y="56564"/>
                  </a:lnTo>
                  <a:lnTo>
                    <a:pt x="105509" y="56564"/>
                  </a:lnTo>
                  <a:lnTo>
                    <a:pt x="105509" y="57185"/>
                  </a:lnTo>
                  <a:lnTo>
                    <a:pt x="105604" y="57185"/>
                  </a:lnTo>
                  <a:lnTo>
                    <a:pt x="105652" y="57884"/>
                  </a:lnTo>
                  <a:lnTo>
                    <a:pt x="105557" y="58582"/>
                  </a:lnTo>
                  <a:lnTo>
                    <a:pt x="105509" y="59165"/>
                  </a:lnTo>
                  <a:lnTo>
                    <a:pt x="105035" y="59165"/>
                  </a:lnTo>
                  <a:lnTo>
                    <a:pt x="103802" y="62115"/>
                  </a:lnTo>
                  <a:lnTo>
                    <a:pt x="103588" y="62193"/>
                  </a:lnTo>
                  <a:lnTo>
                    <a:pt x="103328" y="62193"/>
                  </a:lnTo>
                  <a:lnTo>
                    <a:pt x="103067" y="62271"/>
                  </a:lnTo>
                  <a:lnTo>
                    <a:pt x="102853" y="62775"/>
                  </a:lnTo>
                  <a:lnTo>
                    <a:pt x="102664" y="62775"/>
                  </a:lnTo>
                  <a:lnTo>
                    <a:pt x="102664" y="62892"/>
                  </a:lnTo>
                  <a:lnTo>
                    <a:pt x="102379" y="63047"/>
                  </a:lnTo>
                  <a:lnTo>
                    <a:pt x="102284" y="63319"/>
                  </a:lnTo>
                  <a:lnTo>
                    <a:pt x="102118" y="63319"/>
                  </a:lnTo>
                  <a:lnTo>
                    <a:pt x="101905" y="63824"/>
                  </a:lnTo>
                  <a:lnTo>
                    <a:pt x="101644" y="63979"/>
                  </a:lnTo>
                  <a:lnTo>
                    <a:pt x="101501" y="64328"/>
                  </a:lnTo>
                  <a:lnTo>
                    <a:pt x="101169" y="64445"/>
                  </a:lnTo>
                  <a:lnTo>
                    <a:pt x="101027" y="64755"/>
                  </a:lnTo>
                  <a:lnTo>
                    <a:pt x="100861" y="64755"/>
                  </a:lnTo>
                  <a:lnTo>
                    <a:pt x="100766" y="65105"/>
                  </a:lnTo>
                  <a:lnTo>
                    <a:pt x="100553" y="65105"/>
                  </a:lnTo>
                  <a:lnTo>
                    <a:pt x="100482" y="65376"/>
                  </a:lnTo>
                  <a:lnTo>
                    <a:pt x="100292" y="65376"/>
                  </a:lnTo>
                  <a:lnTo>
                    <a:pt x="100292" y="65532"/>
                  </a:lnTo>
                  <a:lnTo>
                    <a:pt x="100007" y="65648"/>
                  </a:lnTo>
                  <a:lnTo>
                    <a:pt x="99913" y="65998"/>
                  </a:lnTo>
                  <a:lnTo>
                    <a:pt x="99747" y="65998"/>
                  </a:lnTo>
                  <a:lnTo>
                    <a:pt x="99533" y="66425"/>
                  </a:lnTo>
                  <a:lnTo>
                    <a:pt x="99343" y="66425"/>
                  </a:lnTo>
                  <a:lnTo>
                    <a:pt x="99272" y="66774"/>
                  </a:lnTo>
                  <a:lnTo>
                    <a:pt x="99059" y="66774"/>
                  </a:lnTo>
                  <a:lnTo>
                    <a:pt x="98869" y="67279"/>
                  </a:lnTo>
                  <a:lnTo>
                    <a:pt x="98656" y="67279"/>
                  </a:lnTo>
                  <a:lnTo>
                    <a:pt x="98584" y="67550"/>
                  </a:lnTo>
                  <a:lnTo>
                    <a:pt x="98324" y="67861"/>
                  </a:lnTo>
                  <a:lnTo>
                    <a:pt x="98324" y="68055"/>
                  </a:lnTo>
                  <a:lnTo>
                    <a:pt x="98110" y="68055"/>
                  </a:lnTo>
                  <a:lnTo>
                    <a:pt x="97849" y="68637"/>
                  </a:lnTo>
                  <a:lnTo>
                    <a:pt x="97636" y="68637"/>
                  </a:lnTo>
                  <a:lnTo>
                    <a:pt x="97541" y="68987"/>
                  </a:lnTo>
                  <a:lnTo>
                    <a:pt x="97446" y="68987"/>
                  </a:lnTo>
                  <a:lnTo>
                    <a:pt x="97446" y="69414"/>
                  </a:lnTo>
                  <a:lnTo>
                    <a:pt x="97375" y="69414"/>
                  </a:lnTo>
                  <a:lnTo>
                    <a:pt x="97375" y="69763"/>
                  </a:lnTo>
                  <a:lnTo>
                    <a:pt x="97233" y="69763"/>
                  </a:lnTo>
                  <a:lnTo>
                    <a:pt x="97233" y="70190"/>
                  </a:lnTo>
                  <a:lnTo>
                    <a:pt x="97162" y="70190"/>
                  </a:lnTo>
                  <a:lnTo>
                    <a:pt x="97162" y="70540"/>
                  </a:lnTo>
                  <a:lnTo>
                    <a:pt x="97067" y="70540"/>
                  </a:lnTo>
                  <a:lnTo>
                    <a:pt x="97067" y="70656"/>
                  </a:lnTo>
                  <a:lnTo>
                    <a:pt x="97162" y="70656"/>
                  </a:lnTo>
                  <a:lnTo>
                    <a:pt x="97162" y="71588"/>
                  </a:lnTo>
                  <a:lnTo>
                    <a:pt x="97233" y="71860"/>
                  </a:lnTo>
                  <a:lnTo>
                    <a:pt x="97328" y="72442"/>
                  </a:lnTo>
                  <a:lnTo>
                    <a:pt x="97375" y="72908"/>
                  </a:lnTo>
                  <a:lnTo>
                    <a:pt x="97375" y="73296"/>
                  </a:lnTo>
                  <a:lnTo>
                    <a:pt x="97233" y="73296"/>
                  </a:lnTo>
                  <a:lnTo>
                    <a:pt x="97185" y="73413"/>
                  </a:lnTo>
                  <a:lnTo>
                    <a:pt x="97162" y="73490"/>
                  </a:lnTo>
                  <a:lnTo>
                    <a:pt x="97114" y="73490"/>
                  </a:lnTo>
                  <a:lnTo>
                    <a:pt x="97067" y="73568"/>
                  </a:lnTo>
                  <a:lnTo>
                    <a:pt x="97019" y="73646"/>
                  </a:lnTo>
                  <a:lnTo>
                    <a:pt x="97019" y="73684"/>
                  </a:lnTo>
                  <a:lnTo>
                    <a:pt x="96972" y="73917"/>
                  </a:lnTo>
                  <a:lnTo>
                    <a:pt x="96758" y="73917"/>
                  </a:lnTo>
                  <a:lnTo>
                    <a:pt x="96498" y="74538"/>
                  </a:lnTo>
                  <a:lnTo>
                    <a:pt x="96426" y="74538"/>
                  </a:lnTo>
                  <a:lnTo>
                    <a:pt x="96284" y="75626"/>
                  </a:lnTo>
                  <a:lnTo>
                    <a:pt x="96213" y="75626"/>
                  </a:lnTo>
                  <a:lnTo>
                    <a:pt x="96213" y="76091"/>
                  </a:lnTo>
                  <a:lnTo>
                    <a:pt x="96118" y="76091"/>
                  </a:lnTo>
                  <a:lnTo>
                    <a:pt x="96118" y="76402"/>
                  </a:lnTo>
                  <a:lnTo>
                    <a:pt x="96023" y="76402"/>
                  </a:lnTo>
                  <a:lnTo>
                    <a:pt x="96023" y="77023"/>
                  </a:lnTo>
                  <a:lnTo>
                    <a:pt x="95952" y="77023"/>
                  </a:lnTo>
                  <a:lnTo>
                    <a:pt x="95810" y="78149"/>
                  </a:lnTo>
                  <a:lnTo>
                    <a:pt x="95739" y="78149"/>
                  </a:lnTo>
                  <a:lnTo>
                    <a:pt x="95644" y="80634"/>
                  </a:lnTo>
                  <a:lnTo>
                    <a:pt x="95549" y="80634"/>
                  </a:lnTo>
                  <a:lnTo>
                    <a:pt x="95478" y="81527"/>
                  </a:lnTo>
                  <a:lnTo>
                    <a:pt x="95549" y="81527"/>
                  </a:lnTo>
                  <a:lnTo>
                    <a:pt x="95549" y="82186"/>
                  </a:lnTo>
                  <a:lnTo>
                    <a:pt x="95644" y="82186"/>
                  </a:lnTo>
                  <a:lnTo>
                    <a:pt x="95691" y="82652"/>
                  </a:lnTo>
                  <a:lnTo>
                    <a:pt x="95644" y="83157"/>
                  </a:lnTo>
                  <a:lnTo>
                    <a:pt x="95739" y="83584"/>
                  </a:lnTo>
                  <a:lnTo>
                    <a:pt x="95762" y="82458"/>
                  </a:lnTo>
                  <a:lnTo>
                    <a:pt x="95857" y="81449"/>
                  </a:lnTo>
                  <a:lnTo>
                    <a:pt x="96023" y="80634"/>
                  </a:lnTo>
                  <a:lnTo>
                    <a:pt x="96023" y="79624"/>
                  </a:lnTo>
                  <a:lnTo>
                    <a:pt x="96118" y="79624"/>
                  </a:lnTo>
                  <a:lnTo>
                    <a:pt x="96118" y="79352"/>
                  </a:lnTo>
                  <a:lnTo>
                    <a:pt x="96213" y="79352"/>
                  </a:lnTo>
                  <a:lnTo>
                    <a:pt x="96213" y="78925"/>
                  </a:lnTo>
                  <a:lnTo>
                    <a:pt x="96426" y="78731"/>
                  </a:lnTo>
                  <a:lnTo>
                    <a:pt x="96498" y="77800"/>
                  </a:lnTo>
                  <a:lnTo>
                    <a:pt x="96687" y="77644"/>
                  </a:lnTo>
                  <a:lnTo>
                    <a:pt x="96687" y="77178"/>
                  </a:lnTo>
                  <a:lnTo>
                    <a:pt x="96758" y="77178"/>
                  </a:lnTo>
                  <a:lnTo>
                    <a:pt x="96901" y="76518"/>
                  </a:lnTo>
                  <a:lnTo>
                    <a:pt x="96972" y="76518"/>
                  </a:lnTo>
                  <a:lnTo>
                    <a:pt x="96972" y="76091"/>
                  </a:lnTo>
                  <a:lnTo>
                    <a:pt x="97067" y="76091"/>
                  </a:lnTo>
                  <a:lnTo>
                    <a:pt x="97162" y="75470"/>
                  </a:lnTo>
                  <a:lnTo>
                    <a:pt x="97233" y="75470"/>
                  </a:lnTo>
                  <a:lnTo>
                    <a:pt x="97375" y="74849"/>
                  </a:lnTo>
                  <a:lnTo>
                    <a:pt x="97541" y="74694"/>
                  </a:lnTo>
                  <a:lnTo>
                    <a:pt x="97541" y="74422"/>
                  </a:lnTo>
                  <a:lnTo>
                    <a:pt x="97849" y="74073"/>
                  </a:lnTo>
                  <a:lnTo>
                    <a:pt x="97849" y="73762"/>
                  </a:lnTo>
                  <a:lnTo>
                    <a:pt x="98110" y="73490"/>
                  </a:lnTo>
                  <a:lnTo>
                    <a:pt x="98110" y="73141"/>
                  </a:lnTo>
                  <a:lnTo>
                    <a:pt x="98395" y="72869"/>
                  </a:lnTo>
                  <a:lnTo>
                    <a:pt x="98395" y="72520"/>
                  </a:lnTo>
                  <a:lnTo>
                    <a:pt x="98584" y="72364"/>
                  </a:lnTo>
                  <a:lnTo>
                    <a:pt x="98750" y="72093"/>
                  </a:lnTo>
                  <a:lnTo>
                    <a:pt x="98869" y="71666"/>
                  </a:lnTo>
                  <a:lnTo>
                    <a:pt x="98964" y="71316"/>
                  </a:lnTo>
                  <a:lnTo>
                    <a:pt x="99083" y="71239"/>
                  </a:lnTo>
                  <a:lnTo>
                    <a:pt x="99177" y="71161"/>
                  </a:lnTo>
                  <a:lnTo>
                    <a:pt x="99272" y="71083"/>
                  </a:lnTo>
                  <a:lnTo>
                    <a:pt x="99343" y="70967"/>
                  </a:lnTo>
                  <a:lnTo>
                    <a:pt x="99343" y="70812"/>
                  </a:lnTo>
                  <a:lnTo>
                    <a:pt x="99533" y="70812"/>
                  </a:lnTo>
                  <a:lnTo>
                    <a:pt x="99604" y="70540"/>
                  </a:lnTo>
                  <a:lnTo>
                    <a:pt x="99818" y="70540"/>
                  </a:lnTo>
                  <a:lnTo>
                    <a:pt x="100007" y="70035"/>
                  </a:lnTo>
                  <a:lnTo>
                    <a:pt x="100387" y="69802"/>
                  </a:lnTo>
                  <a:lnTo>
                    <a:pt x="100909" y="69763"/>
                  </a:lnTo>
                  <a:lnTo>
                    <a:pt x="101501" y="69763"/>
                  </a:lnTo>
                  <a:lnTo>
                    <a:pt x="101976" y="69763"/>
                  </a:lnTo>
                  <a:lnTo>
                    <a:pt x="102166" y="70190"/>
                  </a:lnTo>
                  <a:lnTo>
                    <a:pt x="102379" y="70734"/>
                  </a:lnTo>
                  <a:lnTo>
                    <a:pt x="102592" y="71083"/>
                  </a:lnTo>
                  <a:lnTo>
                    <a:pt x="102545" y="71743"/>
                  </a:lnTo>
                  <a:lnTo>
                    <a:pt x="102498" y="72209"/>
                  </a:lnTo>
                  <a:lnTo>
                    <a:pt x="102403" y="72559"/>
                  </a:lnTo>
                  <a:lnTo>
                    <a:pt x="102284" y="72986"/>
                  </a:lnTo>
                  <a:lnTo>
                    <a:pt x="102284" y="73490"/>
                  </a:lnTo>
                  <a:lnTo>
                    <a:pt x="102237" y="73684"/>
                  </a:lnTo>
                  <a:lnTo>
                    <a:pt x="102166" y="73995"/>
                  </a:lnTo>
                  <a:lnTo>
                    <a:pt x="102071" y="74267"/>
                  </a:lnTo>
                  <a:lnTo>
                    <a:pt x="101976" y="74538"/>
                  </a:lnTo>
                  <a:lnTo>
                    <a:pt x="100695" y="75626"/>
                  </a:lnTo>
                  <a:lnTo>
                    <a:pt x="100695" y="75820"/>
                  </a:lnTo>
                  <a:lnTo>
                    <a:pt x="101169" y="75820"/>
                  </a:lnTo>
                  <a:lnTo>
                    <a:pt x="101169" y="75626"/>
                  </a:lnTo>
                  <a:lnTo>
                    <a:pt x="101810" y="75820"/>
                  </a:lnTo>
                  <a:lnTo>
                    <a:pt x="101976" y="75393"/>
                  </a:lnTo>
                  <a:lnTo>
                    <a:pt x="102166" y="74966"/>
                  </a:lnTo>
                  <a:lnTo>
                    <a:pt x="102284" y="74538"/>
                  </a:lnTo>
                  <a:lnTo>
                    <a:pt x="102924" y="74538"/>
                  </a:lnTo>
                  <a:lnTo>
                    <a:pt x="103138" y="75315"/>
                  </a:lnTo>
                  <a:lnTo>
                    <a:pt x="103351" y="76169"/>
                  </a:lnTo>
                  <a:lnTo>
                    <a:pt x="103541" y="77023"/>
                  </a:lnTo>
                  <a:lnTo>
                    <a:pt x="104015" y="77023"/>
                  </a:lnTo>
                  <a:lnTo>
                    <a:pt x="104964" y="78731"/>
                  </a:lnTo>
                  <a:lnTo>
                    <a:pt x="105296" y="78731"/>
                  </a:lnTo>
                  <a:lnTo>
                    <a:pt x="105486" y="78770"/>
                  </a:lnTo>
                  <a:lnTo>
                    <a:pt x="105770" y="78770"/>
                  </a:lnTo>
                  <a:lnTo>
                    <a:pt x="106079" y="78770"/>
                  </a:lnTo>
                  <a:lnTo>
                    <a:pt x="106458" y="78770"/>
                  </a:lnTo>
                  <a:lnTo>
                    <a:pt x="106719" y="78731"/>
                  </a:lnTo>
                  <a:lnTo>
                    <a:pt x="106719" y="79197"/>
                  </a:lnTo>
                  <a:lnTo>
                    <a:pt x="106861" y="79197"/>
                  </a:lnTo>
                  <a:lnTo>
                    <a:pt x="106861" y="79081"/>
                  </a:lnTo>
                  <a:lnTo>
                    <a:pt x="107501" y="78925"/>
                  </a:lnTo>
                  <a:lnTo>
                    <a:pt x="107501" y="78731"/>
                  </a:lnTo>
                  <a:lnTo>
                    <a:pt x="107810" y="78731"/>
                  </a:lnTo>
                  <a:lnTo>
                    <a:pt x="107810" y="78576"/>
                  </a:lnTo>
                  <a:lnTo>
                    <a:pt x="108142" y="78421"/>
                  </a:lnTo>
                  <a:lnTo>
                    <a:pt x="108142" y="78304"/>
                  </a:lnTo>
                  <a:lnTo>
                    <a:pt x="108758" y="78149"/>
                  </a:lnTo>
                  <a:lnTo>
                    <a:pt x="109090" y="77295"/>
                  </a:lnTo>
                  <a:lnTo>
                    <a:pt x="109233" y="77295"/>
                  </a:lnTo>
                  <a:lnTo>
                    <a:pt x="109233" y="76868"/>
                  </a:lnTo>
                  <a:lnTo>
                    <a:pt x="109304" y="76868"/>
                  </a:lnTo>
                  <a:lnTo>
                    <a:pt x="109351" y="76751"/>
                  </a:lnTo>
                  <a:lnTo>
                    <a:pt x="109399" y="76674"/>
                  </a:lnTo>
                  <a:lnTo>
                    <a:pt x="109446" y="76518"/>
                  </a:lnTo>
                  <a:lnTo>
                    <a:pt x="109446" y="76441"/>
                  </a:lnTo>
                  <a:lnTo>
                    <a:pt x="109494" y="76247"/>
                  </a:lnTo>
                  <a:lnTo>
                    <a:pt x="109565" y="76247"/>
                  </a:lnTo>
                  <a:lnTo>
                    <a:pt x="109707" y="76324"/>
                  </a:lnTo>
                  <a:lnTo>
                    <a:pt x="109826" y="76324"/>
                  </a:lnTo>
                  <a:lnTo>
                    <a:pt x="109968" y="76324"/>
                  </a:lnTo>
                  <a:lnTo>
                    <a:pt x="110039" y="76402"/>
                  </a:lnTo>
                  <a:lnTo>
                    <a:pt x="110134" y="76402"/>
                  </a:lnTo>
                  <a:lnTo>
                    <a:pt x="110181" y="76402"/>
                  </a:lnTo>
                  <a:lnTo>
                    <a:pt x="110252" y="76091"/>
                  </a:lnTo>
                  <a:lnTo>
                    <a:pt x="110442" y="76091"/>
                  </a:lnTo>
                  <a:lnTo>
                    <a:pt x="110229" y="75043"/>
                  </a:lnTo>
                  <a:lnTo>
                    <a:pt x="109968" y="74073"/>
                  </a:lnTo>
                  <a:lnTo>
                    <a:pt x="109873" y="70190"/>
                  </a:lnTo>
                  <a:lnTo>
                    <a:pt x="110513" y="70384"/>
                  </a:lnTo>
                  <a:lnTo>
                    <a:pt x="110513" y="70540"/>
                  </a:lnTo>
                  <a:lnTo>
                    <a:pt x="110774" y="71083"/>
                  </a:lnTo>
                  <a:lnTo>
                    <a:pt x="110940" y="71782"/>
                  </a:lnTo>
                  <a:lnTo>
                    <a:pt x="111130" y="72520"/>
                  </a:lnTo>
                  <a:lnTo>
                    <a:pt x="111130" y="72520"/>
                  </a:lnTo>
                  <a:lnTo>
                    <a:pt x="111177" y="72442"/>
                  </a:lnTo>
                  <a:lnTo>
                    <a:pt x="111177" y="72442"/>
                  </a:lnTo>
                  <a:lnTo>
                    <a:pt x="111177" y="72442"/>
                  </a:lnTo>
                  <a:lnTo>
                    <a:pt x="111177" y="72442"/>
                  </a:lnTo>
                  <a:lnTo>
                    <a:pt x="111201" y="72364"/>
                  </a:lnTo>
                  <a:lnTo>
                    <a:pt x="111343" y="72287"/>
                  </a:lnTo>
                  <a:lnTo>
                    <a:pt x="111462" y="72131"/>
                  </a:lnTo>
                  <a:lnTo>
                    <a:pt x="111557" y="72015"/>
                  </a:lnTo>
                  <a:lnTo>
                    <a:pt x="111652" y="71860"/>
                  </a:lnTo>
                  <a:lnTo>
                    <a:pt x="111675" y="71588"/>
                  </a:lnTo>
                  <a:lnTo>
                    <a:pt x="112245" y="71588"/>
                  </a:lnTo>
                  <a:lnTo>
                    <a:pt x="112339" y="72209"/>
                  </a:lnTo>
                  <a:lnTo>
                    <a:pt x="112339" y="72791"/>
                  </a:lnTo>
                  <a:lnTo>
                    <a:pt x="112245" y="73490"/>
                  </a:lnTo>
                  <a:lnTo>
                    <a:pt x="112245" y="74189"/>
                  </a:lnTo>
                  <a:lnTo>
                    <a:pt x="112150" y="74189"/>
                  </a:lnTo>
                  <a:lnTo>
                    <a:pt x="112079" y="74849"/>
                  </a:lnTo>
                  <a:lnTo>
                    <a:pt x="111770" y="75198"/>
                  </a:lnTo>
                  <a:lnTo>
                    <a:pt x="111462" y="75548"/>
                  </a:lnTo>
                  <a:lnTo>
                    <a:pt x="111130" y="75820"/>
                  </a:lnTo>
                  <a:lnTo>
                    <a:pt x="111201" y="76402"/>
                  </a:lnTo>
                  <a:lnTo>
                    <a:pt x="111604" y="76518"/>
                  </a:lnTo>
                  <a:lnTo>
                    <a:pt x="111462" y="77800"/>
                  </a:lnTo>
                  <a:lnTo>
                    <a:pt x="111296" y="77955"/>
                  </a:lnTo>
                  <a:lnTo>
                    <a:pt x="111296" y="78421"/>
                  </a:lnTo>
                  <a:lnTo>
                    <a:pt x="111130" y="78576"/>
                  </a:lnTo>
                  <a:lnTo>
                    <a:pt x="111130" y="79081"/>
                  </a:lnTo>
                  <a:lnTo>
                    <a:pt x="110988" y="79081"/>
                  </a:lnTo>
                  <a:lnTo>
                    <a:pt x="110988" y="79352"/>
                  </a:lnTo>
                  <a:lnTo>
                    <a:pt x="110916" y="79352"/>
                  </a:lnTo>
                  <a:lnTo>
                    <a:pt x="110916" y="79624"/>
                  </a:lnTo>
                  <a:lnTo>
                    <a:pt x="110727" y="79857"/>
                  </a:lnTo>
                  <a:lnTo>
                    <a:pt x="110656" y="80634"/>
                  </a:lnTo>
                  <a:lnTo>
                    <a:pt x="110442" y="80750"/>
                  </a:lnTo>
                  <a:lnTo>
                    <a:pt x="110442" y="81061"/>
                  </a:lnTo>
                  <a:lnTo>
                    <a:pt x="110181" y="81410"/>
                  </a:lnTo>
                  <a:lnTo>
                    <a:pt x="110181" y="81682"/>
                  </a:lnTo>
                  <a:lnTo>
                    <a:pt x="109873" y="81954"/>
                  </a:lnTo>
                  <a:lnTo>
                    <a:pt x="109873" y="82303"/>
                  </a:lnTo>
                  <a:lnTo>
                    <a:pt x="109494" y="82730"/>
                  </a:lnTo>
                  <a:lnTo>
                    <a:pt x="109399" y="83235"/>
                  </a:lnTo>
                  <a:lnTo>
                    <a:pt x="109233" y="83390"/>
                  </a:lnTo>
                  <a:lnTo>
                    <a:pt x="109233" y="84361"/>
                  </a:lnTo>
                  <a:lnTo>
                    <a:pt x="109090" y="84361"/>
                  </a:lnTo>
                  <a:lnTo>
                    <a:pt x="108924" y="84788"/>
                  </a:lnTo>
                  <a:lnTo>
                    <a:pt x="108616" y="84943"/>
                  </a:lnTo>
                  <a:lnTo>
                    <a:pt x="108616" y="87622"/>
                  </a:lnTo>
                  <a:lnTo>
                    <a:pt x="108545" y="87622"/>
                  </a:lnTo>
                  <a:lnTo>
                    <a:pt x="108545" y="88049"/>
                  </a:lnTo>
                  <a:lnTo>
                    <a:pt x="108450" y="88049"/>
                  </a:lnTo>
                  <a:lnTo>
                    <a:pt x="108450" y="89446"/>
                  </a:lnTo>
                  <a:lnTo>
                    <a:pt x="108355" y="89446"/>
                  </a:lnTo>
                  <a:lnTo>
                    <a:pt x="108355" y="89796"/>
                  </a:lnTo>
                  <a:lnTo>
                    <a:pt x="108142" y="89951"/>
                  </a:lnTo>
                  <a:lnTo>
                    <a:pt x="108142" y="90223"/>
                  </a:lnTo>
                  <a:lnTo>
                    <a:pt x="108071" y="90223"/>
                  </a:lnTo>
                  <a:lnTo>
                    <a:pt x="108071" y="90844"/>
                  </a:lnTo>
                  <a:lnTo>
                    <a:pt x="107976" y="90844"/>
                  </a:lnTo>
                  <a:lnTo>
                    <a:pt x="107976" y="90999"/>
                  </a:lnTo>
                  <a:lnTo>
                    <a:pt x="107335" y="90999"/>
                  </a:lnTo>
                  <a:lnTo>
                    <a:pt x="107027" y="90650"/>
                  </a:lnTo>
                  <a:lnTo>
                    <a:pt x="106648" y="90378"/>
                  </a:lnTo>
                  <a:lnTo>
                    <a:pt x="106245" y="90223"/>
                  </a:lnTo>
                  <a:lnTo>
                    <a:pt x="106197" y="89951"/>
                  </a:lnTo>
                  <a:lnTo>
                    <a:pt x="106173" y="89796"/>
                  </a:lnTo>
                  <a:lnTo>
                    <a:pt x="106079" y="89640"/>
                  </a:lnTo>
                  <a:lnTo>
                    <a:pt x="105984" y="89446"/>
                  </a:lnTo>
                  <a:lnTo>
                    <a:pt x="105913" y="89446"/>
                  </a:lnTo>
                  <a:lnTo>
                    <a:pt x="105818" y="89097"/>
                  </a:lnTo>
                  <a:lnTo>
                    <a:pt x="105770" y="88592"/>
                  </a:lnTo>
                  <a:lnTo>
                    <a:pt x="105770" y="88049"/>
                  </a:lnTo>
                  <a:lnTo>
                    <a:pt x="105604" y="88049"/>
                  </a:lnTo>
                  <a:lnTo>
                    <a:pt x="105652" y="87195"/>
                  </a:lnTo>
                  <a:lnTo>
                    <a:pt x="105770" y="86496"/>
                  </a:lnTo>
                  <a:lnTo>
                    <a:pt x="106079" y="86185"/>
                  </a:lnTo>
                  <a:lnTo>
                    <a:pt x="106079" y="85836"/>
                  </a:lnTo>
                  <a:lnTo>
                    <a:pt x="106173" y="85836"/>
                  </a:lnTo>
                  <a:lnTo>
                    <a:pt x="106173" y="85292"/>
                  </a:lnTo>
                  <a:lnTo>
                    <a:pt x="106387" y="85059"/>
                  </a:lnTo>
                  <a:lnTo>
                    <a:pt x="106387" y="84361"/>
                  </a:lnTo>
                  <a:lnTo>
                    <a:pt x="106458" y="84361"/>
                  </a:lnTo>
                  <a:lnTo>
                    <a:pt x="106458" y="83856"/>
                  </a:lnTo>
                  <a:lnTo>
                    <a:pt x="106553" y="83856"/>
                  </a:lnTo>
                  <a:lnTo>
                    <a:pt x="106553" y="83584"/>
                  </a:lnTo>
                  <a:lnTo>
                    <a:pt x="106648" y="83584"/>
                  </a:lnTo>
                  <a:lnTo>
                    <a:pt x="106648" y="82963"/>
                  </a:lnTo>
                  <a:lnTo>
                    <a:pt x="107027" y="82458"/>
                  </a:lnTo>
                  <a:lnTo>
                    <a:pt x="107122" y="82186"/>
                  </a:lnTo>
                  <a:lnTo>
                    <a:pt x="107407" y="82186"/>
                  </a:lnTo>
                  <a:lnTo>
                    <a:pt x="107407" y="81954"/>
                  </a:lnTo>
                  <a:lnTo>
                    <a:pt x="107501" y="81954"/>
                  </a:lnTo>
                  <a:lnTo>
                    <a:pt x="107501" y="81837"/>
                  </a:lnTo>
                  <a:lnTo>
                    <a:pt x="107193" y="81837"/>
                  </a:lnTo>
                  <a:lnTo>
                    <a:pt x="107027" y="82109"/>
                  </a:lnTo>
                  <a:lnTo>
                    <a:pt x="106814" y="82225"/>
                  </a:lnTo>
                  <a:lnTo>
                    <a:pt x="106458" y="82303"/>
                  </a:lnTo>
                  <a:lnTo>
                    <a:pt x="106387" y="81061"/>
                  </a:lnTo>
                  <a:lnTo>
                    <a:pt x="106079" y="81255"/>
                  </a:lnTo>
                  <a:lnTo>
                    <a:pt x="106079" y="82186"/>
                  </a:lnTo>
                  <a:lnTo>
                    <a:pt x="105913" y="82303"/>
                  </a:lnTo>
                  <a:lnTo>
                    <a:pt x="105723" y="82885"/>
                  </a:lnTo>
                  <a:lnTo>
                    <a:pt x="105604" y="83584"/>
                  </a:lnTo>
                  <a:lnTo>
                    <a:pt x="105486" y="84205"/>
                  </a:lnTo>
                  <a:lnTo>
                    <a:pt x="105296" y="84865"/>
                  </a:lnTo>
                  <a:lnTo>
                    <a:pt x="105083" y="85292"/>
                  </a:lnTo>
                  <a:lnTo>
                    <a:pt x="104750" y="85564"/>
                  </a:lnTo>
                  <a:lnTo>
                    <a:pt x="104656" y="85913"/>
                  </a:lnTo>
                  <a:lnTo>
                    <a:pt x="104490" y="86418"/>
                  </a:lnTo>
                  <a:lnTo>
                    <a:pt x="104300" y="86845"/>
                  </a:lnTo>
                  <a:lnTo>
                    <a:pt x="104181" y="87117"/>
                  </a:lnTo>
                  <a:lnTo>
                    <a:pt x="104015" y="87117"/>
                  </a:lnTo>
                  <a:lnTo>
                    <a:pt x="103873" y="87389"/>
                  </a:lnTo>
                  <a:lnTo>
                    <a:pt x="103612" y="87389"/>
                  </a:lnTo>
                  <a:lnTo>
                    <a:pt x="103494" y="87544"/>
                  </a:lnTo>
                  <a:lnTo>
                    <a:pt x="103446" y="87622"/>
                  </a:lnTo>
                  <a:lnTo>
                    <a:pt x="103446" y="87738"/>
                  </a:lnTo>
                  <a:lnTo>
                    <a:pt x="103446" y="87971"/>
                  </a:lnTo>
                  <a:lnTo>
                    <a:pt x="103399" y="88165"/>
                  </a:lnTo>
                  <a:lnTo>
                    <a:pt x="103138" y="88320"/>
                  </a:lnTo>
                  <a:lnTo>
                    <a:pt x="102853" y="88437"/>
                  </a:lnTo>
                  <a:lnTo>
                    <a:pt x="102450" y="88515"/>
                  </a:lnTo>
                  <a:lnTo>
                    <a:pt x="102237" y="87971"/>
                  </a:lnTo>
                  <a:lnTo>
                    <a:pt x="101928" y="87622"/>
                  </a:lnTo>
                  <a:lnTo>
                    <a:pt x="101549" y="87389"/>
                  </a:lnTo>
                  <a:lnTo>
                    <a:pt x="101027" y="87272"/>
                  </a:lnTo>
                  <a:lnTo>
                    <a:pt x="101027" y="87039"/>
                  </a:lnTo>
                  <a:lnTo>
                    <a:pt x="101027" y="86884"/>
                  </a:lnTo>
                  <a:lnTo>
                    <a:pt x="100980" y="86768"/>
                  </a:lnTo>
                  <a:lnTo>
                    <a:pt x="100956" y="86690"/>
                  </a:lnTo>
                  <a:lnTo>
                    <a:pt x="100861" y="86690"/>
                  </a:lnTo>
                  <a:lnTo>
                    <a:pt x="100861" y="86340"/>
                  </a:lnTo>
                  <a:lnTo>
                    <a:pt x="100695" y="86185"/>
                  </a:lnTo>
                  <a:lnTo>
                    <a:pt x="100695" y="85836"/>
                  </a:lnTo>
                  <a:lnTo>
                    <a:pt x="100482" y="85719"/>
                  </a:lnTo>
                  <a:lnTo>
                    <a:pt x="100482" y="85409"/>
                  </a:lnTo>
                  <a:lnTo>
                    <a:pt x="100292" y="85292"/>
                  </a:lnTo>
                  <a:lnTo>
                    <a:pt x="100292" y="84943"/>
                  </a:lnTo>
                  <a:lnTo>
                    <a:pt x="100007" y="84632"/>
                  </a:lnTo>
                  <a:lnTo>
                    <a:pt x="100007" y="84361"/>
                  </a:lnTo>
                  <a:lnTo>
                    <a:pt x="99747" y="84011"/>
                  </a:lnTo>
                  <a:lnTo>
                    <a:pt x="99747" y="83584"/>
                  </a:lnTo>
                  <a:lnTo>
                    <a:pt x="99533" y="83390"/>
                  </a:lnTo>
                  <a:lnTo>
                    <a:pt x="99533" y="83079"/>
                  </a:lnTo>
                  <a:lnTo>
                    <a:pt x="99343" y="82963"/>
                  </a:lnTo>
                  <a:lnTo>
                    <a:pt x="99343" y="82730"/>
                  </a:lnTo>
                  <a:lnTo>
                    <a:pt x="99130" y="82730"/>
                  </a:lnTo>
                  <a:lnTo>
                    <a:pt x="99130" y="82614"/>
                  </a:lnTo>
                  <a:lnTo>
                    <a:pt x="98181" y="82963"/>
                  </a:lnTo>
                  <a:lnTo>
                    <a:pt x="98110" y="83390"/>
                  </a:lnTo>
                  <a:lnTo>
                    <a:pt x="96972" y="83739"/>
                  </a:lnTo>
                  <a:lnTo>
                    <a:pt x="96901" y="84788"/>
                  </a:lnTo>
                  <a:lnTo>
                    <a:pt x="96758" y="84788"/>
                  </a:lnTo>
                  <a:lnTo>
                    <a:pt x="96901" y="88049"/>
                  </a:lnTo>
                  <a:lnTo>
                    <a:pt x="96972" y="88049"/>
                  </a:lnTo>
                  <a:lnTo>
                    <a:pt x="96972" y="88515"/>
                  </a:lnTo>
                  <a:lnTo>
                    <a:pt x="97067" y="88515"/>
                  </a:lnTo>
                  <a:lnTo>
                    <a:pt x="97067" y="89019"/>
                  </a:lnTo>
                  <a:lnTo>
                    <a:pt x="97162" y="89019"/>
                  </a:lnTo>
                  <a:lnTo>
                    <a:pt x="97162" y="89796"/>
                  </a:lnTo>
                  <a:lnTo>
                    <a:pt x="97233" y="89796"/>
                  </a:lnTo>
                  <a:lnTo>
                    <a:pt x="97233" y="90223"/>
                  </a:lnTo>
                  <a:lnTo>
                    <a:pt x="97375" y="90223"/>
                  </a:lnTo>
                  <a:lnTo>
                    <a:pt x="97375" y="90727"/>
                  </a:lnTo>
                  <a:lnTo>
                    <a:pt x="97446" y="90727"/>
                  </a:lnTo>
                  <a:lnTo>
                    <a:pt x="97446" y="91504"/>
                  </a:lnTo>
                  <a:lnTo>
                    <a:pt x="97446" y="91504"/>
                  </a:lnTo>
                  <a:lnTo>
                    <a:pt x="97494" y="91543"/>
                  </a:lnTo>
                  <a:lnTo>
                    <a:pt x="97541" y="91620"/>
                  </a:lnTo>
                  <a:lnTo>
                    <a:pt x="97541" y="91776"/>
                  </a:lnTo>
                  <a:lnTo>
                    <a:pt x="97541" y="91931"/>
                  </a:lnTo>
                  <a:lnTo>
                    <a:pt x="97446" y="91931"/>
                  </a:lnTo>
                  <a:lnTo>
                    <a:pt x="97375" y="93057"/>
                  </a:lnTo>
                  <a:lnTo>
                    <a:pt x="97233" y="93057"/>
                  </a:lnTo>
                  <a:lnTo>
                    <a:pt x="97233" y="93600"/>
                  </a:lnTo>
                  <a:lnTo>
                    <a:pt x="96687" y="94454"/>
                  </a:lnTo>
                  <a:lnTo>
                    <a:pt x="96640" y="94804"/>
                  </a:lnTo>
                  <a:lnTo>
                    <a:pt x="96592" y="95308"/>
                  </a:lnTo>
                  <a:lnTo>
                    <a:pt x="96498" y="95658"/>
                  </a:lnTo>
                  <a:lnTo>
                    <a:pt x="96426" y="95813"/>
                  </a:lnTo>
                  <a:lnTo>
                    <a:pt x="96379" y="95852"/>
                  </a:lnTo>
                  <a:lnTo>
                    <a:pt x="96284" y="95852"/>
                  </a:lnTo>
                  <a:lnTo>
                    <a:pt x="96237" y="95852"/>
                  </a:lnTo>
                  <a:lnTo>
                    <a:pt x="96213" y="95930"/>
                  </a:lnTo>
                  <a:lnTo>
                    <a:pt x="96118" y="95930"/>
                  </a:lnTo>
                  <a:lnTo>
                    <a:pt x="96023" y="96279"/>
                  </a:lnTo>
                  <a:lnTo>
                    <a:pt x="95739" y="96279"/>
                  </a:lnTo>
                  <a:lnTo>
                    <a:pt x="95644" y="96590"/>
                  </a:lnTo>
                  <a:lnTo>
                    <a:pt x="95478" y="96590"/>
                  </a:lnTo>
                  <a:lnTo>
                    <a:pt x="95478" y="96784"/>
                  </a:lnTo>
                  <a:lnTo>
                    <a:pt x="95169" y="96784"/>
                  </a:lnTo>
                  <a:lnTo>
                    <a:pt x="95075" y="97055"/>
                  </a:lnTo>
                  <a:lnTo>
                    <a:pt x="94600" y="97211"/>
                  </a:lnTo>
                  <a:lnTo>
                    <a:pt x="94529" y="97560"/>
                  </a:lnTo>
                  <a:lnTo>
                    <a:pt x="94316" y="97560"/>
                  </a:lnTo>
                  <a:lnTo>
                    <a:pt x="94316" y="97715"/>
                  </a:lnTo>
                  <a:lnTo>
                    <a:pt x="94055" y="97715"/>
                  </a:lnTo>
                  <a:lnTo>
                    <a:pt x="93913" y="97987"/>
                  </a:lnTo>
                  <a:lnTo>
                    <a:pt x="93581" y="98142"/>
                  </a:lnTo>
                  <a:lnTo>
                    <a:pt x="93581" y="98259"/>
                  </a:lnTo>
                  <a:lnTo>
                    <a:pt x="93367" y="98259"/>
                  </a:lnTo>
                  <a:lnTo>
                    <a:pt x="93272" y="98608"/>
                  </a:lnTo>
                  <a:lnTo>
                    <a:pt x="92964" y="98608"/>
                  </a:lnTo>
                  <a:lnTo>
                    <a:pt x="92893" y="98919"/>
                  </a:lnTo>
                  <a:lnTo>
                    <a:pt x="92015" y="98919"/>
                  </a:lnTo>
                  <a:lnTo>
                    <a:pt x="92015" y="99540"/>
                  </a:lnTo>
                  <a:lnTo>
                    <a:pt x="91897" y="99695"/>
                  </a:lnTo>
                  <a:lnTo>
                    <a:pt x="91802" y="99812"/>
                  </a:lnTo>
                  <a:lnTo>
                    <a:pt x="91683" y="99967"/>
                  </a:lnTo>
                  <a:lnTo>
                    <a:pt x="91541" y="100084"/>
                  </a:lnTo>
                  <a:lnTo>
                    <a:pt x="91375" y="100161"/>
                  </a:lnTo>
                  <a:lnTo>
                    <a:pt x="91209" y="101015"/>
                  </a:lnTo>
                  <a:lnTo>
                    <a:pt x="90901" y="101637"/>
                  </a:lnTo>
                  <a:lnTo>
                    <a:pt x="90592" y="102374"/>
                  </a:lnTo>
                  <a:lnTo>
                    <a:pt x="90592" y="102646"/>
                  </a:lnTo>
                  <a:lnTo>
                    <a:pt x="89952" y="103578"/>
                  </a:lnTo>
                  <a:lnTo>
                    <a:pt x="89952" y="103927"/>
                  </a:lnTo>
                  <a:lnTo>
                    <a:pt x="89573" y="104199"/>
                  </a:lnTo>
                  <a:lnTo>
                    <a:pt x="89573" y="104471"/>
                  </a:lnTo>
                  <a:lnTo>
                    <a:pt x="89383" y="104703"/>
                  </a:lnTo>
                  <a:lnTo>
                    <a:pt x="89383" y="104820"/>
                  </a:lnTo>
                  <a:lnTo>
                    <a:pt x="89264" y="104975"/>
                  </a:lnTo>
                  <a:lnTo>
                    <a:pt x="89169" y="104975"/>
                  </a:lnTo>
                  <a:lnTo>
                    <a:pt x="89098" y="105053"/>
                  </a:lnTo>
                  <a:lnTo>
                    <a:pt x="89003" y="105053"/>
                  </a:lnTo>
                  <a:lnTo>
                    <a:pt x="88909" y="105131"/>
                  </a:lnTo>
                  <a:lnTo>
                    <a:pt x="88837" y="105247"/>
                  </a:lnTo>
                  <a:lnTo>
                    <a:pt x="88695" y="105480"/>
                  </a:lnTo>
                  <a:lnTo>
                    <a:pt x="88624" y="105480"/>
                  </a:lnTo>
                  <a:lnTo>
                    <a:pt x="88648" y="105519"/>
                  </a:lnTo>
                  <a:lnTo>
                    <a:pt x="88648" y="105752"/>
                  </a:lnTo>
                  <a:lnTo>
                    <a:pt x="88695" y="105907"/>
                  </a:lnTo>
                  <a:lnTo>
                    <a:pt x="88743" y="106101"/>
                  </a:lnTo>
                  <a:lnTo>
                    <a:pt x="88743" y="106295"/>
                  </a:lnTo>
                  <a:lnTo>
                    <a:pt x="88695" y="106528"/>
                  </a:lnTo>
                  <a:lnTo>
                    <a:pt x="87747" y="106800"/>
                  </a:lnTo>
                  <a:lnTo>
                    <a:pt x="87320" y="107227"/>
                  </a:lnTo>
                  <a:lnTo>
                    <a:pt x="86893" y="107732"/>
                  </a:lnTo>
                  <a:lnTo>
                    <a:pt x="86466" y="108236"/>
                  </a:lnTo>
                  <a:lnTo>
                    <a:pt x="85992" y="108586"/>
                  </a:lnTo>
                  <a:lnTo>
                    <a:pt x="85944" y="108780"/>
                  </a:lnTo>
                  <a:lnTo>
                    <a:pt x="85897" y="108935"/>
                  </a:lnTo>
                  <a:lnTo>
                    <a:pt x="85849" y="109013"/>
                  </a:lnTo>
                  <a:lnTo>
                    <a:pt x="85778" y="109129"/>
                  </a:lnTo>
                  <a:lnTo>
                    <a:pt x="85683" y="109129"/>
                  </a:lnTo>
                  <a:lnTo>
                    <a:pt x="85683" y="109479"/>
                  </a:lnTo>
                  <a:lnTo>
                    <a:pt x="85517" y="109634"/>
                  </a:lnTo>
                  <a:lnTo>
                    <a:pt x="85517" y="109906"/>
                  </a:lnTo>
                  <a:lnTo>
                    <a:pt x="85304" y="110139"/>
                  </a:lnTo>
                  <a:lnTo>
                    <a:pt x="85162" y="110604"/>
                  </a:lnTo>
                  <a:lnTo>
                    <a:pt x="85114" y="111342"/>
                  </a:lnTo>
                  <a:lnTo>
                    <a:pt x="85209" y="111342"/>
                  </a:lnTo>
                  <a:lnTo>
                    <a:pt x="85209" y="111536"/>
                  </a:lnTo>
                  <a:lnTo>
                    <a:pt x="85470" y="111381"/>
                  </a:lnTo>
                  <a:lnTo>
                    <a:pt x="85731" y="111342"/>
                  </a:lnTo>
                  <a:lnTo>
                    <a:pt x="85944" y="111381"/>
                  </a:lnTo>
                  <a:lnTo>
                    <a:pt x="86063" y="111808"/>
                  </a:lnTo>
                  <a:lnTo>
                    <a:pt x="86158" y="112041"/>
                  </a:lnTo>
                  <a:lnTo>
                    <a:pt x="86252" y="112235"/>
                  </a:lnTo>
                  <a:lnTo>
                    <a:pt x="86252" y="112507"/>
                  </a:lnTo>
                  <a:lnTo>
                    <a:pt x="86252" y="112895"/>
                  </a:lnTo>
                  <a:lnTo>
                    <a:pt x="86158" y="113011"/>
                  </a:lnTo>
                  <a:lnTo>
                    <a:pt x="86110" y="113167"/>
                  </a:lnTo>
                  <a:lnTo>
                    <a:pt x="86063" y="113244"/>
                  </a:lnTo>
                  <a:lnTo>
                    <a:pt x="85849" y="113244"/>
                  </a:lnTo>
                  <a:lnTo>
                    <a:pt x="85849" y="113361"/>
                  </a:lnTo>
                  <a:lnTo>
                    <a:pt x="85375" y="113516"/>
                  </a:lnTo>
                  <a:lnTo>
                    <a:pt x="85375" y="113671"/>
                  </a:lnTo>
                  <a:lnTo>
                    <a:pt x="85114" y="113671"/>
                  </a:lnTo>
                  <a:lnTo>
                    <a:pt x="85114" y="113866"/>
                  </a:lnTo>
                  <a:lnTo>
                    <a:pt x="84830" y="114137"/>
                  </a:lnTo>
                  <a:lnTo>
                    <a:pt x="84830" y="114448"/>
                  </a:lnTo>
                  <a:lnTo>
                    <a:pt x="84355" y="115069"/>
                  </a:lnTo>
                  <a:lnTo>
                    <a:pt x="84260" y="115341"/>
                  </a:lnTo>
                  <a:lnTo>
                    <a:pt x="83691" y="115341"/>
                  </a:lnTo>
                  <a:lnTo>
                    <a:pt x="83691" y="115574"/>
                  </a:lnTo>
                  <a:lnTo>
                    <a:pt x="83478" y="115574"/>
                  </a:lnTo>
                  <a:lnTo>
                    <a:pt x="83478" y="115690"/>
                  </a:lnTo>
                  <a:lnTo>
                    <a:pt x="83217" y="115690"/>
                  </a:lnTo>
                  <a:lnTo>
                    <a:pt x="83003" y="116195"/>
                  </a:lnTo>
                  <a:lnTo>
                    <a:pt x="82837" y="116195"/>
                  </a:lnTo>
                  <a:lnTo>
                    <a:pt x="82743" y="116467"/>
                  </a:lnTo>
                  <a:lnTo>
                    <a:pt x="82529" y="116467"/>
                  </a:lnTo>
                  <a:lnTo>
                    <a:pt x="82411" y="116816"/>
                  </a:lnTo>
                  <a:lnTo>
                    <a:pt x="82363" y="117321"/>
                  </a:lnTo>
                  <a:lnTo>
                    <a:pt x="82268" y="117670"/>
                  </a:lnTo>
                  <a:lnTo>
                    <a:pt x="82055" y="117903"/>
                  </a:lnTo>
                  <a:lnTo>
                    <a:pt x="82055" y="118175"/>
                  </a:lnTo>
                  <a:lnTo>
                    <a:pt x="81581" y="118796"/>
                  </a:lnTo>
                  <a:lnTo>
                    <a:pt x="81367" y="119223"/>
                  </a:lnTo>
                  <a:lnTo>
                    <a:pt x="81154" y="119572"/>
                  </a:lnTo>
                  <a:lnTo>
                    <a:pt x="80940" y="119883"/>
                  </a:lnTo>
                  <a:lnTo>
                    <a:pt x="80584" y="120000"/>
                  </a:lnTo>
                  <a:lnTo>
                    <a:pt x="80086" y="120000"/>
                  </a:lnTo>
                  <a:lnTo>
                    <a:pt x="80086" y="118796"/>
                  </a:lnTo>
                  <a:lnTo>
                    <a:pt x="80205" y="118680"/>
                  </a:lnTo>
                  <a:lnTo>
                    <a:pt x="80300" y="118602"/>
                  </a:lnTo>
                  <a:lnTo>
                    <a:pt x="80371" y="118524"/>
                  </a:lnTo>
                  <a:lnTo>
                    <a:pt x="80513" y="118369"/>
                  </a:lnTo>
                  <a:lnTo>
                    <a:pt x="80632" y="118330"/>
                  </a:lnTo>
                  <a:lnTo>
                    <a:pt x="80561" y="117398"/>
                  </a:lnTo>
                  <a:lnTo>
                    <a:pt x="80418" y="116622"/>
                  </a:lnTo>
                  <a:lnTo>
                    <a:pt x="80252" y="115768"/>
                  </a:lnTo>
                  <a:lnTo>
                    <a:pt x="80158" y="114797"/>
                  </a:lnTo>
                  <a:lnTo>
                    <a:pt x="80466" y="114564"/>
                  </a:lnTo>
                  <a:lnTo>
                    <a:pt x="80466" y="114448"/>
                  </a:lnTo>
                  <a:lnTo>
                    <a:pt x="80632" y="114448"/>
                  </a:lnTo>
                  <a:lnTo>
                    <a:pt x="80632" y="114293"/>
                  </a:lnTo>
                  <a:lnTo>
                    <a:pt x="80940" y="114021"/>
                  </a:lnTo>
                  <a:lnTo>
                    <a:pt x="80940" y="113671"/>
                  </a:lnTo>
                  <a:lnTo>
                    <a:pt x="81035" y="113671"/>
                  </a:lnTo>
                  <a:lnTo>
                    <a:pt x="80845" y="111963"/>
                  </a:lnTo>
                  <a:lnTo>
                    <a:pt x="80774" y="111963"/>
                  </a:lnTo>
                  <a:lnTo>
                    <a:pt x="80774" y="111536"/>
                  </a:lnTo>
                  <a:lnTo>
                    <a:pt x="80632" y="111536"/>
                  </a:lnTo>
                  <a:lnTo>
                    <a:pt x="80632" y="107809"/>
                  </a:lnTo>
                  <a:lnTo>
                    <a:pt x="80466" y="107654"/>
                  </a:lnTo>
                  <a:lnTo>
                    <a:pt x="80466" y="107460"/>
                  </a:lnTo>
                  <a:lnTo>
                    <a:pt x="80300" y="107305"/>
                  </a:lnTo>
                  <a:lnTo>
                    <a:pt x="80300" y="107033"/>
                  </a:lnTo>
                  <a:lnTo>
                    <a:pt x="80086" y="106800"/>
                  </a:lnTo>
                  <a:lnTo>
                    <a:pt x="80086" y="105907"/>
                  </a:lnTo>
                  <a:lnTo>
                    <a:pt x="80418" y="105946"/>
                  </a:lnTo>
                  <a:lnTo>
                    <a:pt x="80727" y="106101"/>
                  </a:lnTo>
                  <a:lnTo>
                    <a:pt x="80940" y="106256"/>
                  </a:lnTo>
                  <a:lnTo>
                    <a:pt x="81249" y="106373"/>
                  </a:lnTo>
                  <a:lnTo>
                    <a:pt x="81249" y="106528"/>
                  </a:lnTo>
                  <a:lnTo>
                    <a:pt x="81296" y="106606"/>
                  </a:lnTo>
                  <a:lnTo>
                    <a:pt x="81296" y="106683"/>
                  </a:lnTo>
                  <a:lnTo>
                    <a:pt x="81320" y="106722"/>
                  </a:lnTo>
                  <a:lnTo>
                    <a:pt x="81320" y="106800"/>
                  </a:lnTo>
                  <a:lnTo>
                    <a:pt x="81415" y="106800"/>
                  </a:lnTo>
                  <a:lnTo>
                    <a:pt x="81581" y="107033"/>
                  </a:lnTo>
                  <a:lnTo>
                    <a:pt x="81889" y="107149"/>
                  </a:lnTo>
                  <a:lnTo>
                    <a:pt x="82197" y="107149"/>
                  </a:lnTo>
                  <a:lnTo>
                    <a:pt x="82197" y="107033"/>
                  </a:lnTo>
                  <a:lnTo>
                    <a:pt x="82363" y="107033"/>
                  </a:lnTo>
                  <a:lnTo>
                    <a:pt x="82363" y="106800"/>
                  </a:lnTo>
                  <a:lnTo>
                    <a:pt x="83003" y="106800"/>
                  </a:lnTo>
                  <a:lnTo>
                    <a:pt x="83146" y="105480"/>
                  </a:lnTo>
                  <a:lnTo>
                    <a:pt x="83003" y="105325"/>
                  </a:lnTo>
                  <a:lnTo>
                    <a:pt x="82932" y="105247"/>
                  </a:lnTo>
                  <a:lnTo>
                    <a:pt x="82790" y="105169"/>
                  </a:lnTo>
                  <a:lnTo>
                    <a:pt x="82671" y="105131"/>
                  </a:lnTo>
                  <a:lnTo>
                    <a:pt x="82529" y="104471"/>
                  </a:lnTo>
                  <a:lnTo>
                    <a:pt x="82316" y="104354"/>
                  </a:lnTo>
                  <a:lnTo>
                    <a:pt x="82102" y="104199"/>
                  </a:lnTo>
                  <a:lnTo>
                    <a:pt x="81889" y="104043"/>
                  </a:lnTo>
                  <a:lnTo>
                    <a:pt x="81889" y="103927"/>
                  </a:lnTo>
                  <a:lnTo>
                    <a:pt x="81509" y="103927"/>
                  </a:lnTo>
                  <a:lnTo>
                    <a:pt x="81106" y="103151"/>
                  </a:lnTo>
                  <a:lnTo>
                    <a:pt x="80940" y="103151"/>
                  </a:lnTo>
                  <a:lnTo>
                    <a:pt x="80940" y="102995"/>
                  </a:lnTo>
                  <a:lnTo>
                    <a:pt x="80774" y="102918"/>
                  </a:lnTo>
                  <a:lnTo>
                    <a:pt x="80632" y="102918"/>
                  </a:lnTo>
                  <a:lnTo>
                    <a:pt x="80513" y="102995"/>
                  </a:lnTo>
                  <a:lnTo>
                    <a:pt x="80371" y="103073"/>
                  </a:lnTo>
                  <a:lnTo>
                    <a:pt x="80300" y="103151"/>
                  </a:lnTo>
                  <a:lnTo>
                    <a:pt x="79043" y="103151"/>
                  </a:lnTo>
                  <a:lnTo>
                    <a:pt x="79043" y="103267"/>
                  </a:lnTo>
                  <a:lnTo>
                    <a:pt x="78474" y="103267"/>
                  </a:lnTo>
                  <a:lnTo>
                    <a:pt x="78474" y="103422"/>
                  </a:lnTo>
                  <a:lnTo>
                    <a:pt x="78094" y="103422"/>
                  </a:lnTo>
                  <a:lnTo>
                    <a:pt x="78094" y="103578"/>
                  </a:lnTo>
                  <a:lnTo>
                    <a:pt x="77715" y="103578"/>
                  </a:lnTo>
                  <a:lnTo>
                    <a:pt x="77715" y="103694"/>
                  </a:lnTo>
                  <a:lnTo>
                    <a:pt x="77146" y="103694"/>
                  </a:lnTo>
                  <a:lnTo>
                    <a:pt x="76932" y="103849"/>
                  </a:lnTo>
                  <a:lnTo>
                    <a:pt x="76505" y="103927"/>
                  </a:lnTo>
                  <a:lnTo>
                    <a:pt x="76031" y="104043"/>
                  </a:lnTo>
                  <a:lnTo>
                    <a:pt x="75509" y="104121"/>
                  </a:lnTo>
                  <a:lnTo>
                    <a:pt x="75083" y="104121"/>
                  </a:lnTo>
                  <a:lnTo>
                    <a:pt x="74774" y="104043"/>
                  </a:lnTo>
                  <a:lnTo>
                    <a:pt x="74679" y="103694"/>
                  </a:lnTo>
                  <a:lnTo>
                    <a:pt x="74466" y="103694"/>
                  </a:lnTo>
                  <a:lnTo>
                    <a:pt x="74466" y="103578"/>
                  </a:lnTo>
                  <a:lnTo>
                    <a:pt x="74205" y="103422"/>
                  </a:lnTo>
                  <a:lnTo>
                    <a:pt x="74205" y="102995"/>
                  </a:lnTo>
                  <a:lnTo>
                    <a:pt x="74086" y="102840"/>
                  </a:lnTo>
                  <a:lnTo>
                    <a:pt x="74039" y="102724"/>
                  </a:lnTo>
                  <a:lnTo>
                    <a:pt x="73992" y="102568"/>
                  </a:lnTo>
                  <a:lnTo>
                    <a:pt x="73944" y="102413"/>
                  </a:lnTo>
                  <a:lnTo>
                    <a:pt x="73920" y="102374"/>
                  </a:lnTo>
                  <a:lnTo>
                    <a:pt x="73826" y="102296"/>
                  </a:lnTo>
                  <a:lnTo>
                    <a:pt x="73731" y="102296"/>
                  </a:lnTo>
                  <a:lnTo>
                    <a:pt x="73660" y="102296"/>
                  </a:lnTo>
                  <a:lnTo>
                    <a:pt x="73612" y="102296"/>
                  </a:lnTo>
                  <a:lnTo>
                    <a:pt x="73517" y="102219"/>
                  </a:lnTo>
                  <a:lnTo>
                    <a:pt x="73517" y="101714"/>
                  </a:lnTo>
                  <a:lnTo>
                    <a:pt x="73446" y="101714"/>
                  </a:lnTo>
                  <a:lnTo>
                    <a:pt x="73446" y="101248"/>
                  </a:lnTo>
                  <a:lnTo>
                    <a:pt x="73256" y="101093"/>
                  </a:lnTo>
                  <a:lnTo>
                    <a:pt x="73256" y="100821"/>
                  </a:lnTo>
                  <a:lnTo>
                    <a:pt x="72782" y="100317"/>
                  </a:lnTo>
                  <a:lnTo>
                    <a:pt x="72403" y="98608"/>
                  </a:lnTo>
                  <a:lnTo>
                    <a:pt x="72094" y="98764"/>
                  </a:lnTo>
                  <a:lnTo>
                    <a:pt x="72094" y="98919"/>
                  </a:lnTo>
                  <a:lnTo>
                    <a:pt x="71928" y="98919"/>
                  </a:lnTo>
                  <a:lnTo>
                    <a:pt x="71928" y="99035"/>
                  </a:lnTo>
                  <a:lnTo>
                    <a:pt x="70885" y="99035"/>
                  </a:lnTo>
                  <a:lnTo>
                    <a:pt x="70624" y="98492"/>
                  </a:lnTo>
                  <a:lnTo>
                    <a:pt x="70292" y="97910"/>
                  </a:lnTo>
                  <a:lnTo>
                    <a:pt x="69984" y="97405"/>
                  </a:lnTo>
                  <a:lnTo>
                    <a:pt x="69723" y="96784"/>
                  </a:lnTo>
                  <a:lnTo>
                    <a:pt x="69462" y="96784"/>
                  </a:lnTo>
                  <a:lnTo>
                    <a:pt x="69462" y="96590"/>
                  </a:lnTo>
                  <a:lnTo>
                    <a:pt x="69391" y="96590"/>
                  </a:lnTo>
                  <a:lnTo>
                    <a:pt x="69391" y="96784"/>
                  </a:lnTo>
                  <a:lnTo>
                    <a:pt x="68774" y="96784"/>
                  </a:lnTo>
                  <a:lnTo>
                    <a:pt x="68774" y="97560"/>
                  </a:lnTo>
                  <a:lnTo>
                    <a:pt x="68229" y="97560"/>
                  </a:lnTo>
                  <a:lnTo>
                    <a:pt x="68229" y="97366"/>
                  </a:lnTo>
                  <a:lnTo>
                    <a:pt x="68181" y="97288"/>
                  </a:lnTo>
                  <a:lnTo>
                    <a:pt x="68181" y="97211"/>
                  </a:lnTo>
                  <a:lnTo>
                    <a:pt x="68134" y="97211"/>
                  </a:lnTo>
                  <a:lnTo>
                    <a:pt x="68086" y="97133"/>
                  </a:lnTo>
                  <a:lnTo>
                    <a:pt x="68039" y="97055"/>
                  </a:lnTo>
                  <a:lnTo>
                    <a:pt x="67778" y="96861"/>
                  </a:lnTo>
                  <a:lnTo>
                    <a:pt x="67399" y="96706"/>
                  </a:lnTo>
                  <a:lnTo>
                    <a:pt x="67019" y="96784"/>
                  </a:lnTo>
                  <a:lnTo>
                    <a:pt x="66806" y="98492"/>
                  </a:lnTo>
                  <a:lnTo>
                    <a:pt x="66545" y="98492"/>
                  </a:lnTo>
                  <a:lnTo>
                    <a:pt x="66545" y="98608"/>
                  </a:lnTo>
                  <a:lnTo>
                    <a:pt x="66450" y="98764"/>
                  </a:lnTo>
                  <a:lnTo>
                    <a:pt x="66403" y="98841"/>
                  </a:lnTo>
                  <a:lnTo>
                    <a:pt x="66355" y="99035"/>
                  </a:lnTo>
                  <a:lnTo>
                    <a:pt x="66332" y="99268"/>
                  </a:lnTo>
                  <a:lnTo>
                    <a:pt x="65857" y="99268"/>
                  </a:lnTo>
                  <a:lnTo>
                    <a:pt x="65715" y="100161"/>
                  </a:lnTo>
                  <a:lnTo>
                    <a:pt x="65501" y="100821"/>
                  </a:lnTo>
                  <a:lnTo>
                    <a:pt x="65193" y="101365"/>
                  </a:lnTo>
                  <a:lnTo>
                    <a:pt x="65122" y="101714"/>
                  </a:lnTo>
                  <a:lnTo>
                    <a:pt x="64814" y="101714"/>
                  </a:lnTo>
                  <a:lnTo>
                    <a:pt x="64719" y="102025"/>
                  </a:lnTo>
                  <a:lnTo>
                    <a:pt x="63083" y="102219"/>
                  </a:lnTo>
                  <a:lnTo>
                    <a:pt x="63011" y="102491"/>
                  </a:lnTo>
                  <a:lnTo>
                    <a:pt x="61873" y="102646"/>
                  </a:lnTo>
                  <a:lnTo>
                    <a:pt x="61873" y="102491"/>
                  </a:lnTo>
                  <a:lnTo>
                    <a:pt x="61660" y="102491"/>
                  </a:lnTo>
                  <a:lnTo>
                    <a:pt x="61660" y="102374"/>
                  </a:lnTo>
                  <a:lnTo>
                    <a:pt x="61399" y="102374"/>
                  </a:lnTo>
                  <a:lnTo>
                    <a:pt x="61328" y="102025"/>
                  </a:lnTo>
                  <a:lnTo>
                    <a:pt x="61019" y="102025"/>
                  </a:lnTo>
                  <a:lnTo>
                    <a:pt x="61019" y="101869"/>
                  </a:lnTo>
                  <a:lnTo>
                    <a:pt x="60853" y="101869"/>
                  </a:lnTo>
                  <a:lnTo>
                    <a:pt x="60853" y="101714"/>
                  </a:lnTo>
                  <a:lnTo>
                    <a:pt x="60450" y="101714"/>
                  </a:lnTo>
                  <a:lnTo>
                    <a:pt x="60450" y="101598"/>
                  </a:lnTo>
                  <a:lnTo>
                    <a:pt x="60166" y="101598"/>
                  </a:lnTo>
                  <a:lnTo>
                    <a:pt x="60166" y="101365"/>
                  </a:lnTo>
                  <a:lnTo>
                    <a:pt x="59762" y="101365"/>
                  </a:lnTo>
                  <a:lnTo>
                    <a:pt x="59762" y="101248"/>
                  </a:lnTo>
                  <a:lnTo>
                    <a:pt x="59478" y="101248"/>
                  </a:lnTo>
                  <a:lnTo>
                    <a:pt x="59169" y="101365"/>
                  </a:lnTo>
                  <a:lnTo>
                    <a:pt x="58956" y="101598"/>
                  </a:lnTo>
                  <a:lnTo>
                    <a:pt x="58743" y="101714"/>
                  </a:lnTo>
                  <a:lnTo>
                    <a:pt x="58434" y="101714"/>
                  </a:lnTo>
                  <a:lnTo>
                    <a:pt x="58007" y="101637"/>
                  </a:lnTo>
                  <a:lnTo>
                    <a:pt x="57581" y="101520"/>
                  </a:lnTo>
                  <a:lnTo>
                    <a:pt x="57130" y="101365"/>
                  </a:lnTo>
                  <a:lnTo>
                    <a:pt x="56845" y="101248"/>
                  </a:lnTo>
                  <a:lnTo>
                    <a:pt x="56845" y="100938"/>
                  </a:lnTo>
                  <a:lnTo>
                    <a:pt x="56750" y="100860"/>
                  </a:lnTo>
                  <a:lnTo>
                    <a:pt x="56656" y="100821"/>
                  </a:lnTo>
                  <a:lnTo>
                    <a:pt x="56632" y="100821"/>
                  </a:lnTo>
                  <a:lnTo>
                    <a:pt x="56584" y="100744"/>
                  </a:lnTo>
                  <a:lnTo>
                    <a:pt x="56584" y="100666"/>
                  </a:lnTo>
                  <a:lnTo>
                    <a:pt x="56537" y="100588"/>
                  </a:lnTo>
                  <a:lnTo>
                    <a:pt x="56442" y="100472"/>
                  </a:lnTo>
                  <a:lnTo>
                    <a:pt x="56442" y="100317"/>
                  </a:lnTo>
                  <a:lnTo>
                    <a:pt x="56276" y="100317"/>
                  </a:lnTo>
                  <a:lnTo>
                    <a:pt x="56181" y="100666"/>
                  </a:lnTo>
                  <a:lnTo>
                    <a:pt x="56015" y="100744"/>
                  </a:lnTo>
                  <a:lnTo>
                    <a:pt x="55707" y="100860"/>
                  </a:lnTo>
                  <a:lnTo>
                    <a:pt x="55328" y="100938"/>
                  </a:lnTo>
                  <a:lnTo>
                    <a:pt x="54901" y="101093"/>
                  </a:lnTo>
                  <a:lnTo>
                    <a:pt x="54545" y="101171"/>
                  </a:lnTo>
                  <a:lnTo>
                    <a:pt x="54284" y="101093"/>
                  </a:lnTo>
                  <a:lnTo>
                    <a:pt x="54284" y="100938"/>
                  </a:lnTo>
                  <a:lnTo>
                    <a:pt x="53739" y="100938"/>
                  </a:lnTo>
                  <a:lnTo>
                    <a:pt x="53739" y="101093"/>
                  </a:lnTo>
                  <a:lnTo>
                    <a:pt x="53335" y="101093"/>
                  </a:lnTo>
                  <a:lnTo>
                    <a:pt x="53335" y="101248"/>
                  </a:lnTo>
                  <a:lnTo>
                    <a:pt x="52173" y="101248"/>
                  </a:lnTo>
                  <a:lnTo>
                    <a:pt x="52173" y="101365"/>
                  </a:lnTo>
                  <a:lnTo>
                    <a:pt x="50893" y="101365"/>
                  </a:lnTo>
                  <a:lnTo>
                    <a:pt x="50893" y="101598"/>
                  </a:lnTo>
                  <a:lnTo>
                    <a:pt x="49802" y="101598"/>
                  </a:lnTo>
                  <a:lnTo>
                    <a:pt x="49802" y="101714"/>
                  </a:lnTo>
                  <a:lnTo>
                    <a:pt x="48521" y="101714"/>
                  </a:lnTo>
                  <a:lnTo>
                    <a:pt x="48521" y="101869"/>
                  </a:lnTo>
                  <a:lnTo>
                    <a:pt x="47644" y="101869"/>
                  </a:lnTo>
                  <a:lnTo>
                    <a:pt x="47644" y="102025"/>
                  </a:lnTo>
                  <a:lnTo>
                    <a:pt x="46482" y="102025"/>
                  </a:lnTo>
                  <a:lnTo>
                    <a:pt x="45889" y="102219"/>
                  </a:lnTo>
                  <a:lnTo>
                    <a:pt x="45201" y="102296"/>
                  </a:lnTo>
                  <a:lnTo>
                    <a:pt x="44418" y="102374"/>
                  </a:lnTo>
                  <a:lnTo>
                    <a:pt x="42521" y="102219"/>
                  </a:lnTo>
                  <a:lnTo>
                    <a:pt x="42521" y="102374"/>
                  </a:lnTo>
                  <a:lnTo>
                    <a:pt x="41098" y="102374"/>
                  </a:lnTo>
                  <a:lnTo>
                    <a:pt x="41098" y="102219"/>
                  </a:lnTo>
                  <a:lnTo>
                    <a:pt x="38822" y="102219"/>
                  </a:lnTo>
                  <a:lnTo>
                    <a:pt x="37660" y="102219"/>
                  </a:lnTo>
                  <a:lnTo>
                    <a:pt x="36450" y="102141"/>
                  </a:lnTo>
                  <a:lnTo>
                    <a:pt x="35359" y="102025"/>
                  </a:lnTo>
                  <a:lnTo>
                    <a:pt x="34363" y="101714"/>
                  </a:lnTo>
                  <a:lnTo>
                    <a:pt x="32086" y="101714"/>
                  </a:lnTo>
                  <a:lnTo>
                    <a:pt x="32086" y="101598"/>
                  </a:lnTo>
                  <a:lnTo>
                    <a:pt x="31920" y="101598"/>
                  </a:lnTo>
                  <a:lnTo>
                    <a:pt x="31707" y="101093"/>
                  </a:lnTo>
                  <a:lnTo>
                    <a:pt x="30830" y="101093"/>
                  </a:lnTo>
                  <a:lnTo>
                    <a:pt x="30830" y="100938"/>
                  </a:lnTo>
                  <a:lnTo>
                    <a:pt x="30189" y="100938"/>
                  </a:lnTo>
                  <a:lnTo>
                    <a:pt x="30189" y="100821"/>
                  </a:lnTo>
                  <a:lnTo>
                    <a:pt x="29715" y="100821"/>
                  </a:lnTo>
                  <a:lnTo>
                    <a:pt x="29715" y="100666"/>
                  </a:lnTo>
                  <a:lnTo>
                    <a:pt x="26703" y="100317"/>
                  </a:lnTo>
                  <a:lnTo>
                    <a:pt x="26703" y="100161"/>
                  </a:lnTo>
                  <a:lnTo>
                    <a:pt x="26015" y="100161"/>
                  </a:lnTo>
                  <a:lnTo>
                    <a:pt x="26015" y="100045"/>
                  </a:lnTo>
                  <a:lnTo>
                    <a:pt x="25541" y="100045"/>
                  </a:lnTo>
                  <a:lnTo>
                    <a:pt x="25541" y="99890"/>
                  </a:lnTo>
                  <a:lnTo>
                    <a:pt x="24189" y="99890"/>
                  </a:lnTo>
                  <a:lnTo>
                    <a:pt x="24189" y="99695"/>
                  </a:lnTo>
                  <a:lnTo>
                    <a:pt x="23454" y="99695"/>
                  </a:lnTo>
                  <a:lnTo>
                    <a:pt x="23454" y="99540"/>
                  </a:lnTo>
                  <a:lnTo>
                    <a:pt x="23241" y="99540"/>
                  </a:lnTo>
                  <a:lnTo>
                    <a:pt x="23241" y="99385"/>
                  </a:lnTo>
                  <a:lnTo>
                    <a:pt x="22600" y="99385"/>
                  </a:lnTo>
                  <a:lnTo>
                    <a:pt x="21699" y="99035"/>
                  </a:lnTo>
                  <a:lnTo>
                    <a:pt x="20750" y="98686"/>
                  </a:lnTo>
                  <a:lnTo>
                    <a:pt x="19849" y="98259"/>
                  </a:lnTo>
                  <a:lnTo>
                    <a:pt x="18640" y="98142"/>
                  </a:lnTo>
                  <a:lnTo>
                    <a:pt x="18640" y="97987"/>
                  </a:lnTo>
                  <a:lnTo>
                    <a:pt x="18332" y="97987"/>
                  </a:lnTo>
                  <a:lnTo>
                    <a:pt x="18332" y="97832"/>
                  </a:lnTo>
                  <a:lnTo>
                    <a:pt x="17003" y="97560"/>
                  </a:lnTo>
                  <a:lnTo>
                    <a:pt x="17003" y="97366"/>
                  </a:lnTo>
                  <a:lnTo>
                    <a:pt x="16600" y="97366"/>
                  </a:lnTo>
                  <a:lnTo>
                    <a:pt x="16600" y="97211"/>
                  </a:lnTo>
                  <a:lnTo>
                    <a:pt x="16339" y="97211"/>
                  </a:lnTo>
                  <a:lnTo>
                    <a:pt x="16339" y="97055"/>
                  </a:lnTo>
                  <a:lnTo>
                    <a:pt x="15865" y="97055"/>
                  </a:lnTo>
                  <a:lnTo>
                    <a:pt x="15865" y="96939"/>
                  </a:lnTo>
                  <a:lnTo>
                    <a:pt x="15652" y="96939"/>
                  </a:lnTo>
                  <a:lnTo>
                    <a:pt x="15652" y="96784"/>
                  </a:lnTo>
                  <a:lnTo>
                    <a:pt x="15391" y="96784"/>
                  </a:lnTo>
                  <a:lnTo>
                    <a:pt x="15391" y="96590"/>
                  </a:lnTo>
                  <a:lnTo>
                    <a:pt x="14845" y="96590"/>
                  </a:lnTo>
                  <a:lnTo>
                    <a:pt x="14845" y="96434"/>
                  </a:lnTo>
                  <a:lnTo>
                    <a:pt x="14158" y="96279"/>
                  </a:lnTo>
                  <a:lnTo>
                    <a:pt x="14158" y="96163"/>
                  </a:lnTo>
                  <a:lnTo>
                    <a:pt x="13897" y="96163"/>
                  </a:lnTo>
                  <a:lnTo>
                    <a:pt x="13897" y="95930"/>
                  </a:lnTo>
                  <a:lnTo>
                    <a:pt x="13494" y="95930"/>
                  </a:lnTo>
                  <a:lnTo>
                    <a:pt x="13494" y="95813"/>
                  </a:lnTo>
                  <a:lnTo>
                    <a:pt x="12640" y="95658"/>
                  </a:lnTo>
                  <a:lnTo>
                    <a:pt x="12640" y="95503"/>
                  </a:lnTo>
                  <a:lnTo>
                    <a:pt x="12260" y="95503"/>
                  </a:lnTo>
                  <a:lnTo>
                    <a:pt x="12260" y="95386"/>
                  </a:lnTo>
                  <a:lnTo>
                    <a:pt x="12071" y="95386"/>
                  </a:lnTo>
                  <a:lnTo>
                    <a:pt x="12071" y="95231"/>
                  </a:lnTo>
                  <a:lnTo>
                    <a:pt x="11691" y="95231"/>
                  </a:lnTo>
                  <a:lnTo>
                    <a:pt x="11691" y="95037"/>
                  </a:lnTo>
                  <a:lnTo>
                    <a:pt x="11312" y="95037"/>
                  </a:lnTo>
                  <a:lnTo>
                    <a:pt x="11051" y="94454"/>
                  </a:lnTo>
                  <a:lnTo>
                    <a:pt x="10837" y="94260"/>
                  </a:lnTo>
                  <a:lnTo>
                    <a:pt x="10837" y="92824"/>
                  </a:lnTo>
                  <a:lnTo>
                    <a:pt x="10648" y="92824"/>
                  </a:lnTo>
                  <a:lnTo>
                    <a:pt x="10648" y="91349"/>
                  </a:lnTo>
                  <a:lnTo>
                    <a:pt x="9960" y="91349"/>
                  </a:lnTo>
                  <a:lnTo>
                    <a:pt x="9960" y="89602"/>
                  </a:lnTo>
                  <a:lnTo>
                    <a:pt x="8845" y="89291"/>
                  </a:lnTo>
                  <a:lnTo>
                    <a:pt x="8845" y="89446"/>
                  </a:lnTo>
                  <a:lnTo>
                    <a:pt x="9320" y="90378"/>
                  </a:lnTo>
                  <a:lnTo>
                    <a:pt x="9486" y="90494"/>
                  </a:lnTo>
                  <a:lnTo>
                    <a:pt x="9486" y="90844"/>
                  </a:lnTo>
                  <a:lnTo>
                    <a:pt x="9889" y="91349"/>
                  </a:lnTo>
                  <a:lnTo>
                    <a:pt x="9889" y="92397"/>
                  </a:lnTo>
                  <a:lnTo>
                    <a:pt x="10055" y="93406"/>
                  </a:lnTo>
                  <a:lnTo>
                    <a:pt x="10150" y="94454"/>
                  </a:lnTo>
                  <a:lnTo>
                    <a:pt x="10173" y="95658"/>
                  </a:lnTo>
                  <a:lnTo>
                    <a:pt x="8940" y="95658"/>
                  </a:lnTo>
                  <a:lnTo>
                    <a:pt x="8845" y="95386"/>
                  </a:lnTo>
                  <a:lnTo>
                    <a:pt x="8679" y="95386"/>
                  </a:lnTo>
                  <a:lnTo>
                    <a:pt x="8679" y="95037"/>
                  </a:lnTo>
                  <a:lnTo>
                    <a:pt x="8252" y="94648"/>
                  </a:lnTo>
                  <a:lnTo>
                    <a:pt x="7944" y="94183"/>
                  </a:lnTo>
                  <a:lnTo>
                    <a:pt x="7588" y="93600"/>
                  </a:lnTo>
                  <a:lnTo>
                    <a:pt x="7422" y="93484"/>
                  </a:lnTo>
                  <a:lnTo>
                    <a:pt x="7256" y="91931"/>
                  </a:lnTo>
                  <a:lnTo>
                    <a:pt x="6640" y="91776"/>
                  </a:lnTo>
                  <a:lnTo>
                    <a:pt x="6640" y="90727"/>
                  </a:lnTo>
                  <a:lnTo>
                    <a:pt x="6569" y="90727"/>
                  </a:lnTo>
                  <a:lnTo>
                    <a:pt x="6379" y="90145"/>
                  </a:lnTo>
                  <a:lnTo>
                    <a:pt x="6166" y="89718"/>
                  </a:lnTo>
                  <a:lnTo>
                    <a:pt x="5905" y="89291"/>
                  </a:lnTo>
                  <a:lnTo>
                    <a:pt x="5691" y="89175"/>
                  </a:lnTo>
                  <a:lnTo>
                    <a:pt x="5691" y="87272"/>
                  </a:lnTo>
                  <a:lnTo>
                    <a:pt x="5620" y="87195"/>
                  </a:lnTo>
                  <a:lnTo>
                    <a:pt x="5525" y="87039"/>
                  </a:lnTo>
                  <a:lnTo>
                    <a:pt x="5478" y="86962"/>
                  </a:lnTo>
                  <a:lnTo>
                    <a:pt x="5407" y="86845"/>
                  </a:lnTo>
                  <a:lnTo>
                    <a:pt x="5312" y="86768"/>
                  </a:lnTo>
                  <a:lnTo>
                    <a:pt x="5169" y="86690"/>
                  </a:lnTo>
                  <a:lnTo>
                    <a:pt x="5051" y="86690"/>
                  </a:lnTo>
                  <a:lnTo>
                    <a:pt x="5051" y="86418"/>
                  </a:lnTo>
                  <a:lnTo>
                    <a:pt x="5051" y="86108"/>
                  </a:lnTo>
                  <a:lnTo>
                    <a:pt x="5003" y="85991"/>
                  </a:lnTo>
                  <a:lnTo>
                    <a:pt x="4956" y="85758"/>
                  </a:lnTo>
                  <a:lnTo>
                    <a:pt x="4956" y="85564"/>
                  </a:lnTo>
                  <a:lnTo>
                    <a:pt x="4790" y="85486"/>
                  </a:lnTo>
                  <a:lnTo>
                    <a:pt x="4671" y="85409"/>
                  </a:lnTo>
                  <a:lnTo>
                    <a:pt x="4577" y="85292"/>
                  </a:lnTo>
                  <a:lnTo>
                    <a:pt x="4458" y="85215"/>
                  </a:lnTo>
                  <a:lnTo>
                    <a:pt x="4268" y="85059"/>
                  </a:lnTo>
                  <a:lnTo>
                    <a:pt x="4268" y="83079"/>
                  </a:lnTo>
                  <a:lnTo>
                    <a:pt x="4743" y="82963"/>
                  </a:lnTo>
                  <a:lnTo>
                    <a:pt x="4743" y="81837"/>
                  </a:lnTo>
                  <a:lnTo>
                    <a:pt x="5359" y="81837"/>
                  </a:lnTo>
                  <a:lnTo>
                    <a:pt x="5359" y="79974"/>
                  </a:lnTo>
                  <a:lnTo>
                    <a:pt x="5525" y="79974"/>
                  </a:lnTo>
                  <a:lnTo>
                    <a:pt x="5573" y="79857"/>
                  </a:lnTo>
                  <a:lnTo>
                    <a:pt x="5620" y="79780"/>
                  </a:lnTo>
                  <a:lnTo>
                    <a:pt x="5644" y="79624"/>
                  </a:lnTo>
                  <a:lnTo>
                    <a:pt x="5691" y="79547"/>
                  </a:lnTo>
                  <a:lnTo>
                    <a:pt x="5691" y="79352"/>
                  </a:lnTo>
                  <a:lnTo>
                    <a:pt x="5620" y="78925"/>
                  </a:lnTo>
                  <a:lnTo>
                    <a:pt x="5573" y="78421"/>
                  </a:lnTo>
                  <a:lnTo>
                    <a:pt x="5644" y="77800"/>
                  </a:lnTo>
                  <a:lnTo>
                    <a:pt x="5739" y="77217"/>
                  </a:lnTo>
                  <a:lnTo>
                    <a:pt x="5833" y="76751"/>
                  </a:lnTo>
                  <a:lnTo>
                    <a:pt x="5905" y="76402"/>
                  </a:lnTo>
                  <a:lnTo>
                    <a:pt x="5833" y="76324"/>
                  </a:lnTo>
                  <a:lnTo>
                    <a:pt x="5786" y="76247"/>
                  </a:lnTo>
                  <a:lnTo>
                    <a:pt x="5739" y="76169"/>
                  </a:lnTo>
                  <a:lnTo>
                    <a:pt x="5739" y="76091"/>
                  </a:lnTo>
                  <a:lnTo>
                    <a:pt x="5786" y="76091"/>
                  </a:lnTo>
                  <a:lnTo>
                    <a:pt x="5786" y="76014"/>
                  </a:lnTo>
                  <a:lnTo>
                    <a:pt x="5739" y="75897"/>
                  </a:lnTo>
                  <a:lnTo>
                    <a:pt x="5691" y="75820"/>
                  </a:lnTo>
                  <a:lnTo>
                    <a:pt x="5620" y="75820"/>
                  </a:lnTo>
                  <a:lnTo>
                    <a:pt x="5430" y="75315"/>
                  </a:lnTo>
                  <a:lnTo>
                    <a:pt x="5146" y="75198"/>
                  </a:lnTo>
                  <a:lnTo>
                    <a:pt x="5051" y="74771"/>
                  </a:lnTo>
                  <a:lnTo>
                    <a:pt x="5003" y="73995"/>
                  </a:lnTo>
                  <a:lnTo>
                    <a:pt x="4956" y="73063"/>
                  </a:lnTo>
                  <a:lnTo>
                    <a:pt x="4932" y="72209"/>
                  </a:lnTo>
                  <a:lnTo>
                    <a:pt x="4956" y="71588"/>
                  </a:lnTo>
                  <a:lnTo>
                    <a:pt x="5003" y="71433"/>
                  </a:lnTo>
                  <a:lnTo>
                    <a:pt x="5051" y="71316"/>
                  </a:lnTo>
                  <a:lnTo>
                    <a:pt x="5098" y="71161"/>
                  </a:lnTo>
                  <a:lnTo>
                    <a:pt x="5146" y="71006"/>
                  </a:lnTo>
                  <a:lnTo>
                    <a:pt x="5169" y="70889"/>
                  </a:lnTo>
                  <a:lnTo>
                    <a:pt x="5146" y="70656"/>
                  </a:lnTo>
                  <a:lnTo>
                    <a:pt x="4956" y="70540"/>
                  </a:lnTo>
                  <a:lnTo>
                    <a:pt x="4956" y="69880"/>
                  </a:lnTo>
                  <a:lnTo>
                    <a:pt x="4885" y="69880"/>
                  </a:lnTo>
                  <a:lnTo>
                    <a:pt x="4743" y="68754"/>
                  </a:lnTo>
                  <a:lnTo>
                    <a:pt x="4671" y="68754"/>
                  </a:lnTo>
                  <a:lnTo>
                    <a:pt x="4671" y="67706"/>
                  </a:lnTo>
                  <a:lnTo>
                    <a:pt x="4743" y="67706"/>
                  </a:lnTo>
                  <a:lnTo>
                    <a:pt x="4743" y="67550"/>
                  </a:lnTo>
                  <a:lnTo>
                    <a:pt x="4695" y="66929"/>
                  </a:lnTo>
                  <a:lnTo>
                    <a:pt x="4624" y="66153"/>
                  </a:lnTo>
                  <a:lnTo>
                    <a:pt x="4671" y="65376"/>
                  </a:lnTo>
                  <a:lnTo>
                    <a:pt x="4743" y="65376"/>
                  </a:lnTo>
                  <a:lnTo>
                    <a:pt x="4885" y="64600"/>
                  </a:lnTo>
                  <a:lnTo>
                    <a:pt x="5217" y="64600"/>
                  </a:lnTo>
                  <a:lnTo>
                    <a:pt x="5264" y="64522"/>
                  </a:lnTo>
                  <a:lnTo>
                    <a:pt x="5312" y="64445"/>
                  </a:lnTo>
                  <a:lnTo>
                    <a:pt x="5359" y="64328"/>
                  </a:lnTo>
                  <a:lnTo>
                    <a:pt x="5430" y="64095"/>
                  </a:lnTo>
                  <a:lnTo>
                    <a:pt x="5478" y="63979"/>
                  </a:lnTo>
                  <a:lnTo>
                    <a:pt x="5573" y="63824"/>
                  </a:lnTo>
                  <a:lnTo>
                    <a:pt x="5620" y="63746"/>
                  </a:lnTo>
                  <a:lnTo>
                    <a:pt x="5620" y="63668"/>
                  </a:lnTo>
                  <a:lnTo>
                    <a:pt x="5905" y="63668"/>
                  </a:lnTo>
                  <a:lnTo>
                    <a:pt x="6000" y="63319"/>
                  </a:lnTo>
                  <a:lnTo>
                    <a:pt x="6094" y="63319"/>
                  </a:lnTo>
                  <a:lnTo>
                    <a:pt x="6094" y="63047"/>
                  </a:lnTo>
                  <a:lnTo>
                    <a:pt x="6166" y="63047"/>
                  </a:lnTo>
                  <a:lnTo>
                    <a:pt x="6166" y="62775"/>
                  </a:lnTo>
                  <a:lnTo>
                    <a:pt x="6308" y="62775"/>
                  </a:lnTo>
                  <a:lnTo>
                    <a:pt x="6308" y="62271"/>
                  </a:lnTo>
                  <a:lnTo>
                    <a:pt x="6379" y="62271"/>
                  </a:lnTo>
                  <a:lnTo>
                    <a:pt x="6379" y="61844"/>
                  </a:lnTo>
                  <a:lnTo>
                    <a:pt x="6569" y="61649"/>
                  </a:lnTo>
                  <a:lnTo>
                    <a:pt x="6640" y="60718"/>
                  </a:lnTo>
                  <a:lnTo>
                    <a:pt x="6569" y="60562"/>
                  </a:lnTo>
                  <a:lnTo>
                    <a:pt x="6474" y="60485"/>
                  </a:lnTo>
                  <a:lnTo>
                    <a:pt x="6426" y="60368"/>
                  </a:lnTo>
                  <a:lnTo>
                    <a:pt x="6426" y="60213"/>
                  </a:lnTo>
                  <a:lnTo>
                    <a:pt x="6379" y="60135"/>
                  </a:lnTo>
                  <a:lnTo>
                    <a:pt x="6355" y="59941"/>
                  </a:lnTo>
                  <a:lnTo>
                    <a:pt x="6308" y="59786"/>
                  </a:lnTo>
                  <a:lnTo>
                    <a:pt x="5905" y="59320"/>
                  </a:lnTo>
                  <a:lnTo>
                    <a:pt x="5905" y="59010"/>
                  </a:lnTo>
                  <a:lnTo>
                    <a:pt x="5525" y="58544"/>
                  </a:lnTo>
                  <a:lnTo>
                    <a:pt x="5525" y="58233"/>
                  </a:lnTo>
                  <a:lnTo>
                    <a:pt x="5217" y="57884"/>
                  </a:lnTo>
                  <a:lnTo>
                    <a:pt x="5217" y="53885"/>
                  </a:lnTo>
                  <a:lnTo>
                    <a:pt x="5312" y="53497"/>
                  </a:lnTo>
                  <a:lnTo>
                    <a:pt x="5312" y="52876"/>
                  </a:lnTo>
                  <a:lnTo>
                    <a:pt x="5264" y="52177"/>
                  </a:lnTo>
                  <a:lnTo>
                    <a:pt x="5264" y="51400"/>
                  </a:lnTo>
                  <a:lnTo>
                    <a:pt x="5217" y="50779"/>
                  </a:lnTo>
                  <a:lnTo>
                    <a:pt x="5146" y="47868"/>
                  </a:lnTo>
                  <a:lnTo>
                    <a:pt x="5051" y="47868"/>
                  </a:lnTo>
                  <a:lnTo>
                    <a:pt x="5051" y="47518"/>
                  </a:lnTo>
                  <a:lnTo>
                    <a:pt x="4885" y="47363"/>
                  </a:lnTo>
                  <a:lnTo>
                    <a:pt x="4885" y="46586"/>
                  </a:lnTo>
                  <a:lnTo>
                    <a:pt x="4743" y="46586"/>
                  </a:lnTo>
                  <a:lnTo>
                    <a:pt x="4743" y="45538"/>
                  </a:lnTo>
                  <a:lnTo>
                    <a:pt x="4885" y="45538"/>
                  </a:lnTo>
                  <a:lnTo>
                    <a:pt x="4932" y="44568"/>
                  </a:lnTo>
                  <a:lnTo>
                    <a:pt x="4790" y="43714"/>
                  </a:lnTo>
                  <a:lnTo>
                    <a:pt x="4671" y="43015"/>
                  </a:lnTo>
                  <a:lnTo>
                    <a:pt x="4316" y="42859"/>
                  </a:lnTo>
                  <a:lnTo>
                    <a:pt x="3936" y="42859"/>
                  </a:lnTo>
                  <a:lnTo>
                    <a:pt x="3675" y="43286"/>
                  </a:lnTo>
                  <a:lnTo>
                    <a:pt x="3320" y="43481"/>
                  </a:lnTo>
                  <a:lnTo>
                    <a:pt x="2893" y="43636"/>
                  </a:lnTo>
                  <a:lnTo>
                    <a:pt x="2466" y="43558"/>
                  </a:lnTo>
                  <a:lnTo>
                    <a:pt x="1992" y="43558"/>
                  </a:lnTo>
                  <a:lnTo>
                    <a:pt x="1565" y="43481"/>
                  </a:lnTo>
                  <a:lnTo>
                    <a:pt x="1565" y="40530"/>
                  </a:lnTo>
                  <a:lnTo>
                    <a:pt x="1422" y="40530"/>
                  </a:lnTo>
                  <a:lnTo>
                    <a:pt x="1422" y="40103"/>
                  </a:lnTo>
                  <a:lnTo>
                    <a:pt x="1351" y="40103"/>
                  </a:lnTo>
                  <a:lnTo>
                    <a:pt x="1351" y="39754"/>
                  </a:lnTo>
                  <a:lnTo>
                    <a:pt x="1256" y="39754"/>
                  </a:lnTo>
                  <a:lnTo>
                    <a:pt x="1256" y="38045"/>
                  </a:lnTo>
                  <a:lnTo>
                    <a:pt x="1565" y="38045"/>
                  </a:lnTo>
                  <a:lnTo>
                    <a:pt x="1565" y="36920"/>
                  </a:lnTo>
                  <a:lnTo>
                    <a:pt x="1256" y="36803"/>
                  </a:lnTo>
                  <a:lnTo>
                    <a:pt x="1256" y="36648"/>
                  </a:lnTo>
                  <a:lnTo>
                    <a:pt x="1090" y="36648"/>
                  </a:lnTo>
                  <a:lnTo>
                    <a:pt x="1090" y="36493"/>
                  </a:lnTo>
                  <a:lnTo>
                    <a:pt x="877" y="36493"/>
                  </a:lnTo>
                  <a:lnTo>
                    <a:pt x="687" y="36027"/>
                  </a:lnTo>
                  <a:lnTo>
                    <a:pt x="474" y="36027"/>
                  </a:lnTo>
                  <a:lnTo>
                    <a:pt x="474" y="35871"/>
                  </a:lnTo>
                  <a:lnTo>
                    <a:pt x="403" y="35794"/>
                  </a:lnTo>
                  <a:lnTo>
                    <a:pt x="308" y="35794"/>
                  </a:lnTo>
                  <a:lnTo>
                    <a:pt x="189" y="35716"/>
                  </a:lnTo>
                  <a:lnTo>
                    <a:pt x="94" y="35638"/>
                  </a:lnTo>
                  <a:lnTo>
                    <a:pt x="0" y="35600"/>
                  </a:lnTo>
                  <a:lnTo>
                    <a:pt x="0" y="34474"/>
                  </a:lnTo>
                  <a:lnTo>
                    <a:pt x="142" y="34474"/>
                  </a:lnTo>
                  <a:lnTo>
                    <a:pt x="142" y="34047"/>
                  </a:lnTo>
                  <a:lnTo>
                    <a:pt x="308" y="33814"/>
                  </a:lnTo>
                  <a:lnTo>
                    <a:pt x="308" y="33542"/>
                  </a:lnTo>
                  <a:lnTo>
                    <a:pt x="616" y="33270"/>
                  </a:lnTo>
                  <a:lnTo>
                    <a:pt x="616" y="32766"/>
                  </a:lnTo>
                  <a:lnTo>
                    <a:pt x="782" y="32610"/>
                  </a:lnTo>
                  <a:lnTo>
                    <a:pt x="877" y="32144"/>
                  </a:lnTo>
                  <a:lnTo>
                    <a:pt x="1162" y="31834"/>
                  </a:lnTo>
                  <a:lnTo>
                    <a:pt x="1256" y="31213"/>
                  </a:lnTo>
                  <a:lnTo>
                    <a:pt x="1636" y="30708"/>
                  </a:lnTo>
                  <a:lnTo>
                    <a:pt x="1636" y="30436"/>
                  </a:lnTo>
                  <a:lnTo>
                    <a:pt x="1826" y="30281"/>
                  </a:lnTo>
                  <a:lnTo>
                    <a:pt x="1897" y="29660"/>
                  </a:lnTo>
                  <a:lnTo>
                    <a:pt x="2110" y="29505"/>
                  </a:lnTo>
                  <a:lnTo>
                    <a:pt x="2205" y="29039"/>
                  </a:lnTo>
                  <a:lnTo>
                    <a:pt x="2513" y="28728"/>
                  </a:lnTo>
                  <a:lnTo>
                    <a:pt x="2513" y="28379"/>
                  </a:lnTo>
                  <a:lnTo>
                    <a:pt x="2679" y="28262"/>
                  </a:lnTo>
                  <a:lnTo>
                    <a:pt x="2774" y="27602"/>
                  </a:lnTo>
                  <a:lnTo>
                    <a:pt x="3059" y="27330"/>
                  </a:lnTo>
                  <a:lnTo>
                    <a:pt x="3059" y="27059"/>
                  </a:lnTo>
                  <a:lnTo>
                    <a:pt x="3320" y="26709"/>
                  </a:lnTo>
                  <a:lnTo>
                    <a:pt x="3320" y="26399"/>
                  </a:lnTo>
                  <a:lnTo>
                    <a:pt x="3462" y="26399"/>
                  </a:lnTo>
                  <a:lnTo>
                    <a:pt x="3533" y="25933"/>
                  </a:lnTo>
                  <a:lnTo>
                    <a:pt x="3723" y="25778"/>
                  </a:lnTo>
                  <a:lnTo>
                    <a:pt x="3723" y="25506"/>
                  </a:lnTo>
                  <a:lnTo>
                    <a:pt x="4007" y="25156"/>
                  </a:lnTo>
                  <a:lnTo>
                    <a:pt x="4102" y="24729"/>
                  </a:lnTo>
                  <a:lnTo>
                    <a:pt x="4268" y="24574"/>
                  </a:lnTo>
                  <a:lnTo>
                    <a:pt x="4268" y="24225"/>
                  </a:lnTo>
                  <a:lnTo>
                    <a:pt x="4411" y="24225"/>
                  </a:lnTo>
                  <a:lnTo>
                    <a:pt x="4411" y="23953"/>
                  </a:lnTo>
                  <a:lnTo>
                    <a:pt x="4577" y="23798"/>
                  </a:lnTo>
                  <a:lnTo>
                    <a:pt x="4671" y="23176"/>
                  </a:lnTo>
                  <a:lnTo>
                    <a:pt x="4885" y="22944"/>
                  </a:lnTo>
                  <a:lnTo>
                    <a:pt x="4885" y="22672"/>
                  </a:lnTo>
                  <a:lnTo>
                    <a:pt x="5146" y="22400"/>
                  </a:lnTo>
                  <a:lnTo>
                    <a:pt x="5217" y="21740"/>
                  </a:lnTo>
                  <a:lnTo>
                    <a:pt x="5430" y="21624"/>
                  </a:lnTo>
                  <a:lnTo>
                    <a:pt x="5430" y="21274"/>
                  </a:lnTo>
                  <a:lnTo>
                    <a:pt x="5691" y="20964"/>
                  </a:lnTo>
                  <a:lnTo>
                    <a:pt x="5691" y="20614"/>
                  </a:lnTo>
                  <a:lnTo>
                    <a:pt x="6000" y="20342"/>
                  </a:lnTo>
                  <a:lnTo>
                    <a:pt x="6166" y="19411"/>
                  </a:lnTo>
                  <a:lnTo>
                    <a:pt x="6308" y="19411"/>
                  </a:lnTo>
                  <a:lnTo>
                    <a:pt x="6379" y="18945"/>
                  </a:lnTo>
                  <a:lnTo>
                    <a:pt x="6569" y="18790"/>
                  </a:lnTo>
                  <a:lnTo>
                    <a:pt x="6569" y="18518"/>
                  </a:lnTo>
                  <a:lnTo>
                    <a:pt x="6782" y="18362"/>
                  </a:lnTo>
                  <a:lnTo>
                    <a:pt x="6782" y="18013"/>
                  </a:lnTo>
                  <a:lnTo>
                    <a:pt x="7043" y="17741"/>
                  </a:lnTo>
                  <a:lnTo>
                    <a:pt x="7114" y="17081"/>
                  </a:lnTo>
                  <a:lnTo>
                    <a:pt x="7422" y="16732"/>
                  </a:lnTo>
                  <a:lnTo>
                    <a:pt x="7517" y="16188"/>
                  </a:lnTo>
                  <a:lnTo>
                    <a:pt x="7802" y="15839"/>
                  </a:lnTo>
                  <a:lnTo>
                    <a:pt x="7802" y="15528"/>
                  </a:lnTo>
                  <a:lnTo>
                    <a:pt x="7992" y="15412"/>
                  </a:lnTo>
                  <a:lnTo>
                    <a:pt x="8063" y="14752"/>
                  </a:lnTo>
                  <a:lnTo>
                    <a:pt x="8276" y="14636"/>
                  </a:lnTo>
                  <a:lnTo>
                    <a:pt x="8276" y="14286"/>
                  </a:lnTo>
                  <a:lnTo>
                    <a:pt x="8537" y="13976"/>
                  </a:lnTo>
                  <a:lnTo>
                    <a:pt x="8537" y="13704"/>
                  </a:lnTo>
                  <a:lnTo>
                    <a:pt x="8679" y="13704"/>
                  </a:lnTo>
                  <a:lnTo>
                    <a:pt x="8750" y="13199"/>
                  </a:lnTo>
                  <a:lnTo>
                    <a:pt x="8940" y="13083"/>
                  </a:lnTo>
                  <a:lnTo>
                    <a:pt x="8940" y="12733"/>
                  </a:lnTo>
                  <a:lnTo>
                    <a:pt x="9225" y="12423"/>
                  </a:lnTo>
                  <a:lnTo>
                    <a:pt x="9225" y="12073"/>
                  </a:lnTo>
                  <a:lnTo>
                    <a:pt x="9415" y="11957"/>
                  </a:lnTo>
                  <a:lnTo>
                    <a:pt x="9415" y="11646"/>
                  </a:lnTo>
                  <a:lnTo>
                    <a:pt x="9628" y="11530"/>
                  </a:lnTo>
                  <a:lnTo>
                    <a:pt x="9628" y="11180"/>
                  </a:lnTo>
                  <a:lnTo>
                    <a:pt x="9889" y="10870"/>
                  </a:lnTo>
                  <a:lnTo>
                    <a:pt x="9889" y="10598"/>
                  </a:lnTo>
                  <a:lnTo>
                    <a:pt x="10102" y="10404"/>
                  </a:lnTo>
                  <a:lnTo>
                    <a:pt x="10102" y="10093"/>
                  </a:lnTo>
                  <a:lnTo>
                    <a:pt x="10173" y="10093"/>
                  </a:lnTo>
                  <a:lnTo>
                    <a:pt x="10173" y="9822"/>
                  </a:lnTo>
                  <a:lnTo>
                    <a:pt x="10268" y="9822"/>
                  </a:lnTo>
                  <a:lnTo>
                    <a:pt x="10363" y="9317"/>
                  </a:lnTo>
                  <a:lnTo>
                    <a:pt x="10577" y="9317"/>
                  </a:lnTo>
                  <a:lnTo>
                    <a:pt x="10624" y="9045"/>
                  </a:lnTo>
                  <a:lnTo>
                    <a:pt x="10648" y="8851"/>
                  </a:lnTo>
                  <a:lnTo>
                    <a:pt x="10743" y="8618"/>
                  </a:lnTo>
                  <a:lnTo>
                    <a:pt x="10837" y="8424"/>
                  </a:lnTo>
                  <a:lnTo>
                    <a:pt x="10909" y="8269"/>
                  </a:lnTo>
                  <a:lnTo>
                    <a:pt x="11051" y="8269"/>
                  </a:lnTo>
                  <a:lnTo>
                    <a:pt x="11122" y="7648"/>
                  </a:lnTo>
                  <a:lnTo>
                    <a:pt x="11312" y="7492"/>
                  </a:lnTo>
                  <a:lnTo>
                    <a:pt x="11312" y="7143"/>
                  </a:lnTo>
                  <a:lnTo>
                    <a:pt x="11525" y="6988"/>
                  </a:lnTo>
                  <a:lnTo>
                    <a:pt x="11525" y="6638"/>
                  </a:lnTo>
                  <a:lnTo>
                    <a:pt x="11786" y="6366"/>
                  </a:lnTo>
                  <a:lnTo>
                    <a:pt x="11857" y="5745"/>
                  </a:lnTo>
                  <a:lnTo>
                    <a:pt x="12071" y="5590"/>
                  </a:lnTo>
                  <a:lnTo>
                    <a:pt x="12071" y="5318"/>
                  </a:lnTo>
                  <a:lnTo>
                    <a:pt x="12332" y="4969"/>
                  </a:lnTo>
                  <a:lnTo>
                    <a:pt x="12332" y="4658"/>
                  </a:lnTo>
                  <a:lnTo>
                    <a:pt x="12640" y="4386"/>
                  </a:lnTo>
                  <a:lnTo>
                    <a:pt x="12640" y="4192"/>
                  </a:lnTo>
                  <a:lnTo>
                    <a:pt x="13422" y="4192"/>
                  </a:lnTo>
                  <a:lnTo>
                    <a:pt x="13968" y="5745"/>
                  </a:lnTo>
                  <a:lnTo>
                    <a:pt x="13968" y="6871"/>
                  </a:lnTo>
                  <a:lnTo>
                    <a:pt x="14063" y="6871"/>
                  </a:lnTo>
                  <a:lnTo>
                    <a:pt x="14063" y="7298"/>
                  </a:lnTo>
                  <a:lnTo>
                    <a:pt x="14158" y="7298"/>
                  </a:lnTo>
                  <a:lnTo>
                    <a:pt x="14158" y="7648"/>
                  </a:lnTo>
                  <a:lnTo>
                    <a:pt x="14229" y="7648"/>
                  </a:lnTo>
                  <a:lnTo>
                    <a:pt x="14371" y="8424"/>
                  </a:lnTo>
                  <a:lnTo>
                    <a:pt x="15391" y="9977"/>
                  </a:lnTo>
                  <a:lnTo>
                    <a:pt x="15391" y="10753"/>
                  </a:lnTo>
                  <a:lnTo>
                    <a:pt x="15581" y="10753"/>
                  </a:lnTo>
                  <a:lnTo>
                    <a:pt x="15581" y="10404"/>
                  </a:lnTo>
                  <a:lnTo>
                    <a:pt x="16055" y="10404"/>
                  </a:lnTo>
                  <a:lnTo>
                    <a:pt x="16079" y="10520"/>
                  </a:lnTo>
                  <a:lnTo>
                    <a:pt x="16173" y="10598"/>
                  </a:lnTo>
                  <a:lnTo>
                    <a:pt x="16221" y="10676"/>
                  </a:lnTo>
                  <a:lnTo>
                    <a:pt x="16268" y="10753"/>
                  </a:lnTo>
                  <a:lnTo>
                    <a:pt x="16339" y="11530"/>
                  </a:lnTo>
                  <a:lnTo>
                    <a:pt x="16434" y="11530"/>
                  </a:lnTo>
                  <a:lnTo>
                    <a:pt x="16434" y="10753"/>
                  </a:lnTo>
                  <a:lnTo>
                    <a:pt x="16529" y="10093"/>
                  </a:lnTo>
                  <a:lnTo>
                    <a:pt x="16339" y="10093"/>
                  </a:lnTo>
                  <a:lnTo>
                    <a:pt x="16339" y="8851"/>
                  </a:lnTo>
                  <a:lnTo>
                    <a:pt x="16743" y="8696"/>
                  </a:lnTo>
                  <a:lnTo>
                    <a:pt x="17122" y="8618"/>
                  </a:lnTo>
                  <a:lnTo>
                    <a:pt x="17549" y="8540"/>
                  </a:lnTo>
                  <a:lnTo>
                    <a:pt x="17549" y="9472"/>
                  </a:lnTo>
                  <a:lnTo>
                    <a:pt x="17217" y="9822"/>
                  </a:lnTo>
                  <a:lnTo>
                    <a:pt x="17217" y="9977"/>
                  </a:lnTo>
                  <a:lnTo>
                    <a:pt x="17383" y="9977"/>
                  </a:lnTo>
                  <a:lnTo>
                    <a:pt x="17596" y="9744"/>
                  </a:lnTo>
                  <a:lnTo>
                    <a:pt x="17905" y="9744"/>
                  </a:lnTo>
                  <a:lnTo>
                    <a:pt x="18166" y="9627"/>
                  </a:lnTo>
                  <a:lnTo>
                    <a:pt x="18237" y="9317"/>
                  </a:lnTo>
                  <a:lnTo>
                    <a:pt x="18426" y="9317"/>
                  </a:lnTo>
                  <a:lnTo>
                    <a:pt x="18426" y="9200"/>
                  </a:lnTo>
                  <a:lnTo>
                    <a:pt x="19588" y="9317"/>
                  </a:lnTo>
                  <a:lnTo>
                    <a:pt x="19588" y="9200"/>
                  </a:lnTo>
                  <a:lnTo>
                    <a:pt x="19849" y="9200"/>
                  </a:lnTo>
                  <a:lnTo>
                    <a:pt x="19849" y="8967"/>
                  </a:lnTo>
                  <a:lnTo>
                    <a:pt x="20229" y="8967"/>
                  </a:lnTo>
                  <a:lnTo>
                    <a:pt x="20229" y="8851"/>
                  </a:lnTo>
                  <a:lnTo>
                    <a:pt x="20584" y="8851"/>
                  </a:lnTo>
                  <a:lnTo>
                    <a:pt x="20916" y="8890"/>
                  </a:lnTo>
                  <a:lnTo>
                    <a:pt x="21225" y="9045"/>
                  </a:lnTo>
                  <a:lnTo>
                    <a:pt x="21557" y="9200"/>
                  </a:lnTo>
                  <a:lnTo>
                    <a:pt x="21557" y="10093"/>
                  </a:lnTo>
                  <a:lnTo>
                    <a:pt x="21011" y="10404"/>
                  </a:lnTo>
                  <a:lnTo>
                    <a:pt x="21011" y="10598"/>
                  </a:lnTo>
                  <a:lnTo>
                    <a:pt x="21652" y="10598"/>
                  </a:lnTo>
                  <a:lnTo>
                    <a:pt x="21652" y="10870"/>
                  </a:lnTo>
                  <a:lnTo>
                    <a:pt x="22031" y="10753"/>
                  </a:lnTo>
                  <a:lnTo>
                    <a:pt x="22126" y="10404"/>
                  </a:lnTo>
                  <a:lnTo>
                    <a:pt x="22766" y="10093"/>
                  </a:lnTo>
                  <a:lnTo>
                    <a:pt x="22766" y="9317"/>
                  </a:lnTo>
                  <a:lnTo>
                    <a:pt x="22909" y="9239"/>
                  </a:lnTo>
                  <a:lnTo>
                    <a:pt x="23027" y="9200"/>
                  </a:lnTo>
                  <a:lnTo>
                    <a:pt x="23169" y="9200"/>
                  </a:lnTo>
                  <a:lnTo>
                    <a:pt x="23383" y="9200"/>
                  </a:lnTo>
                  <a:lnTo>
                    <a:pt x="23383" y="9627"/>
                  </a:lnTo>
                  <a:lnTo>
                    <a:pt x="23454" y="9627"/>
                  </a:lnTo>
                  <a:lnTo>
                    <a:pt x="23454" y="12927"/>
                  </a:lnTo>
                  <a:lnTo>
                    <a:pt x="23549" y="12927"/>
                  </a:lnTo>
                  <a:lnTo>
                    <a:pt x="23644" y="13704"/>
                  </a:lnTo>
                  <a:lnTo>
                    <a:pt x="23715" y="13704"/>
                  </a:lnTo>
                  <a:lnTo>
                    <a:pt x="23715" y="13859"/>
                  </a:lnTo>
                  <a:lnTo>
                    <a:pt x="24023" y="13859"/>
                  </a:lnTo>
                  <a:lnTo>
                    <a:pt x="24592" y="12733"/>
                  </a:lnTo>
                  <a:lnTo>
                    <a:pt x="24664" y="12733"/>
                  </a:lnTo>
                  <a:lnTo>
                    <a:pt x="24806" y="12306"/>
                  </a:lnTo>
                  <a:lnTo>
                    <a:pt x="25351" y="12306"/>
                  </a:lnTo>
                  <a:lnTo>
                    <a:pt x="25351" y="14286"/>
                  </a:lnTo>
                  <a:lnTo>
                    <a:pt x="25280" y="14286"/>
                  </a:lnTo>
                  <a:lnTo>
                    <a:pt x="25138" y="14907"/>
                  </a:lnTo>
                  <a:lnTo>
                    <a:pt x="25541" y="15063"/>
                  </a:lnTo>
                  <a:lnTo>
                    <a:pt x="26086" y="13976"/>
                  </a:lnTo>
                  <a:lnTo>
                    <a:pt x="26869" y="13859"/>
                  </a:lnTo>
                  <a:lnTo>
                    <a:pt x="26964" y="13976"/>
                  </a:lnTo>
                  <a:lnTo>
                    <a:pt x="27035" y="14131"/>
                  </a:lnTo>
                  <a:lnTo>
                    <a:pt x="27083" y="14131"/>
                  </a:lnTo>
                  <a:lnTo>
                    <a:pt x="27177" y="14208"/>
                  </a:lnTo>
                  <a:lnTo>
                    <a:pt x="27249" y="14208"/>
                  </a:lnTo>
                  <a:lnTo>
                    <a:pt x="27343" y="14208"/>
                  </a:lnTo>
                  <a:lnTo>
                    <a:pt x="27438" y="14208"/>
                  </a:lnTo>
                  <a:lnTo>
                    <a:pt x="27509" y="14286"/>
                  </a:lnTo>
                  <a:lnTo>
                    <a:pt x="27652" y="14636"/>
                  </a:lnTo>
                  <a:lnTo>
                    <a:pt x="27818" y="14752"/>
                  </a:lnTo>
                  <a:lnTo>
                    <a:pt x="27818" y="15063"/>
                  </a:lnTo>
                  <a:lnTo>
                    <a:pt x="27984" y="15257"/>
                  </a:lnTo>
                  <a:lnTo>
                    <a:pt x="27984" y="15684"/>
                  </a:lnTo>
                  <a:lnTo>
                    <a:pt x="28126" y="15684"/>
                  </a:lnTo>
                  <a:lnTo>
                    <a:pt x="28126" y="16033"/>
                  </a:lnTo>
                  <a:lnTo>
                    <a:pt x="28197" y="16033"/>
                  </a:lnTo>
                  <a:lnTo>
                    <a:pt x="28245" y="16111"/>
                  </a:lnTo>
                  <a:lnTo>
                    <a:pt x="28292" y="16188"/>
                  </a:lnTo>
                  <a:lnTo>
                    <a:pt x="28292" y="16188"/>
                  </a:lnTo>
                  <a:lnTo>
                    <a:pt x="28339" y="16227"/>
                  </a:lnTo>
                  <a:lnTo>
                    <a:pt x="28387" y="16227"/>
                  </a:lnTo>
                  <a:lnTo>
                    <a:pt x="28458" y="16305"/>
                  </a:lnTo>
                  <a:lnTo>
                    <a:pt x="28458" y="16732"/>
                  </a:lnTo>
                  <a:lnTo>
                    <a:pt x="28814" y="16810"/>
                  </a:lnTo>
                  <a:lnTo>
                    <a:pt x="29027" y="16965"/>
                  </a:lnTo>
                  <a:lnTo>
                    <a:pt x="29241" y="17081"/>
                  </a:lnTo>
                  <a:lnTo>
                    <a:pt x="29241" y="17392"/>
                  </a:lnTo>
                  <a:lnTo>
                    <a:pt x="29881" y="18362"/>
                  </a:lnTo>
                  <a:lnTo>
                    <a:pt x="30023" y="18634"/>
                  </a:lnTo>
                  <a:lnTo>
                    <a:pt x="30189" y="18634"/>
                  </a:lnTo>
                  <a:lnTo>
                    <a:pt x="30189" y="18790"/>
                  </a:lnTo>
                  <a:lnTo>
                    <a:pt x="30355" y="18790"/>
                  </a:lnTo>
                  <a:lnTo>
                    <a:pt x="30355" y="18945"/>
                  </a:lnTo>
                  <a:lnTo>
                    <a:pt x="30569" y="18945"/>
                  </a:lnTo>
                  <a:lnTo>
                    <a:pt x="30569" y="19139"/>
                  </a:lnTo>
                  <a:lnTo>
                    <a:pt x="30758" y="19139"/>
                  </a:lnTo>
                  <a:lnTo>
                    <a:pt x="30758" y="19294"/>
                  </a:lnTo>
                  <a:lnTo>
                    <a:pt x="30972" y="19294"/>
                  </a:lnTo>
                  <a:lnTo>
                    <a:pt x="30972" y="19411"/>
                  </a:lnTo>
                  <a:lnTo>
                    <a:pt x="31138" y="19411"/>
                  </a:lnTo>
                  <a:lnTo>
                    <a:pt x="31233" y="19721"/>
                  </a:lnTo>
                  <a:lnTo>
                    <a:pt x="31992" y="19566"/>
                  </a:lnTo>
                  <a:lnTo>
                    <a:pt x="31992" y="19721"/>
                  </a:lnTo>
                  <a:lnTo>
                    <a:pt x="32347" y="19993"/>
                  </a:lnTo>
                  <a:lnTo>
                    <a:pt x="32608" y="20265"/>
                  </a:lnTo>
                  <a:lnTo>
                    <a:pt x="32727" y="20847"/>
                  </a:lnTo>
                  <a:lnTo>
                    <a:pt x="32916" y="21197"/>
                  </a:lnTo>
                  <a:lnTo>
                    <a:pt x="32940" y="21740"/>
                  </a:lnTo>
                  <a:lnTo>
                    <a:pt x="32940" y="22400"/>
                  </a:lnTo>
                  <a:lnTo>
                    <a:pt x="32940" y="22944"/>
                  </a:lnTo>
                  <a:lnTo>
                    <a:pt x="32561" y="23021"/>
                  </a:lnTo>
                  <a:lnTo>
                    <a:pt x="32205" y="23176"/>
                  </a:lnTo>
                  <a:lnTo>
                    <a:pt x="31920" y="23293"/>
                  </a:lnTo>
                  <a:lnTo>
                    <a:pt x="31873" y="23526"/>
                  </a:lnTo>
                  <a:lnTo>
                    <a:pt x="31873" y="23642"/>
                  </a:lnTo>
                  <a:lnTo>
                    <a:pt x="31826" y="23798"/>
                  </a:lnTo>
                  <a:lnTo>
                    <a:pt x="31778" y="23953"/>
                  </a:lnTo>
                  <a:lnTo>
                    <a:pt x="31920" y="23953"/>
                  </a:lnTo>
                  <a:lnTo>
                    <a:pt x="32086" y="24302"/>
                  </a:lnTo>
                  <a:lnTo>
                    <a:pt x="32347" y="24496"/>
                  </a:lnTo>
                  <a:lnTo>
                    <a:pt x="32656" y="24729"/>
                  </a:lnTo>
                  <a:lnTo>
                    <a:pt x="33201" y="24729"/>
                  </a:lnTo>
                  <a:lnTo>
                    <a:pt x="33201" y="24846"/>
                  </a:lnTo>
                  <a:lnTo>
                    <a:pt x="35027" y="25273"/>
                  </a:lnTo>
                  <a:lnTo>
                    <a:pt x="35027" y="25156"/>
                  </a:lnTo>
                  <a:lnTo>
                    <a:pt x="35573" y="25156"/>
                  </a:lnTo>
                  <a:lnTo>
                    <a:pt x="35573" y="25001"/>
                  </a:lnTo>
                  <a:lnTo>
                    <a:pt x="35786" y="25001"/>
                  </a:lnTo>
                  <a:lnTo>
                    <a:pt x="35881" y="24729"/>
                  </a:lnTo>
                  <a:lnTo>
                    <a:pt x="36450" y="24729"/>
                  </a:lnTo>
                  <a:lnTo>
                    <a:pt x="36450" y="24846"/>
                  </a:lnTo>
                  <a:lnTo>
                    <a:pt x="36735" y="25079"/>
                  </a:lnTo>
                  <a:lnTo>
                    <a:pt x="36948" y="25428"/>
                  </a:lnTo>
                  <a:lnTo>
                    <a:pt x="37185" y="25700"/>
                  </a:lnTo>
                  <a:lnTo>
                    <a:pt x="37470" y="25933"/>
                  </a:lnTo>
                  <a:lnTo>
                    <a:pt x="37612" y="26903"/>
                  </a:lnTo>
                  <a:lnTo>
                    <a:pt x="38086" y="26903"/>
                  </a:lnTo>
                  <a:lnTo>
                    <a:pt x="38158" y="27330"/>
                  </a:lnTo>
                  <a:lnTo>
                    <a:pt x="38300" y="27758"/>
                  </a:lnTo>
                  <a:lnTo>
                    <a:pt x="38347" y="28262"/>
                  </a:lnTo>
                  <a:lnTo>
                    <a:pt x="38300" y="28806"/>
                  </a:lnTo>
                  <a:lnTo>
                    <a:pt x="38347" y="29388"/>
                  </a:lnTo>
                  <a:lnTo>
                    <a:pt x="38561" y="29388"/>
                  </a:lnTo>
                  <a:lnTo>
                    <a:pt x="38608" y="29233"/>
                  </a:lnTo>
                  <a:lnTo>
                    <a:pt x="38632" y="29077"/>
                  </a:lnTo>
                  <a:lnTo>
                    <a:pt x="38632" y="29039"/>
                  </a:lnTo>
                  <a:lnTo>
                    <a:pt x="38679" y="28883"/>
                  </a:lnTo>
                  <a:lnTo>
                    <a:pt x="38727" y="28728"/>
                  </a:lnTo>
                  <a:lnTo>
                    <a:pt x="38632" y="28728"/>
                  </a:lnTo>
                  <a:lnTo>
                    <a:pt x="38632" y="27835"/>
                  </a:lnTo>
                  <a:lnTo>
                    <a:pt x="38561" y="27835"/>
                  </a:lnTo>
                  <a:lnTo>
                    <a:pt x="38561" y="27059"/>
                  </a:lnTo>
                  <a:lnTo>
                    <a:pt x="38418" y="27059"/>
                  </a:lnTo>
                  <a:lnTo>
                    <a:pt x="38371" y="26554"/>
                  </a:lnTo>
                  <a:lnTo>
                    <a:pt x="38347" y="26049"/>
                  </a:lnTo>
                  <a:lnTo>
                    <a:pt x="38418" y="25622"/>
                  </a:lnTo>
                  <a:lnTo>
                    <a:pt x="38513" y="25273"/>
                  </a:lnTo>
                  <a:lnTo>
                    <a:pt x="38632" y="25001"/>
                  </a:lnTo>
                  <a:lnTo>
                    <a:pt x="38774" y="24729"/>
                  </a:lnTo>
                  <a:lnTo>
                    <a:pt x="38893" y="24574"/>
                  </a:lnTo>
                  <a:lnTo>
                    <a:pt x="39106" y="24574"/>
                  </a:lnTo>
                  <a:lnTo>
                    <a:pt x="39106" y="24380"/>
                  </a:lnTo>
                  <a:lnTo>
                    <a:pt x="39581" y="24225"/>
                  </a:lnTo>
                  <a:lnTo>
                    <a:pt x="39581" y="24069"/>
                  </a:lnTo>
                  <a:lnTo>
                    <a:pt x="39770" y="23953"/>
                  </a:lnTo>
                  <a:lnTo>
                    <a:pt x="39770" y="23604"/>
                  </a:lnTo>
                  <a:lnTo>
                    <a:pt x="39841" y="23604"/>
                  </a:lnTo>
                  <a:lnTo>
                    <a:pt x="39936" y="23448"/>
                  </a:lnTo>
                  <a:lnTo>
                    <a:pt x="39984" y="23371"/>
                  </a:lnTo>
                  <a:lnTo>
                    <a:pt x="40031" y="23176"/>
                  </a:lnTo>
                  <a:lnTo>
                    <a:pt x="40055" y="22944"/>
                  </a:lnTo>
                  <a:lnTo>
                    <a:pt x="40102" y="22944"/>
                  </a:lnTo>
                  <a:lnTo>
                    <a:pt x="40102" y="22944"/>
                  </a:lnTo>
                  <a:lnTo>
                    <a:pt x="40102" y="22944"/>
                  </a:lnTo>
                  <a:lnTo>
                    <a:pt x="40102" y="22944"/>
                  </a:lnTo>
                  <a:lnTo>
                    <a:pt x="40102" y="22866"/>
                  </a:lnTo>
                  <a:lnTo>
                    <a:pt x="40150" y="22827"/>
                  </a:lnTo>
                  <a:lnTo>
                    <a:pt x="40055" y="22827"/>
                  </a:lnTo>
                  <a:lnTo>
                    <a:pt x="39675" y="23798"/>
                  </a:lnTo>
                  <a:lnTo>
                    <a:pt x="38822" y="23798"/>
                  </a:lnTo>
                  <a:lnTo>
                    <a:pt x="38822" y="23798"/>
                  </a:lnTo>
                  <a:lnTo>
                    <a:pt x="38774" y="23875"/>
                  </a:lnTo>
                  <a:lnTo>
                    <a:pt x="38727" y="23953"/>
                  </a:lnTo>
                  <a:lnTo>
                    <a:pt x="38679" y="23992"/>
                  </a:lnTo>
                  <a:lnTo>
                    <a:pt x="38632" y="24069"/>
                  </a:lnTo>
                  <a:lnTo>
                    <a:pt x="38632" y="24574"/>
                  </a:lnTo>
                  <a:lnTo>
                    <a:pt x="38466" y="24496"/>
                  </a:lnTo>
                  <a:lnTo>
                    <a:pt x="38347" y="24496"/>
                  </a:lnTo>
                  <a:lnTo>
                    <a:pt x="38205" y="24496"/>
                  </a:lnTo>
                  <a:lnTo>
                    <a:pt x="38086" y="24419"/>
                  </a:lnTo>
                  <a:lnTo>
                    <a:pt x="37944" y="24380"/>
                  </a:lnTo>
                  <a:lnTo>
                    <a:pt x="37873" y="23992"/>
                  </a:lnTo>
                  <a:lnTo>
                    <a:pt x="37826" y="23642"/>
                  </a:lnTo>
                  <a:lnTo>
                    <a:pt x="37778" y="23176"/>
                  </a:lnTo>
                  <a:lnTo>
                    <a:pt x="37873" y="23021"/>
                  </a:lnTo>
                  <a:lnTo>
                    <a:pt x="37897" y="22866"/>
                  </a:lnTo>
                  <a:lnTo>
                    <a:pt x="37944" y="22749"/>
                  </a:lnTo>
                  <a:lnTo>
                    <a:pt x="37944" y="22516"/>
                  </a:lnTo>
                  <a:lnTo>
                    <a:pt x="38466" y="22322"/>
                  </a:lnTo>
                  <a:lnTo>
                    <a:pt x="38940" y="22089"/>
                  </a:lnTo>
                  <a:lnTo>
                    <a:pt x="39415" y="21818"/>
                  </a:lnTo>
                  <a:lnTo>
                    <a:pt x="39936" y="21662"/>
                  </a:lnTo>
                  <a:lnTo>
                    <a:pt x="40529" y="21624"/>
                  </a:lnTo>
                  <a:lnTo>
                    <a:pt x="40624" y="22051"/>
                  </a:lnTo>
                  <a:lnTo>
                    <a:pt x="40932" y="22051"/>
                  </a:lnTo>
                  <a:lnTo>
                    <a:pt x="40885" y="22400"/>
                  </a:lnTo>
                  <a:lnTo>
                    <a:pt x="40837" y="22866"/>
                  </a:lnTo>
                  <a:lnTo>
                    <a:pt x="40837" y="23293"/>
                  </a:lnTo>
                  <a:lnTo>
                    <a:pt x="40790" y="23448"/>
                  </a:lnTo>
                  <a:lnTo>
                    <a:pt x="40932" y="23448"/>
                  </a:lnTo>
                  <a:lnTo>
                    <a:pt x="41003" y="23642"/>
                  </a:lnTo>
                  <a:lnTo>
                    <a:pt x="41098" y="23798"/>
                  </a:lnTo>
                  <a:lnTo>
                    <a:pt x="41146" y="23953"/>
                  </a:lnTo>
                  <a:lnTo>
                    <a:pt x="41217" y="24147"/>
                  </a:lnTo>
                  <a:lnTo>
                    <a:pt x="41264" y="24380"/>
                  </a:lnTo>
                  <a:lnTo>
                    <a:pt x="41478" y="24380"/>
                  </a:lnTo>
                  <a:lnTo>
                    <a:pt x="41478" y="24574"/>
                  </a:lnTo>
                  <a:lnTo>
                    <a:pt x="41525" y="24652"/>
                  </a:lnTo>
                  <a:lnTo>
                    <a:pt x="41525" y="24729"/>
                  </a:lnTo>
                  <a:lnTo>
                    <a:pt x="41573" y="24768"/>
                  </a:lnTo>
                  <a:lnTo>
                    <a:pt x="41667" y="24768"/>
                  </a:lnTo>
                  <a:lnTo>
                    <a:pt x="41739" y="24846"/>
                  </a:lnTo>
                  <a:lnTo>
                    <a:pt x="41739" y="25001"/>
                  </a:lnTo>
                  <a:lnTo>
                    <a:pt x="41881" y="25079"/>
                  </a:lnTo>
                  <a:lnTo>
                    <a:pt x="41952" y="25001"/>
                  </a:lnTo>
                  <a:lnTo>
                    <a:pt x="42000" y="25001"/>
                  </a:lnTo>
                  <a:lnTo>
                    <a:pt x="42094" y="24923"/>
                  </a:lnTo>
                  <a:lnTo>
                    <a:pt x="42142" y="24846"/>
                  </a:lnTo>
                  <a:lnTo>
                    <a:pt x="42142" y="24729"/>
                  </a:lnTo>
                  <a:lnTo>
                    <a:pt x="42616" y="24729"/>
                  </a:lnTo>
                  <a:lnTo>
                    <a:pt x="42901" y="25351"/>
                  </a:lnTo>
                  <a:lnTo>
                    <a:pt x="43209" y="25855"/>
                  </a:lnTo>
                  <a:lnTo>
                    <a:pt x="43565" y="26399"/>
                  </a:lnTo>
                  <a:lnTo>
                    <a:pt x="43683" y="26321"/>
                  </a:lnTo>
                  <a:lnTo>
                    <a:pt x="43731" y="26321"/>
                  </a:lnTo>
                  <a:lnTo>
                    <a:pt x="43731" y="26282"/>
                  </a:lnTo>
                  <a:lnTo>
                    <a:pt x="43778" y="26282"/>
                  </a:lnTo>
                  <a:lnTo>
                    <a:pt x="44584" y="26282"/>
                  </a:lnTo>
                  <a:lnTo>
                    <a:pt x="44584" y="26049"/>
                  </a:lnTo>
                  <a:lnTo>
                    <a:pt x="44988" y="25933"/>
                  </a:lnTo>
                  <a:lnTo>
                    <a:pt x="44988" y="25778"/>
                  </a:lnTo>
                  <a:lnTo>
                    <a:pt x="45936" y="25778"/>
                  </a:lnTo>
                  <a:lnTo>
                    <a:pt x="45936" y="25933"/>
                  </a:lnTo>
                  <a:lnTo>
                    <a:pt x="46695" y="25778"/>
                  </a:lnTo>
                  <a:lnTo>
                    <a:pt x="46695" y="25273"/>
                  </a:lnTo>
                  <a:lnTo>
                    <a:pt x="47098" y="25273"/>
                  </a:lnTo>
                  <a:lnTo>
                    <a:pt x="47098" y="25156"/>
                  </a:lnTo>
                  <a:lnTo>
                    <a:pt x="46909" y="24768"/>
                  </a:lnTo>
                  <a:lnTo>
                    <a:pt x="46837" y="24225"/>
                  </a:lnTo>
                  <a:lnTo>
                    <a:pt x="46790" y="23604"/>
                  </a:lnTo>
                  <a:lnTo>
                    <a:pt x="47573" y="22944"/>
                  </a:lnTo>
                  <a:lnTo>
                    <a:pt x="47573" y="22827"/>
                  </a:lnTo>
                  <a:lnTo>
                    <a:pt x="47217" y="22672"/>
                  </a:lnTo>
                  <a:lnTo>
                    <a:pt x="46956" y="22439"/>
                  </a:lnTo>
                  <a:lnTo>
                    <a:pt x="46695" y="22167"/>
                  </a:lnTo>
                  <a:lnTo>
                    <a:pt x="46482" y="22167"/>
                  </a:lnTo>
                  <a:lnTo>
                    <a:pt x="46482" y="22051"/>
                  </a:lnTo>
                  <a:lnTo>
                    <a:pt x="45841" y="21895"/>
                  </a:lnTo>
                  <a:lnTo>
                    <a:pt x="45841" y="20847"/>
                  </a:lnTo>
                  <a:lnTo>
                    <a:pt x="46624" y="20071"/>
                  </a:lnTo>
                  <a:lnTo>
                    <a:pt x="46624" y="18790"/>
                  </a:lnTo>
                  <a:lnTo>
                    <a:pt x="46671" y="18518"/>
                  </a:lnTo>
                  <a:lnTo>
                    <a:pt x="46743" y="18285"/>
                  </a:lnTo>
                  <a:lnTo>
                    <a:pt x="46837" y="18013"/>
                  </a:lnTo>
                  <a:lnTo>
                    <a:pt x="46885" y="17741"/>
                  </a:lnTo>
                  <a:lnTo>
                    <a:pt x="47430" y="17741"/>
                  </a:lnTo>
                  <a:lnTo>
                    <a:pt x="48379" y="19411"/>
                  </a:lnTo>
                  <a:lnTo>
                    <a:pt x="48592" y="19566"/>
                  </a:lnTo>
                  <a:lnTo>
                    <a:pt x="48592" y="19838"/>
                  </a:lnTo>
                  <a:lnTo>
                    <a:pt x="48853" y="20187"/>
                  </a:lnTo>
                  <a:lnTo>
                    <a:pt x="49114" y="20692"/>
                  </a:lnTo>
                  <a:lnTo>
                    <a:pt x="49280" y="21313"/>
                  </a:lnTo>
                  <a:lnTo>
                    <a:pt x="49328" y="22167"/>
                  </a:lnTo>
                  <a:lnTo>
                    <a:pt x="49067" y="22516"/>
                  </a:lnTo>
                  <a:lnTo>
                    <a:pt x="48901" y="22827"/>
                  </a:lnTo>
                  <a:lnTo>
                    <a:pt x="48782" y="22944"/>
                  </a:lnTo>
                  <a:lnTo>
                    <a:pt x="48569" y="23099"/>
                  </a:lnTo>
                  <a:lnTo>
                    <a:pt x="48308" y="23099"/>
                  </a:lnTo>
                  <a:lnTo>
                    <a:pt x="47833" y="22944"/>
                  </a:lnTo>
                  <a:lnTo>
                    <a:pt x="47833" y="23176"/>
                  </a:lnTo>
                  <a:lnTo>
                    <a:pt x="48047" y="23176"/>
                  </a:lnTo>
                  <a:lnTo>
                    <a:pt x="48094" y="23215"/>
                  </a:lnTo>
                  <a:lnTo>
                    <a:pt x="48118" y="23293"/>
                  </a:lnTo>
                  <a:lnTo>
                    <a:pt x="48166" y="23293"/>
                  </a:lnTo>
                  <a:lnTo>
                    <a:pt x="48213" y="23293"/>
                  </a:lnTo>
                  <a:lnTo>
                    <a:pt x="48213" y="23215"/>
                  </a:lnTo>
                  <a:lnTo>
                    <a:pt x="48260" y="23215"/>
                  </a:lnTo>
                  <a:lnTo>
                    <a:pt x="48308" y="23293"/>
                  </a:lnTo>
                  <a:lnTo>
                    <a:pt x="48308" y="23448"/>
                  </a:lnTo>
                  <a:lnTo>
                    <a:pt x="48474" y="23720"/>
                  </a:lnTo>
                  <a:lnTo>
                    <a:pt x="48521" y="23875"/>
                  </a:lnTo>
                  <a:lnTo>
                    <a:pt x="48592" y="23992"/>
                  </a:lnTo>
                  <a:lnTo>
                    <a:pt x="48782" y="24069"/>
                  </a:lnTo>
                  <a:lnTo>
                    <a:pt x="49067" y="24069"/>
                  </a:lnTo>
                  <a:lnTo>
                    <a:pt x="49162" y="26554"/>
                  </a:lnTo>
                  <a:lnTo>
                    <a:pt x="49280" y="26709"/>
                  </a:lnTo>
                  <a:lnTo>
                    <a:pt x="49375" y="26748"/>
                  </a:lnTo>
                  <a:lnTo>
                    <a:pt x="49470" y="26826"/>
                  </a:lnTo>
                  <a:lnTo>
                    <a:pt x="49588" y="26981"/>
                  </a:lnTo>
                  <a:lnTo>
                    <a:pt x="49731" y="27059"/>
                  </a:lnTo>
                  <a:lnTo>
                    <a:pt x="49683" y="26554"/>
                  </a:lnTo>
                  <a:lnTo>
                    <a:pt x="49636" y="26205"/>
                  </a:lnTo>
                  <a:lnTo>
                    <a:pt x="49541" y="25778"/>
                  </a:lnTo>
                  <a:lnTo>
                    <a:pt x="49470" y="25778"/>
                  </a:lnTo>
                  <a:lnTo>
                    <a:pt x="49541" y="24225"/>
                  </a:lnTo>
                  <a:lnTo>
                    <a:pt x="49944" y="23875"/>
                  </a:lnTo>
                  <a:lnTo>
                    <a:pt x="50418" y="23604"/>
                  </a:lnTo>
                  <a:lnTo>
                    <a:pt x="50418" y="23371"/>
                  </a:lnTo>
                  <a:lnTo>
                    <a:pt x="50466" y="23176"/>
                  </a:lnTo>
                  <a:lnTo>
                    <a:pt x="50490" y="23021"/>
                  </a:lnTo>
                  <a:lnTo>
                    <a:pt x="50537" y="22866"/>
                  </a:lnTo>
                  <a:lnTo>
                    <a:pt x="50632" y="22749"/>
                  </a:lnTo>
                  <a:lnTo>
                    <a:pt x="50679" y="22516"/>
                  </a:lnTo>
                  <a:lnTo>
                    <a:pt x="50750" y="22516"/>
                  </a:lnTo>
                  <a:lnTo>
                    <a:pt x="50679" y="20964"/>
                  </a:lnTo>
                  <a:lnTo>
                    <a:pt x="50584" y="20964"/>
                  </a:lnTo>
                  <a:lnTo>
                    <a:pt x="50584" y="21119"/>
                  </a:lnTo>
                  <a:lnTo>
                    <a:pt x="50110" y="21119"/>
                  </a:lnTo>
                  <a:lnTo>
                    <a:pt x="50205" y="19139"/>
                  </a:lnTo>
                  <a:lnTo>
                    <a:pt x="50584" y="19139"/>
                  </a:lnTo>
                  <a:lnTo>
                    <a:pt x="50584" y="18790"/>
                  </a:lnTo>
                  <a:lnTo>
                    <a:pt x="49731" y="18790"/>
                  </a:lnTo>
                  <a:lnTo>
                    <a:pt x="49636" y="18518"/>
                  </a:lnTo>
                  <a:lnTo>
                    <a:pt x="49470" y="18518"/>
                  </a:lnTo>
                  <a:lnTo>
                    <a:pt x="49328" y="18168"/>
                  </a:lnTo>
                  <a:lnTo>
                    <a:pt x="49162" y="18168"/>
                  </a:lnTo>
                  <a:lnTo>
                    <a:pt x="49162" y="18013"/>
                  </a:lnTo>
                  <a:lnTo>
                    <a:pt x="48687" y="18013"/>
                  </a:lnTo>
                  <a:lnTo>
                    <a:pt x="48379" y="17392"/>
                  </a:lnTo>
                  <a:lnTo>
                    <a:pt x="48118" y="17237"/>
                  </a:lnTo>
                  <a:lnTo>
                    <a:pt x="48047" y="15257"/>
                  </a:lnTo>
                  <a:lnTo>
                    <a:pt x="48118" y="15257"/>
                  </a:lnTo>
                  <a:lnTo>
                    <a:pt x="48213" y="14286"/>
                  </a:lnTo>
                  <a:lnTo>
                    <a:pt x="48118" y="14286"/>
                  </a:lnTo>
                  <a:lnTo>
                    <a:pt x="48118" y="13976"/>
                  </a:lnTo>
                  <a:lnTo>
                    <a:pt x="48047" y="13976"/>
                  </a:lnTo>
                  <a:lnTo>
                    <a:pt x="48047" y="11646"/>
                  </a:lnTo>
                  <a:lnTo>
                    <a:pt x="48047" y="11569"/>
                  </a:lnTo>
                  <a:lnTo>
                    <a:pt x="48094" y="11569"/>
                  </a:lnTo>
                  <a:lnTo>
                    <a:pt x="48094" y="11569"/>
                  </a:lnTo>
                  <a:lnTo>
                    <a:pt x="48094" y="11569"/>
                  </a:lnTo>
                  <a:lnTo>
                    <a:pt x="48094" y="11569"/>
                  </a:lnTo>
                  <a:lnTo>
                    <a:pt x="48118" y="11530"/>
                  </a:lnTo>
                  <a:lnTo>
                    <a:pt x="48379" y="11530"/>
                  </a:lnTo>
                  <a:lnTo>
                    <a:pt x="48308" y="9977"/>
                  </a:lnTo>
                  <a:lnTo>
                    <a:pt x="48521" y="9822"/>
                  </a:lnTo>
                  <a:lnTo>
                    <a:pt x="48592" y="9200"/>
                  </a:lnTo>
                  <a:lnTo>
                    <a:pt x="48782" y="9200"/>
                  </a:lnTo>
                  <a:lnTo>
                    <a:pt x="48687" y="8424"/>
                  </a:lnTo>
                  <a:lnTo>
                    <a:pt x="48592" y="8424"/>
                  </a:lnTo>
                  <a:lnTo>
                    <a:pt x="48592" y="7143"/>
                  </a:lnTo>
                  <a:lnTo>
                    <a:pt x="48213" y="6638"/>
                  </a:lnTo>
                  <a:lnTo>
                    <a:pt x="48213" y="6366"/>
                  </a:lnTo>
                  <a:lnTo>
                    <a:pt x="48118" y="6366"/>
                  </a:lnTo>
                  <a:lnTo>
                    <a:pt x="48118" y="5435"/>
                  </a:lnTo>
                  <a:lnTo>
                    <a:pt x="48000" y="4386"/>
                  </a:lnTo>
                  <a:lnTo>
                    <a:pt x="47952" y="3261"/>
                  </a:lnTo>
                  <a:lnTo>
                    <a:pt x="47905" y="2057"/>
                  </a:lnTo>
                  <a:lnTo>
                    <a:pt x="48118" y="2057"/>
                  </a:lnTo>
                  <a:lnTo>
                    <a:pt x="48047" y="1436"/>
                  </a:lnTo>
                  <a:lnTo>
                    <a:pt x="48047" y="659"/>
                  </a:lnTo>
                  <a:lnTo>
                    <a:pt x="48308" y="427"/>
                  </a:lnTo>
                  <a:lnTo>
                    <a:pt x="48308" y="310"/>
                  </a:lnTo>
                  <a:lnTo>
                    <a:pt x="48853" y="155"/>
                  </a:lnTo>
                  <a:lnTo>
                    <a:pt x="48853" y="0"/>
                  </a:lnTo>
                  <a:lnTo>
                    <a:pt x="49114" y="0"/>
                  </a:lnTo>
                  <a:close/>
                </a:path>
              </a:pathLst>
            </a:custGeom>
            <a:solidFill>
              <a:srgbClr val="FFC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2" name="Google Shape;622;p48"/>
            <p:cNvSpPr/>
            <p:nvPr/>
          </p:nvSpPr>
          <p:spPr>
            <a:xfrm>
              <a:off x="3963988" y="944563"/>
              <a:ext cx="3746500" cy="2940050"/>
            </a:xfrm>
            <a:custGeom>
              <a:rect b="b" l="l" r="r" t="t"/>
              <a:pathLst>
                <a:path extrusionOk="0" h="120000" w="120000">
                  <a:moveTo>
                    <a:pt x="70474" y="64082"/>
                  </a:moveTo>
                  <a:lnTo>
                    <a:pt x="73220" y="64276"/>
                  </a:lnTo>
                  <a:lnTo>
                    <a:pt x="73677" y="64989"/>
                  </a:lnTo>
                  <a:lnTo>
                    <a:pt x="74338" y="65572"/>
                  </a:lnTo>
                  <a:lnTo>
                    <a:pt x="74898" y="66155"/>
                  </a:lnTo>
                  <a:lnTo>
                    <a:pt x="75254" y="66868"/>
                  </a:lnTo>
                  <a:lnTo>
                    <a:pt x="75355" y="67127"/>
                  </a:lnTo>
                  <a:lnTo>
                    <a:pt x="75355" y="67451"/>
                  </a:lnTo>
                  <a:lnTo>
                    <a:pt x="75254" y="67840"/>
                  </a:lnTo>
                  <a:lnTo>
                    <a:pt x="75152" y="68034"/>
                  </a:lnTo>
                  <a:lnTo>
                    <a:pt x="75152" y="68293"/>
                  </a:lnTo>
                  <a:lnTo>
                    <a:pt x="75101" y="68423"/>
                  </a:lnTo>
                  <a:lnTo>
                    <a:pt x="77745" y="68423"/>
                  </a:lnTo>
                  <a:lnTo>
                    <a:pt x="78152" y="69330"/>
                  </a:lnTo>
                  <a:lnTo>
                    <a:pt x="78711" y="69978"/>
                  </a:lnTo>
                  <a:lnTo>
                    <a:pt x="79423" y="70302"/>
                  </a:lnTo>
                  <a:lnTo>
                    <a:pt x="80186" y="70755"/>
                  </a:lnTo>
                  <a:lnTo>
                    <a:pt x="80186" y="72570"/>
                  </a:lnTo>
                  <a:lnTo>
                    <a:pt x="80338" y="72570"/>
                  </a:lnTo>
                  <a:lnTo>
                    <a:pt x="80440" y="72181"/>
                  </a:lnTo>
                  <a:lnTo>
                    <a:pt x="80644" y="71922"/>
                  </a:lnTo>
                  <a:lnTo>
                    <a:pt x="80745" y="71857"/>
                  </a:lnTo>
                  <a:lnTo>
                    <a:pt x="81000" y="71857"/>
                  </a:lnTo>
                  <a:lnTo>
                    <a:pt x="81254" y="71857"/>
                  </a:lnTo>
                  <a:lnTo>
                    <a:pt x="81661" y="71857"/>
                  </a:lnTo>
                  <a:lnTo>
                    <a:pt x="81813" y="73153"/>
                  </a:lnTo>
                  <a:lnTo>
                    <a:pt x="82372" y="73153"/>
                  </a:lnTo>
                  <a:lnTo>
                    <a:pt x="82372" y="72894"/>
                  </a:lnTo>
                  <a:lnTo>
                    <a:pt x="82677" y="72570"/>
                  </a:lnTo>
                  <a:lnTo>
                    <a:pt x="82830" y="72051"/>
                  </a:lnTo>
                  <a:lnTo>
                    <a:pt x="82932" y="71598"/>
                  </a:lnTo>
                  <a:lnTo>
                    <a:pt x="83033" y="71015"/>
                  </a:lnTo>
                  <a:lnTo>
                    <a:pt x="84813" y="71144"/>
                  </a:lnTo>
                  <a:lnTo>
                    <a:pt x="86288" y="71274"/>
                  </a:lnTo>
                  <a:lnTo>
                    <a:pt x="86440" y="72311"/>
                  </a:lnTo>
                  <a:lnTo>
                    <a:pt x="86440" y="73606"/>
                  </a:lnTo>
                  <a:lnTo>
                    <a:pt x="86745" y="73606"/>
                  </a:lnTo>
                  <a:lnTo>
                    <a:pt x="86898" y="73218"/>
                  </a:lnTo>
                  <a:lnTo>
                    <a:pt x="87101" y="73153"/>
                  </a:lnTo>
                  <a:lnTo>
                    <a:pt x="87355" y="73153"/>
                  </a:lnTo>
                  <a:lnTo>
                    <a:pt x="87661" y="73153"/>
                  </a:lnTo>
                  <a:lnTo>
                    <a:pt x="88118" y="73153"/>
                  </a:lnTo>
                  <a:lnTo>
                    <a:pt x="88220" y="73477"/>
                  </a:lnTo>
                  <a:lnTo>
                    <a:pt x="88322" y="73866"/>
                  </a:lnTo>
                  <a:lnTo>
                    <a:pt x="88372" y="74060"/>
                  </a:lnTo>
                  <a:lnTo>
                    <a:pt x="88677" y="74319"/>
                  </a:lnTo>
                  <a:lnTo>
                    <a:pt x="88932" y="74319"/>
                  </a:lnTo>
                  <a:lnTo>
                    <a:pt x="89338" y="74449"/>
                  </a:lnTo>
                  <a:lnTo>
                    <a:pt x="89796" y="73606"/>
                  </a:lnTo>
                  <a:lnTo>
                    <a:pt x="90355" y="73153"/>
                  </a:lnTo>
                  <a:lnTo>
                    <a:pt x="91067" y="73023"/>
                  </a:lnTo>
                  <a:lnTo>
                    <a:pt x="92186" y="73153"/>
                  </a:lnTo>
                  <a:lnTo>
                    <a:pt x="92288" y="73606"/>
                  </a:lnTo>
                  <a:lnTo>
                    <a:pt x="92389" y="74190"/>
                  </a:lnTo>
                  <a:lnTo>
                    <a:pt x="92389" y="74902"/>
                  </a:lnTo>
                  <a:lnTo>
                    <a:pt x="92186" y="74902"/>
                  </a:lnTo>
                  <a:lnTo>
                    <a:pt x="92186" y="75745"/>
                  </a:lnTo>
                  <a:lnTo>
                    <a:pt x="92440" y="75745"/>
                  </a:lnTo>
                  <a:lnTo>
                    <a:pt x="92745" y="75745"/>
                  </a:lnTo>
                  <a:lnTo>
                    <a:pt x="92847" y="75809"/>
                  </a:lnTo>
                  <a:lnTo>
                    <a:pt x="93000" y="75809"/>
                  </a:lnTo>
                  <a:lnTo>
                    <a:pt x="93101" y="75939"/>
                  </a:lnTo>
                  <a:lnTo>
                    <a:pt x="93203" y="76069"/>
                  </a:lnTo>
                  <a:lnTo>
                    <a:pt x="93406" y="76198"/>
                  </a:lnTo>
                  <a:lnTo>
                    <a:pt x="93406" y="75745"/>
                  </a:lnTo>
                  <a:lnTo>
                    <a:pt x="93457" y="75356"/>
                  </a:lnTo>
                  <a:lnTo>
                    <a:pt x="93457" y="75032"/>
                  </a:lnTo>
                  <a:lnTo>
                    <a:pt x="93559" y="74773"/>
                  </a:lnTo>
                  <a:lnTo>
                    <a:pt x="93559" y="74449"/>
                  </a:lnTo>
                  <a:lnTo>
                    <a:pt x="95898" y="74902"/>
                  </a:lnTo>
                  <a:lnTo>
                    <a:pt x="96000" y="75809"/>
                  </a:lnTo>
                  <a:lnTo>
                    <a:pt x="96050" y="77041"/>
                  </a:lnTo>
                  <a:lnTo>
                    <a:pt x="95593" y="77041"/>
                  </a:lnTo>
                  <a:lnTo>
                    <a:pt x="94881" y="78790"/>
                  </a:lnTo>
                  <a:lnTo>
                    <a:pt x="95440" y="78790"/>
                  </a:lnTo>
                  <a:lnTo>
                    <a:pt x="96152" y="78077"/>
                  </a:lnTo>
                  <a:lnTo>
                    <a:pt x="97169" y="77624"/>
                  </a:lnTo>
                  <a:lnTo>
                    <a:pt x="98491" y="77494"/>
                  </a:lnTo>
                  <a:lnTo>
                    <a:pt x="98491" y="79244"/>
                  </a:lnTo>
                  <a:lnTo>
                    <a:pt x="98084" y="79632"/>
                  </a:lnTo>
                  <a:lnTo>
                    <a:pt x="97728" y="79827"/>
                  </a:lnTo>
                  <a:lnTo>
                    <a:pt x="97271" y="79956"/>
                  </a:lnTo>
                  <a:lnTo>
                    <a:pt x="96610" y="80086"/>
                  </a:lnTo>
                  <a:lnTo>
                    <a:pt x="96610" y="80928"/>
                  </a:lnTo>
                  <a:lnTo>
                    <a:pt x="97474" y="80928"/>
                  </a:lnTo>
                  <a:lnTo>
                    <a:pt x="97627" y="81965"/>
                  </a:lnTo>
                  <a:lnTo>
                    <a:pt x="97932" y="81965"/>
                  </a:lnTo>
                  <a:lnTo>
                    <a:pt x="98033" y="82289"/>
                  </a:lnTo>
                  <a:lnTo>
                    <a:pt x="98084" y="82678"/>
                  </a:lnTo>
                  <a:lnTo>
                    <a:pt x="98084" y="82937"/>
                  </a:lnTo>
                  <a:lnTo>
                    <a:pt x="98084" y="83131"/>
                  </a:lnTo>
                  <a:lnTo>
                    <a:pt x="98186" y="83261"/>
                  </a:lnTo>
                  <a:lnTo>
                    <a:pt x="98389" y="83390"/>
                  </a:lnTo>
                  <a:lnTo>
                    <a:pt x="98542" y="83390"/>
                  </a:lnTo>
                  <a:lnTo>
                    <a:pt x="98847" y="83520"/>
                  </a:lnTo>
                  <a:lnTo>
                    <a:pt x="99305" y="83520"/>
                  </a:lnTo>
                  <a:lnTo>
                    <a:pt x="99661" y="83002"/>
                  </a:lnTo>
                  <a:lnTo>
                    <a:pt x="100220" y="82937"/>
                  </a:lnTo>
                  <a:lnTo>
                    <a:pt x="100983" y="82937"/>
                  </a:lnTo>
                  <a:lnTo>
                    <a:pt x="101135" y="83714"/>
                  </a:lnTo>
                  <a:lnTo>
                    <a:pt x="101898" y="83585"/>
                  </a:lnTo>
                  <a:lnTo>
                    <a:pt x="102559" y="83585"/>
                  </a:lnTo>
                  <a:lnTo>
                    <a:pt x="103372" y="83714"/>
                  </a:lnTo>
                  <a:lnTo>
                    <a:pt x="103372" y="83131"/>
                  </a:lnTo>
                  <a:lnTo>
                    <a:pt x="105050" y="82937"/>
                  </a:lnTo>
                  <a:lnTo>
                    <a:pt x="105050" y="83131"/>
                  </a:lnTo>
                  <a:lnTo>
                    <a:pt x="107440" y="83520"/>
                  </a:lnTo>
                  <a:lnTo>
                    <a:pt x="108101" y="84557"/>
                  </a:lnTo>
                  <a:lnTo>
                    <a:pt x="108254" y="84557"/>
                  </a:lnTo>
                  <a:lnTo>
                    <a:pt x="108254" y="85269"/>
                  </a:lnTo>
                  <a:lnTo>
                    <a:pt x="108457" y="85269"/>
                  </a:lnTo>
                  <a:lnTo>
                    <a:pt x="108813" y="84686"/>
                  </a:lnTo>
                  <a:lnTo>
                    <a:pt x="109271" y="84298"/>
                  </a:lnTo>
                  <a:lnTo>
                    <a:pt x="110135" y="84233"/>
                  </a:lnTo>
                  <a:lnTo>
                    <a:pt x="110694" y="85269"/>
                  </a:lnTo>
                  <a:lnTo>
                    <a:pt x="111305" y="84816"/>
                  </a:lnTo>
                  <a:lnTo>
                    <a:pt x="111305" y="84557"/>
                  </a:lnTo>
                  <a:lnTo>
                    <a:pt x="112067" y="84103"/>
                  </a:lnTo>
                  <a:lnTo>
                    <a:pt x="113084" y="83974"/>
                  </a:lnTo>
                  <a:lnTo>
                    <a:pt x="114203" y="83974"/>
                  </a:lnTo>
                  <a:lnTo>
                    <a:pt x="114305" y="84233"/>
                  </a:lnTo>
                  <a:lnTo>
                    <a:pt x="114457" y="84298"/>
                  </a:lnTo>
                  <a:lnTo>
                    <a:pt x="114559" y="84557"/>
                  </a:lnTo>
                  <a:lnTo>
                    <a:pt x="114813" y="85399"/>
                  </a:lnTo>
                  <a:lnTo>
                    <a:pt x="114915" y="86436"/>
                  </a:lnTo>
                  <a:lnTo>
                    <a:pt x="114915" y="87602"/>
                  </a:lnTo>
                  <a:lnTo>
                    <a:pt x="114355" y="87861"/>
                  </a:lnTo>
                  <a:lnTo>
                    <a:pt x="114203" y="88704"/>
                  </a:lnTo>
                  <a:lnTo>
                    <a:pt x="115220" y="88704"/>
                  </a:lnTo>
                  <a:lnTo>
                    <a:pt x="115372" y="92591"/>
                  </a:lnTo>
                  <a:lnTo>
                    <a:pt x="114559" y="92786"/>
                  </a:lnTo>
                  <a:lnTo>
                    <a:pt x="114559" y="93045"/>
                  </a:lnTo>
                  <a:lnTo>
                    <a:pt x="115220" y="93758"/>
                  </a:lnTo>
                  <a:lnTo>
                    <a:pt x="115576" y="94600"/>
                  </a:lnTo>
                  <a:lnTo>
                    <a:pt x="115779" y="95766"/>
                  </a:lnTo>
                  <a:lnTo>
                    <a:pt x="115779" y="97192"/>
                  </a:lnTo>
                  <a:lnTo>
                    <a:pt x="113745" y="96933"/>
                  </a:lnTo>
                  <a:lnTo>
                    <a:pt x="113745" y="97192"/>
                  </a:lnTo>
                  <a:lnTo>
                    <a:pt x="112525" y="97192"/>
                  </a:lnTo>
                  <a:lnTo>
                    <a:pt x="112322" y="96673"/>
                  </a:lnTo>
                  <a:lnTo>
                    <a:pt x="111864" y="96673"/>
                  </a:lnTo>
                  <a:lnTo>
                    <a:pt x="111864" y="96479"/>
                  </a:lnTo>
                  <a:lnTo>
                    <a:pt x="110694" y="96479"/>
                  </a:lnTo>
                  <a:lnTo>
                    <a:pt x="109830" y="95183"/>
                  </a:lnTo>
                  <a:lnTo>
                    <a:pt x="108101" y="95183"/>
                  </a:lnTo>
                  <a:lnTo>
                    <a:pt x="108101" y="94924"/>
                  </a:lnTo>
                  <a:lnTo>
                    <a:pt x="107440" y="94924"/>
                  </a:lnTo>
                  <a:lnTo>
                    <a:pt x="107440" y="94600"/>
                  </a:lnTo>
                  <a:lnTo>
                    <a:pt x="105610" y="94600"/>
                  </a:lnTo>
                  <a:lnTo>
                    <a:pt x="105610" y="94082"/>
                  </a:lnTo>
                  <a:lnTo>
                    <a:pt x="105050" y="93887"/>
                  </a:lnTo>
                  <a:lnTo>
                    <a:pt x="105050" y="94082"/>
                  </a:lnTo>
                  <a:lnTo>
                    <a:pt x="104745" y="94082"/>
                  </a:lnTo>
                  <a:lnTo>
                    <a:pt x="104745" y="95183"/>
                  </a:lnTo>
                  <a:lnTo>
                    <a:pt x="104593" y="95183"/>
                  </a:lnTo>
                  <a:lnTo>
                    <a:pt x="104389" y="95896"/>
                  </a:lnTo>
                  <a:lnTo>
                    <a:pt x="104745" y="95896"/>
                  </a:lnTo>
                  <a:lnTo>
                    <a:pt x="104745" y="96090"/>
                  </a:lnTo>
                  <a:lnTo>
                    <a:pt x="106220" y="96479"/>
                  </a:lnTo>
                  <a:lnTo>
                    <a:pt x="106220" y="99071"/>
                  </a:lnTo>
                  <a:lnTo>
                    <a:pt x="107644" y="99071"/>
                  </a:lnTo>
                  <a:lnTo>
                    <a:pt x="107644" y="99265"/>
                  </a:lnTo>
                  <a:lnTo>
                    <a:pt x="108355" y="99654"/>
                  </a:lnTo>
                  <a:lnTo>
                    <a:pt x="108915" y="100237"/>
                  </a:lnTo>
                  <a:lnTo>
                    <a:pt x="109474" y="100820"/>
                  </a:lnTo>
                  <a:lnTo>
                    <a:pt x="109677" y="101274"/>
                  </a:lnTo>
                  <a:lnTo>
                    <a:pt x="109728" y="101403"/>
                  </a:lnTo>
                  <a:lnTo>
                    <a:pt x="109830" y="101533"/>
                  </a:lnTo>
                  <a:lnTo>
                    <a:pt x="109932" y="101403"/>
                  </a:lnTo>
                  <a:lnTo>
                    <a:pt x="109932" y="101403"/>
                  </a:lnTo>
                  <a:lnTo>
                    <a:pt x="109932" y="101403"/>
                  </a:lnTo>
                  <a:lnTo>
                    <a:pt x="110033" y="101533"/>
                  </a:lnTo>
                  <a:lnTo>
                    <a:pt x="110135" y="101663"/>
                  </a:lnTo>
                  <a:lnTo>
                    <a:pt x="111305" y="101274"/>
                  </a:lnTo>
                  <a:lnTo>
                    <a:pt x="111508" y="100820"/>
                  </a:lnTo>
                  <a:lnTo>
                    <a:pt x="112067" y="100691"/>
                  </a:lnTo>
                  <a:lnTo>
                    <a:pt x="112779" y="100820"/>
                  </a:lnTo>
                  <a:lnTo>
                    <a:pt x="113644" y="101079"/>
                  </a:lnTo>
                  <a:lnTo>
                    <a:pt x="114355" y="101274"/>
                  </a:lnTo>
                  <a:lnTo>
                    <a:pt x="114915" y="101274"/>
                  </a:lnTo>
                  <a:lnTo>
                    <a:pt x="115016" y="101663"/>
                  </a:lnTo>
                  <a:lnTo>
                    <a:pt x="115118" y="101987"/>
                  </a:lnTo>
                  <a:lnTo>
                    <a:pt x="115118" y="102375"/>
                  </a:lnTo>
                  <a:lnTo>
                    <a:pt x="115118" y="102699"/>
                  </a:lnTo>
                  <a:lnTo>
                    <a:pt x="115220" y="103153"/>
                  </a:lnTo>
                  <a:lnTo>
                    <a:pt x="115779" y="103412"/>
                  </a:lnTo>
                  <a:lnTo>
                    <a:pt x="115779" y="103671"/>
                  </a:lnTo>
                  <a:lnTo>
                    <a:pt x="115932" y="103671"/>
                  </a:lnTo>
                  <a:lnTo>
                    <a:pt x="115932" y="103412"/>
                  </a:lnTo>
                  <a:lnTo>
                    <a:pt x="116338" y="103412"/>
                  </a:lnTo>
                  <a:lnTo>
                    <a:pt x="116593" y="103412"/>
                  </a:lnTo>
                  <a:lnTo>
                    <a:pt x="116847" y="103542"/>
                  </a:lnTo>
                  <a:lnTo>
                    <a:pt x="117152" y="103671"/>
                  </a:lnTo>
                  <a:lnTo>
                    <a:pt x="117406" y="103671"/>
                  </a:lnTo>
                  <a:lnTo>
                    <a:pt x="117813" y="104708"/>
                  </a:lnTo>
                  <a:lnTo>
                    <a:pt x="118271" y="104967"/>
                  </a:lnTo>
                  <a:lnTo>
                    <a:pt x="118271" y="105550"/>
                  </a:lnTo>
                  <a:lnTo>
                    <a:pt x="118627" y="105745"/>
                  </a:lnTo>
                  <a:lnTo>
                    <a:pt x="118627" y="107559"/>
                  </a:lnTo>
                  <a:lnTo>
                    <a:pt x="118423" y="107559"/>
                  </a:lnTo>
                  <a:lnTo>
                    <a:pt x="118627" y="108142"/>
                  </a:lnTo>
                  <a:lnTo>
                    <a:pt x="118830" y="108207"/>
                  </a:lnTo>
                  <a:lnTo>
                    <a:pt x="119084" y="108466"/>
                  </a:lnTo>
                  <a:lnTo>
                    <a:pt x="119288" y="108596"/>
                  </a:lnTo>
                  <a:lnTo>
                    <a:pt x="119440" y="108725"/>
                  </a:lnTo>
                  <a:lnTo>
                    <a:pt x="119745" y="108855"/>
                  </a:lnTo>
                  <a:lnTo>
                    <a:pt x="120000" y="108855"/>
                  </a:lnTo>
                  <a:lnTo>
                    <a:pt x="120000" y="110151"/>
                  </a:lnTo>
                  <a:lnTo>
                    <a:pt x="120000" y="110215"/>
                  </a:lnTo>
                  <a:lnTo>
                    <a:pt x="120000" y="110345"/>
                  </a:lnTo>
                  <a:lnTo>
                    <a:pt x="119898" y="110215"/>
                  </a:lnTo>
                  <a:lnTo>
                    <a:pt x="119898" y="110215"/>
                  </a:lnTo>
                  <a:lnTo>
                    <a:pt x="119847" y="110215"/>
                  </a:lnTo>
                  <a:lnTo>
                    <a:pt x="119847" y="110345"/>
                  </a:lnTo>
                  <a:lnTo>
                    <a:pt x="120000" y="110345"/>
                  </a:lnTo>
                  <a:lnTo>
                    <a:pt x="120000" y="112030"/>
                  </a:lnTo>
                  <a:lnTo>
                    <a:pt x="118271" y="111447"/>
                  </a:lnTo>
                  <a:lnTo>
                    <a:pt x="117966" y="112030"/>
                  </a:lnTo>
                  <a:lnTo>
                    <a:pt x="117254" y="112030"/>
                  </a:lnTo>
                  <a:lnTo>
                    <a:pt x="116796" y="112224"/>
                  </a:lnTo>
                  <a:lnTo>
                    <a:pt x="116135" y="112483"/>
                  </a:lnTo>
                  <a:lnTo>
                    <a:pt x="115474" y="112613"/>
                  </a:lnTo>
                  <a:lnTo>
                    <a:pt x="114762" y="112483"/>
                  </a:lnTo>
                  <a:lnTo>
                    <a:pt x="114559" y="112030"/>
                  </a:lnTo>
                  <a:lnTo>
                    <a:pt x="114355" y="112030"/>
                  </a:lnTo>
                  <a:lnTo>
                    <a:pt x="114355" y="112224"/>
                  </a:lnTo>
                  <a:lnTo>
                    <a:pt x="113186" y="112224"/>
                  </a:lnTo>
                  <a:lnTo>
                    <a:pt x="113186" y="112030"/>
                  </a:lnTo>
                  <a:lnTo>
                    <a:pt x="112322" y="112030"/>
                  </a:lnTo>
                  <a:lnTo>
                    <a:pt x="112322" y="112224"/>
                  </a:lnTo>
                  <a:lnTo>
                    <a:pt x="110135" y="112030"/>
                  </a:lnTo>
                  <a:lnTo>
                    <a:pt x="110135" y="112224"/>
                  </a:lnTo>
                  <a:lnTo>
                    <a:pt x="110491" y="112224"/>
                  </a:lnTo>
                  <a:lnTo>
                    <a:pt x="110949" y="112483"/>
                  </a:lnTo>
                  <a:lnTo>
                    <a:pt x="111508" y="112613"/>
                  </a:lnTo>
                  <a:lnTo>
                    <a:pt x="112169" y="112742"/>
                  </a:lnTo>
                  <a:lnTo>
                    <a:pt x="112169" y="113066"/>
                  </a:lnTo>
                  <a:lnTo>
                    <a:pt x="112881" y="113066"/>
                  </a:lnTo>
                  <a:lnTo>
                    <a:pt x="115830" y="114103"/>
                  </a:lnTo>
                  <a:lnTo>
                    <a:pt x="118830" y="115075"/>
                  </a:lnTo>
                  <a:lnTo>
                    <a:pt x="119186" y="115788"/>
                  </a:lnTo>
                  <a:lnTo>
                    <a:pt x="119440" y="116371"/>
                  </a:lnTo>
                  <a:lnTo>
                    <a:pt x="119745" y="117213"/>
                  </a:lnTo>
                  <a:lnTo>
                    <a:pt x="119847" y="118250"/>
                  </a:lnTo>
                  <a:lnTo>
                    <a:pt x="119745" y="118250"/>
                  </a:lnTo>
                  <a:lnTo>
                    <a:pt x="119745" y="118250"/>
                  </a:lnTo>
                  <a:lnTo>
                    <a:pt x="119745" y="118250"/>
                  </a:lnTo>
                  <a:lnTo>
                    <a:pt x="119745" y="118250"/>
                  </a:lnTo>
                  <a:lnTo>
                    <a:pt x="119745" y="118380"/>
                  </a:lnTo>
                  <a:lnTo>
                    <a:pt x="119644" y="118509"/>
                  </a:lnTo>
                  <a:lnTo>
                    <a:pt x="117813" y="118509"/>
                  </a:lnTo>
                  <a:lnTo>
                    <a:pt x="117254" y="119416"/>
                  </a:lnTo>
                  <a:lnTo>
                    <a:pt x="114915" y="119416"/>
                  </a:lnTo>
                  <a:lnTo>
                    <a:pt x="114305" y="119676"/>
                  </a:lnTo>
                  <a:lnTo>
                    <a:pt x="113338" y="119805"/>
                  </a:lnTo>
                  <a:lnTo>
                    <a:pt x="112322" y="119870"/>
                  </a:lnTo>
                  <a:lnTo>
                    <a:pt x="111508" y="119805"/>
                  </a:lnTo>
                  <a:lnTo>
                    <a:pt x="111508" y="119416"/>
                  </a:lnTo>
                  <a:lnTo>
                    <a:pt x="111152" y="119416"/>
                  </a:lnTo>
                  <a:lnTo>
                    <a:pt x="111152" y="119222"/>
                  </a:lnTo>
                  <a:lnTo>
                    <a:pt x="110491" y="119222"/>
                  </a:lnTo>
                  <a:lnTo>
                    <a:pt x="110491" y="118963"/>
                  </a:lnTo>
                  <a:lnTo>
                    <a:pt x="110237" y="118963"/>
                  </a:lnTo>
                  <a:lnTo>
                    <a:pt x="109932" y="119092"/>
                  </a:lnTo>
                  <a:lnTo>
                    <a:pt x="109677" y="119222"/>
                  </a:lnTo>
                  <a:lnTo>
                    <a:pt x="109474" y="119287"/>
                  </a:lnTo>
                  <a:lnTo>
                    <a:pt x="109271" y="119416"/>
                  </a:lnTo>
                  <a:lnTo>
                    <a:pt x="109271" y="119805"/>
                  </a:lnTo>
                  <a:lnTo>
                    <a:pt x="105203" y="119805"/>
                  </a:lnTo>
                  <a:lnTo>
                    <a:pt x="105203" y="119416"/>
                  </a:lnTo>
                  <a:lnTo>
                    <a:pt x="104389" y="119222"/>
                  </a:lnTo>
                  <a:lnTo>
                    <a:pt x="104288" y="118963"/>
                  </a:lnTo>
                  <a:lnTo>
                    <a:pt x="104186" y="118574"/>
                  </a:lnTo>
                  <a:lnTo>
                    <a:pt x="104186" y="118120"/>
                  </a:lnTo>
                  <a:lnTo>
                    <a:pt x="104186" y="117667"/>
                  </a:lnTo>
                  <a:lnTo>
                    <a:pt x="104389" y="117667"/>
                  </a:lnTo>
                  <a:lnTo>
                    <a:pt x="104389" y="116954"/>
                  </a:lnTo>
                  <a:lnTo>
                    <a:pt x="104033" y="116954"/>
                  </a:lnTo>
                  <a:lnTo>
                    <a:pt x="103932" y="116825"/>
                  </a:lnTo>
                  <a:lnTo>
                    <a:pt x="103932" y="116695"/>
                  </a:lnTo>
                  <a:lnTo>
                    <a:pt x="103830" y="116630"/>
                  </a:lnTo>
                  <a:lnTo>
                    <a:pt x="103830" y="116501"/>
                  </a:lnTo>
                  <a:lnTo>
                    <a:pt x="103728" y="116371"/>
                  </a:lnTo>
                  <a:lnTo>
                    <a:pt x="103576" y="116371"/>
                  </a:lnTo>
                  <a:lnTo>
                    <a:pt x="103576" y="116630"/>
                  </a:lnTo>
                  <a:lnTo>
                    <a:pt x="103169" y="116630"/>
                  </a:lnTo>
                  <a:lnTo>
                    <a:pt x="103169" y="116954"/>
                  </a:lnTo>
                  <a:lnTo>
                    <a:pt x="101338" y="116954"/>
                  </a:lnTo>
                  <a:lnTo>
                    <a:pt x="101338" y="116630"/>
                  </a:lnTo>
                  <a:lnTo>
                    <a:pt x="100983" y="116630"/>
                  </a:lnTo>
                  <a:lnTo>
                    <a:pt x="100983" y="116371"/>
                  </a:lnTo>
                  <a:lnTo>
                    <a:pt x="100322" y="116371"/>
                  </a:lnTo>
                  <a:lnTo>
                    <a:pt x="100118" y="115917"/>
                  </a:lnTo>
                  <a:lnTo>
                    <a:pt x="99305" y="115529"/>
                  </a:lnTo>
                  <a:lnTo>
                    <a:pt x="98644" y="114622"/>
                  </a:lnTo>
                  <a:lnTo>
                    <a:pt x="97627" y="114233"/>
                  </a:lnTo>
                  <a:lnTo>
                    <a:pt x="97627" y="114038"/>
                  </a:lnTo>
                  <a:lnTo>
                    <a:pt x="95898" y="114233"/>
                  </a:lnTo>
                  <a:lnTo>
                    <a:pt x="95898" y="114622"/>
                  </a:lnTo>
                  <a:lnTo>
                    <a:pt x="96254" y="114622"/>
                  </a:lnTo>
                  <a:lnTo>
                    <a:pt x="96355" y="114946"/>
                  </a:lnTo>
                  <a:lnTo>
                    <a:pt x="96355" y="115205"/>
                  </a:lnTo>
                  <a:lnTo>
                    <a:pt x="96457" y="115529"/>
                  </a:lnTo>
                  <a:lnTo>
                    <a:pt x="96457" y="115917"/>
                  </a:lnTo>
                  <a:lnTo>
                    <a:pt x="96457" y="116371"/>
                  </a:lnTo>
                  <a:lnTo>
                    <a:pt x="95796" y="116501"/>
                  </a:lnTo>
                  <a:lnTo>
                    <a:pt x="95338" y="116630"/>
                  </a:lnTo>
                  <a:lnTo>
                    <a:pt x="94779" y="116630"/>
                  </a:lnTo>
                  <a:lnTo>
                    <a:pt x="94220" y="116371"/>
                  </a:lnTo>
                  <a:lnTo>
                    <a:pt x="94220" y="116630"/>
                  </a:lnTo>
                  <a:lnTo>
                    <a:pt x="94016" y="116630"/>
                  </a:lnTo>
                  <a:lnTo>
                    <a:pt x="94016" y="118250"/>
                  </a:lnTo>
                  <a:lnTo>
                    <a:pt x="93559" y="118509"/>
                  </a:lnTo>
                  <a:lnTo>
                    <a:pt x="93203" y="119092"/>
                  </a:lnTo>
                  <a:lnTo>
                    <a:pt x="92949" y="119416"/>
                  </a:lnTo>
                  <a:lnTo>
                    <a:pt x="92542" y="119676"/>
                  </a:lnTo>
                  <a:lnTo>
                    <a:pt x="91983" y="119805"/>
                  </a:lnTo>
                  <a:lnTo>
                    <a:pt x="91169" y="119805"/>
                  </a:lnTo>
                  <a:lnTo>
                    <a:pt x="90711" y="119999"/>
                  </a:lnTo>
                  <a:lnTo>
                    <a:pt x="90050" y="119870"/>
                  </a:lnTo>
                  <a:lnTo>
                    <a:pt x="89389" y="119676"/>
                  </a:lnTo>
                  <a:lnTo>
                    <a:pt x="88932" y="119416"/>
                  </a:lnTo>
                  <a:lnTo>
                    <a:pt x="88474" y="117926"/>
                  </a:lnTo>
                  <a:lnTo>
                    <a:pt x="88322" y="117926"/>
                  </a:lnTo>
                  <a:lnTo>
                    <a:pt x="88779" y="114622"/>
                  </a:lnTo>
                  <a:lnTo>
                    <a:pt x="88932" y="114622"/>
                  </a:lnTo>
                  <a:lnTo>
                    <a:pt x="88932" y="112742"/>
                  </a:lnTo>
                  <a:lnTo>
                    <a:pt x="90406" y="112483"/>
                  </a:lnTo>
                  <a:lnTo>
                    <a:pt x="91627" y="112095"/>
                  </a:lnTo>
                  <a:lnTo>
                    <a:pt x="92847" y="111447"/>
                  </a:lnTo>
                  <a:lnTo>
                    <a:pt x="92847" y="111187"/>
                  </a:lnTo>
                  <a:lnTo>
                    <a:pt x="93559" y="110345"/>
                  </a:lnTo>
                  <a:lnTo>
                    <a:pt x="93559" y="109892"/>
                  </a:lnTo>
                  <a:lnTo>
                    <a:pt x="93864" y="109892"/>
                  </a:lnTo>
                  <a:lnTo>
                    <a:pt x="94322" y="109179"/>
                  </a:lnTo>
                  <a:lnTo>
                    <a:pt x="94881" y="108725"/>
                  </a:lnTo>
                  <a:lnTo>
                    <a:pt x="95593" y="108336"/>
                  </a:lnTo>
                  <a:lnTo>
                    <a:pt x="95593" y="107883"/>
                  </a:lnTo>
                  <a:lnTo>
                    <a:pt x="95237" y="107559"/>
                  </a:lnTo>
                  <a:lnTo>
                    <a:pt x="94576" y="107170"/>
                  </a:lnTo>
                  <a:lnTo>
                    <a:pt x="93864" y="106717"/>
                  </a:lnTo>
                  <a:lnTo>
                    <a:pt x="93305" y="106328"/>
                  </a:lnTo>
                  <a:lnTo>
                    <a:pt x="93000" y="106004"/>
                  </a:lnTo>
                  <a:lnTo>
                    <a:pt x="93000" y="103671"/>
                  </a:lnTo>
                  <a:lnTo>
                    <a:pt x="93203" y="103671"/>
                  </a:lnTo>
                  <a:lnTo>
                    <a:pt x="93559" y="101274"/>
                  </a:lnTo>
                  <a:lnTo>
                    <a:pt x="93864" y="101274"/>
                  </a:lnTo>
                  <a:lnTo>
                    <a:pt x="93864" y="99784"/>
                  </a:lnTo>
                  <a:lnTo>
                    <a:pt x="93864" y="99654"/>
                  </a:lnTo>
                  <a:lnTo>
                    <a:pt x="93864" y="99654"/>
                  </a:lnTo>
                  <a:lnTo>
                    <a:pt x="93966" y="99654"/>
                  </a:lnTo>
                  <a:lnTo>
                    <a:pt x="93966" y="99654"/>
                  </a:lnTo>
                  <a:lnTo>
                    <a:pt x="94016" y="99654"/>
                  </a:lnTo>
                  <a:lnTo>
                    <a:pt x="94016" y="99524"/>
                  </a:lnTo>
                  <a:lnTo>
                    <a:pt x="93864" y="99524"/>
                  </a:lnTo>
                  <a:lnTo>
                    <a:pt x="93864" y="97969"/>
                  </a:lnTo>
                  <a:lnTo>
                    <a:pt x="94016" y="97969"/>
                  </a:lnTo>
                  <a:lnTo>
                    <a:pt x="94016" y="96933"/>
                  </a:lnTo>
                  <a:lnTo>
                    <a:pt x="92847" y="95637"/>
                  </a:lnTo>
                  <a:lnTo>
                    <a:pt x="92847" y="95183"/>
                  </a:lnTo>
                  <a:lnTo>
                    <a:pt x="92186" y="94924"/>
                  </a:lnTo>
                  <a:lnTo>
                    <a:pt x="91983" y="94082"/>
                  </a:lnTo>
                  <a:lnTo>
                    <a:pt x="91169" y="93304"/>
                  </a:lnTo>
                  <a:lnTo>
                    <a:pt x="90813" y="92203"/>
                  </a:lnTo>
                  <a:lnTo>
                    <a:pt x="89796" y="92203"/>
                  </a:lnTo>
                  <a:lnTo>
                    <a:pt x="89796" y="92008"/>
                  </a:lnTo>
                  <a:lnTo>
                    <a:pt x="89491" y="92008"/>
                  </a:lnTo>
                  <a:lnTo>
                    <a:pt x="89237" y="91879"/>
                  </a:lnTo>
                  <a:lnTo>
                    <a:pt x="88932" y="91879"/>
                  </a:lnTo>
                  <a:lnTo>
                    <a:pt x="88779" y="91749"/>
                  </a:lnTo>
                  <a:lnTo>
                    <a:pt x="88576" y="91490"/>
                  </a:lnTo>
                  <a:lnTo>
                    <a:pt x="88576" y="91360"/>
                  </a:lnTo>
                  <a:lnTo>
                    <a:pt x="88474" y="91295"/>
                  </a:lnTo>
                  <a:lnTo>
                    <a:pt x="88372" y="91036"/>
                  </a:lnTo>
                  <a:lnTo>
                    <a:pt x="88322" y="90712"/>
                  </a:lnTo>
                  <a:lnTo>
                    <a:pt x="87457" y="90907"/>
                  </a:lnTo>
                  <a:lnTo>
                    <a:pt x="86440" y="91036"/>
                  </a:lnTo>
                  <a:lnTo>
                    <a:pt x="86084" y="89416"/>
                  </a:lnTo>
                  <a:lnTo>
                    <a:pt x="85983" y="89481"/>
                  </a:lnTo>
                  <a:lnTo>
                    <a:pt x="85983" y="89481"/>
                  </a:lnTo>
                  <a:lnTo>
                    <a:pt x="85983" y="89481"/>
                  </a:lnTo>
                  <a:lnTo>
                    <a:pt x="85983" y="89481"/>
                  </a:lnTo>
                  <a:lnTo>
                    <a:pt x="85881" y="89611"/>
                  </a:lnTo>
                  <a:lnTo>
                    <a:pt x="85881" y="89740"/>
                  </a:lnTo>
                  <a:lnTo>
                    <a:pt x="85423" y="90194"/>
                  </a:lnTo>
                  <a:lnTo>
                    <a:pt x="85169" y="90907"/>
                  </a:lnTo>
                  <a:lnTo>
                    <a:pt x="84864" y="91490"/>
                  </a:lnTo>
                  <a:lnTo>
                    <a:pt x="84508" y="92008"/>
                  </a:lnTo>
                  <a:lnTo>
                    <a:pt x="83949" y="92332"/>
                  </a:lnTo>
                  <a:lnTo>
                    <a:pt x="83237" y="92591"/>
                  </a:lnTo>
                  <a:lnTo>
                    <a:pt x="83135" y="91879"/>
                  </a:lnTo>
                  <a:lnTo>
                    <a:pt x="82932" y="91036"/>
                  </a:lnTo>
                  <a:lnTo>
                    <a:pt x="83033" y="90194"/>
                  </a:lnTo>
                  <a:lnTo>
                    <a:pt x="83237" y="90194"/>
                  </a:lnTo>
                  <a:lnTo>
                    <a:pt x="83288" y="90000"/>
                  </a:lnTo>
                  <a:lnTo>
                    <a:pt x="83389" y="89870"/>
                  </a:lnTo>
                  <a:lnTo>
                    <a:pt x="83491" y="89611"/>
                  </a:lnTo>
                  <a:lnTo>
                    <a:pt x="83593" y="89481"/>
                  </a:lnTo>
                  <a:lnTo>
                    <a:pt x="83694" y="89157"/>
                  </a:lnTo>
                  <a:lnTo>
                    <a:pt x="83491" y="89028"/>
                  </a:lnTo>
                  <a:lnTo>
                    <a:pt x="83288" y="88768"/>
                  </a:lnTo>
                  <a:lnTo>
                    <a:pt x="83237" y="88704"/>
                  </a:lnTo>
                  <a:lnTo>
                    <a:pt x="82830" y="88704"/>
                  </a:lnTo>
                  <a:lnTo>
                    <a:pt x="82830" y="88315"/>
                  </a:lnTo>
                  <a:lnTo>
                    <a:pt x="82016" y="88315"/>
                  </a:lnTo>
                  <a:lnTo>
                    <a:pt x="82016" y="88120"/>
                  </a:lnTo>
                  <a:lnTo>
                    <a:pt x="81661" y="88120"/>
                  </a:lnTo>
                  <a:lnTo>
                    <a:pt x="81661" y="87861"/>
                  </a:lnTo>
                  <a:lnTo>
                    <a:pt x="80796" y="87861"/>
                  </a:lnTo>
                  <a:lnTo>
                    <a:pt x="80796" y="87602"/>
                  </a:lnTo>
                  <a:lnTo>
                    <a:pt x="80644" y="87602"/>
                  </a:lnTo>
                  <a:lnTo>
                    <a:pt x="80644" y="86825"/>
                  </a:lnTo>
                  <a:lnTo>
                    <a:pt x="79169" y="86825"/>
                  </a:lnTo>
                  <a:lnTo>
                    <a:pt x="79169" y="86306"/>
                  </a:lnTo>
                  <a:lnTo>
                    <a:pt x="78966" y="86306"/>
                  </a:lnTo>
                  <a:lnTo>
                    <a:pt x="78966" y="85853"/>
                  </a:lnTo>
                  <a:lnTo>
                    <a:pt x="78610" y="85529"/>
                  </a:lnTo>
                  <a:lnTo>
                    <a:pt x="78305" y="84816"/>
                  </a:lnTo>
                  <a:lnTo>
                    <a:pt x="76118" y="84816"/>
                  </a:lnTo>
                  <a:lnTo>
                    <a:pt x="76118" y="85010"/>
                  </a:lnTo>
                  <a:lnTo>
                    <a:pt x="76932" y="85010"/>
                  </a:lnTo>
                  <a:lnTo>
                    <a:pt x="77135" y="87602"/>
                  </a:lnTo>
                  <a:lnTo>
                    <a:pt x="76932" y="87602"/>
                  </a:lnTo>
                  <a:lnTo>
                    <a:pt x="76932" y="88120"/>
                  </a:lnTo>
                  <a:lnTo>
                    <a:pt x="76576" y="88315"/>
                  </a:lnTo>
                  <a:lnTo>
                    <a:pt x="76576" y="88574"/>
                  </a:lnTo>
                  <a:lnTo>
                    <a:pt x="76677" y="88704"/>
                  </a:lnTo>
                  <a:lnTo>
                    <a:pt x="76728" y="88768"/>
                  </a:lnTo>
                  <a:lnTo>
                    <a:pt x="76830" y="88898"/>
                  </a:lnTo>
                  <a:lnTo>
                    <a:pt x="76932" y="88898"/>
                  </a:lnTo>
                  <a:lnTo>
                    <a:pt x="76932" y="90453"/>
                  </a:lnTo>
                  <a:lnTo>
                    <a:pt x="76169" y="90712"/>
                  </a:lnTo>
                  <a:lnTo>
                    <a:pt x="75254" y="90712"/>
                  </a:lnTo>
                  <a:lnTo>
                    <a:pt x="75254" y="88898"/>
                  </a:lnTo>
                  <a:lnTo>
                    <a:pt x="75915" y="88898"/>
                  </a:lnTo>
                  <a:lnTo>
                    <a:pt x="75915" y="88704"/>
                  </a:lnTo>
                  <a:lnTo>
                    <a:pt x="73220" y="88315"/>
                  </a:lnTo>
                  <a:lnTo>
                    <a:pt x="73220" y="90000"/>
                  </a:lnTo>
                  <a:lnTo>
                    <a:pt x="73067" y="90000"/>
                  </a:lnTo>
                  <a:lnTo>
                    <a:pt x="72864" y="90064"/>
                  </a:lnTo>
                  <a:lnTo>
                    <a:pt x="72762" y="90194"/>
                  </a:lnTo>
                  <a:lnTo>
                    <a:pt x="72610" y="90323"/>
                  </a:lnTo>
                  <a:lnTo>
                    <a:pt x="72508" y="90453"/>
                  </a:lnTo>
                  <a:lnTo>
                    <a:pt x="72508" y="90712"/>
                  </a:lnTo>
                  <a:lnTo>
                    <a:pt x="71847" y="90777"/>
                  </a:lnTo>
                  <a:lnTo>
                    <a:pt x="71084" y="90712"/>
                  </a:lnTo>
                  <a:lnTo>
                    <a:pt x="70372" y="90583"/>
                  </a:lnTo>
                  <a:lnTo>
                    <a:pt x="69610" y="90712"/>
                  </a:lnTo>
                  <a:lnTo>
                    <a:pt x="69610" y="91036"/>
                  </a:lnTo>
                  <a:lnTo>
                    <a:pt x="69152" y="91036"/>
                  </a:lnTo>
                  <a:lnTo>
                    <a:pt x="69152" y="91295"/>
                  </a:lnTo>
                  <a:lnTo>
                    <a:pt x="68796" y="91360"/>
                  </a:lnTo>
                  <a:lnTo>
                    <a:pt x="68033" y="91619"/>
                  </a:lnTo>
                  <a:lnTo>
                    <a:pt x="67118" y="91749"/>
                  </a:lnTo>
                  <a:lnTo>
                    <a:pt x="66203" y="92008"/>
                  </a:lnTo>
                  <a:lnTo>
                    <a:pt x="65389" y="92073"/>
                  </a:lnTo>
                  <a:lnTo>
                    <a:pt x="64932" y="92008"/>
                  </a:lnTo>
                  <a:lnTo>
                    <a:pt x="64932" y="91749"/>
                  </a:lnTo>
                  <a:lnTo>
                    <a:pt x="64525" y="91749"/>
                  </a:lnTo>
                  <a:lnTo>
                    <a:pt x="64067" y="91036"/>
                  </a:lnTo>
                  <a:lnTo>
                    <a:pt x="63711" y="91036"/>
                  </a:lnTo>
                  <a:lnTo>
                    <a:pt x="63711" y="90712"/>
                  </a:lnTo>
                  <a:lnTo>
                    <a:pt x="62491" y="91036"/>
                  </a:lnTo>
                  <a:lnTo>
                    <a:pt x="62491" y="91295"/>
                  </a:lnTo>
                  <a:lnTo>
                    <a:pt x="60864" y="91295"/>
                  </a:lnTo>
                  <a:lnTo>
                    <a:pt x="60305" y="90194"/>
                  </a:lnTo>
                  <a:lnTo>
                    <a:pt x="59847" y="90194"/>
                  </a:lnTo>
                  <a:lnTo>
                    <a:pt x="59440" y="89416"/>
                  </a:lnTo>
                  <a:lnTo>
                    <a:pt x="58830" y="89157"/>
                  </a:lnTo>
                  <a:lnTo>
                    <a:pt x="58830" y="87019"/>
                  </a:lnTo>
                  <a:lnTo>
                    <a:pt x="61016" y="87019"/>
                  </a:lnTo>
                  <a:lnTo>
                    <a:pt x="61322" y="86565"/>
                  </a:lnTo>
                  <a:lnTo>
                    <a:pt x="61016" y="86436"/>
                  </a:lnTo>
                  <a:lnTo>
                    <a:pt x="60864" y="86177"/>
                  </a:lnTo>
                  <a:lnTo>
                    <a:pt x="60762" y="85982"/>
                  </a:lnTo>
                  <a:lnTo>
                    <a:pt x="60559" y="85853"/>
                  </a:lnTo>
                  <a:lnTo>
                    <a:pt x="60406" y="85723"/>
                  </a:lnTo>
                  <a:lnTo>
                    <a:pt x="60203" y="85593"/>
                  </a:lnTo>
                  <a:lnTo>
                    <a:pt x="59847" y="85529"/>
                  </a:lnTo>
                  <a:lnTo>
                    <a:pt x="59389" y="85723"/>
                  </a:lnTo>
                  <a:lnTo>
                    <a:pt x="58627" y="85853"/>
                  </a:lnTo>
                  <a:lnTo>
                    <a:pt x="57864" y="85853"/>
                  </a:lnTo>
                  <a:lnTo>
                    <a:pt x="57254" y="85853"/>
                  </a:lnTo>
                  <a:lnTo>
                    <a:pt x="56949" y="84816"/>
                  </a:lnTo>
                  <a:lnTo>
                    <a:pt x="56796" y="84816"/>
                  </a:lnTo>
                  <a:lnTo>
                    <a:pt x="56593" y="80345"/>
                  </a:lnTo>
                  <a:lnTo>
                    <a:pt x="56389" y="80345"/>
                  </a:lnTo>
                  <a:lnTo>
                    <a:pt x="56389" y="79827"/>
                  </a:lnTo>
                  <a:lnTo>
                    <a:pt x="56237" y="79827"/>
                  </a:lnTo>
                  <a:lnTo>
                    <a:pt x="56237" y="76457"/>
                  </a:lnTo>
                  <a:lnTo>
                    <a:pt x="56389" y="76457"/>
                  </a:lnTo>
                  <a:lnTo>
                    <a:pt x="56593" y="72570"/>
                  </a:lnTo>
                  <a:lnTo>
                    <a:pt x="56796" y="72570"/>
                  </a:lnTo>
                  <a:lnTo>
                    <a:pt x="56796" y="71857"/>
                  </a:lnTo>
                  <a:lnTo>
                    <a:pt x="56949" y="71857"/>
                  </a:lnTo>
                  <a:lnTo>
                    <a:pt x="56949" y="71015"/>
                  </a:lnTo>
                  <a:lnTo>
                    <a:pt x="57254" y="71015"/>
                  </a:lnTo>
                  <a:lnTo>
                    <a:pt x="57254" y="70561"/>
                  </a:lnTo>
                  <a:lnTo>
                    <a:pt x="57406" y="70561"/>
                  </a:lnTo>
                  <a:lnTo>
                    <a:pt x="57406" y="69719"/>
                  </a:lnTo>
                  <a:lnTo>
                    <a:pt x="58983" y="68164"/>
                  </a:lnTo>
                  <a:lnTo>
                    <a:pt x="58983" y="67969"/>
                  </a:lnTo>
                  <a:lnTo>
                    <a:pt x="60305" y="67969"/>
                  </a:lnTo>
                  <a:lnTo>
                    <a:pt x="60305" y="67710"/>
                  </a:lnTo>
                  <a:lnTo>
                    <a:pt x="61677" y="67710"/>
                  </a:lnTo>
                  <a:lnTo>
                    <a:pt x="61779" y="68876"/>
                  </a:lnTo>
                  <a:lnTo>
                    <a:pt x="61779" y="69848"/>
                  </a:lnTo>
                  <a:lnTo>
                    <a:pt x="61474" y="71015"/>
                  </a:lnTo>
                  <a:lnTo>
                    <a:pt x="61322" y="71015"/>
                  </a:lnTo>
                  <a:lnTo>
                    <a:pt x="61016" y="73153"/>
                  </a:lnTo>
                  <a:lnTo>
                    <a:pt x="60915" y="73736"/>
                  </a:lnTo>
                  <a:lnTo>
                    <a:pt x="60864" y="74514"/>
                  </a:lnTo>
                  <a:lnTo>
                    <a:pt x="60864" y="75485"/>
                  </a:lnTo>
                  <a:lnTo>
                    <a:pt x="61016" y="75485"/>
                  </a:lnTo>
                  <a:lnTo>
                    <a:pt x="61016" y="75939"/>
                  </a:lnTo>
                  <a:lnTo>
                    <a:pt x="62033" y="77041"/>
                  </a:lnTo>
                  <a:lnTo>
                    <a:pt x="62033" y="78531"/>
                  </a:lnTo>
                  <a:lnTo>
                    <a:pt x="62338" y="78531"/>
                  </a:lnTo>
                  <a:lnTo>
                    <a:pt x="62491" y="79373"/>
                  </a:lnTo>
                  <a:lnTo>
                    <a:pt x="62491" y="79827"/>
                  </a:lnTo>
                  <a:lnTo>
                    <a:pt x="62694" y="80215"/>
                  </a:lnTo>
                  <a:lnTo>
                    <a:pt x="62949" y="80410"/>
                  </a:lnTo>
                  <a:lnTo>
                    <a:pt x="63508" y="80928"/>
                  </a:lnTo>
                  <a:lnTo>
                    <a:pt x="63254" y="80345"/>
                  </a:lnTo>
                  <a:lnTo>
                    <a:pt x="63050" y="79956"/>
                  </a:lnTo>
                  <a:lnTo>
                    <a:pt x="62949" y="79373"/>
                  </a:lnTo>
                  <a:lnTo>
                    <a:pt x="62898" y="78531"/>
                  </a:lnTo>
                  <a:lnTo>
                    <a:pt x="63050" y="78531"/>
                  </a:lnTo>
                  <a:lnTo>
                    <a:pt x="63050" y="77494"/>
                  </a:lnTo>
                  <a:lnTo>
                    <a:pt x="63152" y="77494"/>
                  </a:lnTo>
                  <a:lnTo>
                    <a:pt x="63254" y="77365"/>
                  </a:lnTo>
                  <a:lnTo>
                    <a:pt x="63457" y="77105"/>
                  </a:lnTo>
                  <a:lnTo>
                    <a:pt x="63508" y="77041"/>
                  </a:lnTo>
                  <a:lnTo>
                    <a:pt x="62898" y="76652"/>
                  </a:lnTo>
                  <a:lnTo>
                    <a:pt x="62440" y="76069"/>
                  </a:lnTo>
                  <a:lnTo>
                    <a:pt x="62135" y="75161"/>
                  </a:lnTo>
                  <a:lnTo>
                    <a:pt x="61932" y="74190"/>
                  </a:lnTo>
                  <a:lnTo>
                    <a:pt x="61881" y="73153"/>
                  </a:lnTo>
                  <a:lnTo>
                    <a:pt x="62898" y="72894"/>
                  </a:lnTo>
                  <a:lnTo>
                    <a:pt x="62898" y="71857"/>
                  </a:lnTo>
                  <a:lnTo>
                    <a:pt x="62491" y="71857"/>
                  </a:lnTo>
                  <a:lnTo>
                    <a:pt x="62593" y="70755"/>
                  </a:lnTo>
                  <a:lnTo>
                    <a:pt x="62694" y="70043"/>
                  </a:lnTo>
                  <a:lnTo>
                    <a:pt x="62898" y="69265"/>
                  </a:lnTo>
                  <a:lnTo>
                    <a:pt x="64067" y="69265"/>
                  </a:lnTo>
                  <a:lnTo>
                    <a:pt x="64067" y="67127"/>
                  </a:lnTo>
                  <a:lnTo>
                    <a:pt x="64728" y="66673"/>
                  </a:lnTo>
                  <a:lnTo>
                    <a:pt x="64728" y="66414"/>
                  </a:lnTo>
                  <a:lnTo>
                    <a:pt x="65745" y="65961"/>
                  </a:lnTo>
                  <a:lnTo>
                    <a:pt x="66966" y="65831"/>
                  </a:lnTo>
                  <a:lnTo>
                    <a:pt x="67016" y="66090"/>
                  </a:lnTo>
                  <a:lnTo>
                    <a:pt x="67220" y="66155"/>
                  </a:lnTo>
                  <a:lnTo>
                    <a:pt x="67423" y="66414"/>
                  </a:lnTo>
                  <a:lnTo>
                    <a:pt x="67525" y="66544"/>
                  </a:lnTo>
                  <a:lnTo>
                    <a:pt x="67576" y="66673"/>
                  </a:lnTo>
                  <a:lnTo>
                    <a:pt x="67677" y="66868"/>
                  </a:lnTo>
                  <a:lnTo>
                    <a:pt x="67677" y="67127"/>
                  </a:lnTo>
                  <a:lnTo>
                    <a:pt x="67677" y="67386"/>
                  </a:lnTo>
                  <a:lnTo>
                    <a:pt x="67677" y="67451"/>
                  </a:lnTo>
                  <a:lnTo>
                    <a:pt x="67677" y="67710"/>
                  </a:lnTo>
                  <a:lnTo>
                    <a:pt x="67677" y="67840"/>
                  </a:lnTo>
                  <a:lnTo>
                    <a:pt x="67779" y="68034"/>
                  </a:lnTo>
                  <a:lnTo>
                    <a:pt x="67983" y="68164"/>
                  </a:lnTo>
                  <a:lnTo>
                    <a:pt x="68135" y="68423"/>
                  </a:lnTo>
                  <a:lnTo>
                    <a:pt x="67881" y="66997"/>
                  </a:lnTo>
                  <a:lnTo>
                    <a:pt x="67779" y="65377"/>
                  </a:lnTo>
                  <a:lnTo>
                    <a:pt x="68033" y="65248"/>
                  </a:lnTo>
                  <a:lnTo>
                    <a:pt x="68135" y="65118"/>
                  </a:lnTo>
                  <a:lnTo>
                    <a:pt x="68237" y="64989"/>
                  </a:lnTo>
                  <a:lnTo>
                    <a:pt x="68338" y="64859"/>
                  </a:lnTo>
                  <a:lnTo>
                    <a:pt x="68338" y="64859"/>
                  </a:lnTo>
                  <a:lnTo>
                    <a:pt x="68440" y="64794"/>
                  </a:lnTo>
                  <a:lnTo>
                    <a:pt x="69152" y="64794"/>
                  </a:lnTo>
                  <a:lnTo>
                    <a:pt x="69152" y="64535"/>
                  </a:lnTo>
                  <a:lnTo>
                    <a:pt x="69813" y="64535"/>
                  </a:lnTo>
                  <a:lnTo>
                    <a:pt x="69813" y="64276"/>
                  </a:lnTo>
                  <a:lnTo>
                    <a:pt x="70474" y="64276"/>
                  </a:lnTo>
                  <a:lnTo>
                    <a:pt x="70474" y="64082"/>
                  </a:lnTo>
                  <a:close/>
                  <a:moveTo>
                    <a:pt x="34881" y="61490"/>
                  </a:moveTo>
                  <a:lnTo>
                    <a:pt x="34983" y="62526"/>
                  </a:lnTo>
                  <a:lnTo>
                    <a:pt x="35033" y="63822"/>
                  </a:lnTo>
                  <a:lnTo>
                    <a:pt x="34779" y="63822"/>
                  </a:lnTo>
                  <a:lnTo>
                    <a:pt x="34474" y="63952"/>
                  </a:lnTo>
                  <a:lnTo>
                    <a:pt x="34220" y="64082"/>
                  </a:lnTo>
                  <a:lnTo>
                    <a:pt x="33864" y="64082"/>
                  </a:lnTo>
                  <a:lnTo>
                    <a:pt x="33661" y="62980"/>
                  </a:lnTo>
                  <a:lnTo>
                    <a:pt x="33559" y="61684"/>
                  </a:lnTo>
                  <a:lnTo>
                    <a:pt x="33864" y="61555"/>
                  </a:lnTo>
                  <a:lnTo>
                    <a:pt x="34118" y="61490"/>
                  </a:lnTo>
                  <a:lnTo>
                    <a:pt x="34423" y="61490"/>
                  </a:lnTo>
                  <a:lnTo>
                    <a:pt x="34881" y="61490"/>
                  </a:lnTo>
                  <a:close/>
                  <a:moveTo>
                    <a:pt x="7423" y="61360"/>
                  </a:moveTo>
                  <a:lnTo>
                    <a:pt x="8135" y="61490"/>
                  </a:lnTo>
                  <a:lnTo>
                    <a:pt x="8796" y="61814"/>
                  </a:lnTo>
                  <a:lnTo>
                    <a:pt x="9610" y="62203"/>
                  </a:lnTo>
                  <a:lnTo>
                    <a:pt x="10576" y="62397"/>
                  </a:lnTo>
                  <a:lnTo>
                    <a:pt x="11491" y="62526"/>
                  </a:lnTo>
                  <a:lnTo>
                    <a:pt x="11847" y="64082"/>
                  </a:lnTo>
                  <a:lnTo>
                    <a:pt x="12203" y="64276"/>
                  </a:lnTo>
                  <a:lnTo>
                    <a:pt x="12305" y="64535"/>
                  </a:lnTo>
                  <a:lnTo>
                    <a:pt x="12406" y="64794"/>
                  </a:lnTo>
                  <a:lnTo>
                    <a:pt x="12508" y="65118"/>
                  </a:lnTo>
                  <a:lnTo>
                    <a:pt x="12610" y="65377"/>
                  </a:lnTo>
                  <a:lnTo>
                    <a:pt x="12661" y="65572"/>
                  </a:lnTo>
                  <a:lnTo>
                    <a:pt x="14898" y="65377"/>
                  </a:lnTo>
                  <a:lnTo>
                    <a:pt x="15101" y="65831"/>
                  </a:lnTo>
                  <a:lnTo>
                    <a:pt x="15559" y="65831"/>
                  </a:lnTo>
                  <a:lnTo>
                    <a:pt x="15559" y="66090"/>
                  </a:lnTo>
                  <a:lnTo>
                    <a:pt x="16118" y="66414"/>
                  </a:lnTo>
                  <a:lnTo>
                    <a:pt x="16372" y="67451"/>
                  </a:lnTo>
                  <a:lnTo>
                    <a:pt x="16830" y="68682"/>
                  </a:lnTo>
                  <a:lnTo>
                    <a:pt x="17288" y="69848"/>
                  </a:lnTo>
                  <a:lnTo>
                    <a:pt x="17593" y="71144"/>
                  </a:lnTo>
                  <a:lnTo>
                    <a:pt x="17593" y="72311"/>
                  </a:lnTo>
                  <a:lnTo>
                    <a:pt x="17288" y="72311"/>
                  </a:lnTo>
                  <a:lnTo>
                    <a:pt x="17288" y="72894"/>
                  </a:lnTo>
                  <a:lnTo>
                    <a:pt x="17186" y="72894"/>
                  </a:lnTo>
                  <a:lnTo>
                    <a:pt x="17033" y="73023"/>
                  </a:lnTo>
                  <a:lnTo>
                    <a:pt x="16932" y="73153"/>
                  </a:lnTo>
                  <a:lnTo>
                    <a:pt x="16728" y="73347"/>
                  </a:lnTo>
                  <a:lnTo>
                    <a:pt x="17135" y="73347"/>
                  </a:lnTo>
                  <a:lnTo>
                    <a:pt x="17593" y="73153"/>
                  </a:lnTo>
                  <a:lnTo>
                    <a:pt x="18305" y="73023"/>
                  </a:lnTo>
                  <a:lnTo>
                    <a:pt x="18966" y="73153"/>
                  </a:lnTo>
                  <a:lnTo>
                    <a:pt x="19169" y="74449"/>
                  </a:lnTo>
                  <a:lnTo>
                    <a:pt x="19169" y="75939"/>
                  </a:lnTo>
                  <a:lnTo>
                    <a:pt x="18966" y="77235"/>
                  </a:lnTo>
                  <a:lnTo>
                    <a:pt x="19169" y="77235"/>
                  </a:lnTo>
                  <a:lnTo>
                    <a:pt x="19525" y="76522"/>
                  </a:lnTo>
                  <a:lnTo>
                    <a:pt x="19881" y="76069"/>
                  </a:lnTo>
                  <a:lnTo>
                    <a:pt x="20440" y="75745"/>
                  </a:lnTo>
                  <a:lnTo>
                    <a:pt x="21203" y="75745"/>
                  </a:lnTo>
                  <a:lnTo>
                    <a:pt x="21661" y="76328"/>
                  </a:lnTo>
                  <a:lnTo>
                    <a:pt x="22118" y="76652"/>
                  </a:lnTo>
                  <a:lnTo>
                    <a:pt x="22474" y="77105"/>
                  </a:lnTo>
                  <a:lnTo>
                    <a:pt x="22779" y="77624"/>
                  </a:lnTo>
                  <a:lnTo>
                    <a:pt x="22932" y="78401"/>
                  </a:lnTo>
                  <a:lnTo>
                    <a:pt x="23033" y="79632"/>
                  </a:lnTo>
                  <a:lnTo>
                    <a:pt x="23847" y="79373"/>
                  </a:lnTo>
                  <a:lnTo>
                    <a:pt x="24864" y="79244"/>
                  </a:lnTo>
                  <a:lnTo>
                    <a:pt x="24864" y="79244"/>
                  </a:lnTo>
                  <a:lnTo>
                    <a:pt x="24966" y="79114"/>
                  </a:lnTo>
                  <a:lnTo>
                    <a:pt x="24966" y="79114"/>
                  </a:lnTo>
                  <a:lnTo>
                    <a:pt x="24966" y="79114"/>
                  </a:lnTo>
                  <a:lnTo>
                    <a:pt x="24966" y="79114"/>
                  </a:lnTo>
                  <a:lnTo>
                    <a:pt x="25067" y="79049"/>
                  </a:lnTo>
                  <a:lnTo>
                    <a:pt x="25067" y="77494"/>
                  </a:lnTo>
                  <a:lnTo>
                    <a:pt x="26084" y="77494"/>
                  </a:lnTo>
                  <a:lnTo>
                    <a:pt x="27305" y="80086"/>
                  </a:lnTo>
                  <a:lnTo>
                    <a:pt x="27305" y="82937"/>
                  </a:lnTo>
                  <a:lnTo>
                    <a:pt x="27915" y="85010"/>
                  </a:lnTo>
                  <a:lnTo>
                    <a:pt x="28322" y="84816"/>
                  </a:lnTo>
                  <a:lnTo>
                    <a:pt x="28474" y="83714"/>
                  </a:lnTo>
                  <a:lnTo>
                    <a:pt x="28474" y="82548"/>
                  </a:lnTo>
                  <a:lnTo>
                    <a:pt x="28474" y="81382"/>
                  </a:lnTo>
                  <a:lnTo>
                    <a:pt x="28322" y="80799"/>
                  </a:lnTo>
                  <a:lnTo>
                    <a:pt x="28322" y="79956"/>
                  </a:lnTo>
                  <a:lnTo>
                    <a:pt x="28322" y="79049"/>
                  </a:lnTo>
                  <a:lnTo>
                    <a:pt x="28322" y="77948"/>
                  </a:lnTo>
                  <a:lnTo>
                    <a:pt x="28118" y="77948"/>
                  </a:lnTo>
                  <a:lnTo>
                    <a:pt x="28322" y="75161"/>
                  </a:lnTo>
                  <a:lnTo>
                    <a:pt x="29033" y="75226"/>
                  </a:lnTo>
                  <a:lnTo>
                    <a:pt x="29694" y="75485"/>
                  </a:lnTo>
                  <a:lnTo>
                    <a:pt x="30152" y="75745"/>
                  </a:lnTo>
                  <a:lnTo>
                    <a:pt x="30813" y="75939"/>
                  </a:lnTo>
                  <a:lnTo>
                    <a:pt x="30711" y="75615"/>
                  </a:lnTo>
                  <a:lnTo>
                    <a:pt x="30610" y="75485"/>
                  </a:lnTo>
                  <a:lnTo>
                    <a:pt x="30508" y="75226"/>
                  </a:lnTo>
                  <a:lnTo>
                    <a:pt x="30406" y="75161"/>
                  </a:lnTo>
                  <a:lnTo>
                    <a:pt x="30355" y="74902"/>
                  </a:lnTo>
                  <a:lnTo>
                    <a:pt x="30152" y="74902"/>
                  </a:lnTo>
                  <a:lnTo>
                    <a:pt x="30152" y="73153"/>
                  </a:lnTo>
                  <a:lnTo>
                    <a:pt x="30813" y="72894"/>
                  </a:lnTo>
                  <a:lnTo>
                    <a:pt x="31372" y="72440"/>
                  </a:lnTo>
                  <a:lnTo>
                    <a:pt x="31983" y="72311"/>
                  </a:lnTo>
                  <a:lnTo>
                    <a:pt x="32745" y="72440"/>
                  </a:lnTo>
                  <a:lnTo>
                    <a:pt x="33406" y="72570"/>
                  </a:lnTo>
                  <a:lnTo>
                    <a:pt x="33406" y="73153"/>
                  </a:lnTo>
                  <a:lnTo>
                    <a:pt x="33864" y="73347"/>
                  </a:lnTo>
                  <a:lnTo>
                    <a:pt x="33966" y="74319"/>
                  </a:lnTo>
                  <a:lnTo>
                    <a:pt x="33864" y="75356"/>
                  </a:lnTo>
                  <a:lnTo>
                    <a:pt x="33457" y="76457"/>
                  </a:lnTo>
                  <a:lnTo>
                    <a:pt x="33203" y="77235"/>
                  </a:lnTo>
                  <a:lnTo>
                    <a:pt x="33000" y="77948"/>
                  </a:lnTo>
                  <a:lnTo>
                    <a:pt x="32389" y="77948"/>
                  </a:lnTo>
                  <a:lnTo>
                    <a:pt x="32389" y="78336"/>
                  </a:lnTo>
                  <a:lnTo>
                    <a:pt x="32644" y="79049"/>
                  </a:lnTo>
                  <a:lnTo>
                    <a:pt x="32745" y="79956"/>
                  </a:lnTo>
                  <a:lnTo>
                    <a:pt x="32745" y="80928"/>
                  </a:lnTo>
                  <a:lnTo>
                    <a:pt x="32644" y="81965"/>
                  </a:lnTo>
                  <a:lnTo>
                    <a:pt x="32847" y="82937"/>
                  </a:lnTo>
                  <a:lnTo>
                    <a:pt x="33000" y="82937"/>
                  </a:lnTo>
                  <a:lnTo>
                    <a:pt x="33000" y="84557"/>
                  </a:lnTo>
                  <a:lnTo>
                    <a:pt x="33203" y="84557"/>
                  </a:lnTo>
                  <a:lnTo>
                    <a:pt x="33559" y="86112"/>
                  </a:lnTo>
                  <a:lnTo>
                    <a:pt x="33864" y="86112"/>
                  </a:lnTo>
                  <a:lnTo>
                    <a:pt x="33864" y="90194"/>
                  </a:lnTo>
                  <a:lnTo>
                    <a:pt x="34423" y="90712"/>
                  </a:lnTo>
                  <a:lnTo>
                    <a:pt x="34423" y="91295"/>
                  </a:lnTo>
                  <a:lnTo>
                    <a:pt x="35033" y="91749"/>
                  </a:lnTo>
                  <a:lnTo>
                    <a:pt x="35033" y="92203"/>
                  </a:lnTo>
                  <a:lnTo>
                    <a:pt x="35237" y="92203"/>
                  </a:lnTo>
                  <a:lnTo>
                    <a:pt x="35440" y="92786"/>
                  </a:lnTo>
                  <a:lnTo>
                    <a:pt x="36915" y="92786"/>
                  </a:lnTo>
                  <a:lnTo>
                    <a:pt x="37067" y="93498"/>
                  </a:lnTo>
                  <a:lnTo>
                    <a:pt x="37474" y="94082"/>
                  </a:lnTo>
                  <a:lnTo>
                    <a:pt x="37627" y="94924"/>
                  </a:lnTo>
                  <a:lnTo>
                    <a:pt x="38389" y="95053"/>
                  </a:lnTo>
                  <a:lnTo>
                    <a:pt x="38847" y="95248"/>
                  </a:lnTo>
                  <a:lnTo>
                    <a:pt x="39203" y="95766"/>
                  </a:lnTo>
                  <a:lnTo>
                    <a:pt x="39508" y="96220"/>
                  </a:lnTo>
                  <a:lnTo>
                    <a:pt x="39966" y="96673"/>
                  </a:lnTo>
                  <a:lnTo>
                    <a:pt x="39661" y="99265"/>
                  </a:lnTo>
                  <a:lnTo>
                    <a:pt x="38847" y="99136"/>
                  </a:lnTo>
                  <a:lnTo>
                    <a:pt x="38084" y="98941"/>
                  </a:lnTo>
                  <a:lnTo>
                    <a:pt x="37474" y="98488"/>
                  </a:lnTo>
                  <a:lnTo>
                    <a:pt x="37372" y="98941"/>
                  </a:lnTo>
                  <a:lnTo>
                    <a:pt x="37271" y="99136"/>
                  </a:lnTo>
                  <a:lnTo>
                    <a:pt x="37169" y="99395"/>
                  </a:lnTo>
                  <a:lnTo>
                    <a:pt x="37067" y="99524"/>
                  </a:lnTo>
                  <a:lnTo>
                    <a:pt x="36915" y="99784"/>
                  </a:lnTo>
                  <a:lnTo>
                    <a:pt x="36915" y="100107"/>
                  </a:lnTo>
                  <a:lnTo>
                    <a:pt x="36254" y="100367"/>
                  </a:lnTo>
                  <a:lnTo>
                    <a:pt x="36254" y="100820"/>
                  </a:lnTo>
                  <a:lnTo>
                    <a:pt x="36457" y="100820"/>
                  </a:lnTo>
                  <a:lnTo>
                    <a:pt x="36457" y="100561"/>
                  </a:lnTo>
                  <a:lnTo>
                    <a:pt x="37627" y="100561"/>
                  </a:lnTo>
                  <a:lnTo>
                    <a:pt x="37627" y="101857"/>
                  </a:lnTo>
                  <a:lnTo>
                    <a:pt x="38084" y="102116"/>
                  </a:lnTo>
                  <a:lnTo>
                    <a:pt x="38288" y="103671"/>
                  </a:lnTo>
                  <a:lnTo>
                    <a:pt x="37830" y="104125"/>
                  </a:lnTo>
                  <a:lnTo>
                    <a:pt x="37525" y="104449"/>
                  </a:lnTo>
                  <a:lnTo>
                    <a:pt x="37169" y="104838"/>
                  </a:lnTo>
                  <a:lnTo>
                    <a:pt x="36711" y="105161"/>
                  </a:lnTo>
                  <a:lnTo>
                    <a:pt x="36050" y="105161"/>
                  </a:lnTo>
                  <a:lnTo>
                    <a:pt x="35796" y="105421"/>
                  </a:lnTo>
                  <a:lnTo>
                    <a:pt x="35237" y="105550"/>
                  </a:lnTo>
                  <a:lnTo>
                    <a:pt x="34677" y="105615"/>
                  </a:lnTo>
                  <a:lnTo>
                    <a:pt x="34220" y="105550"/>
                  </a:lnTo>
                  <a:lnTo>
                    <a:pt x="34016" y="104967"/>
                  </a:lnTo>
                  <a:lnTo>
                    <a:pt x="33406" y="104967"/>
                  </a:lnTo>
                  <a:lnTo>
                    <a:pt x="33406" y="104708"/>
                  </a:lnTo>
                  <a:lnTo>
                    <a:pt x="32389" y="104708"/>
                  </a:lnTo>
                  <a:lnTo>
                    <a:pt x="32389" y="104708"/>
                  </a:lnTo>
                  <a:lnTo>
                    <a:pt x="32389" y="104578"/>
                  </a:lnTo>
                  <a:lnTo>
                    <a:pt x="32186" y="104578"/>
                  </a:lnTo>
                  <a:lnTo>
                    <a:pt x="31983" y="104449"/>
                  </a:lnTo>
                  <a:lnTo>
                    <a:pt x="31983" y="103671"/>
                  </a:lnTo>
                  <a:lnTo>
                    <a:pt x="31271" y="103412"/>
                  </a:lnTo>
                  <a:lnTo>
                    <a:pt x="30610" y="102958"/>
                  </a:lnTo>
                  <a:lnTo>
                    <a:pt x="29949" y="102570"/>
                  </a:lnTo>
                  <a:lnTo>
                    <a:pt x="29796" y="101079"/>
                  </a:lnTo>
                  <a:lnTo>
                    <a:pt x="29491" y="101079"/>
                  </a:lnTo>
                  <a:lnTo>
                    <a:pt x="29389" y="101274"/>
                  </a:lnTo>
                  <a:lnTo>
                    <a:pt x="29389" y="101403"/>
                  </a:lnTo>
                  <a:lnTo>
                    <a:pt x="29338" y="101403"/>
                  </a:lnTo>
                  <a:lnTo>
                    <a:pt x="29237" y="101533"/>
                  </a:lnTo>
                  <a:lnTo>
                    <a:pt x="29135" y="101533"/>
                  </a:lnTo>
                  <a:lnTo>
                    <a:pt x="28932" y="101663"/>
                  </a:lnTo>
                  <a:lnTo>
                    <a:pt x="28779" y="102440"/>
                  </a:lnTo>
                  <a:lnTo>
                    <a:pt x="28576" y="103023"/>
                  </a:lnTo>
                  <a:lnTo>
                    <a:pt x="28322" y="103671"/>
                  </a:lnTo>
                  <a:lnTo>
                    <a:pt x="25881" y="104254"/>
                  </a:lnTo>
                  <a:lnTo>
                    <a:pt x="25728" y="104708"/>
                  </a:lnTo>
                  <a:lnTo>
                    <a:pt x="25271" y="105161"/>
                  </a:lnTo>
                  <a:lnTo>
                    <a:pt x="24813" y="105550"/>
                  </a:lnTo>
                  <a:lnTo>
                    <a:pt x="24254" y="105745"/>
                  </a:lnTo>
                  <a:lnTo>
                    <a:pt x="19779" y="105745"/>
                  </a:lnTo>
                  <a:lnTo>
                    <a:pt x="19779" y="106004"/>
                  </a:lnTo>
                  <a:lnTo>
                    <a:pt x="17135" y="105745"/>
                  </a:lnTo>
                  <a:lnTo>
                    <a:pt x="16728" y="104967"/>
                  </a:lnTo>
                  <a:lnTo>
                    <a:pt x="16576" y="104967"/>
                  </a:lnTo>
                  <a:lnTo>
                    <a:pt x="16576" y="104449"/>
                  </a:lnTo>
                  <a:lnTo>
                    <a:pt x="16118" y="104254"/>
                  </a:lnTo>
                  <a:lnTo>
                    <a:pt x="15915" y="101079"/>
                  </a:lnTo>
                  <a:lnTo>
                    <a:pt x="15661" y="100950"/>
                  </a:lnTo>
                  <a:lnTo>
                    <a:pt x="15457" y="100950"/>
                  </a:lnTo>
                  <a:lnTo>
                    <a:pt x="15254" y="100691"/>
                  </a:lnTo>
                  <a:lnTo>
                    <a:pt x="15101" y="100561"/>
                  </a:lnTo>
                  <a:lnTo>
                    <a:pt x="15101" y="100367"/>
                  </a:lnTo>
                  <a:lnTo>
                    <a:pt x="14237" y="100107"/>
                  </a:lnTo>
                  <a:lnTo>
                    <a:pt x="14237" y="99784"/>
                  </a:lnTo>
                  <a:lnTo>
                    <a:pt x="12864" y="99784"/>
                  </a:lnTo>
                  <a:lnTo>
                    <a:pt x="12864" y="99524"/>
                  </a:lnTo>
                  <a:lnTo>
                    <a:pt x="12610" y="99265"/>
                  </a:lnTo>
                  <a:lnTo>
                    <a:pt x="12305" y="99071"/>
                  </a:lnTo>
                  <a:lnTo>
                    <a:pt x="12050" y="98941"/>
                  </a:lnTo>
                  <a:lnTo>
                    <a:pt x="11644" y="98812"/>
                  </a:lnTo>
                  <a:lnTo>
                    <a:pt x="11491" y="97775"/>
                  </a:lnTo>
                  <a:lnTo>
                    <a:pt x="11033" y="97386"/>
                  </a:lnTo>
                  <a:lnTo>
                    <a:pt x="10830" y="94924"/>
                  </a:lnTo>
                  <a:lnTo>
                    <a:pt x="10474" y="94924"/>
                  </a:lnTo>
                  <a:lnTo>
                    <a:pt x="10627" y="93304"/>
                  </a:lnTo>
                  <a:lnTo>
                    <a:pt x="10830" y="93304"/>
                  </a:lnTo>
                  <a:lnTo>
                    <a:pt x="10830" y="93045"/>
                  </a:lnTo>
                  <a:lnTo>
                    <a:pt x="12203" y="93045"/>
                  </a:lnTo>
                  <a:lnTo>
                    <a:pt x="12864" y="92915"/>
                  </a:lnTo>
                  <a:lnTo>
                    <a:pt x="13881" y="92656"/>
                  </a:lnTo>
                  <a:lnTo>
                    <a:pt x="15000" y="92462"/>
                  </a:lnTo>
                  <a:lnTo>
                    <a:pt x="16118" y="92332"/>
                  </a:lnTo>
                  <a:lnTo>
                    <a:pt x="16932" y="92591"/>
                  </a:lnTo>
                  <a:lnTo>
                    <a:pt x="16932" y="92786"/>
                  </a:lnTo>
                  <a:lnTo>
                    <a:pt x="17288" y="92786"/>
                  </a:lnTo>
                  <a:lnTo>
                    <a:pt x="17288" y="93045"/>
                  </a:lnTo>
                  <a:lnTo>
                    <a:pt x="18305" y="93045"/>
                  </a:lnTo>
                  <a:lnTo>
                    <a:pt x="18305" y="93304"/>
                  </a:lnTo>
                  <a:lnTo>
                    <a:pt x="19322" y="93628"/>
                  </a:lnTo>
                  <a:lnTo>
                    <a:pt x="19627" y="92786"/>
                  </a:lnTo>
                  <a:lnTo>
                    <a:pt x="18610" y="92591"/>
                  </a:lnTo>
                  <a:lnTo>
                    <a:pt x="18305" y="92008"/>
                  </a:lnTo>
                  <a:lnTo>
                    <a:pt x="17745" y="92008"/>
                  </a:lnTo>
                  <a:lnTo>
                    <a:pt x="17745" y="91749"/>
                  </a:lnTo>
                  <a:lnTo>
                    <a:pt x="17288" y="91749"/>
                  </a:lnTo>
                  <a:lnTo>
                    <a:pt x="17288" y="91490"/>
                  </a:lnTo>
                  <a:lnTo>
                    <a:pt x="16932" y="91490"/>
                  </a:lnTo>
                  <a:lnTo>
                    <a:pt x="16932" y="91295"/>
                  </a:lnTo>
                  <a:lnTo>
                    <a:pt x="16576" y="91295"/>
                  </a:lnTo>
                  <a:lnTo>
                    <a:pt x="16576" y="91036"/>
                  </a:lnTo>
                  <a:lnTo>
                    <a:pt x="13220" y="91036"/>
                  </a:lnTo>
                  <a:lnTo>
                    <a:pt x="13220" y="90712"/>
                  </a:lnTo>
                  <a:lnTo>
                    <a:pt x="12661" y="90712"/>
                  </a:lnTo>
                  <a:lnTo>
                    <a:pt x="12661" y="90453"/>
                  </a:lnTo>
                  <a:lnTo>
                    <a:pt x="12203" y="90453"/>
                  </a:lnTo>
                  <a:lnTo>
                    <a:pt x="12203" y="90194"/>
                  </a:lnTo>
                  <a:lnTo>
                    <a:pt x="11186" y="90000"/>
                  </a:lnTo>
                  <a:lnTo>
                    <a:pt x="10830" y="89416"/>
                  </a:lnTo>
                  <a:lnTo>
                    <a:pt x="10576" y="88315"/>
                  </a:lnTo>
                  <a:lnTo>
                    <a:pt x="10474" y="87278"/>
                  </a:lnTo>
                  <a:lnTo>
                    <a:pt x="10474" y="86112"/>
                  </a:lnTo>
                  <a:lnTo>
                    <a:pt x="11186" y="85853"/>
                  </a:lnTo>
                  <a:lnTo>
                    <a:pt x="11186" y="85529"/>
                  </a:lnTo>
                  <a:lnTo>
                    <a:pt x="11949" y="85399"/>
                  </a:lnTo>
                  <a:lnTo>
                    <a:pt x="12610" y="85529"/>
                  </a:lnTo>
                  <a:lnTo>
                    <a:pt x="13118" y="85399"/>
                  </a:lnTo>
                  <a:lnTo>
                    <a:pt x="13677" y="85010"/>
                  </a:lnTo>
                  <a:lnTo>
                    <a:pt x="11033" y="84816"/>
                  </a:lnTo>
                  <a:lnTo>
                    <a:pt x="11033" y="83131"/>
                  </a:lnTo>
                  <a:lnTo>
                    <a:pt x="10474" y="82937"/>
                  </a:lnTo>
                  <a:lnTo>
                    <a:pt x="10271" y="82419"/>
                  </a:lnTo>
                  <a:lnTo>
                    <a:pt x="10169" y="81641"/>
                  </a:lnTo>
                  <a:lnTo>
                    <a:pt x="10067" y="80799"/>
                  </a:lnTo>
                  <a:lnTo>
                    <a:pt x="10169" y="80086"/>
                  </a:lnTo>
                  <a:lnTo>
                    <a:pt x="10474" y="80086"/>
                  </a:lnTo>
                  <a:lnTo>
                    <a:pt x="10576" y="79827"/>
                  </a:lnTo>
                  <a:lnTo>
                    <a:pt x="10728" y="79632"/>
                  </a:lnTo>
                  <a:lnTo>
                    <a:pt x="10830" y="79373"/>
                  </a:lnTo>
                  <a:lnTo>
                    <a:pt x="10932" y="79114"/>
                  </a:lnTo>
                  <a:lnTo>
                    <a:pt x="11033" y="78790"/>
                  </a:lnTo>
                  <a:lnTo>
                    <a:pt x="11644" y="78790"/>
                  </a:lnTo>
                  <a:lnTo>
                    <a:pt x="11644" y="78531"/>
                  </a:lnTo>
                  <a:lnTo>
                    <a:pt x="11847" y="78531"/>
                  </a:lnTo>
                  <a:lnTo>
                    <a:pt x="11847" y="77041"/>
                  </a:lnTo>
                  <a:lnTo>
                    <a:pt x="12203" y="76781"/>
                  </a:lnTo>
                  <a:lnTo>
                    <a:pt x="12864" y="75745"/>
                  </a:lnTo>
                  <a:lnTo>
                    <a:pt x="13220" y="75745"/>
                  </a:lnTo>
                  <a:lnTo>
                    <a:pt x="13677" y="74902"/>
                  </a:lnTo>
                  <a:lnTo>
                    <a:pt x="13525" y="74902"/>
                  </a:lnTo>
                  <a:lnTo>
                    <a:pt x="13322" y="75161"/>
                  </a:lnTo>
                  <a:lnTo>
                    <a:pt x="13118" y="75226"/>
                  </a:lnTo>
                  <a:lnTo>
                    <a:pt x="13067" y="75226"/>
                  </a:lnTo>
                  <a:lnTo>
                    <a:pt x="12966" y="75226"/>
                  </a:lnTo>
                  <a:lnTo>
                    <a:pt x="12762" y="75226"/>
                  </a:lnTo>
                  <a:lnTo>
                    <a:pt x="12661" y="75356"/>
                  </a:lnTo>
                  <a:lnTo>
                    <a:pt x="12508" y="75485"/>
                  </a:lnTo>
                  <a:lnTo>
                    <a:pt x="12203" y="75939"/>
                  </a:lnTo>
                  <a:lnTo>
                    <a:pt x="11491" y="75939"/>
                  </a:lnTo>
                  <a:lnTo>
                    <a:pt x="11491" y="76198"/>
                  </a:lnTo>
                  <a:lnTo>
                    <a:pt x="10830" y="76781"/>
                  </a:lnTo>
                  <a:lnTo>
                    <a:pt x="10830" y="77235"/>
                  </a:lnTo>
                  <a:lnTo>
                    <a:pt x="10474" y="77494"/>
                  </a:lnTo>
                  <a:lnTo>
                    <a:pt x="10474" y="77948"/>
                  </a:lnTo>
                  <a:lnTo>
                    <a:pt x="8796" y="78790"/>
                  </a:lnTo>
                  <a:lnTo>
                    <a:pt x="8796" y="79244"/>
                  </a:lnTo>
                  <a:lnTo>
                    <a:pt x="8440" y="79632"/>
                  </a:lnTo>
                  <a:lnTo>
                    <a:pt x="8440" y="80086"/>
                  </a:lnTo>
                  <a:lnTo>
                    <a:pt x="8135" y="80086"/>
                  </a:lnTo>
                  <a:lnTo>
                    <a:pt x="8135" y="80669"/>
                  </a:lnTo>
                  <a:lnTo>
                    <a:pt x="7779" y="80928"/>
                  </a:lnTo>
                  <a:lnTo>
                    <a:pt x="7779" y="81641"/>
                  </a:lnTo>
                  <a:lnTo>
                    <a:pt x="7118" y="82224"/>
                  </a:lnTo>
                  <a:lnTo>
                    <a:pt x="7118" y="82419"/>
                  </a:lnTo>
                  <a:lnTo>
                    <a:pt x="4932" y="82419"/>
                  </a:lnTo>
                  <a:lnTo>
                    <a:pt x="4932" y="82678"/>
                  </a:lnTo>
                  <a:lnTo>
                    <a:pt x="4067" y="82678"/>
                  </a:lnTo>
                  <a:lnTo>
                    <a:pt x="4067" y="82937"/>
                  </a:lnTo>
                  <a:lnTo>
                    <a:pt x="3610" y="83261"/>
                  </a:lnTo>
                  <a:lnTo>
                    <a:pt x="3152" y="83390"/>
                  </a:lnTo>
                  <a:lnTo>
                    <a:pt x="2491" y="83520"/>
                  </a:lnTo>
                  <a:lnTo>
                    <a:pt x="2440" y="83390"/>
                  </a:lnTo>
                  <a:lnTo>
                    <a:pt x="2338" y="83131"/>
                  </a:lnTo>
                  <a:lnTo>
                    <a:pt x="2237" y="83002"/>
                  </a:lnTo>
                  <a:lnTo>
                    <a:pt x="2135" y="83002"/>
                  </a:lnTo>
                  <a:lnTo>
                    <a:pt x="2033" y="82937"/>
                  </a:lnTo>
                  <a:lnTo>
                    <a:pt x="2033" y="79632"/>
                  </a:lnTo>
                  <a:lnTo>
                    <a:pt x="1881" y="79632"/>
                  </a:lnTo>
                  <a:lnTo>
                    <a:pt x="1881" y="79049"/>
                  </a:lnTo>
                  <a:lnTo>
                    <a:pt x="1322" y="78531"/>
                  </a:lnTo>
                  <a:lnTo>
                    <a:pt x="1322" y="77948"/>
                  </a:lnTo>
                  <a:lnTo>
                    <a:pt x="864" y="77753"/>
                  </a:lnTo>
                  <a:lnTo>
                    <a:pt x="864" y="77494"/>
                  </a:lnTo>
                  <a:lnTo>
                    <a:pt x="457" y="77235"/>
                  </a:lnTo>
                  <a:lnTo>
                    <a:pt x="457" y="76781"/>
                  </a:lnTo>
                  <a:lnTo>
                    <a:pt x="0" y="76457"/>
                  </a:lnTo>
                  <a:lnTo>
                    <a:pt x="0" y="74643"/>
                  </a:lnTo>
                  <a:lnTo>
                    <a:pt x="661" y="73930"/>
                  </a:lnTo>
                  <a:lnTo>
                    <a:pt x="1220" y="72894"/>
                  </a:lnTo>
                  <a:lnTo>
                    <a:pt x="1779" y="71857"/>
                  </a:lnTo>
                  <a:lnTo>
                    <a:pt x="2033" y="70755"/>
                  </a:lnTo>
                  <a:lnTo>
                    <a:pt x="2491" y="70755"/>
                  </a:lnTo>
                  <a:lnTo>
                    <a:pt x="3050" y="69719"/>
                  </a:lnTo>
                  <a:lnTo>
                    <a:pt x="3355" y="69719"/>
                  </a:lnTo>
                  <a:lnTo>
                    <a:pt x="3355" y="68423"/>
                  </a:lnTo>
                  <a:lnTo>
                    <a:pt x="3711" y="68164"/>
                  </a:lnTo>
                  <a:lnTo>
                    <a:pt x="3711" y="67710"/>
                  </a:lnTo>
                  <a:lnTo>
                    <a:pt x="4372" y="67127"/>
                  </a:lnTo>
                  <a:lnTo>
                    <a:pt x="4372" y="66673"/>
                  </a:lnTo>
                  <a:lnTo>
                    <a:pt x="5745" y="64989"/>
                  </a:lnTo>
                  <a:lnTo>
                    <a:pt x="5847" y="64276"/>
                  </a:lnTo>
                  <a:lnTo>
                    <a:pt x="5949" y="63369"/>
                  </a:lnTo>
                  <a:lnTo>
                    <a:pt x="5949" y="62397"/>
                  </a:lnTo>
                  <a:lnTo>
                    <a:pt x="6101" y="61684"/>
                  </a:lnTo>
                  <a:lnTo>
                    <a:pt x="6661" y="61490"/>
                  </a:lnTo>
                  <a:lnTo>
                    <a:pt x="7423" y="61360"/>
                  </a:lnTo>
                  <a:close/>
                  <a:moveTo>
                    <a:pt x="46779" y="58898"/>
                  </a:moveTo>
                  <a:lnTo>
                    <a:pt x="47084" y="59222"/>
                  </a:lnTo>
                  <a:lnTo>
                    <a:pt x="47338" y="59481"/>
                  </a:lnTo>
                  <a:lnTo>
                    <a:pt x="47694" y="59805"/>
                  </a:lnTo>
                  <a:lnTo>
                    <a:pt x="48000" y="60064"/>
                  </a:lnTo>
                  <a:lnTo>
                    <a:pt x="48254" y="60388"/>
                  </a:lnTo>
                  <a:lnTo>
                    <a:pt x="48254" y="60907"/>
                  </a:lnTo>
                  <a:lnTo>
                    <a:pt x="48813" y="61490"/>
                  </a:lnTo>
                  <a:lnTo>
                    <a:pt x="48813" y="65572"/>
                  </a:lnTo>
                  <a:lnTo>
                    <a:pt x="48000" y="65701"/>
                  </a:lnTo>
                  <a:lnTo>
                    <a:pt x="47237" y="65701"/>
                  </a:lnTo>
                  <a:lnTo>
                    <a:pt x="46423" y="65572"/>
                  </a:lnTo>
                  <a:lnTo>
                    <a:pt x="46169" y="65118"/>
                  </a:lnTo>
                  <a:lnTo>
                    <a:pt x="45864" y="64794"/>
                  </a:lnTo>
                  <a:lnTo>
                    <a:pt x="45610" y="64535"/>
                  </a:lnTo>
                  <a:lnTo>
                    <a:pt x="45305" y="64146"/>
                  </a:lnTo>
                  <a:lnTo>
                    <a:pt x="45050" y="63822"/>
                  </a:lnTo>
                  <a:lnTo>
                    <a:pt x="44745" y="63822"/>
                  </a:lnTo>
                  <a:lnTo>
                    <a:pt x="44745" y="60647"/>
                  </a:lnTo>
                  <a:lnTo>
                    <a:pt x="44949" y="60388"/>
                  </a:lnTo>
                  <a:lnTo>
                    <a:pt x="45050" y="60194"/>
                  </a:lnTo>
                  <a:lnTo>
                    <a:pt x="45152" y="59935"/>
                  </a:lnTo>
                  <a:lnTo>
                    <a:pt x="45152" y="59805"/>
                  </a:lnTo>
                  <a:lnTo>
                    <a:pt x="45152" y="59611"/>
                  </a:lnTo>
                  <a:lnTo>
                    <a:pt x="45203" y="59352"/>
                  </a:lnTo>
                  <a:lnTo>
                    <a:pt x="45406" y="59352"/>
                  </a:lnTo>
                  <a:lnTo>
                    <a:pt x="45661" y="59092"/>
                  </a:lnTo>
                  <a:lnTo>
                    <a:pt x="45966" y="58898"/>
                  </a:lnTo>
                  <a:lnTo>
                    <a:pt x="46322" y="58898"/>
                  </a:lnTo>
                  <a:lnTo>
                    <a:pt x="46779" y="58898"/>
                  </a:lnTo>
                  <a:close/>
                  <a:moveTo>
                    <a:pt x="17135" y="54168"/>
                  </a:moveTo>
                  <a:lnTo>
                    <a:pt x="17033" y="55075"/>
                  </a:lnTo>
                  <a:lnTo>
                    <a:pt x="16932" y="55788"/>
                  </a:lnTo>
                  <a:lnTo>
                    <a:pt x="16728" y="56501"/>
                  </a:lnTo>
                  <a:lnTo>
                    <a:pt x="16576" y="57343"/>
                  </a:lnTo>
                  <a:lnTo>
                    <a:pt x="16118" y="57473"/>
                  </a:lnTo>
                  <a:lnTo>
                    <a:pt x="15661" y="57473"/>
                  </a:lnTo>
                  <a:lnTo>
                    <a:pt x="15101" y="57602"/>
                  </a:lnTo>
                  <a:lnTo>
                    <a:pt x="15000" y="56501"/>
                  </a:lnTo>
                  <a:lnTo>
                    <a:pt x="14898" y="55205"/>
                  </a:lnTo>
                  <a:lnTo>
                    <a:pt x="15355" y="54881"/>
                  </a:lnTo>
                  <a:lnTo>
                    <a:pt x="15813" y="54492"/>
                  </a:lnTo>
                  <a:lnTo>
                    <a:pt x="16372" y="54298"/>
                  </a:lnTo>
                  <a:lnTo>
                    <a:pt x="17135" y="54168"/>
                  </a:lnTo>
                  <a:close/>
                  <a:moveTo>
                    <a:pt x="34423" y="53909"/>
                  </a:moveTo>
                  <a:lnTo>
                    <a:pt x="35593" y="53909"/>
                  </a:lnTo>
                  <a:lnTo>
                    <a:pt x="35593" y="55205"/>
                  </a:lnTo>
                  <a:lnTo>
                    <a:pt x="36050" y="55205"/>
                  </a:lnTo>
                  <a:lnTo>
                    <a:pt x="36050" y="57019"/>
                  </a:lnTo>
                  <a:lnTo>
                    <a:pt x="34423" y="57019"/>
                  </a:lnTo>
                  <a:lnTo>
                    <a:pt x="34423" y="53909"/>
                  </a:lnTo>
                  <a:close/>
                  <a:moveTo>
                    <a:pt x="40067" y="53002"/>
                  </a:moveTo>
                  <a:lnTo>
                    <a:pt x="40779" y="53002"/>
                  </a:lnTo>
                  <a:lnTo>
                    <a:pt x="41542" y="53131"/>
                  </a:lnTo>
                  <a:lnTo>
                    <a:pt x="42152" y="53131"/>
                  </a:lnTo>
                  <a:lnTo>
                    <a:pt x="42152" y="53455"/>
                  </a:lnTo>
                  <a:lnTo>
                    <a:pt x="42355" y="53455"/>
                  </a:lnTo>
                  <a:lnTo>
                    <a:pt x="43016" y="60194"/>
                  </a:lnTo>
                  <a:lnTo>
                    <a:pt x="42711" y="60194"/>
                  </a:lnTo>
                  <a:lnTo>
                    <a:pt x="42711" y="60907"/>
                  </a:lnTo>
                  <a:lnTo>
                    <a:pt x="42559" y="60907"/>
                  </a:lnTo>
                  <a:lnTo>
                    <a:pt x="42559" y="63822"/>
                  </a:lnTo>
                  <a:lnTo>
                    <a:pt x="41542" y="63952"/>
                  </a:lnTo>
                  <a:lnTo>
                    <a:pt x="40525" y="64146"/>
                  </a:lnTo>
                  <a:lnTo>
                    <a:pt x="39305" y="64276"/>
                  </a:lnTo>
                  <a:lnTo>
                    <a:pt x="39203" y="62980"/>
                  </a:lnTo>
                  <a:lnTo>
                    <a:pt x="39203" y="61943"/>
                  </a:lnTo>
                  <a:lnTo>
                    <a:pt x="39203" y="60971"/>
                  </a:lnTo>
                  <a:lnTo>
                    <a:pt x="39508" y="59805"/>
                  </a:lnTo>
                  <a:lnTo>
                    <a:pt x="39101" y="59805"/>
                  </a:lnTo>
                  <a:lnTo>
                    <a:pt x="38644" y="60388"/>
                  </a:lnTo>
                  <a:lnTo>
                    <a:pt x="38033" y="60647"/>
                  </a:lnTo>
                  <a:lnTo>
                    <a:pt x="37271" y="60647"/>
                  </a:lnTo>
                  <a:lnTo>
                    <a:pt x="36457" y="60647"/>
                  </a:lnTo>
                  <a:lnTo>
                    <a:pt x="36508" y="59352"/>
                  </a:lnTo>
                  <a:lnTo>
                    <a:pt x="36610" y="58315"/>
                  </a:lnTo>
                  <a:lnTo>
                    <a:pt x="37474" y="58315"/>
                  </a:lnTo>
                  <a:lnTo>
                    <a:pt x="37372" y="57019"/>
                  </a:lnTo>
                  <a:lnTo>
                    <a:pt x="37169" y="55788"/>
                  </a:lnTo>
                  <a:lnTo>
                    <a:pt x="37067" y="54427"/>
                  </a:lnTo>
                  <a:lnTo>
                    <a:pt x="37474" y="54427"/>
                  </a:lnTo>
                  <a:lnTo>
                    <a:pt x="37932" y="54492"/>
                  </a:lnTo>
                  <a:lnTo>
                    <a:pt x="38186" y="54492"/>
                  </a:lnTo>
                  <a:lnTo>
                    <a:pt x="38491" y="54751"/>
                  </a:lnTo>
                  <a:lnTo>
                    <a:pt x="38491" y="54168"/>
                  </a:lnTo>
                  <a:lnTo>
                    <a:pt x="38491" y="53714"/>
                  </a:lnTo>
                  <a:lnTo>
                    <a:pt x="38542" y="53455"/>
                  </a:lnTo>
                  <a:lnTo>
                    <a:pt x="38745" y="53326"/>
                  </a:lnTo>
                  <a:lnTo>
                    <a:pt x="39101" y="53131"/>
                  </a:lnTo>
                  <a:lnTo>
                    <a:pt x="39508" y="53002"/>
                  </a:lnTo>
                  <a:lnTo>
                    <a:pt x="40067" y="53002"/>
                  </a:lnTo>
                  <a:close/>
                  <a:moveTo>
                    <a:pt x="27915" y="51576"/>
                  </a:moveTo>
                  <a:lnTo>
                    <a:pt x="29338" y="51576"/>
                  </a:lnTo>
                  <a:lnTo>
                    <a:pt x="29491" y="56306"/>
                  </a:lnTo>
                  <a:lnTo>
                    <a:pt x="29796" y="56306"/>
                  </a:lnTo>
                  <a:lnTo>
                    <a:pt x="29898" y="56501"/>
                  </a:lnTo>
                  <a:lnTo>
                    <a:pt x="29898" y="56760"/>
                  </a:lnTo>
                  <a:lnTo>
                    <a:pt x="29949" y="57084"/>
                  </a:lnTo>
                  <a:lnTo>
                    <a:pt x="29949" y="57602"/>
                  </a:lnTo>
                  <a:lnTo>
                    <a:pt x="30254" y="57667"/>
                  </a:lnTo>
                  <a:lnTo>
                    <a:pt x="30508" y="57796"/>
                  </a:lnTo>
                  <a:lnTo>
                    <a:pt x="30711" y="57926"/>
                  </a:lnTo>
                  <a:lnTo>
                    <a:pt x="30966" y="58056"/>
                  </a:lnTo>
                  <a:lnTo>
                    <a:pt x="30966" y="57602"/>
                  </a:lnTo>
                  <a:lnTo>
                    <a:pt x="31067" y="57343"/>
                  </a:lnTo>
                  <a:lnTo>
                    <a:pt x="31271" y="57084"/>
                  </a:lnTo>
                  <a:lnTo>
                    <a:pt x="31423" y="57019"/>
                  </a:lnTo>
                  <a:lnTo>
                    <a:pt x="31830" y="57019"/>
                  </a:lnTo>
                  <a:lnTo>
                    <a:pt x="32186" y="57019"/>
                  </a:lnTo>
                  <a:lnTo>
                    <a:pt x="32389" y="57343"/>
                  </a:lnTo>
                  <a:lnTo>
                    <a:pt x="32542" y="57796"/>
                  </a:lnTo>
                  <a:lnTo>
                    <a:pt x="32847" y="58056"/>
                  </a:lnTo>
                  <a:lnTo>
                    <a:pt x="33000" y="60388"/>
                  </a:lnTo>
                  <a:lnTo>
                    <a:pt x="32186" y="63498"/>
                  </a:lnTo>
                  <a:lnTo>
                    <a:pt x="31932" y="63693"/>
                  </a:lnTo>
                  <a:lnTo>
                    <a:pt x="31525" y="64082"/>
                  </a:lnTo>
                  <a:lnTo>
                    <a:pt x="31271" y="64276"/>
                  </a:lnTo>
                  <a:lnTo>
                    <a:pt x="30966" y="64535"/>
                  </a:lnTo>
                  <a:lnTo>
                    <a:pt x="30254" y="64665"/>
                  </a:lnTo>
                  <a:lnTo>
                    <a:pt x="29694" y="64406"/>
                  </a:lnTo>
                  <a:lnTo>
                    <a:pt x="29135" y="64146"/>
                  </a:lnTo>
                  <a:lnTo>
                    <a:pt x="28576" y="63952"/>
                  </a:lnTo>
                  <a:lnTo>
                    <a:pt x="27915" y="64082"/>
                  </a:lnTo>
                  <a:lnTo>
                    <a:pt x="27915" y="64276"/>
                  </a:lnTo>
                  <a:lnTo>
                    <a:pt x="27305" y="64276"/>
                  </a:lnTo>
                  <a:lnTo>
                    <a:pt x="27305" y="64535"/>
                  </a:lnTo>
                  <a:lnTo>
                    <a:pt x="26745" y="64535"/>
                  </a:lnTo>
                  <a:lnTo>
                    <a:pt x="26745" y="64794"/>
                  </a:lnTo>
                  <a:lnTo>
                    <a:pt x="26084" y="64794"/>
                  </a:lnTo>
                  <a:lnTo>
                    <a:pt x="26084" y="64989"/>
                  </a:lnTo>
                  <a:lnTo>
                    <a:pt x="25067" y="64989"/>
                  </a:lnTo>
                  <a:lnTo>
                    <a:pt x="24864" y="65572"/>
                  </a:lnTo>
                  <a:lnTo>
                    <a:pt x="23847" y="66155"/>
                  </a:lnTo>
                  <a:lnTo>
                    <a:pt x="22779" y="66544"/>
                  </a:lnTo>
                  <a:lnTo>
                    <a:pt x="21355" y="66673"/>
                  </a:lnTo>
                  <a:lnTo>
                    <a:pt x="21355" y="66544"/>
                  </a:lnTo>
                  <a:lnTo>
                    <a:pt x="21254" y="66414"/>
                  </a:lnTo>
                  <a:lnTo>
                    <a:pt x="21254" y="66414"/>
                  </a:lnTo>
                  <a:lnTo>
                    <a:pt x="21254" y="66414"/>
                  </a:lnTo>
                  <a:lnTo>
                    <a:pt x="21203" y="66414"/>
                  </a:lnTo>
                  <a:lnTo>
                    <a:pt x="21000" y="66414"/>
                  </a:lnTo>
                  <a:lnTo>
                    <a:pt x="20796" y="65701"/>
                  </a:lnTo>
                  <a:lnTo>
                    <a:pt x="20644" y="65377"/>
                  </a:lnTo>
                  <a:lnTo>
                    <a:pt x="20440" y="64859"/>
                  </a:lnTo>
                  <a:lnTo>
                    <a:pt x="20338" y="64082"/>
                  </a:lnTo>
                  <a:lnTo>
                    <a:pt x="21000" y="63693"/>
                  </a:lnTo>
                  <a:lnTo>
                    <a:pt x="21762" y="63239"/>
                  </a:lnTo>
                  <a:lnTo>
                    <a:pt x="22576" y="62656"/>
                  </a:lnTo>
                  <a:lnTo>
                    <a:pt x="23237" y="62203"/>
                  </a:lnTo>
                  <a:lnTo>
                    <a:pt x="23694" y="61684"/>
                  </a:lnTo>
                  <a:lnTo>
                    <a:pt x="23389" y="61684"/>
                  </a:lnTo>
                  <a:lnTo>
                    <a:pt x="22932" y="61943"/>
                  </a:lnTo>
                  <a:lnTo>
                    <a:pt x="22118" y="62203"/>
                  </a:lnTo>
                  <a:lnTo>
                    <a:pt x="21355" y="62203"/>
                  </a:lnTo>
                  <a:lnTo>
                    <a:pt x="21355" y="60388"/>
                  </a:lnTo>
                  <a:lnTo>
                    <a:pt x="21203" y="60388"/>
                  </a:lnTo>
                  <a:lnTo>
                    <a:pt x="21203" y="60518"/>
                  </a:lnTo>
                  <a:lnTo>
                    <a:pt x="21101" y="60518"/>
                  </a:lnTo>
                  <a:lnTo>
                    <a:pt x="21101" y="60518"/>
                  </a:lnTo>
                  <a:lnTo>
                    <a:pt x="21101" y="60518"/>
                  </a:lnTo>
                  <a:lnTo>
                    <a:pt x="21101" y="60518"/>
                  </a:lnTo>
                  <a:lnTo>
                    <a:pt x="21000" y="60647"/>
                  </a:lnTo>
                  <a:lnTo>
                    <a:pt x="20898" y="60971"/>
                  </a:lnTo>
                  <a:lnTo>
                    <a:pt x="20796" y="61231"/>
                  </a:lnTo>
                  <a:lnTo>
                    <a:pt x="20745" y="61555"/>
                  </a:lnTo>
                  <a:lnTo>
                    <a:pt x="20644" y="61943"/>
                  </a:lnTo>
                  <a:lnTo>
                    <a:pt x="19627" y="61943"/>
                  </a:lnTo>
                  <a:lnTo>
                    <a:pt x="19525" y="61943"/>
                  </a:lnTo>
                  <a:lnTo>
                    <a:pt x="19423" y="61814"/>
                  </a:lnTo>
                  <a:lnTo>
                    <a:pt x="19525" y="61814"/>
                  </a:lnTo>
                  <a:lnTo>
                    <a:pt x="19525" y="61684"/>
                  </a:lnTo>
                  <a:lnTo>
                    <a:pt x="19423" y="61684"/>
                  </a:lnTo>
                  <a:lnTo>
                    <a:pt x="19322" y="61684"/>
                  </a:lnTo>
                  <a:lnTo>
                    <a:pt x="19322" y="61943"/>
                  </a:lnTo>
                  <a:lnTo>
                    <a:pt x="18152" y="61943"/>
                  </a:lnTo>
                  <a:lnTo>
                    <a:pt x="17745" y="61360"/>
                  </a:lnTo>
                  <a:lnTo>
                    <a:pt x="17389" y="60971"/>
                  </a:lnTo>
                  <a:lnTo>
                    <a:pt x="17135" y="60647"/>
                  </a:lnTo>
                  <a:lnTo>
                    <a:pt x="16728" y="60259"/>
                  </a:lnTo>
                  <a:lnTo>
                    <a:pt x="16576" y="59611"/>
                  </a:lnTo>
                  <a:lnTo>
                    <a:pt x="16576" y="58639"/>
                  </a:lnTo>
                  <a:lnTo>
                    <a:pt x="16728" y="58380"/>
                  </a:lnTo>
                  <a:lnTo>
                    <a:pt x="16830" y="58315"/>
                  </a:lnTo>
                  <a:lnTo>
                    <a:pt x="17033" y="58185"/>
                  </a:lnTo>
                  <a:lnTo>
                    <a:pt x="17135" y="58185"/>
                  </a:lnTo>
                  <a:lnTo>
                    <a:pt x="17389" y="58056"/>
                  </a:lnTo>
                  <a:lnTo>
                    <a:pt x="17745" y="58056"/>
                  </a:lnTo>
                  <a:lnTo>
                    <a:pt x="17593" y="56306"/>
                  </a:lnTo>
                  <a:lnTo>
                    <a:pt x="18610" y="56306"/>
                  </a:lnTo>
                  <a:lnTo>
                    <a:pt x="18762" y="53714"/>
                  </a:lnTo>
                  <a:lnTo>
                    <a:pt x="19983" y="53714"/>
                  </a:lnTo>
                  <a:lnTo>
                    <a:pt x="19983" y="52419"/>
                  </a:lnTo>
                  <a:lnTo>
                    <a:pt x="20796" y="52159"/>
                  </a:lnTo>
                  <a:lnTo>
                    <a:pt x="21813" y="52030"/>
                  </a:lnTo>
                  <a:lnTo>
                    <a:pt x="22677" y="54168"/>
                  </a:lnTo>
                  <a:lnTo>
                    <a:pt x="22830" y="54298"/>
                  </a:lnTo>
                  <a:lnTo>
                    <a:pt x="23033" y="54298"/>
                  </a:lnTo>
                  <a:lnTo>
                    <a:pt x="23288" y="54298"/>
                  </a:lnTo>
                  <a:lnTo>
                    <a:pt x="23491" y="54298"/>
                  </a:lnTo>
                  <a:lnTo>
                    <a:pt x="23694" y="54298"/>
                  </a:lnTo>
                  <a:lnTo>
                    <a:pt x="23847" y="54427"/>
                  </a:lnTo>
                  <a:lnTo>
                    <a:pt x="24050" y="55464"/>
                  </a:lnTo>
                  <a:lnTo>
                    <a:pt x="24254" y="55464"/>
                  </a:lnTo>
                  <a:lnTo>
                    <a:pt x="24254" y="55917"/>
                  </a:lnTo>
                  <a:lnTo>
                    <a:pt x="24406" y="55917"/>
                  </a:lnTo>
                  <a:lnTo>
                    <a:pt x="24406" y="56501"/>
                  </a:lnTo>
                  <a:lnTo>
                    <a:pt x="24711" y="56501"/>
                  </a:lnTo>
                  <a:lnTo>
                    <a:pt x="24711" y="57019"/>
                  </a:lnTo>
                  <a:lnTo>
                    <a:pt x="24864" y="57019"/>
                  </a:lnTo>
                  <a:lnTo>
                    <a:pt x="25067" y="58315"/>
                  </a:lnTo>
                  <a:lnTo>
                    <a:pt x="25271" y="58315"/>
                  </a:lnTo>
                  <a:lnTo>
                    <a:pt x="25423" y="58898"/>
                  </a:lnTo>
                  <a:lnTo>
                    <a:pt x="25881" y="58898"/>
                  </a:lnTo>
                  <a:lnTo>
                    <a:pt x="26084" y="59352"/>
                  </a:lnTo>
                  <a:lnTo>
                    <a:pt x="27101" y="59352"/>
                  </a:lnTo>
                  <a:lnTo>
                    <a:pt x="27101" y="59611"/>
                  </a:lnTo>
                  <a:lnTo>
                    <a:pt x="27915" y="59611"/>
                  </a:lnTo>
                  <a:lnTo>
                    <a:pt x="27915" y="59092"/>
                  </a:lnTo>
                  <a:lnTo>
                    <a:pt x="28118" y="59092"/>
                  </a:lnTo>
                  <a:lnTo>
                    <a:pt x="28118" y="58898"/>
                  </a:lnTo>
                  <a:lnTo>
                    <a:pt x="27915" y="58768"/>
                  </a:lnTo>
                  <a:lnTo>
                    <a:pt x="27762" y="58509"/>
                  </a:lnTo>
                  <a:lnTo>
                    <a:pt x="27559" y="58380"/>
                  </a:lnTo>
                  <a:lnTo>
                    <a:pt x="27457" y="58315"/>
                  </a:lnTo>
                  <a:lnTo>
                    <a:pt x="27457" y="57667"/>
                  </a:lnTo>
                  <a:lnTo>
                    <a:pt x="27559" y="57019"/>
                  </a:lnTo>
                  <a:lnTo>
                    <a:pt x="27661" y="56371"/>
                  </a:lnTo>
                  <a:lnTo>
                    <a:pt x="27762" y="55917"/>
                  </a:lnTo>
                  <a:lnTo>
                    <a:pt x="27305" y="55723"/>
                  </a:lnTo>
                  <a:lnTo>
                    <a:pt x="27000" y="54751"/>
                  </a:lnTo>
                  <a:lnTo>
                    <a:pt x="26898" y="53455"/>
                  </a:lnTo>
                  <a:lnTo>
                    <a:pt x="27203" y="53002"/>
                  </a:lnTo>
                  <a:lnTo>
                    <a:pt x="27457" y="52483"/>
                  </a:lnTo>
                  <a:lnTo>
                    <a:pt x="27762" y="52030"/>
                  </a:lnTo>
                  <a:lnTo>
                    <a:pt x="27915" y="52030"/>
                  </a:lnTo>
                  <a:lnTo>
                    <a:pt x="27915" y="51576"/>
                  </a:lnTo>
                  <a:close/>
                  <a:moveTo>
                    <a:pt x="43728" y="49568"/>
                  </a:moveTo>
                  <a:lnTo>
                    <a:pt x="44949" y="49697"/>
                  </a:lnTo>
                  <a:lnTo>
                    <a:pt x="46169" y="49892"/>
                  </a:lnTo>
                  <a:lnTo>
                    <a:pt x="47237" y="50280"/>
                  </a:lnTo>
                  <a:lnTo>
                    <a:pt x="47338" y="50993"/>
                  </a:lnTo>
                  <a:lnTo>
                    <a:pt x="47542" y="51576"/>
                  </a:lnTo>
                  <a:lnTo>
                    <a:pt x="47644" y="52419"/>
                  </a:lnTo>
                  <a:lnTo>
                    <a:pt x="48254" y="52419"/>
                  </a:lnTo>
                  <a:lnTo>
                    <a:pt x="48254" y="52030"/>
                  </a:lnTo>
                  <a:lnTo>
                    <a:pt x="48355" y="52030"/>
                  </a:lnTo>
                  <a:lnTo>
                    <a:pt x="48355" y="51900"/>
                  </a:lnTo>
                  <a:lnTo>
                    <a:pt x="48355" y="51900"/>
                  </a:lnTo>
                  <a:lnTo>
                    <a:pt x="48355" y="51900"/>
                  </a:lnTo>
                  <a:lnTo>
                    <a:pt x="48457" y="51835"/>
                  </a:lnTo>
                  <a:lnTo>
                    <a:pt x="48457" y="51576"/>
                  </a:lnTo>
                  <a:lnTo>
                    <a:pt x="50491" y="51317"/>
                  </a:lnTo>
                  <a:lnTo>
                    <a:pt x="50491" y="52613"/>
                  </a:lnTo>
                  <a:lnTo>
                    <a:pt x="52728" y="53131"/>
                  </a:lnTo>
                  <a:lnTo>
                    <a:pt x="52728" y="54751"/>
                  </a:lnTo>
                  <a:lnTo>
                    <a:pt x="51152" y="55010"/>
                  </a:lnTo>
                  <a:lnTo>
                    <a:pt x="51152" y="55917"/>
                  </a:lnTo>
                  <a:lnTo>
                    <a:pt x="52881" y="55917"/>
                  </a:lnTo>
                  <a:lnTo>
                    <a:pt x="53542" y="57019"/>
                  </a:lnTo>
                  <a:lnTo>
                    <a:pt x="53745" y="57019"/>
                  </a:lnTo>
                  <a:lnTo>
                    <a:pt x="53745" y="57796"/>
                  </a:lnTo>
                  <a:lnTo>
                    <a:pt x="53898" y="57796"/>
                  </a:lnTo>
                  <a:lnTo>
                    <a:pt x="54457" y="57473"/>
                  </a:lnTo>
                  <a:lnTo>
                    <a:pt x="55322" y="57343"/>
                  </a:lnTo>
                  <a:lnTo>
                    <a:pt x="56135" y="57343"/>
                  </a:lnTo>
                  <a:lnTo>
                    <a:pt x="56949" y="57343"/>
                  </a:lnTo>
                  <a:lnTo>
                    <a:pt x="57610" y="57602"/>
                  </a:lnTo>
                  <a:lnTo>
                    <a:pt x="57610" y="57343"/>
                  </a:lnTo>
                  <a:lnTo>
                    <a:pt x="57813" y="57343"/>
                  </a:lnTo>
                  <a:lnTo>
                    <a:pt x="57864" y="57084"/>
                  </a:lnTo>
                  <a:lnTo>
                    <a:pt x="57864" y="56889"/>
                  </a:lnTo>
                  <a:lnTo>
                    <a:pt x="57864" y="56630"/>
                  </a:lnTo>
                  <a:lnTo>
                    <a:pt x="57864" y="56371"/>
                  </a:lnTo>
                  <a:lnTo>
                    <a:pt x="57966" y="56306"/>
                  </a:lnTo>
                  <a:lnTo>
                    <a:pt x="58423" y="56306"/>
                  </a:lnTo>
                  <a:lnTo>
                    <a:pt x="58423" y="55917"/>
                  </a:lnTo>
                  <a:lnTo>
                    <a:pt x="59440" y="55010"/>
                  </a:lnTo>
                  <a:lnTo>
                    <a:pt x="59440" y="54427"/>
                  </a:lnTo>
                  <a:lnTo>
                    <a:pt x="60000" y="53909"/>
                  </a:lnTo>
                  <a:lnTo>
                    <a:pt x="60000" y="53714"/>
                  </a:lnTo>
                  <a:lnTo>
                    <a:pt x="60864" y="53714"/>
                  </a:lnTo>
                  <a:lnTo>
                    <a:pt x="61322" y="52872"/>
                  </a:lnTo>
                  <a:lnTo>
                    <a:pt x="61677" y="52872"/>
                  </a:lnTo>
                  <a:lnTo>
                    <a:pt x="61677" y="52613"/>
                  </a:lnTo>
                  <a:lnTo>
                    <a:pt x="64932" y="52872"/>
                  </a:lnTo>
                  <a:lnTo>
                    <a:pt x="65389" y="53714"/>
                  </a:lnTo>
                  <a:lnTo>
                    <a:pt x="65745" y="53714"/>
                  </a:lnTo>
                  <a:lnTo>
                    <a:pt x="65949" y="54168"/>
                  </a:lnTo>
                  <a:lnTo>
                    <a:pt x="66101" y="54168"/>
                  </a:lnTo>
                  <a:lnTo>
                    <a:pt x="66101" y="56306"/>
                  </a:lnTo>
                  <a:lnTo>
                    <a:pt x="65949" y="56306"/>
                  </a:lnTo>
                  <a:lnTo>
                    <a:pt x="65847" y="56501"/>
                  </a:lnTo>
                  <a:lnTo>
                    <a:pt x="65949" y="56889"/>
                  </a:lnTo>
                  <a:lnTo>
                    <a:pt x="65949" y="57084"/>
                  </a:lnTo>
                  <a:lnTo>
                    <a:pt x="66000" y="57473"/>
                  </a:lnTo>
                  <a:lnTo>
                    <a:pt x="66101" y="57667"/>
                  </a:lnTo>
                  <a:lnTo>
                    <a:pt x="66101" y="57796"/>
                  </a:lnTo>
                  <a:lnTo>
                    <a:pt x="66406" y="57796"/>
                  </a:lnTo>
                  <a:lnTo>
                    <a:pt x="66406" y="58315"/>
                  </a:lnTo>
                  <a:lnTo>
                    <a:pt x="66559" y="58315"/>
                  </a:lnTo>
                  <a:lnTo>
                    <a:pt x="66559" y="60194"/>
                  </a:lnTo>
                  <a:lnTo>
                    <a:pt x="65847" y="60777"/>
                  </a:lnTo>
                  <a:lnTo>
                    <a:pt x="65186" y="61231"/>
                  </a:lnTo>
                  <a:lnTo>
                    <a:pt x="64474" y="61684"/>
                  </a:lnTo>
                  <a:lnTo>
                    <a:pt x="63508" y="61943"/>
                  </a:lnTo>
                  <a:lnTo>
                    <a:pt x="63355" y="61684"/>
                  </a:lnTo>
                  <a:lnTo>
                    <a:pt x="63050" y="61360"/>
                  </a:lnTo>
                  <a:lnTo>
                    <a:pt x="62796" y="61101"/>
                  </a:lnTo>
                  <a:lnTo>
                    <a:pt x="62491" y="60907"/>
                  </a:lnTo>
                  <a:lnTo>
                    <a:pt x="62338" y="61943"/>
                  </a:lnTo>
                  <a:lnTo>
                    <a:pt x="62033" y="62526"/>
                  </a:lnTo>
                  <a:lnTo>
                    <a:pt x="61474" y="62850"/>
                  </a:lnTo>
                  <a:lnTo>
                    <a:pt x="60762" y="62980"/>
                  </a:lnTo>
                  <a:lnTo>
                    <a:pt x="59847" y="62980"/>
                  </a:lnTo>
                  <a:lnTo>
                    <a:pt x="59542" y="63693"/>
                  </a:lnTo>
                  <a:lnTo>
                    <a:pt x="59084" y="64082"/>
                  </a:lnTo>
                  <a:lnTo>
                    <a:pt x="58271" y="64082"/>
                  </a:lnTo>
                  <a:lnTo>
                    <a:pt x="57711" y="64406"/>
                  </a:lnTo>
                  <a:lnTo>
                    <a:pt x="57050" y="64535"/>
                  </a:lnTo>
                  <a:lnTo>
                    <a:pt x="56338" y="64535"/>
                  </a:lnTo>
                  <a:lnTo>
                    <a:pt x="55576" y="64535"/>
                  </a:lnTo>
                  <a:lnTo>
                    <a:pt x="55576" y="64082"/>
                  </a:lnTo>
                  <a:lnTo>
                    <a:pt x="54559" y="63239"/>
                  </a:lnTo>
                  <a:lnTo>
                    <a:pt x="54559" y="64794"/>
                  </a:lnTo>
                  <a:lnTo>
                    <a:pt x="54101" y="64989"/>
                  </a:lnTo>
                  <a:lnTo>
                    <a:pt x="53542" y="65118"/>
                  </a:lnTo>
                  <a:lnTo>
                    <a:pt x="52881" y="64989"/>
                  </a:lnTo>
                  <a:lnTo>
                    <a:pt x="52881" y="64794"/>
                  </a:lnTo>
                  <a:lnTo>
                    <a:pt x="52525" y="64794"/>
                  </a:lnTo>
                  <a:lnTo>
                    <a:pt x="52525" y="64535"/>
                  </a:lnTo>
                  <a:lnTo>
                    <a:pt x="52322" y="64535"/>
                  </a:lnTo>
                  <a:lnTo>
                    <a:pt x="52271" y="64535"/>
                  </a:lnTo>
                  <a:lnTo>
                    <a:pt x="52169" y="64665"/>
                  </a:lnTo>
                  <a:lnTo>
                    <a:pt x="52169" y="64794"/>
                  </a:lnTo>
                  <a:lnTo>
                    <a:pt x="52169" y="64794"/>
                  </a:lnTo>
                  <a:lnTo>
                    <a:pt x="50847" y="64794"/>
                  </a:lnTo>
                  <a:lnTo>
                    <a:pt x="50745" y="64535"/>
                  </a:lnTo>
                  <a:lnTo>
                    <a:pt x="50593" y="64406"/>
                  </a:lnTo>
                  <a:lnTo>
                    <a:pt x="50491" y="64276"/>
                  </a:lnTo>
                  <a:lnTo>
                    <a:pt x="50491" y="63822"/>
                  </a:lnTo>
                  <a:lnTo>
                    <a:pt x="50288" y="63822"/>
                  </a:lnTo>
                  <a:lnTo>
                    <a:pt x="50135" y="62203"/>
                  </a:lnTo>
                  <a:lnTo>
                    <a:pt x="49677" y="61943"/>
                  </a:lnTo>
                  <a:lnTo>
                    <a:pt x="49677" y="58315"/>
                  </a:lnTo>
                  <a:lnTo>
                    <a:pt x="49474" y="58315"/>
                  </a:lnTo>
                  <a:lnTo>
                    <a:pt x="49474" y="57796"/>
                  </a:lnTo>
                  <a:lnTo>
                    <a:pt x="49118" y="57602"/>
                  </a:lnTo>
                  <a:lnTo>
                    <a:pt x="48813" y="56501"/>
                  </a:lnTo>
                  <a:lnTo>
                    <a:pt x="48457" y="56306"/>
                  </a:lnTo>
                  <a:lnTo>
                    <a:pt x="48457" y="55723"/>
                  </a:lnTo>
                  <a:lnTo>
                    <a:pt x="48254" y="55723"/>
                  </a:lnTo>
                  <a:lnTo>
                    <a:pt x="48101" y="55010"/>
                  </a:lnTo>
                  <a:lnTo>
                    <a:pt x="47542" y="55075"/>
                  </a:lnTo>
                  <a:lnTo>
                    <a:pt x="47237" y="55334"/>
                  </a:lnTo>
                  <a:lnTo>
                    <a:pt x="46881" y="55334"/>
                  </a:lnTo>
                  <a:lnTo>
                    <a:pt x="46423" y="55205"/>
                  </a:lnTo>
                  <a:lnTo>
                    <a:pt x="45610" y="55205"/>
                  </a:lnTo>
                  <a:lnTo>
                    <a:pt x="45610" y="55010"/>
                  </a:lnTo>
                  <a:lnTo>
                    <a:pt x="44847" y="54492"/>
                  </a:lnTo>
                  <a:lnTo>
                    <a:pt x="44033" y="53714"/>
                  </a:lnTo>
                  <a:lnTo>
                    <a:pt x="43474" y="52613"/>
                  </a:lnTo>
                  <a:lnTo>
                    <a:pt x="43169" y="51576"/>
                  </a:lnTo>
                  <a:lnTo>
                    <a:pt x="43474" y="50993"/>
                  </a:lnTo>
                  <a:lnTo>
                    <a:pt x="43627" y="50280"/>
                  </a:lnTo>
                  <a:lnTo>
                    <a:pt x="43728" y="49568"/>
                  </a:lnTo>
                  <a:close/>
                  <a:moveTo>
                    <a:pt x="33000" y="47235"/>
                  </a:moveTo>
                  <a:lnTo>
                    <a:pt x="34016" y="47235"/>
                  </a:lnTo>
                  <a:lnTo>
                    <a:pt x="34118" y="47688"/>
                  </a:lnTo>
                  <a:lnTo>
                    <a:pt x="34220" y="48272"/>
                  </a:lnTo>
                  <a:lnTo>
                    <a:pt x="34220" y="48984"/>
                  </a:lnTo>
                  <a:lnTo>
                    <a:pt x="33000" y="48984"/>
                  </a:lnTo>
                  <a:lnTo>
                    <a:pt x="33000" y="47235"/>
                  </a:lnTo>
                  <a:close/>
                  <a:moveTo>
                    <a:pt x="19627" y="45097"/>
                  </a:moveTo>
                  <a:lnTo>
                    <a:pt x="20796" y="45097"/>
                  </a:lnTo>
                  <a:lnTo>
                    <a:pt x="21000" y="45939"/>
                  </a:lnTo>
                  <a:lnTo>
                    <a:pt x="21203" y="45939"/>
                  </a:lnTo>
                  <a:lnTo>
                    <a:pt x="21203" y="47235"/>
                  </a:lnTo>
                  <a:lnTo>
                    <a:pt x="19983" y="48531"/>
                  </a:lnTo>
                  <a:lnTo>
                    <a:pt x="19983" y="48725"/>
                  </a:lnTo>
                  <a:lnTo>
                    <a:pt x="19983" y="48855"/>
                  </a:lnTo>
                  <a:lnTo>
                    <a:pt x="20084" y="48855"/>
                  </a:lnTo>
                  <a:lnTo>
                    <a:pt x="20186" y="48984"/>
                  </a:lnTo>
                  <a:lnTo>
                    <a:pt x="20186" y="48984"/>
                  </a:lnTo>
                  <a:lnTo>
                    <a:pt x="20186" y="51123"/>
                  </a:lnTo>
                  <a:lnTo>
                    <a:pt x="19983" y="51123"/>
                  </a:lnTo>
                  <a:lnTo>
                    <a:pt x="19983" y="51317"/>
                  </a:lnTo>
                  <a:lnTo>
                    <a:pt x="19627" y="51317"/>
                  </a:lnTo>
                  <a:lnTo>
                    <a:pt x="19627" y="51576"/>
                  </a:lnTo>
                  <a:lnTo>
                    <a:pt x="19423" y="51706"/>
                  </a:lnTo>
                  <a:lnTo>
                    <a:pt x="19220" y="51835"/>
                  </a:lnTo>
                  <a:lnTo>
                    <a:pt x="19067" y="51835"/>
                  </a:lnTo>
                  <a:lnTo>
                    <a:pt x="18762" y="51835"/>
                  </a:lnTo>
                  <a:lnTo>
                    <a:pt x="18711" y="52289"/>
                  </a:lnTo>
                  <a:lnTo>
                    <a:pt x="18508" y="52483"/>
                  </a:lnTo>
                  <a:lnTo>
                    <a:pt x="18305" y="52613"/>
                  </a:lnTo>
                  <a:lnTo>
                    <a:pt x="18050" y="52613"/>
                  </a:lnTo>
                  <a:lnTo>
                    <a:pt x="17745" y="52613"/>
                  </a:lnTo>
                  <a:lnTo>
                    <a:pt x="17288" y="52613"/>
                  </a:lnTo>
                  <a:lnTo>
                    <a:pt x="17593" y="50021"/>
                  </a:lnTo>
                  <a:lnTo>
                    <a:pt x="17288" y="50021"/>
                  </a:lnTo>
                  <a:lnTo>
                    <a:pt x="17288" y="50539"/>
                  </a:lnTo>
                  <a:lnTo>
                    <a:pt x="16830" y="51123"/>
                  </a:lnTo>
                  <a:lnTo>
                    <a:pt x="16576" y="51835"/>
                  </a:lnTo>
                  <a:lnTo>
                    <a:pt x="16576" y="52872"/>
                  </a:lnTo>
                  <a:lnTo>
                    <a:pt x="16118" y="52872"/>
                  </a:lnTo>
                  <a:lnTo>
                    <a:pt x="15813" y="52872"/>
                  </a:lnTo>
                  <a:lnTo>
                    <a:pt x="15559" y="52742"/>
                  </a:lnTo>
                  <a:lnTo>
                    <a:pt x="15254" y="52613"/>
                  </a:lnTo>
                  <a:lnTo>
                    <a:pt x="15254" y="52872"/>
                  </a:lnTo>
                  <a:lnTo>
                    <a:pt x="15101" y="53131"/>
                  </a:lnTo>
                  <a:lnTo>
                    <a:pt x="15000" y="53326"/>
                  </a:lnTo>
                  <a:lnTo>
                    <a:pt x="14898" y="53585"/>
                  </a:lnTo>
                  <a:lnTo>
                    <a:pt x="14898" y="53909"/>
                  </a:lnTo>
                  <a:lnTo>
                    <a:pt x="14898" y="54427"/>
                  </a:lnTo>
                  <a:lnTo>
                    <a:pt x="14644" y="54492"/>
                  </a:lnTo>
                  <a:lnTo>
                    <a:pt x="14338" y="54492"/>
                  </a:lnTo>
                  <a:lnTo>
                    <a:pt x="14135" y="54622"/>
                  </a:lnTo>
                  <a:lnTo>
                    <a:pt x="13779" y="54622"/>
                  </a:lnTo>
                  <a:lnTo>
                    <a:pt x="13525" y="54751"/>
                  </a:lnTo>
                  <a:lnTo>
                    <a:pt x="13525" y="53455"/>
                  </a:lnTo>
                  <a:lnTo>
                    <a:pt x="12203" y="53455"/>
                  </a:lnTo>
                  <a:lnTo>
                    <a:pt x="12050" y="52872"/>
                  </a:lnTo>
                  <a:lnTo>
                    <a:pt x="11186" y="52872"/>
                  </a:lnTo>
                  <a:lnTo>
                    <a:pt x="11186" y="52613"/>
                  </a:lnTo>
                  <a:lnTo>
                    <a:pt x="11033" y="52613"/>
                  </a:lnTo>
                  <a:lnTo>
                    <a:pt x="11033" y="50539"/>
                  </a:lnTo>
                  <a:lnTo>
                    <a:pt x="11644" y="50021"/>
                  </a:lnTo>
                  <a:lnTo>
                    <a:pt x="11644" y="49827"/>
                  </a:lnTo>
                  <a:lnTo>
                    <a:pt x="12050" y="49827"/>
                  </a:lnTo>
                  <a:lnTo>
                    <a:pt x="12050" y="49568"/>
                  </a:lnTo>
                  <a:lnTo>
                    <a:pt x="13220" y="49244"/>
                  </a:lnTo>
                  <a:lnTo>
                    <a:pt x="13881" y="48142"/>
                  </a:lnTo>
                  <a:lnTo>
                    <a:pt x="14898" y="47948"/>
                  </a:lnTo>
                  <a:lnTo>
                    <a:pt x="14898" y="47688"/>
                  </a:lnTo>
                  <a:lnTo>
                    <a:pt x="16118" y="46393"/>
                  </a:lnTo>
                  <a:lnTo>
                    <a:pt x="16118" y="45939"/>
                  </a:lnTo>
                  <a:lnTo>
                    <a:pt x="16271" y="45939"/>
                  </a:lnTo>
                  <a:lnTo>
                    <a:pt x="16576" y="45356"/>
                  </a:lnTo>
                  <a:lnTo>
                    <a:pt x="18762" y="45356"/>
                  </a:lnTo>
                  <a:lnTo>
                    <a:pt x="18762" y="45680"/>
                  </a:lnTo>
                  <a:lnTo>
                    <a:pt x="18966" y="45680"/>
                  </a:lnTo>
                  <a:lnTo>
                    <a:pt x="19169" y="45680"/>
                  </a:lnTo>
                  <a:lnTo>
                    <a:pt x="19322" y="45550"/>
                  </a:lnTo>
                  <a:lnTo>
                    <a:pt x="19423" y="45421"/>
                  </a:lnTo>
                  <a:lnTo>
                    <a:pt x="19627" y="45356"/>
                  </a:lnTo>
                  <a:lnTo>
                    <a:pt x="19627" y="45097"/>
                  </a:lnTo>
                  <a:close/>
                  <a:moveTo>
                    <a:pt x="46779" y="44838"/>
                  </a:moveTo>
                  <a:lnTo>
                    <a:pt x="46779" y="47429"/>
                  </a:lnTo>
                  <a:lnTo>
                    <a:pt x="44186" y="47429"/>
                  </a:lnTo>
                  <a:lnTo>
                    <a:pt x="44033" y="46652"/>
                  </a:lnTo>
                  <a:lnTo>
                    <a:pt x="43728" y="46652"/>
                  </a:lnTo>
                  <a:lnTo>
                    <a:pt x="43728" y="45097"/>
                  </a:lnTo>
                  <a:lnTo>
                    <a:pt x="45203" y="44838"/>
                  </a:lnTo>
                  <a:lnTo>
                    <a:pt x="46779" y="44838"/>
                  </a:lnTo>
                  <a:close/>
                  <a:moveTo>
                    <a:pt x="36457" y="44384"/>
                  </a:moveTo>
                  <a:lnTo>
                    <a:pt x="37932" y="44384"/>
                  </a:lnTo>
                  <a:lnTo>
                    <a:pt x="37932" y="45939"/>
                  </a:lnTo>
                  <a:lnTo>
                    <a:pt x="36457" y="45939"/>
                  </a:lnTo>
                  <a:lnTo>
                    <a:pt x="36457" y="44384"/>
                  </a:lnTo>
                  <a:close/>
                  <a:moveTo>
                    <a:pt x="62338" y="42958"/>
                  </a:moveTo>
                  <a:lnTo>
                    <a:pt x="60457" y="43347"/>
                  </a:lnTo>
                  <a:lnTo>
                    <a:pt x="60457" y="44060"/>
                  </a:lnTo>
                  <a:lnTo>
                    <a:pt x="60661" y="44060"/>
                  </a:lnTo>
                  <a:lnTo>
                    <a:pt x="61016" y="43542"/>
                  </a:lnTo>
                  <a:lnTo>
                    <a:pt x="61474" y="43412"/>
                  </a:lnTo>
                  <a:lnTo>
                    <a:pt x="61881" y="43347"/>
                  </a:lnTo>
                  <a:lnTo>
                    <a:pt x="62338" y="42958"/>
                  </a:lnTo>
                  <a:close/>
                  <a:moveTo>
                    <a:pt x="27203" y="42505"/>
                  </a:moveTo>
                  <a:lnTo>
                    <a:pt x="28118" y="42505"/>
                  </a:lnTo>
                  <a:lnTo>
                    <a:pt x="28118" y="44060"/>
                  </a:lnTo>
                  <a:lnTo>
                    <a:pt x="27101" y="44060"/>
                  </a:lnTo>
                  <a:lnTo>
                    <a:pt x="26898" y="44838"/>
                  </a:lnTo>
                  <a:lnTo>
                    <a:pt x="27762" y="44838"/>
                  </a:lnTo>
                  <a:lnTo>
                    <a:pt x="27762" y="46846"/>
                  </a:lnTo>
                  <a:lnTo>
                    <a:pt x="26898" y="46846"/>
                  </a:lnTo>
                  <a:lnTo>
                    <a:pt x="26898" y="47429"/>
                  </a:lnTo>
                  <a:lnTo>
                    <a:pt x="24711" y="47429"/>
                  </a:lnTo>
                  <a:lnTo>
                    <a:pt x="24406" y="46652"/>
                  </a:lnTo>
                  <a:lnTo>
                    <a:pt x="24254" y="46652"/>
                  </a:lnTo>
                  <a:lnTo>
                    <a:pt x="24254" y="46133"/>
                  </a:lnTo>
                  <a:lnTo>
                    <a:pt x="24050" y="46133"/>
                  </a:lnTo>
                  <a:lnTo>
                    <a:pt x="24254" y="43347"/>
                  </a:lnTo>
                  <a:lnTo>
                    <a:pt x="24864" y="42958"/>
                  </a:lnTo>
                  <a:lnTo>
                    <a:pt x="25423" y="42634"/>
                  </a:lnTo>
                  <a:lnTo>
                    <a:pt x="26288" y="42505"/>
                  </a:lnTo>
                  <a:lnTo>
                    <a:pt x="27203" y="42505"/>
                  </a:lnTo>
                  <a:close/>
                  <a:moveTo>
                    <a:pt x="28322" y="38164"/>
                  </a:moveTo>
                  <a:lnTo>
                    <a:pt x="28474" y="38876"/>
                  </a:lnTo>
                  <a:lnTo>
                    <a:pt x="28881" y="39460"/>
                  </a:lnTo>
                  <a:lnTo>
                    <a:pt x="28932" y="40237"/>
                  </a:lnTo>
                  <a:lnTo>
                    <a:pt x="28932" y="41209"/>
                  </a:lnTo>
                  <a:lnTo>
                    <a:pt x="28118" y="41468"/>
                  </a:lnTo>
                  <a:lnTo>
                    <a:pt x="27101" y="41468"/>
                  </a:lnTo>
                  <a:lnTo>
                    <a:pt x="27101" y="40950"/>
                  </a:lnTo>
                  <a:lnTo>
                    <a:pt x="26542" y="41209"/>
                  </a:lnTo>
                  <a:lnTo>
                    <a:pt x="26084" y="41339"/>
                  </a:lnTo>
                  <a:lnTo>
                    <a:pt x="25728" y="41079"/>
                  </a:lnTo>
                  <a:lnTo>
                    <a:pt x="25423" y="40496"/>
                  </a:lnTo>
                  <a:lnTo>
                    <a:pt x="25271" y="40496"/>
                  </a:lnTo>
                  <a:lnTo>
                    <a:pt x="25271" y="39071"/>
                  </a:lnTo>
                  <a:lnTo>
                    <a:pt x="26186" y="38617"/>
                  </a:lnTo>
                  <a:lnTo>
                    <a:pt x="27101" y="38228"/>
                  </a:lnTo>
                  <a:lnTo>
                    <a:pt x="28322" y="38164"/>
                  </a:lnTo>
                  <a:close/>
                  <a:moveTo>
                    <a:pt x="40983" y="37580"/>
                  </a:moveTo>
                  <a:lnTo>
                    <a:pt x="42355" y="37580"/>
                  </a:lnTo>
                  <a:lnTo>
                    <a:pt x="42355" y="37775"/>
                  </a:lnTo>
                  <a:lnTo>
                    <a:pt x="42711" y="37775"/>
                  </a:lnTo>
                  <a:lnTo>
                    <a:pt x="43728" y="39460"/>
                  </a:lnTo>
                  <a:lnTo>
                    <a:pt x="44186" y="39460"/>
                  </a:lnTo>
                  <a:lnTo>
                    <a:pt x="44593" y="40172"/>
                  </a:lnTo>
                  <a:lnTo>
                    <a:pt x="44745" y="40172"/>
                  </a:lnTo>
                  <a:lnTo>
                    <a:pt x="44745" y="41468"/>
                  </a:lnTo>
                  <a:lnTo>
                    <a:pt x="44949" y="42051"/>
                  </a:lnTo>
                  <a:lnTo>
                    <a:pt x="45050" y="42958"/>
                  </a:lnTo>
                  <a:lnTo>
                    <a:pt x="45050" y="43801"/>
                  </a:lnTo>
                  <a:lnTo>
                    <a:pt x="44847" y="44060"/>
                  </a:lnTo>
                  <a:lnTo>
                    <a:pt x="44644" y="44125"/>
                  </a:lnTo>
                  <a:lnTo>
                    <a:pt x="44593" y="44384"/>
                  </a:lnTo>
                  <a:lnTo>
                    <a:pt x="44186" y="44384"/>
                  </a:lnTo>
                  <a:lnTo>
                    <a:pt x="44186" y="44643"/>
                  </a:lnTo>
                  <a:lnTo>
                    <a:pt x="43576" y="44643"/>
                  </a:lnTo>
                  <a:lnTo>
                    <a:pt x="43372" y="45097"/>
                  </a:lnTo>
                  <a:lnTo>
                    <a:pt x="42152" y="45097"/>
                  </a:lnTo>
                  <a:lnTo>
                    <a:pt x="42101" y="44125"/>
                  </a:lnTo>
                  <a:lnTo>
                    <a:pt x="42101" y="43542"/>
                  </a:lnTo>
                  <a:lnTo>
                    <a:pt x="42152" y="42764"/>
                  </a:lnTo>
                  <a:lnTo>
                    <a:pt x="41338" y="41922"/>
                  </a:lnTo>
                  <a:lnTo>
                    <a:pt x="40983" y="40820"/>
                  </a:lnTo>
                  <a:lnTo>
                    <a:pt x="40881" y="39460"/>
                  </a:lnTo>
                  <a:lnTo>
                    <a:pt x="40983" y="37580"/>
                  </a:lnTo>
                  <a:close/>
                  <a:moveTo>
                    <a:pt x="34576" y="34730"/>
                  </a:moveTo>
                  <a:lnTo>
                    <a:pt x="35440" y="34730"/>
                  </a:lnTo>
                  <a:lnTo>
                    <a:pt x="35593" y="35766"/>
                  </a:lnTo>
                  <a:lnTo>
                    <a:pt x="37067" y="35766"/>
                  </a:lnTo>
                  <a:lnTo>
                    <a:pt x="37067" y="36285"/>
                  </a:lnTo>
                  <a:lnTo>
                    <a:pt x="37271" y="36285"/>
                  </a:lnTo>
                  <a:lnTo>
                    <a:pt x="37271" y="36868"/>
                  </a:lnTo>
                  <a:lnTo>
                    <a:pt x="37932" y="37321"/>
                  </a:lnTo>
                  <a:lnTo>
                    <a:pt x="37932" y="37580"/>
                  </a:lnTo>
                  <a:lnTo>
                    <a:pt x="38949" y="37775"/>
                  </a:lnTo>
                  <a:lnTo>
                    <a:pt x="39203" y="38358"/>
                  </a:lnTo>
                  <a:lnTo>
                    <a:pt x="39305" y="39071"/>
                  </a:lnTo>
                  <a:lnTo>
                    <a:pt x="39305" y="40043"/>
                  </a:lnTo>
                  <a:lnTo>
                    <a:pt x="39305" y="40950"/>
                  </a:lnTo>
                  <a:lnTo>
                    <a:pt x="39762" y="41533"/>
                  </a:lnTo>
                  <a:lnTo>
                    <a:pt x="40118" y="42505"/>
                  </a:lnTo>
                  <a:lnTo>
                    <a:pt x="40220" y="43542"/>
                  </a:lnTo>
                  <a:lnTo>
                    <a:pt x="40118" y="44643"/>
                  </a:lnTo>
                  <a:lnTo>
                    <a:pt x="39966" y="45356"/>
                  </a:lnTo>
                  <a:lnTo>
                    <a:pt x="38644" y="45356"/>
                  </a:lnTo>
                  <a:lnTo>
                    <a:pt x="38389" y="44514"/>
                  </a:lnTo>
                  <a:lnTo>
                    <a:pt x="38033" y="43671"/>
                  </a:lnTo>
                  <a:lnTo>
                    <a:pt x="37474" y="42958"/>
                  </a:lnTo>
                  <a:lnTo>
                    <a:pt x="36915" y="42958"/>
                  </a:lnTo>
                  <a:lnTo>
                    <a:pt x="36610" y="42505"/>
                  </a:lnTo>
                  <a:lnTo>
                    <a:pt x="36254" y="42505"/>
                  </a:lnTo>
                  <a:lnTo>
                    <a:pt x="36254" y="42246"/>
                  </a:lnTo>
                  <a:lnTo>
                    <a:pt x="34220" y="42246"/>
                  </a:lnTo>
                  <a:lnTo>
                    <a:pt x="34220" y="42246"/>
                  </a:lnTo>
                  <a:lnTo>
                    <a:pt x="34118" y="42116"/>
                  </a:lnTo>
                  <a:lnTo>
                    <a:pt x="34016" y="42051"/>
                  </a:lnTo>
                  <a:lnTo>
                    <a:pt x="33864" y="42051"/>
                  </a:lnTo>
                  <a:lnTo>
                    <a:pt x="33864" y="40172"/>
                  </a:lnTo>
                  <a:lnTo>
                    <a:pt x="35033" y="40172"/>
                  </a:lnTo>
                  <a:lnTo>
                    <a:pt x="35033" y="39913"/>
                  </a:lnTo>
                  <a:lnTo>
                    <a:pt x="34881" y="39524"/>
                  </a:lnTo>
                  <a:lnTo>
                    <a:pt x="34677" y="39071"/>
                  </a:lnTo>
                  <a:lnTo>
                    <a:pt x="34474" y="38617"/>
                  </a:lnTo>
                  <a:lnTo>
                    <a:pt x="34423" y="38164"/>
                  </a:lnTo>
                  <a:lnTo>
                    <a:pt x="33661" y="37775"/>
                  </a:lnTo>
                  <a:lnTo>
                    <a:pt x="33305" y="37192"/>
                  </a:lnTo>
                  <a:lnTo>
                    <a:pt x="33000" y="36285"/>
                  </a:lnTo>
                  <a:lnTo>
                    <a:pt x="33000" y="34989"/>
                  </a:lnTo>
                  <a:lnTo>
                    <a:pt x="33661" y="34859"/>
                  </a:lnTo>
                  <a:lnTo>
                    <a:pt x="34576" y="34730"/>
                  </a:lnTo>
                  <a:close/>
                  <a:moveTo>
                    <a:pt x="53338" y="31101"/>
                  </a:moveTo>
                  <a:lnTo>
                    <a:pt x="53542" y="32267"/>
                  </a:lnTo>
                  <a:lnTo>
                    <a:pt x="53338" y="33304"/>
                  </a:lnTo>
                  <a:lnTo>
                    <a:pt x="52983" y="34146"/>
                  </a:lnTo>
                  <a:lnTo>
                    <a:pt x="52627" y="34989"/>
                  </a:lnTo>
                  <a:lnTo>
                    <a:pt x="52322" y="35766"/>
                  </a:lnTo>
                  <a:lnTo>
                    <a:pt x="52525" y="35766"/>
                  </a:lnTo>
                  <a:lnTo>
                    <a:pt x="53084" y="34989"/>
                  </a:lnTo>
                  <a:lnTo>
                    <a:pt x="53796" y="34470"/>
                  </a:lnTo>
                  <a:lnTo>
                    <a:pt x="54661" y="34276"/>
                  </a:lnTo>
                  <a:lnTo>
                    <a:pt x="55677" y="34341"/>
                  </a:lnTo>
                  <a:lnTo>
                    <a:pt x="56593" y="34730"/>
                  </a:lnTo>
                  <a:lnTo>
                    <a:pt x="56593" y="33887"/>
                  </a:lnTo>
                  <a:lnTo>
                    <a:pt x="55220" y="33887"/>
                  </a:lnTo>
                  <a:lnTo>
                    <a:pt x="55220" y="33434"/>
                  </a:lnTo>
                  <a:lnTo>
                    <a:pt x="54559" y="32721"/>
                  </a:lnTo>
                  <a:lnTo>
                    <a:pt x="54000" y="31879"/>
                  </a:lnTo>
                  <a:lnTo>
                    <a:pt x="53338" y="31101"/>
                  </a:lnTo>
                  <a:close/>
                  <a:moveTo>
                    <a:pt x="39101" y="29805"/>
                  </a:moveTo>
                  <a:lnTo>
                    <a:pt x="40322" y="29805"/>
                  </a:lnTo>
                  <a:lnTo>
                    <a:pt x="40423" y="30129"/>
                  </a:lnTo>
                  <a:lnTo>
                    <a:pt x="40423" y="30453"/>
                  </a:lnTo>
                  <a:lnTo>
                    <a:pt x="40525" y="30842"/>
                  </a:lnTo>
                  <a:lnTo>
                    <a:pt x="40525" y="31166"/>
                  </a:lnTo>
                  <a:lnTo>
                    <a:pt x="40525" y="31684"/>
                  </a:lnTo>
                  <a:lnTo>
                    <a:pt x="39305" y="31684"/>
                  </a:lnTo>
                  <a:lnTo>
                    <a:pt x="39203" y="31295"/>
                  </a:lnTo>
                  <a:lnTo>
                    <a:pt x="39203" y="30971"/>
                  </a:lnTo>
                  <a:lnTo>
                    <a:pt x="39101" y="30583"/>
                  </a:lnTo>
                  <a:lnTo>
                    <a:pt x="39101" y="30259"/>
                  </a:lnTo>
                  <a:lnTo>
                    <a:pt x="39101" y="29805"/>
                  </a:lnTo>
                  <a:close/>
                  <a:moveTo>
                    <a:pt x="55576" y="27537"/>
                  </a:moveTo>
                  <a:lnTo>
                    <a:pt x="55932" y="28250"/>
                  </a:lnTo>
                  <a:lnTo>
                    <a:pt x="56237" y="28250"/>
                  </a:lnTo>
                  <a:lnTo>
                    <a:pt x="56237" y="28120"/>
                  </a:lnTo>
                  <a:lnTo>
                    <a:pt x="56135" y="27991"/>
                  </a:lnTo>
                  <a:lnTo>
                    <a:pt x="55932" y="27796"/>
                  </a:lnTo>
                  <a:lnTo>
                    <a:pt x="55779" y="27667"/>
                  </a:lnTo>
                  <a:lnTo>
                    <a:pt x="55677" y="27537"/>
                  </a:lnTo>
                  <a:lnTo>
                    <a:pt x="55576" y="27537"/>
                  </a:lnTo>
                  <a:close/>
                  <a:moveTo>
                    <a:pt x="61322" y="0"/>
                  </a:moveTo>
                  <a:lnTo>
                    <a:pt x="61779" y="323"/>
                  </a:lnTo>
                  <a:lnTo>
                    <a:pt x="62338" y="583"/>
                  </a:lnTo>
                  <a:lnTo>
                    <a:pt x="62898" y="777"/>
                  </a:lnTo>
                  <a:lnTo>
                    <a:pt x="62898" y="1036"/>
                  </a:lnTo>
                  <a:lnTo>
                    <a:pt x="63050" y="1036"/>
                  </a:lnTo>
                  <a:lnTo>
                    <a:pt x="63050" y="777"/>
                  </a:lnTo>
                  <a:lnTo>
                    <a:pt x="64372" y="777"/>
                  </a:lnTo>
                  <a:lnTo>
                    <a:pt x="64372" y="1036"/>
                  </a:lnTo>
                  <a:lnTo>
                    <a:pt x="64728" y="1749"/>
                  </a:lnTo>
                  <a:lnTo>
                    <a:pt x="64932" y="2656"/>
                  </a:lnTo>
                  <a:lnTo>
                    <a:pt x="64932" y="3887"/>
                  </a:lnTo>
                  <a:lnTo>
                    <a:pt x="64728" y="4535"/>
                  </a:lnTo>
                  <a:lnTo>
                    <a:pt x="64627" y="5377"/>
                  </a:lnTo>
                  <a:lnTo>
                    <a:pt x="64627" y="6220"/>
                  </a:lnTo>
                  <a:lnTo>
                    <a:pt x="64525" y="7062"/>
                  </a:lnTo>
                  <a:lnTo>
                    <a:pt x="63355" y="9071"/>
                  </a:lnTo>
                  <a:lnTo>
                    <a:pt x="62898" y="9395"/>
                  </a:lnTo>
                  <a:lnTo>
                    <a:pt x="62898" y="11144"/>
                  </a:lnTo>
                  <a:lnTo>
                    <a:pt x="63050" y="11144"/>
                  </a:lnTo>
                  <a:lnTo>
                    <a:pt x="63050" y="10950"/>
                  </a:lnTo>
                  <a:lnTo>
                    <a:pt x="64372" y="8358"/>
                  </a:lnTo>
                  <a:lnTo>
                    <a:pt x="65389" y="8358"/>
                  </a:lnTo>
                  <a:lnTo>
                    <a:pt x="64932" y="16133"/>
                  </a:lnTo>
                  <a:lnTo>
                    <a:pt x="64728" y="16133"/>
                  </a:lnTo>
                  <a:lnTo>
                    <a:pt x="64525" y="18466"/>
                  </a:lnTo>
                  <a:lnTo>
                    <a:pt x="64372" y="18466"/>
                  </a:lnTo>
                  <a:lnTo>
                    <a:pt x="64525" y="18920"/>
                  </a:lnTo>
                  <a:lnTo>
                    <a:pt x="64372" y="20734"/>
                  </a:lnTo>
                  <a:lnTo>
                    <a:pt x="64525" y="20734"/>
                  </a:lnTo>
                  <a:lnTo>
                    <a:pt x="64728" y="23520"/>
                  </a:lnTo>
                  <a:lnTo>
                    <a:pt x="64067" y="23909"/>
                  </a:lnTo>
                  <a:lnTo>
                    <a:pt x="64067" y="24103"/>
                  </a:lnTo>
                  <a:lnTo>
                    <a:pt x="63355" y="24103"/>
                  </a:lnTo>
                  <a:lnTo>
                    <a:pt x="63254" y="25269"/>
                  </a:lnTo>
                  <a:lnTo>
                    <a:pt x="63050" y="26241"/>
                  </a:lnTo>
                  <a:lnTo>
                    <a:pt x="62898" y="26371"/>
                  </a:lnTo>
                  <a:lnTo>
                    <a:pt x="62694" y="26565"/>
                  </a:lnTo>
                  <a:lnTo>
                    <a:pt x="62593" y="26695"/>
                  </a:lnTo>
                  <a:lnTo>
                    <a:pt x="62338" y="26825"/>
                  </a:lnTo>
                  <a:lnTo>
                    <a:pt x="62033" y="26954"/>
                  </a:lnTo>
                  <a:lnTo>
                    <a:pt x="62033" y="27213"/>
                  </a:lnTo>
                  <a:lnTo>
                    <a:pt x="61474" y="27213"/>
                  </a:lnTo>
                  <a:lnTo>
                    <a:pt x="61016" y="28704"/>
                  </a:lnTo>
                  <a:lnTo>
                    <a:pt x="61474" y="29092"/>
                  </a:lnTo>
                  <a:lnTo>
                    <a:pt x="61474" y="29805"/>
                  </a:lnTo>
                  <a:lnTo>
                    <a:pt x="61677" y="29805"/>
                  </a:lnTo>
                  <a:lnTo>
                    <a:pt x="62033" y="29676"/>
                  </a:lnTo>
                  <a:lnTo>
                    <a:pt x="62694" y="29416"/>
                  </a:lnTo>
                  <a:lnTo>
                    <a:pt x="63355" y="29416"/>
                  </a:lnTo>
                  <a:lnTo>
                    <a:pt x="63915" y="29546"/>
                  </a:lnTo>
                  <a:lnTo>
                    <a:pt x="63915" y="29805"/>
                  </a:lnTo>
                  <a:lnTo>
                    <a:pt x="64525" y="30129"/>
                  </a:lnTo>
                  <a:lnTo>
                    <a:pt x="64728" y="32138"/>
                  </a:lnTo>
                  <a:lnTo>
                    <a:pt x="64525" y="32138"/>
                  </a:lnTo>
                  <a:lnTo>
                    <a:pt x="64372" y="32980"/>
                  </a:lnTo>
                  <a:lnTo>
                    <a:pt x="64728" y="32980"/>
                  </a:lnTo>
                  <a:lnTo>
                    <a:pt x="64728" y="34730"/>
                  </a:lnTo>
                  <a:lnTo>
                    <a:pt x="64525" y="34730"/>
                  </a:lnTo>
                  <a:lnTo>
                    <a:pt x="64525" y="34989"/>
                  </a:lnTo>
                  <a:lnTo>
                    <a:pt x="64728" y="34989"/>
                  </a:lnTo>
                  <a:lnTo>
                    <a:pt x="64728" y="36868"/>
                  </a:lnTo>
                  <a:lnTo>
                    <a:pt x="63355" y="38164"/>
                  </a:lnTo>
                  <a:lnTo>
                    <a:pt x="63610" y="39071"/>
                  </a:lnTo>
                  <a:lnTo>
                    <a:pt x="63813" y="40237"/>
                  </a:lnTo>
                  <a:lnTo>
                    <a:pt x="63915" y="41663"/>
                  </a:lnTo>
                  <a:lnTo>
                    <a:pt x="63610" y="41922"/>
                  </a:lnTo>
                  <a:lnTo>
                    <a:pt x="63457" y="42116"/>
                  </a:lnTo>
                  <a:lnTo>
                    <a:pt x="63254" y="42375"/>
                  </a:lnTo>
                  <a:lnTo>
                    <a:pt x="63050" y="42634"/>
                  </a:lnTo>
                  <a:lnTo>
                    <a:pt x="62694" y="42764"/>
                  </a:lnTo>
                  <a:lnTo>
                    <a:pt x="62694" y="42958"/>
                  </a:lnTo>
                  <a:lnTo>
                    <a:pt x="63050" y="43088"/>
                  </a:lnTo>
                  <a:lnTo>
                    <a:pt x="63355" y="43088"/>
                  </a:lnTo>
                  <a:lnTo>
                    <a:pt x="63457" y="43218"/>
                  </a:lnTo>
                  <a:lnTo>
                    <a:pt x="63508" y="43347"/>
                  </a:lnTo>
                  <a:lnTo>
                    <a:pt x="63610" y="43412"/>
                  </a:lnTo>
                  <a:lnTo>
                    <a:pt x="63610" y="43542"/>
                  </a:lnTo>
                  <a:lnTo>
                    <a:pt x="63610" y="43671"/>
                  </a:lnTo>
                  <a:lnTo>
                    <a:pt x="63711" y="43801"/>
                  </a:lnTo>
                  <a:lnTo>
                    <a:pt x="63813" y="43930"/>
                  </a:lnTo>
                  <a:lnTo>
                    <a:pt x="63915" y="44060"/>
                  </a:lnTo>
                  <a:lnTo>
                    <a:pt x="64067" y="44125"/>
                  </a:lnTo>
                  <a:lnTo>
                    <a:pt x="64169" y="44060"/>
                  </a:lnTo>
                  <a:lnTo>
                    <a:pt x="64372" y="44060"/>
                  </a:lnTo>
                  <a:lnTo>
                    <a:pt x="64474" y="43930"/>
                  </a:lnTo>
                  <a:lnTo>
                    <a:pt x="64627" y="43801"/>
                  </a:lnTo>
                  <a:lnTo>
                    <a:pt x="64830" y="43671"/>
                  </a:lnTo>
                  <a:lnTo>
                    <a:pt x="64932" y="43801"/>
                  </a:lnTo>
                  <a:lnTo>
                    <a:pt x="65084" y="43930"/>
                  </a:lnTo>
                  <a:lnTo>
                    <a:pt x="65186" y="44125"/>
                  </a:lnTo>
                  <a:lnTo>
                    <a:pt x="65389" y="44643"/>
                  </a:lnTo>
                  <a:lnTo>
                    <a:pt x="65542" y="45226"/>
                  </a:lnTo>
                  <a:lnTo>
                    <a:pt x="65542" y="46263"/>
                  </a:lnTo>
                  <a:lnTo>
                    <a:pt x="65542" y="47235"/>
                  </a:lnTo>
                  <a:lnTo>
                    <a:pt x="64932" y="47688"/>
                  </a:lnTo>
                  <a:lnTo>
                    <a:pt x="64932" y="48142"/>
                  </a:lnTo>
                  <a:lnTo>
                    <a:pt x="63915" y="49244"/>
                  </a:lnTo>
                  <a:lnTo>
                    <a:pt x="63711" y="50021"/>
                  </a:lnTo>
                  <a:lnTo>
                    <a:pt x="62694" y="50021"/>
                  </a:lnTo>
                  <a:lnTo>
                    <a:pt x="62593" y="49697"/>
                  </a:lnTo>
                  <a:lnTo>
                    <a:pt x="62440" y="49308"/>
                  </a:lnTo>
                  <a:lnTo>
                    <a:pt x="62237" y="49244"/>
                  </a:lnTo>
                  <a:lnTo>
                    <a:pt x="62033" y="49114"/>
                  </a:lnTo>
                  <a:lnTo>
                    <a:pt x="61677" y="48984"/>
                  </a:lnTo>
                  <a:lnTo>
                    <a:pt x="61322" y="48984"/>
                  </a:lnTo>
                  <a:lnTo>
                    <a:pt x="61322" y="48725"/>
                  </a:lnTo>
                  <a:lnTo>
                    <a:pt x="61016" y="48725"/>
                  </a:lnTo>
                  <a:lnTo>
                    <a:pt x="61016" y="49827"/>
                  </a:lnTo>
                  <a:lnTo>
                    <a:pt x="60661" y="49697"/>
                  </a:lnTo>
                  <a:lnTo>
                    <a:pt x="60305" y="49697"/>
                  </a:lnTo>
                  <a:lnTo>
                    <a:pt x="60101" y="49697"/>
                  </a:lnTo>
                  <a:lnTo>
                    <a:pt x="59898" y="49697"/>
                  </a:lnTo>
                  <a:lnTo>
                    <a:pt x="59745" y="49827"/>
                  </a:lnTo>
                  <a:lnTo>
                    <a:pt x="59644" y="50021"/>
                  </a:lnTo>
                  <a:lnTo>
                    <a:pt x="58423" y="50021"/>
                  </a:lnTo>
                  <a:lnTo>
                    <a:pt x="58372" y="50280"/>
                  </a:lnTo>
                  <a:lnTo>
                    <a:pt x="58372" y="50539"/>
                  </a:lnTo>
                  <a:lnTo>
                    <a:pt x="58271" y="50604"/>
                  </a:lnTo>
                  <a:lnTo>
                    <a:pt x="58169" y="50604"/>
                  </a:lnTo>
                  <a:lnTo>
                    <a:pt x="58067" y="50734"/>
                  </a:lnTo>
                  <a:lnTo>
                    <a:pt x="57813" y="50734"/>
                  </a:lnTo>
                  <a:lnTo>
                    <a:pt x="57813" y="52419"/>
                  </a:lnTo>
                  <a:lnTo>
                    <a:pt x="56389" y="52419"/>
                  </a:lnTo>
                  <a:lnTo>
                    <a:pt x="56389" y="52030"/>
                  </a:lnTo>
                  <a:lnTo>
                    <a:pt x="55932" y="52030"/>
                  </a:lnTo>
                  <a:lnTo>
                    <a:pt x="55932" y="51835"/>
                  </a:lnTo>
                  <a:lnTo>
                    <a:pt x="55830" y="51835"/>
                  </a:lnTo>
                  <a:lnTo>
                    <a:pt x="55677" y="51900"/>
                  </a:lnTo>
                  <a:lnTo>
                    <a:pt x="55677" y="51900"/>
                  </a:lnTo>
                  <a:lnTo>
                    <a:pt x="55576" y="52030"/>
                  </a:lnTo>
                  <a:lnTo>
                    <a:pt x="55576" y="52030"/>
                  </a:lnTo>
                  <a:lnTo>
                    <a:pt x="54559" y="52030"/>
                  </a:lnTo>
                  <a:lnTo>
                    <a:pt x="54305" y="52159"/>
                  </a:lnTo>
                  <a:lnTo>
                    <a:pt x="54101" y="52289"/>
                  </a:lnTo>
                  <a:lnTo>
                    <a:pt x="53898" y="52419"/>
                  </a:lnTo>
                  <a:lnTo>
                    <a:pt x="53796" y="52419"/>
                  </a:lnTo>
                  <a:lnTo>
                    <a:pt x="53644" y="52419"/>
                  </a:lnTo>
                  <a:lnTo>
                    <a:pt x="53542" y="52289"/>
                  </a:lnTo>
                  <a:lnTo>
                    <a:pt x="53440" y="51900"/>
                  </a:lnTo>
                  <a:lnTo>
                    <a:pt x="53338" y="51576"/>
                  </a:lnTo>
                  <a:lnTo>
                    <a:pt x="52169" y="51576"/>
                  </a:lnTo>
                  <a:lnTo>
                    <a:pt x="52169" y="48984"/>
                  </a:lnTo>
                  <a:lnTo>
                    <a:pt x="52322" y="48984"/>
                  </a:lnTo>
                  <a:lnTo>
                    <a:pt x="52525" y="47948"/>
                  </a:lnTo>
                  <a:lnTo>
                    <a:pt x="52779" y="47688"/>
                  </a:lnTo>
                  <a:lnTo>
                    <a:pt x="53084" y="47429"/>
                  </a:lnTo>
                  <a:lnTo>
                    <a:pt x="53338" y="47300"/>
                  </a:lnTo>
                  <a:lnTo>
                    <a:pt x="53644" y="47105"/>
                  </a:lnTo>
                  <a:lnTo>
                    <a:pt x="53898" y="46846"/>
                  </a:lnTo>
                  <a:lnTo>
                    <a:pt x="53745" y="46133"/>
                  </a:lnTo>
                  <a:lnTo>
                    <a:pt x="53338" y="46133"/>
                  </a:lnTo>
                  <a:lnTo>
                    <a:pt x="53338" y="45939"/>
                  </a:lnTo>
                  <a:lnTo>
                    <a:pt x="52779" y="45097"/>
                  </a:lnTo>
                  <a:lnTo>
                    <a:pt x="52423" y="44125"/>
                  </a:lnTo>
                  <a:lnTo>
                    <a:pt x="52322" y="42764"/>
                  </a:lnTo>
                  <a:lnTo>
                    <a:pt x="52423" y="42634"/>
                  </a:lnTo>
                  <a:lnTo>
                    <a:pt x="52525" y="42634"/>
                  </a:lnTo>
                  <a:lnTo>
                    <a:pt x="52627" y="42505"/>
                  </a:lnTo>
                  <a:lnTo>
                    <a:pt x="52627" y="42375"/>
                  </a:lnTo>
                  <a:lnTo>
                    <a:pt x="52728" y="42246"/>
                  </a:lnTo>
                  <a:lnTo>
                    <a:pt x="52728" y="42051"/>
                  </a:lnTo>
                  <a:lnTo>
                    <a:pt x="54559" y="42051"/>
                  </a:lnTo>
                  <a:lnTo>
                    <a:pt x="55118" y="42829"/>
                  </a:lnTo>
                  <a:lnTo>
                    <a:pt x="55830" y="43671"/>
                  </a:lnTo>
                  <a:lnTo>
                    <a:pt x="56796" y="44060"/>
                  </a:lnTo>
                  <a:lnTo>
                    <a:pt x="56796" y="43801"/>
                  </a:lnTo>
                  <a:lnTo>
                    <a:pt x="56949" y="43801"/>
                  </a:lnTo>
                  <a:lnTo>
                    <a:pt x="56949" y="43542"/>
                  </a:lnTo>
                  <a:lnTo>
                    <a:pt x="56593" y="43542"/>
                  </a:lnTo>
                  <a:lnTo>
                    <a:pt x="56338" y="43412"/>
                  </a:lnTo>
                  <a:lnTo>
                    <a:pt x="56033" y="43347"/>
                  </a:lnTo>
                  <a:lnTo>
                    <a:pt x="55830" y="43218"/>
                  </a:lnTo>
                  <a:lnTo>
                    <a:pt x="55576" y="42958"/>
                  </a:lnTo>
                  <a:lnTo>
                    <a:pt x="55576" y="42505"/>
                  </a:lnTo>
                  <a:lnTo>
                    <a:pt x="55474" y="42246"/>
                  </a:lnTo>
                  <a:lnTo>
                    <a:pt x="55372" y="42051"/>
                  </a:lnTo>
                  <a:lnTo>
                    <a:pt x="55322" y="41792"/>
                  </a:lnTo>
                  <a:lnTo>
                    <a:pt x="55220" y="41468"/>
                  </a:lnTo>
                  <a:lnTo>
                    <a:pt x="54915" y="41468"/>
                  </a:lnTo>
                  <a:lnTo>
                    <a:pt x="54915" y="40172"/>
                  </a:lnTo>
                  <a:lnTo>
                    <a:pt x="52728" y="40496"/>
                  </a:lnTo>
                  <a:lnTo>
                    <a:pt x="52525" y="39654"/>
                  </a:lnTo>
                  <a:lnTo>
                    <a:pt x="52169" y="38876"/>
                  </a:lnTo>
                  <a:lnTo>
                    <a:pt x="52169" y="38164"/>
                  </a:lnTo>
                  <a:lnTo>
                    <a:pt x="52271" y="37451"/>
                  </a:lnTo>
                  <a:lnTo>
                    <a:pt x="52423" y="36738"/>
                  </a:lnTo>
                  <a:lnTo>
                    <a:pt x="52322" y="36025"/>
                  </a:lnTo>
                  <a:lnTo>
                    <a:pt x="52169" y="36025"/>
                  </a:lnTo>
                  <a:lnTo>
                    <a:pt x="52169" y="36285"/>
                  </a:lnTo>
                  <a:lnTo>
                    <a:pt x="51152" y="36285"/>
                  </a:lnTo>
                  <a:lnTo>
                    <a:pt x="51254" y="38164"/>
                  </a:lnTo>
                  <a:lnTo>
                    <a:pt x="51305" y="40172"/>
                  </a:lnTo>
                  <a:lnTo>
                    <a:pt x="50288" y="40172"/>
                  </a:lnTo>
                  <a:lnTo>
                    <a:pt x="50135" y="40950"/>
                  </a:lnTo>
                  <a:lnTo>
                    <a:pt x="49932" y="41533"/>
                  </a:lnTo>
                  <a:lnTo>
                    <a:pt x="49677" y="42246"/>
                  </a:lnTo>
                  <a:lnTo>
                    <a:pt x="48661" y="42246"/>
                  </a:lnTo>
                  <a:lnTo>
                    <a:pt x="48661" y="42051"/>
                  </a:lnTo>
                  <a:lnTo>
                    <a:pt x="48355" y="41922"/>
                  </a:lnTo>
                  <a:lnTo>
                    <a:pt x="48203" y="41792"/>
                  </a:lnTo>
                  <a:lnTo>
                    <a:pt x="48000" y="41663"/>
                  </a:lnTo>
                  <a:lnTo>
                    <a:pt x="47796" y="41468"/>
                  </a:lnTo>
                  <a:lnTo>
                    <a:pt x="47796" y="41209"/>
                  </a:lnTo>
                  <a:lnTo>
                    <a:pt x="47644" y="40950"/>
                  </a:lnTo>
                  <a:lnTo>
                    <a:pt x="47440" y="40820"/>
                  </a:lnTo>
                  <a:lnTo>
                    <a:pt x="47237" y="40820"/>
                  </a:lnTo>
                  <a:lnTo>
                    <a:pt x="47186" y="40755"/>
                  </a:lnTo>
                  <a:lnTo>
                    <a:pt x="47084" y="40626"/>
                  </a:lnTo>
                  <a:lnTo>
                    <a:pt x="47084" y="40237"/>
                  </a:lnTo>
                  <a:lnTo>
                    <a:pt x="47084" y="39913"/>
                  </a:lnTo>
                  <a:lnTo>
                    <a:pt x="47084" y="39460"/>
                  </a:lnTo>
                  <a:lnTo>
                    <a:pt x="46220" y="39071"/>
                  </a:lnTo>
                  <a:lnTo>
                    <a:pt x="45966" y="38228"/>
                  </a:lnTo>
                  <a:lnTo>
                    <a:pt x="45762" y="37580"/>
                  </a:lnTo>
                  <a:lnTo>
                    <a:pt x="45508" y="36738"/>
                  </a:lnTo>
                  <a:lnTo>
                    <a:pt x="45406" y="35572"/>
                  </a:lnTo>
                  <a:lnTo>
                    <a:pt x="46067" y="34989"/>
                  </a:lnTo>
                  <a:lnTo>
                    <a:pt x="46067" y="34730"/>
                  </a:lnTo>
                  <a:lnTo>
                    <a:pt x="47237" y="34470"/>
                  </a:lnTo>
                  <a:lnTo>
                    <a:pt x="47237" y="34276"/>
                  </a:lnTo>
                  <a:lnTo>
                    <a:pt x="46423" y="33693"/>
                  </a:lnTo>
                  <a:lnTo>
                    <a:pt x="46220" y="34276"/>
                  </a:lnTo>
                  <a:lnTo>
                    <a:pt x="45203" y="34600"/>
                  </a:lnTo>
                  <a:lnTo>
                    <a:pt x="44033" y="34730"/>
                  </a:lnTo>
                  <a:lnTo>
                    <a:pt x="43830" y="33693"/>
                  </a:lnTo>
                  <a:lnTo>
                    <a:pt x="43728" y="32397"/>
                  </a:lnTo>
                  <a:lnTo>
                    <a:pt x="43474" y="32267"/>
                  </a:lnTo>
                  <a:lnTo>
                    <a:pt x="43271" y="32138"/>
                  </a:lnTo>
                  <a:lnTo>
                    <a:pt x="43118" y="32008"/>
                  </a:lnTo>
                  <a:lnTo>
                    <a:pt x="42915" y="31879"/>
                  </a:lnTo>
                  <a:lnTo>
                    <a:pt x="42813" y="31749"/>
                  </a:lnTo>
                  <a:lnTo>
                    <a:pt x="42813" y="31555"/>
                  </a:lnTo>
                  <a:lnTo>
                    <a:pt x="42711" y="31101"/>
                  </a:lnTo>
                  <a:lnTo>
                    <a:pt x="42711" y="30583"/>
                  </a:lnTo>
                  <a:lnTo>
                    <a:pt x="42559" y="30583"/>
                  </a:lnTo>
                  <a:lnTo>
                    <a:pt x="42559" y="29092"/>
                  </a:lnTo>
                  <a:lnTo>
                    <a:pt x="43576" y="29092"/>
                  </a:lnTo>
                  <a:lnTo>
                    <a:pt x="43576" y="28704"/>
                  </a:lnTo>
                  <a:lnTo>
                    <a:pt x="42559" y="28509"/>
                  </a:lnTo>
                  <a:lnTo>
                    <a:pt x="42457" y="27537"/>
                  </a:lnTo>
                  <a:lnTo>
                    <a:pt x="42559" y="26695"/>
                  </a:lnTo>
                  <a:lnTo>
                    <a:pt x="42559" y="25658"/>
                  </a:lnTo>
                  <a:lnTo>
                    <a:pt x="42813" y="25529"/>
                  </a:lnTo>
                  <a:lnTo>
                    <a:pt x="42915" y="25529"/>
                  </a:lnTo>
                  <a:lnTo>
                    <a:pt x="43016" y="25399"/>
                  </a:lnTo>
                  <a:lnTo>
                    <a:pt x="43118" y="25399"/>
                  </a:lnTo>
                  <a:lnTo>
                    <a:pt x="43118" y="25205"/>
                  </a:lnTo>
                  <a:lnTo>
                    <a:pt x="43169" y="24816"/>
                  </a:lnTo>
                  <a:lnTo>
                    <a:pt x="43016" y="24233"/>
                  </a:lnTo>
                  <a:lnTo>
                    <a:pt x="42915" y="23390"/>
                  </a:lnTo>
                  <a:lnTo>
                    <a:pt x="43016" y="22613"/>
                  </a:lnTo>
                  <a:lnTo>
                    <a:pt x="43372" y="22613"/>
                  </a:lnTo>
                  <a:lnTo>
                    <a:pt x="43728" y="21771"/>
                  </a:lnTo>
                  <a:lnTo>
                    <a:pt x="44033" y="21771"/>
                  </a:lnTo>
                  <a:lnTo>
                    <a:pt x="44033" y="21317"/>
                  </a:lnTo>
                  <a:lnTo>
                    <a:pt x="44186" y="21058"/>
                  </a:lnTo>
                  <a:lnTo>
                    <a:pt x="44491" y="21058"/>
                  </a:lnTo>
                  <a:lnTo>
                    <a:pt x="44745" y="20928"/>
                  </a:lnTo>
                  <a:lnTo>
                    <a:pt x="45050" y="20928"/>
                  </a:lnTo>
                  <a:lnTo>
                    <a:pt x="45406" y="20928"/>
                  </a:lnTo>
                  <a:lnTo>
                    <a:pt x="47084" y="24622"/>
                  </a:lnTo>
                  <a:lnTo>
                    <a:pt x="47644" y="24622"/>
                  </a:lnTo>
                  <a:lnTo>
                    <a:pt x="47644" y="24816"/>
                  </a:lnTo>
                  <a:lnTo>
                    <a:pt x="48101" y="24816"/>
                  </a:lnTo>
                  <a:lnTo>
                    <a:pt x="48101" y="25205"/>
                  </a:lnTo>
                  <a:lnTo>
                    <a:pt x="48457" y="25205"/>
                  </a:lnTo>
                  <a:lnTo>
                    <a:pt x="48457" y="25399"/>
                  </a:lnTo>
                  <a:lnTo>
                    <a:pt x="48813" y="25658"/>
                  </a:lnTo>
                  <a:lnTo>
                    <a:pt x="48813" y="26501"/>
                  </a:lnTo>
                  <a:lnTo>
                    <a:pt x="49220" y="27084"/>
                  </a:lnTo>
                  <a:lnTo>
                    <a:pt x="49677" y="27213"/>
                  </a:lnTo>
                  <a:lnTo>
                    <a:pt x="50491" y="27213"/>
                  </a:lnTo>
                  <a:lnTo>
                    <a:pt x="50694" y="28250"/>
                  </a:lnTo>
                  <a:lnTo>
                    <a:pt x="50847" y="28250"/>
                  </a:lnTo>
                  <a:lnTo>
                    <a:pt x="50949" y="28574"/>
                  </a:lnTo>
                  <a:lnTo>
                    <a:pt x="51050" y="28833"/>
                  </a:lnTo>
                  <a:lnTo>
                    <a:pt x="51050" y="29092"/>
                  </a:lnTo>
                  <a:lnTo>
                    <a:pt x="51050" y="29287"/>
                  </a:lnTo>
                  <a:lnTo>
                    <a:pt x="51152" y="29416"/>
                  </a:lnTo>
                  <a:lnTo>
                    <a:pt x="51254" y="29546"/>
                  </a:lnTo>
                  <a:lnTo>
                    <a:pt x="51406" y="29676"/>
                  </a:lnTo>
                  <a:lnTo>
                    <a:pt x="51711" y="29805"/>
                  </a:lnTo>
                  <a:lnTo>
                    <a:pt x="51711" y="30129"/>
                  </a:lnTo>
                  <a:lnTo>
                    <a:pt x="52728" y="30388"/>
                  </a:lnTo>
                  <a:lnTo>
                    <a:pt x="52728" y="30129"/>
                  </a:lnTo>
                  <a:lnTo>
                    <a:pt x="51864" y="29416"/>
                  </a:lnTo>
                  <a:lnTo>
                    <a:pt x="51254" y="28380"/>
                  </a:lnTo>
                  <a:lnTo>
                    <a:pt x="50847" y="27084"/>
                  </a:lnTo>
                  <a:lnTo>
                    <a:pt x="50694" y="25399"/>
                  </a:lnTo>
                  <a:lnTo>
                    <a:pt x="51305" y="25269"/>
                  </a:lnTo>
                  <a:lnTo>
                    <a:pt x="52067" y="25075"/>
                  </a:lnTo>
                  <a:lnTo>
                    <a:pt x="52779" y="25075"/>
                  </a:lnTo>
                  <a:lnTo>
                    <a:pt x="53338" y="25399"/>
                  </a:lnTo>
                  <a:lnTo>
                    <a:pt x="53644" y="25529"/>
                  </a:lnTo>
                  <a:lnTo>
                    <a:pt x="53898" y="25788"/>
                  </a:lnTo>
                  <a:lnTo>
                    <a:pt x="54101" y="25982"/>
                  </a:lnTo>
                  <a:lnTo>
                    <a:pt x="54305" y="26241"/>
                  </a:lnTo>
                  <a:lnTo>
                    <a:pt x="54457" y="26501"/>
                  </a:lnTo>
                  <a:lnTo>
                    <a:pt x="54762" y="26695"/>
                  </a:lnTo>
                  <a:lnTo>
                    <a:pt x="54457" y="26112"/>
                  </a:lnTo>
                  <a:lnTo>
                    <a:pt x="54203" y="25788"/>
                  </a:lnTo>
                  <a:lnTo>
                    <a:pt x="54000" y="25269"/>
                  </a:lnTo>
                  <a:lnTo>
                    <a:pt x="53796" y="24686"/>
                  </a:lnTo>
                  <a:lnTo>
                    <a:pt x="53745" y="23909"/>
                  </a:lnTo>
                  <a:lnTo>
                    <a:pt x="56237" y="21317"/>
                  </a:lnTo>
                  <a:lnTo>
                    <a:pt x="56135" y="21187"/>
                  </a:lnTo>
                  <a:lnTo>
                    <a:pt x="56135" y="21058"/>
                  </a:lnTo>
                  <a:lnTo>
                    <a:pt x="56033" y="20799"/>
                  </a:lnTo>
                  <a:lnTo>
                    <a:pt x="56033" y="20475"/>
                  </a:lnTo>
                  <a:lnTo>
                    <a:pt x="55932" y="20215"/>
                  </a:lnTo>
                  <a:lnTo>
                    <a:pt x="55932" y="19892"/>
                  </a:lnTo>
                  <a:lnTo>
                    <a:pt x="55932" y="19632"/>
                  </a:lnTo>
                  <a:lnTo>
                    <a:pt x="56033" y="19632"/>
                  </a:lnTo>
                  <a:lnTo>
                    <a:pt x="56135" y="19503"/>
                  </a:lnTo>
                  <a:lnTo>
                    <a:pt x="56237" y="19438"/>
                  </a:lnTo>
                  <a:lnTo>
                    <a:pt x="56338" y="19308"/>
                  </a:lnTo>
                  <a:lnTo>
                    <a:pt x="56389" y="19179"/>
                  </a:lnTo>
                  <a:lnTo>
                    <a:pt x="55576" y="19179"/>
                  </a:lnTo>
                  <a:lnTo>
                    <a:pt x="55576" y="18725"/>
                  </a:lnTo>
                  <a:lnTo>
                    <a:pt x="55372" y="18725"/>
                  </a:lnTo>
                  <a:lnTo>
                    <a:pt x="55372" y="20928"/>
                  </a:lnTo>
                  <a:lnTo>
                    <a:pt x="55220" y="20928"/>
                  </a:lnTo>
                  <a:lnTo>
                    <a:pt x="55220" y="21511"/>
                  </a:lnTo>
                  <a:lnTo>
                    <a:pt x="54915" y="21511"/>
                  </a:lnTo>
                  <a:lnTo>
                    <a:pt x="54813" y="21771"/>
                  </a:lnTo>
                  <a:lnTo>
                    <a:pt x="54762" y="21900"/>
                  </a:lnTo>
                  <a:lnTo>
                    <a:pt x="54661" y="22030"/>
                  </a:lnTo>
                  <a:lnTo>
                    <a:pt x="54661" y="22224"/>
                  </a:lnTo>
                  <a:lnTo>
                    <a:pt x="54559" y="22613"/>
                  </a:lnTo>
                  <a:lnTo>
                    <a:pt x="52728" y="22613"/>
                  </a:lnTo>
                  <a:lnTo>
                    <a:pt x="52627" y="22807"/>
                  </a:lnTo>
                  <a:lnTo>
                    <a:pt x="52627" y="23196"/>
                  </a:lnTo>
                  <a:lnTo>
                    <a:pt x="52525" y="23650"/>
                  </a:lnTo>
                  <a:lnTo>
                    <a:pt x="52525" y="24103"/>
                  </a:lnTo>
                  <a:lnTo>
                    <a:pt x="50491" y="24362"/>
                  </a:lnTo>
                  <a:lnTo>
                    <a:pt x="50288" y="23066"/>
                  </a:lnTo>
                  <a:lnTo>
                    <a:pt x="50389" y="21900"/>
                  </a:lnTo>
                  <a:lnTo>
                    <a:pt x="50694" y="20734"/>
                  </a:lnTo>
                  <a:lnTo>
                    <a:pt x="50288" y="20734"/>
                  </a:lnTo>
                  <a:lnTo>
                    <a:pt x="50288" y="20475"/>
                  </a:lnTo>
                  <a:lnTo>
                    <a:pt x="49677" y="20734"/>
                  </a:lnTo>
                  <a:lnTo>
                    <a:pt x="49677" y="20928"/>
                  </a:lnTo>
                  <a:lnTo>
                    <a:pt x="49271" y="20928"/>
                  </a:lnTo>
                  <a:lnTo>
                    <a:pt x="49118" y="21511"/>
                  </a:lnTo>
                  <a:lnTo>
                    <a:pt x="48661" y="21511"/>
                  </a:lnTo>
                  <a:lnTo>
                    <a:pt x="48457" y="22030"/>
                  </a:lnTo>
                  <a:lnTo>
                    <a:pt x="47084" y="22354"/>
                  </a:lnTo>
                  <a:lnTo>
                    <a:pt x="46983" y="21317"/>
                  </a:lnTo>
                  <a:lnTo>
                    <a:pt x="46983" y="20475"/>
                  </a:lnTo>
                  <a:lnTo>
                    <a:pt x="47084" y="19438"/>
                  </a:lnTo>
                  <a:lnTo>
                    <a:pt x="46067" y="19438"/>
                  </a:lnTo>
                  <a:lnTo>
                    <a:pt x="46067" y="18725"/>
                  </a:lnTo>
                  <a:lnTo>
                    <a:pt x="44745" y="18725"/>
                  </a:lnTo>
                  <a:lnTo>
                    <a:pt x="44745" y="16846"/>
                  </a:lnTo>
                  <a:lnTo>
                    <a:pt x="45050" y="16587"/>
                  </a:lnTo>
                  <a:lnTo>
                    <a:pt x="45152" y="16457"/>
                  </a:lnTo>
                  <a:lnTo>
                    <a:pt x="45203" y="16198"/>
                  </a:lnTo>
                  <a:lnTo>
                    <a:pt x="45305" y="16133"/>
                  </a:lnTo>
                  <a:lnTo>
                    <a:pt x="45406" y="16004"/>
                  </a:lnTo>
                  <a:lnTo>
                    <a:pt x="45610" y="15874"/>
                  </a:lnTo>
                  <a:lnTo>
                    <a:pt x="45864" y="15874"/>
                  </a:lnTo>
                  <a:lnTo>
                    <a:pt x="46220" y="15745"/>
                  </a:lnTo>
                  <a:lnTo>
                    <a:pt x="46220" y="14449"/>
                  </a:lnTo>
                  <a:lnTo>
                    <a:pt x="46423" y="14449"/>
                  </a:lnTo>
                  <a:lnTo>
                    <a:pt x="46423" y="14254"/>
                  </a:lnTo>
                  <a:lnTo>
                    <a:pt x="47796" y="14254"/>
                  </a:lnTo>
                  <a:lnTo>
                    <a:pt x="47796" y="13995"/>
                  </a:lnTo>
                  <a:lnTo>
                    <a:pt x="47694" y="13412"/>
                  </a:lnTo>
                  <a:lnTo>
                    <a:pt x="47694" y="12699"/>
                  </a:lnTo>
                  <a:lnTo>
                    <a:pt x="47898" y="11857"/>
                  </a:lnTo>
                  <a:lnTo>
                    <a:pt x="48101" y="11144"/>
                  </a:lnTo>
                  <a:lnTo>
                    <a:pt x="48661" y="11144"/>
                  </a:lnTo>
                  <a:lnTo>
                    <a:pt x="49118" y="11403"/>
                  </a:lnTo>
                  <a:lnTo>
                    <a:pt x="49474" y="11663"/>
                  </a:lnTo>
                  <a:lnTo>
                    <a:pt x="49830" y="11857"/>
                  </a:lnTo>
                  <a:lnTo>
                    <a:pt x="49830" y="9071"/>
                  </a:lnTo>
                  <a:lnTo>
                    <a:pt x="50288" y="9071"/>
                  </a:lnTo>
                  <a:lnTo>
                    <a:pt x="50288" y="7775"/>
                  </a:lnTo>
                  <a:lnTo>
                    <a:pt x="50694" y="7516"/>
                  </a:lnTo>
                  <a:lnTo>
                    <a:pt x="50694" y="5961"/>
                  </a:lnTo>
                  <a:lnTo>
                    <a:pt x="51508" y="5766"/>
                  </a:lnTo>
                  <a:lnTo>
                    <a:pt x="52525" y="5766"/>
                  </a:lnTo>
                  <a:lnTo>
                    <a:pt x="52525" y="4470"/>
                  </a:lnTo>
                  <a:lnTo>
                    <a:pt x="53084" y="4211"/>
                  </a:lnTo>
                  <a:lnTo>
                    <a:pt x="53644" y="3952"/>
                  </a:lnTo>
                  <a:lnTo>
                    <a:pt x="54101" y="3952"/>
                  </a:lnTo>
                  <a:lnTo>
                    <a:pt x="54762" y="4211"/>
                  </a:lnTo>
                  <a:lnTo>
                    <a:pt x="54762" y="2332"/>
                  </a:lnTo>
                  <a:lnTo>
                    <a:pt x="55016" y="2203"/>
                  </a:lnTo>
                  <a:lnTo>
                    <a:pt x="55220" y="2073"/>
                  </a:lnTo>
                  <a:lnTo>
                    <a:pt x="55322" y="1943"/>
                  </a:lnTo>
                  <a:lnTo>
                    <a:pt x="55322" y="1879"/>
                  </a:lnTo>
                  <a:lnTo>
                    <a:pt x="55372" y="1879"/>
                  </a:lnTo>
                  <a:lnTo>
                    <a:pt x="56796" y="1879"/>
                  </a:lnTo>
                  <a:lnTo>
                    <a:pt x="56796" y="1490"/>
                  </a:lnTo>
                  <a:lnTo>
                    <a:pt x="57254" y="1490"/>
                  </a:lnTo>
                  <a:lnTo>
                    <a:pt x="57406" y="1036"/>
                  </a:lnTo>
                  <a:lnTo>
                    <a:pt x="59288" y="777"/>
                  </a:lnTo>
                  <a:lnTo>
                    <a:pt x="59288" y="2332"/>
                  </a:lnTo>
                  <a:lnTo>
                    <a:pt x="59440" y="2332"/>
                  </a:lnTo>
                  <a:lnTo>
                    <a:pt x="59745" y="1166"/>
                  </a:lnTo>
                  <a:lnTo>
                    <a:pt x="60305" y="323"/>
                  </a:lnTo>
                  <a:lnTo>
                    <a:pt x="61322" y="0"/>
                  </a:lnTo>
                  <a:close/>
                </a:path>
              </a:pathLst>
            </a:custGeom>
            <a:solidFill>
              <a:srgbClr val="FFC000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3" name="Google Shape;623;p48"/>
          <p:cNvGrpSpPr/>
          <p:nvPr/>
        </p:nvGrpSpPr>
        <p:grpSpPr>
          <a:xfrm>
            <a:off x="1024558" y="2588207"/>
            <a:ext cx="1322851" cy="858180"/>
            <a:chOff x="2113657" y="4283314"/>
            <a:chExt cx="3647460" cy="858180"/>
          </a:xfrm>
        </p:grpSpPr>
        <p:sp>
          <p:nvSpPr>
            <p:cNvPr id="624" name="Google Shape;624;p48"/>
            <p:cNvSpPr txBox="1"/>
            <p:nvPr/>
          </p:nvSpPr>
          <p:spPr>
            <a:xfrm>
              <a:off x="2113657" y="4495163"/>
              <a:ext cx="36474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5" name="Google Shape;625;p4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6" name="Google Shape;626;p48"/>
          <p:cNvGrpSpPr/>
          <p:nvPr/>
        </p:nvGrpSpPr>
        <p:grpSpPr>
          <a:xfrm>
            <a:off x="3033125" y="2588207"/>
            <a:ext cx="1322851" cy="858180"/>
            <a:chOff x="2113657" y="4283314"/>
            <a:chExt cx="3647460" cy="858180"/>
          </a:xfrm>
        </p:grpSpPr>
        <p:sp>
          <p:nvSpPr>
            <p:cNvPr id="627" name="Google Shape;627;p48"/>
            <p:cNvSpPr txBox="1"/>
            <p:nvPr/>
          </p:nvSpPr>
          <p:spPr>
            <a:xfrm>
              <a:off x="2113657" y="4495163"/>
              <a:ext cx="36474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8" name="Google Shape;628;p4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29" name="Google Shape;629;p48"/>
          <p:cNvSpPr txBox="1"/>
          <p:nvPr/>
        </p:nvSpPr>
        <p:spPr>
          <a:xfrm>
            <a:off x="207640" y="2622157"/>
            <a:ext cx="895722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4000">
              <a:solidFill>
                <a:srgbClr val="FFC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0" name="Google Shape;630;p48"/>
          <p:cNvSpPr txBox="1"/>
          <p:nvPr/>
        </p:nvSpPr>
        <p:spPr>
          <a:xfrm>
            <a:off x="2248694" y="2622157"/>
            <a:ext cx="895722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4000">
              <a:solidFill>
                <a:srgbClr val="FFC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31" name="Google Shape;631;p48"/>
          <p:cNvGrpSpPr/>
          <p:nvPr/>
        </p:nvGrpSpPr>
        <p:grpSpPr>
          <a:xfrm>
            <a:off x="1015480" y="3630810"/>
            <a:ext cx="1322851" cy="858180"/>
            <a:chOff x="2113657" y="4283314"/>
            <a:chExt cx="3647460" cy="858180"/>
          </a:xfrm>
        </p:grpSpPr>
        <p:sp>
          <p:nvSpPr>
            <p:cNvPr id="632" name="Google Shape;632;p48"/>
            <p:cNvSpPr txBox="1"/>
            <p:nvPr/>
          </p:nvSpPr>
          <p:spPr>
            <a:xfrm>
              <a:off x="2113657" y="4495163"/>
              <a:ext cx="36474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3" name="Google Shape;633;p4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34" name="Google Shape;634;p48"/>
          <p:cNvGrpSpPr/>
          <p:nvPr/>
        </p:nvGrpSpPr>
        <p:grpSpPr>
          <a:xfrm>
            <a:off x="3024047" y="3630810"/>
            <a:ext cx="1322851" cy="858180"/>
            <a:chOff x="2113657" y="4283314"/>
            <a:chExt cx="3647460" cy="858180"/>
          </a:xfrm>
        </p:grpSpPr>
        <p:sp>
          <p:nvSpPr>
            <p:cNvPr id="635" name="Google Shape;635;p48"/>
            <p:cNvSpPr txBox="1"/>
            <p:nvPr/>
          </p:nvSpPr>
          <p:spPr>
            <a:xfrm>
              <a:off x="2113657" y="4495163"/>
              <a:ext cx="36474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6" name="Google Shape;636;p48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37" name="Google Shape;637;p48"/>
          <p:cNvSpPr txBox="1"/>
          <p:nvPr/>
        </p:nvSpPr>
        <p:spPr>
          <a:xfrm>
            <a:off x="198562" y="3664760"/>
            <a:ext cx="895722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4000">
              <a:solidFill>
                <a:srgbClr val="FFC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8" name="Google Shape;638;p48"/>
          <p:cNvSpPr txBox="1"/>
          <p:nvPr/>
        </p:nvSpPr>
        <p:spPr>
          <a:xfrm>
            <a:off x="2239616" y="3664760"/>
            <a:ext cx="895722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FFC000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4000">
              <a:solidFill>
                <a:srgbClr val="FFC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39" name="Google Shape;639;p48"/>
          <p:cNvGrpSpPr/>
          <p:nvPr/>
        </p:nvGrpSpPr>
        <p:grpSpPr>
          <a:xfrm>
            <a:off x="440836" y="1557029"/>
            <a:ext cx="4059155" cy="741943"/>
            <a:chOff x="6228184" y="1749861"/>
            <a:chExt cx="2592288" cy="741943"/>
          </a:xfrm>
        </p:grpSpPr>
        <p:sp>
          <p:nvSpPr>
            <p:cNvPr id="640" name="Google Shape;640;p48"/>
            <p:cNvSpPr txBox="1"/>
            <p:nvPr/>
          </p:nvSpPr>
          <p:spPr>
            <a:xfrm>
              <a:off x="6228184" y="2030139"/>
              <a:ext cx="259228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1" name="Google Shape;641;p48"/>
            <p:cNvSpPr txBox="1"/>
            <p:nvPr/>
          </p:nvSpPr>
          <p:spPr>
            <a:xfrm>
              <a:off x="6228184" y="1749861"/>
              <a:ext cx="2592288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42" name="Google Shape;642;p48"/>
          <p:cNvSpPr/>
          <p:nvPr/>
        </p:nvSpPr>
        <p:spPr>
          <a:xfrm>
            <a:off x="5652120" y="2573021"/>
            <a:ext cx="1152128" cy="1152128"/>
          </a:xfrm>
          <a:prstGeom prst="ellipse">
            <a:avLst/>
          </a:prstGeom>
          <a:solidFill>
            <a:schemeClr val="lt1">
              <a:alpha val="6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3" name="Google Shape;643;p48"/>
          <p:cNvSpPr/>
          <p:nvPr/>
        </p:nvSpPr>
        <p:spPr>
          <a:xfrm>
            <a:off x="5770266" y="2699101"/>
            <a:ext cx="905389" cy="905389"/>
          </a:xfrm>
          <a:prstGeom prst="ellipse">
            <a:avLst/>
          </a:prstGeom>
          <a:solidFill>
            <a:schemeClr val="lt1">
              <a:alpha val="6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4" name="Google Shape;644;p48"/>
          <p:cNvSpPr txBox="1"/>
          <p:nvPr/>
        </p:nvSpPr>
        <p:spPr>
          <a:xfrm>
            <a:off x="5739551" y="3010585"/>
            <a:ext cx="93610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5" name="Google Shape;645;p48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Worldmap Style</a:t>
            </a:r>
            <a:endParaRPr/>
          </a:p>
        </p:txBody>
      </p:sp>
      <p:sp>
        <p:nvSpPr>
          <p:cNvPr id="646" name="Google Shape;646;p48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1" name="Shape 6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2" name="Google Shape;652;p49"/>
          <p:cNvSpPr/>
          <p:nvPr/>
        </p:nvSpPr>
        <p:spPr>
          <a:xfrm>
            <a:off x="7567076" y="1420764"/>
            <a:ext cx="1008112" cy="1296144"/>
          </a:xfrm>
          <a:prstGeom prst="upArrow">
            <a:avLst>
              <a:gd fmla="val 50000" name="adj1"/>
              <a:gd fmla="val 50000" name="adj2"/>
            </a:avLst>
          </a:prstGeom>
          <a:noFill/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3" name="Google Shape;653;p49"/>
          <p:cNvSpPr/>
          <p:nvPr/>
        </p:nvSpPr>
        <p:spPr>
          <a:xfrm rot="10800000">
            <a:off x="7567076" y="3273922"/>
            <a:ext cx="1008112" cy="1296144"/>
          </a:xfrm>
          <a:prstGeom prst="upArrow">
            <a:avLst>
              <a:gd fmla="val 50000" name="adj1"/>
              <a:gd fmla="val 50000" name="adj2"/>
            </a:avLst>
          </a:prstGeom>
          <a:noFill/>
          <a:ln cap="flat" cmpd="sng" w="38100">
            <a:solidFill>
              <a:srgbClr val="FFC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4" name="Google Shape;654;p49"/>
          <p:cNvSpPr txBox="1"/>
          <p:nvPr/>
        </p:nvSpPr>
        <p:spPr>
          <a:xfrm>
            <a:off x="6584835" y="2199396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50%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5" name="Google Shape;655;p49"/>
          <p:cNvSpPr txBox="1"/>
          <p:nvPr/>
        </p:nvSpPr>
        <p:spPr>
          <a:xfrm>
            <a:off x="6584835" y="3310719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18%</a:t>
            </a:r>
            <a:endParaRPr b="1" sz="2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6" name="Google Shape;656;p49"/>
          <p:cNvSpPr txBox="1"/>
          <p:nvPr/>
        </p:nvSpPr>
        <p:spPr>
          <a:xfrm>
            <a:off x="6252796" y="1272739"/>
            <a:ext cx="153030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7" name="Google Shape;657;p49"/>
          <p:cNvSpPr txBox="1"/>
          <p:nvPr/>
        </p:nvSpPr>
        <p:spPr>
          <a:xfrm>
            <a:off x="6252796" y="4422041"/>
            <a:ext cx="153030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8" name="Google Shape;658;p49"/>
          <p:cNvSpPr txBox="1"/>
          <p:nvPr/>
        </p:nvSpPr>
        <p:spPr>
          <a:xfrm>
            <a:off x="914971" y="1556182"/>
            <a:ext cx="1293808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75</a:t>
            </a: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9" name="Google Shape;659;p49"/>
          <p:cNvSpPr txBox="1"/>
          <p:nvPr/>
        </p:nvSpPr>
        <p:spPr>
          <a:xfrm>
            <a:off x="525227" y="2391369"/>
            <a:ext cx="2073297" cy="175432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0" name="Google Shape;660;p49"/>
          <p:cNvSpPr txBox="1"/>
          <p:nvPr/>
        </p:nvSpPr>
        <p:spPr>
          <a:xfrm>
            <a:off x="3203848" y="4457446"/>
            <a:ext cx="654573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1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1" name="Google Shape;661;p49"/>
          <p:cNvSpPr txBox="1"/>
          <p:nvPr/>
        </p:nvSpPr>
        <p:spPr>
          <a:xfrm>
            <a:off x="2694913" y="1845221"/>
            <a:ext cx="449175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50</a:t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2" name="Google Shape;662;p49"/>
          <p:cNvSpPr txBox="1"/>
          <p:nvPr/>
        </p:nvSpPr>
        <p:spPr>
          <a:xfrm>
            <a:off x="2694913" y="2334424"/>
            <a:ext cx="449175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40</a:t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3" name="Google Shape;663;p49"/>
          <p:cNvSpPr txBox="1"/>
          <p:nvPr/>
        </p:nvSpPr>
        <p:spPr>
          <a:xfrm>
            <a:off x="2694913" y="2823627"/>
            <a:ext cx="449175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30</a:t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4" name="Google Shape;664;p49"/>
          <p:cNvSpPr txBox="1"/>
          <p:nvPr/>
        </p:nvSpPr>
        <p:spPr>
          <a:xfrm>
            <a:off x="2694913" y="3312830"/>
            <a:ext cx="449175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</a:t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5" name="Google Shape;665;p49"/>
          <p:cNvSpPr txBox="1"/>
          <p:nvPr/>
        </p:nvSpPr>
        <p:spPr>
          <a:xfrm>
            <a:off x="2694913" y="3802033"/>
            <a:ext cx="449175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10</a:t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66" name="Google Shape;666;p49"/>
          <p:cNvGrpSpPr/>
          <p:nvPr/>
        </p:nvGrpSpPr>
        <p:grpSpPr>
          <a:xfrm>
            <a:off x="3138853" y="1486823"/>
            <a:ext cx="2801299" cy="2935217"/>
            <a:chOff x="772703" y="251443"/>
            <a:chExt cx="7828069" cy="1656862"/>
          </a:xfrm>
        </p:grpSpPr>
        <p:cxnSp>
          <p:nvCxnSpPr>
            <p:cNvPr id="667" name="Google Shape;667;p49"/>
            <p:cNvCxnSpPr/>
            <p:nvPr/>
          </p:nvCxnSpPr>
          <p:spPr>
            <a:xfrm>
              <a:off x="772703" y="1908305"/>
              <a:ext cx="7828069" cy="0"/>
            </a:xfrm>
            <a:prstGeom prst="straightConnector1">
              <a:avLst/>
            </a:prstGeom>
            <a:noFill/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668" name="Google Shape;668;p49"/>
            <p:cNvCxnSpPr/>
            <p:nvPr/>
          </p:nvCxnSpPr>
          <p:spPr>
            <a:xfrm flipH="1" rot="10800000">
              <a:off x="772703" y="251443"/>
              <a:ext cx="14629" cy="1656862"/>
            </a:xfrm>
            <a:prstGeom prst="straightConnector1">
              <a:avLst/>
            </a:prstGeom>
            <a:noFill/>
            <a:ln cap="flat" cmpd="sng" w="127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</p:cxnSp>
      </p:grpSp>
      <p:sp>
        <p:nvSpPr>
          <p:cNvPr id="669" name="Google Shape;669;p49"/>
          <p:cNvSpPr txBox="1"/>
          <p:nvPr/>
        </p:nvSpPr>
        <p:spPr>
          <a:xfrm>
            <a:off x="3895555" y="4457446"/>
            <a:ext cx="654573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2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0" name="Google Shape;670;p49"/>
          <p:cNvSpPr txBox="1"/>
          <p:nvPr/>
        </p:nvSpPr>
        <p:spPr>
          <a:xfrm>
            <a:off x="4587262" y="4457446"/>
            <a:ext cx="654573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3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1" name="Google Shape;671;p49"/>
          <p:cNvSpPr txBox="1"/>
          <p:nvPr/>
        </p:nvSpPr>
        <p:spPr>
          <a:xfrm>
            <a:off x="5278969" y="4457446"/>
            <a:ext cx="654573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4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2" name="Google Shape;672;p49"/>
          <p:cNvSpPr txBox="1"/>
          <p:nvPr/>
        </p:nvSpPr>
        <p:spPr>
          <a:xfrm>
            <a:off x="2694913" y="1356018"/>
            <a:ext cx="449175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60</a:t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3" name="Google Shape;673;p49"/>
          <p:cNvSpPr txBox="1"/>
          <p:nvPr/>
        </p:nvSpPr>
        <p:spPr>
          <a:xfrm>
            <a:off x="2694913" y="4291235"/>
            <a:ext cx="449175" cy="26161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</a:t>
            </a:r>
            <a:endParaRPr sz="11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74" name="Google Shape;674;p49"/>
          <p:cNvGrpSpPr/>
          <p:nvPr/>
        </p:nvGrpSpPr>
        <p:grpSpPr>
          <a:xfrm>
            <a:off x="3531134" y="1971680"/>
            <a:ext cx="2075121" cy="1528141"/>
            <a:chOff x="2017109" y="1259633"/>
            <a:chExt cx="4726488" cy="1528141"/>
          </a:xfrm>
        </p:grpSpPr>
        <p:cxnSp>
          <p:nvCxnSpPr>
            <p:cNvPr id="675" name="Google Shape;675;p49"/>
            <p:cNvCxnSpPr/>
            <p:nvPr/>
          </p:nvCxnSpPr>
          <p:spPr>
            <a:xfrm flipH="1" rot="10800000">
              <a:off x="2017109" y="1563638"/>
              <a:ext cx="1575496" cy="936104"/>
            </a:xfrm>
            <a:prstGeom prst="straightConnector1">
              <a:avLst/>
            </a:prstGeom>
            <a:noFill/>
            <a:ln cap="flat" cmpd="sng" w="25400">
              <a:solidFill>
                <a:srgbClr val="FFC000"/>
              </a:solidFill>
              <a:prstDash val="solid"/>
              <a:round/>
              <a:headEnd len="sm" w="sm" type="oval"/>
              <a:tailEnd len="sm" w="sm" type="none"/>
            </a:ln>
          </p:spPr>
        </p:cxnSp>
        <p:cxnSp>
          <p:nvCxnSpPr>
            <p:cNvPr id="676" name="Google Shape;676;p49"/>
            <p:cNvCxnSpPr/>
            <p:nvPr/>
          </p:nvCxnSpPr>
          <p:spPr>
            <a:xfrm>
              <a:off x="3592605" y="1563638"/>
              <a:ext cx="1575496" cy="1224136"/>
            </a:xfrm>
            <a:prstGeom prst="straightConnector1">
              <a:avLst/>
            </a:prstGeom>
            <a:noFill/>
            <a:ln cap="flat" cmpd="sng" w="25400">
              <a:solidFill>
                <a:srgbClr val="FFC000"/>
              </a:solidFill>
              <a:prstDash val="solid"/>
              <a:round/>
              <a:headEnd len="sm" w="sm" type="oval"/>
              <a:tailEnd len="sm" w="sm" type="none"/>
            </a:ln>
          </p:spPr>
        </p:cxnSp>
        <p:cxnSp>
          <p:nvCxnSpPr>
            <p:cNvPr id="677" name="Google Shape;677;p49"/>
            <p:cNvCxnSpPr/>
            <p:nvPr/>
          </p:nvCxnSpPr>
          <p:spPr>
            <a:xfrm flipH="1" rot="10800000">
              <a:off x="5158890" y="1259633"/>
              <a:ext cx="1584707" cy="1523983"/>
            </a:xfrm>
            <a:prstGeom prst="straightConnector1">
              <a:avLst/>
            </a:prstGeom>
            <a:noFill/>
            <a:ln cap="flat" cmpd="sng" w="25400">
              <a:solidFill>
                <a:srgbClr val="FFC000"/>
              </a:solidFill>
              <a:prstDash val="solid"/>
              <a:round/>
              <a:headEnd len="sm" w="sm" type="oval"/>
              <a:tailEnd len="sm" w="sm" type="oval"/>
            </a:ln>
          </p:spPr>
        </p:cxnSp>
      </p:grpSp>
      <p:sp>
        <p:nvSpPr>
          <p:cNvPr id="678" name="Google Shape;678;p49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Chart Style</a:t>
            </a:r>
            <a:endParaRPr/>
          </a:p>
        </p:txBody>
      </p:sp>
      <p:sp>
        <p:nvSpPr>
          <p:cNvPr id="679" name="Google Shape;679;p49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83" name="Shape 6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84" name="Google Shape;684;p50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2426" l="0" r="0" t="2416"/>
          <a:stretch/>
        </p:blipFill>
        <p:spPr>
          <a:xfrm>
            <a:off x="539552" y="1131590"/>
            <a:ext cx="4032300" cy="2160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85" name="Google Shape;685;p50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20982" r="20976" t="0"/>
          <a:stretch/>
        </p:blipFill>
        <p:spPr>
          <a:xfrm>
            <a:off x="539552" y="3291830"/>
            <a:ext cx="1656300" cy="1440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686" name="Google Shape;686;p50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8360" r="8368" t="0"/>
          <a:stretch/>
        </p:blipFill>
        <p:spPr>
          <a:xfrm>
            <a:off x="2195736" y="3291830"/>
            <a:ext cx="2376300" cy="1440300"/>
          </a:xfrm>
          <a:prstGeom prst="rect">
            <a:avLst/>
          </a:prstGeom>
          <a:solidFill>
            <a:srgbClr val="BFBFBF"/>
          </a:solidFill>
          <a:ln>
            <a:noFill/>
          </a:ln>
        </p:spPr>
      </p:pic>
      <p:sp>
        <p:nvSpPr>
          <p:cNvPr id="687" name="Google Shape;687;p50"/>
          <p:cNvSpPr txBox="1"/>
          <p:nvPr/>
        </p:nvSpPr>
        <p:spPr>
          <a:xfrm>
            <a:off x="5054079" y="1491629"/>
            <a:ext cx="3600400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Easy to change colors, photos and Text. </a:t>
            </a:r>
            <a:endParaRPr/>
          </a:p>
        </p:txBody>
      </p:sp>
      <p:sp>
        <p:nvSpPr>
          <p:cNvPr id="688" name="Google Shape;688;p50"/>
          <p:cNvSpPr txBox="1"/>
          <p:nvPr/>
        </p:nvSpPr>
        <p:spPr>
          <a:xfrm>
            <a:off x="5386033" y="3323634"/>
            <a:ext cx="3312369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Easy to change colors, photos and Text. </a:t>
            </a:r>
            <a:endParaRPr/>
          </a:p>
        </p:txBody>
      </p:sp>
      <p:sp>
        <p:nvSpPr>
          <p:cNvPr id="689" name="Google Shape;689;p50"/>
          <p:cNvSpPr/>
          <p:nvPr/>
        </p:nvSpPr>
        <p:spPr>
          <a:xfrm rot="-5400000">
            <a:off x="4882089" y="3845983"/>
            <a:ext cx="340071" cy="34029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0" name="Google Shape;690;p50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Infographic Style</a:t>
            </a:r>
            <a:endParaRPr/>
          </a:p>
        </p:txBody>
      </p:sp>
      <p:sp>
        <p:nvSpPr>
          <p:cNvPr id="691" name="Google Shape;691;p50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5" name="Shape 6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6" name="Google Shape;696;p51"/>
          <p:cNvSpPr txBox="1"/>
          <p:nvPr/>
        </p:nvSpPr>
        <p:spPr>
          <a:xfrm>
            <a:off x="7092280" y="1624727"/>
            <a:ext cx="735001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9,000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7" name="Google Shape;697;p51"/>
          <p:cNvSpPr txBox="1"/>
          <p:nvPr/>
        </p:nvSpPr>
        <p:spPr>
          <a:xfrm>
            <a:off x="6516216" y="2114591"/>
            <a:ext cx="735001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8,000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8" name="Google Shape;698;p51"/>
          <p:cNvSpPr txBox="1"/>
          <p:nvPr/>
        </p:nvSpPr>
        <p:spPr>
          <a:xfrm>
            <a:off x="5508104" y="2604455"/>
            <a:ext cx="735001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6,000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9" name="Google Shape;699;p51"/>
          <p:cNvSpPr txBox="1"/>
          <p:nvPr/>
        </p:nvSpPr>
        <p:spPr>
          <a:xfrm>
            <a:off x="4485071" y="3094319"/>
            <a:ext cx="735001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4,000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0" name="Google Shape;700;p51"/>
          <p:cNvSpPr txBox="1"/>
          <p:nvPr/>
        </p:nvSpPr>
        <p:spPr>
          <a:xfrm>
            <a:off x="3909007" y="3584183"/>
            <a:ext cx="735001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3,000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1" name="Google Shape;701;p51"/>
          <p:cNvSpPr txBox="1"/>
          <p:nvPr/>
        </p:nvSpPr>
        <p:spPr>
          <a:xfrm>
            <a:off x="3347864" y="4074045"/>
            <a:ext cx="735001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2,000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2" name="Google Shape;702;p51"/>
          <p:cNvSpPr txBox="1"/>
          <p:nvPr/>
        </p:nvSpPr>
        <p:spPr>
          <a:xfrm>
            <a:off x="610574" y="1624727"/>
            <a:ext cx="1511968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3" name="Google Shape;703;p51"/>
          <p:cNvSpPr txBox="1"/>
          <p:nvPr/>
        </p:nvSpPr>
        <p:spPr>
          <a:xfrm>
            <a:off x="610574" y="4091562"/>
            <a:ext cx="1511968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4" name="Google Shape;704;p51"/>
          <p:cNvSpPr txBox="1"/>
          <p:nvPr/>
        </p:nvSpPr>
        <p:spPr>
          <a:xfrm>
            <a:off x="610574" y="2118094"/>
            <a:ext cx="1511968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5" name="Google Shape;705;p51"/>
          <p:cNvSpPr txBox="1"/>
          <p:nvPr/>
        </p:nvSpPr>
        <p:spPr>
          <a:xfrm>
            <a:off x="610574" y="2611461"/>
            <a:ext cx="1511968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" name="Google Shape;706;p51"/>
          <p:cNvSpPr txBox="1"/>
          <p:nvPr/>
        </p:nvSpPr>
        <p:spPr>
          <a:xfrm>
            <a:off x="624456" y="3598195"/>
            <a:ext cx="1498086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 Content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7" name="Google Shape;707;p51"/>
          <p:cNvSpPr txBox="1"/>
          <p:nvPr/>
        </p:nvSpPr>
        <p:spPr>
          <a:xfrm>
            <a:off x="624456" y="3104828"/>
            <a:ext cx="1498086" cy="3077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8" name="Google Shape;708;p51"/>
          <p:cNvSpPr/>
          <p:nvPr/>
        </p:nvSpPr>
        <p:spPr>
          <a:xfrm>
            <a:off x="6623868" y="2932113"/>
            <a:ext cx="1656184" cy="1656184"/>
          </a:xfrm>
          <a:prstGeom prst="ellipse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9" name="Google Shape;709;p51"/>
          <p:cNvSpPr/>
          <p:nvPr/>
        </p:nvSpPr>
        <p:spPr>
          <a:xfrm>
            <a:off x="6975861" y="3281947"/>
            <a:ext cx="952199" cy="956517"/>
          </a:xfrm>
          <a:custGeom>
            <a:rect b="b" l="l" r="r" t="t"/>
            <a:pathLst>
              <a:path extrusionOk="0" h="120000" w="120000">
                <a:moveTo>
                  <a:pt x="95857" y="41470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70"/>
                </a:lnTo>
                <a:close/>
                <a:moveTo>
                  <a:pt x="73653" y="41470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70"/>
                </a:lnTo>
                <a:close/>
                <a:moveTo>
                  <a:pt x="50665" y="41470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70"/>
                </a:lnTo>
                <a:close/>
                <a:moveTo>
                  <a:pt x="30036" y="41470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70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0960"/>
                </a:lnTo>
                <a:cubicBezTo>
                  <a:pt x="114908" y="30881"/>
                  <a:pt x="115496" y="30951"/>
                  <a:pt x="116078" y="31127"/>
                </a:cubicBezTo>
                <a:lnTo>
                  <a:pt x="116279" y="31187"/>
                </a:lnTo>
                <a:cubicBezTo>
                  <a:pt x="119049" y="32024"/>
                  <a:pt x="120613" y="34938"/>
                  <a:pt x="119772" y="37695"/>
                </a:cubicBezTo>
                <a:lnTo>
                  <a:pt x="107557" y="77764"/>
                </a:lnTo>
                <a:cubicBezTo>
                  <a:pt x="106716" y="80521"/>
                  <a:pt x="103790" y="82077"/>
                  <a:pt x="101020" y="81241"/>
                </a:cubicBezTo>
                <a:lnTo>
                  <a:pt x="100969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0793"/>
                </a:lnTo>
                <a:cubicBezTo>
                  <a:pt x="106578" y="102602"/>
                  <a:pt x="108549" y="105873"/>
                  <a:pt x="108549" y="109601"/>
                </a:cubicBezTo>
                <a:cubicBezTo>
                  <a:pt x="108549" y="115344"/>
                  <a:pt x="103872" y="119999"/>
                  <a:pt x="98103" y="119999"/>
                </a:cubicBezTo>
                <a:cubicBezTo>
                  <a:pt x="92334" y="119999"/>
                  <a:pt x="87658" y="115344"/>
                  <a:pt x="87658" y="109601"/>
                </a:cubicBezTo>
                <a:cubicBezTo>
                  <a:pt x="87658" y="106094"/>
                  <a:pt x="89402" y="102992"/>
                  <a:pt x="92086" y="101124"/>
                </a:cubicBezTo>
                <a:lnTo>
                  <a:pt x="46093" y="101124"/>
                </a:lnTo>
                <a:lnTo>
                  <a:pt x="46109" y="101184"/>
                </a:lnTo>
                <a:cubicBezTo>
                  <a:pt x="48753" y="103051"/>
                  <a:pt x="50465" y="106127"/>
                  <a:pt x="50465" y="109601"/>
                </a:cubicBezTo>
                <a:cubicBezTo>
                  <a:pt x="50465" y="115344"/>
                  <a:pt x="45788" y="119999"/>
                  <a:pt x="40019" y="119999"/>
                </a:cubicBezTo>
                <a:cubicBezTo>
                  <a:pt x="34250" y="119999"/>
                  <a:pt x="29573" y="115344"/>
                  <a:pt x="29573" y="109601"/>
                </a:cubicBezTo>
                <a:cubicBezTo>
                  <a:pt x="29573" y="105727"/>
                  <a:pt x="31702" y="102347"/>
                  <a:pt x="34882" y="100599"/>
                </a:cubicBezTo>
                <a:lnTo>
                  <a:pt x="10823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0" name="Google Shape;710;p51"/>
          <p:cNvSpPr/>
          <p:nvPr/>
        </p:nvSpPr>
        <p:spPr>
          <a:xfrm>
            <a:off x="2181105" y="1671079"/>
            <a:ext cx="4680000" cy="252000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1" name="Google Shape;711;p51"/>
          <p:cNvSpPr/>
          <p:nvPr/>
        </p:nvSpPr>
        <p:spPr>
          <a:xfrm>
            <a:off x="2181105" y="2159356"/>
            <a:ext cx="4183328" cy="252000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2" name="Google Shape;712;p51"/>
          <p:cNvSpPr/>
          <p:nvPr/>
        </p:nvSpPr>
        <p:spPr>
          <a:xfrm>
            <a:off x="2181105" y="2647633"/>
            <a:ext cx="3095442" cy="252000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3" name="Google Shape;713;p51"/>
          <p:cNvSpPr/>
          <p:nvPr/>
        </p:nvSpPr>
        <p:spPr>
          <a:xfrm>
            <a:off x="2181105" y="3135910"/>
            <a:ext cx="2072103" cy="252000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4" name="Google Shape;714;p51"/>
          <p:cNvSpPr/>
          <p:nvPr/>
        </p:nvSpPr>
        <p:spPr>
          <a:xfrm>
            <a:off x="2181105" y="3624187"/>
            <a:ext cx="1532189" cy="252000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5" name="Google Shape;715;p51"/>
          <p:cNvSpPr/>
          <p:nvPr/>
        </p:nvSpPr>
        <p:spPr>
          <a:xfrm>
            <a:off x="2181105" y="4112464"/>
            <a:ext cx="1020519" cy="252000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" name="Google Shape;716;p51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Infographic Style</a:t>
            </a:r>
            <a:endParaRPr/>
          </a:p>
        </p:txBody>
      </p:sp>
      <p:sp>
        <p:nvSpPr>
          <p:cNvPr id="717" name="Google Shape;717;p51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1" name="Shape 7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22" name="Google Shape;722;p52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2162" r="2152" t="0"/>
          <a:stretch/>
        </p:blipFill>
        <p:spPr>
          <a:xfrm>
            <a:off x="6516216" y="915566"/>
            <a:ext cx="1945500" cy="30051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723" name="Google Shape;723;p52"/>
          <p:cNvSpPr/>
          <p:nvPr/>
        </p:nvSpPr>
        <p:spPr>
          <a:xfrm>
            <a:off x="1518719" y="3420197"/>
            <a:ext cx="713021" cy="713021"/>
          </a:xfrm>
          <a:prstGeom prst="ellipse">
            <a:avLst/>
          </a:prstGeom>
          <a:solidFill>
            <a:srgbClr val="44434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4" name="Google Shape;724;p52"/>
          <p:cNvSpPr/>
          <p:nvPr/>
        </p:nvSpPr>
        <p:spPr>
          <a:xfrm>
            <a:off x="3250440" y="2779949"/>
            <a:ext cx="713021" cy="713021"/>
          </a:xfrm>
          <a:prstGeom prst="ellipse">
            <a:avLst/>
          </a:prstGeom>
          <a:solidFill>
            <a:srgbClr val="44434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" name="Google Shape;725;p52"/>
          <p:cNvSpPr/>
          <p:nvPr/>
        </p:nvSpPr>
        <p:spPr>
          <a:xfrm>
            <a:off x="4982162" y="2139702"/>
            <a:ext cx="713021" cy="713021"/>
          </a:xfrm>
          <a:prstGeom prst="ellipse">
            <a:avLst/>
          </a:prstGeom>
          <a:solidFill>
            <a:srgbClr val="444342"/>
          </a:solidFill>
          <a:ln cap="flat" cmpd="sng" w="381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6" name="Google Shape;726;p52"/>
          <p:cNvSpPr/>
          <p:nvPr/>
        </p:nvSpPr>
        <p:spPr>
          <a:xfrm rot="-5400000">
            <a:off x="5168636" y="2326064"/>
            <a:ext cx="340071" cy="34029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7" name="Google Shape;727;p52"/>
          <p:cNvSpPr/>
          <p:nvPr/>
        </p:nvSpPr>
        <p:spPr>
          <a:xfrm>
            <a:off x="1729291" y="3654714"/>
            <a:ext cx="291876" cy="24398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8" name="Google Shape;728;p52"/>
          <p:cNvSpPr/>
          <p:nvPr/>
        </p:nvSpPr>
        <p:spPr>
          <a:xfrm>
            <a:off x="3431938" y="3008203"/>
            <a:ext cx="350024" cy="256512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29" name="Google Shape;729;p52"/>
          <p:cNvGrpSpPr/>
          <p:nvPr/>
        </p:nvGrpSpPr>
        <p:grpSpPr>
          <a:xfrm>
            <a:off x="4463632" y="2998333"/>
            <a:ext cx="1750077" cy="678692"/>
            <a:chOff x="803640" y="3362835"/>
            <a:chExt cx="2059657" cy="678692"/>
          </a:xfrm>
        </p:grpSpPr>
        <p:sp>
          <p:nvSpPr>
            <p:cNvPr id="730" name="Google Shape;730;p5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44342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44434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1" name="Google Shape;731;p5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4434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4434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2" name="Google Shape;732;p52"/>
          <p:cNvGrpSpPr/>
          <p:nvPr/>
        </p:nvGrpSpPr>
        <p:grpSpPr>
          <a:xfrm>
            <a:off x="915829" y="4249822"/>
            <a:ext cx="1918800" cy="678692"/>
            <a:chOff x="803640" y="3362835"/>
            <a:chExt cx="2059657" cy="678692"/>
          </a:xfrm>
        </p:grpSpPr>
        <p:sp>
          <p:nvSpPr>
            <p:cNvPr id="733" name="Google Shape;733;p5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44342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44434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4" name="Google Shape;734;p5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4434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4434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5" name="Google Shape;735;p52"/>
          <p:cNvGrpSpPr/>
          <p:nvPr/>
        </p:nvGrpSpPr>
        <p:grpSpPr>
          <a:xfrm>
            <a:off x="2712321" y="3612347"/>
            <a:ext cx="1789258" cy="678692"/>
            <a:chOff x="803640" y="3362835"/>
            <a:chExt cx="2059657" cy="678692"/>
          </a:xfrm>
        </p:grpSpPr>
        <p:sp>
          <p:nvSpPr>
            <p:cNvPr id="736" name="Google Shape;736;p5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444342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44434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7" name="Google Shape;737;p5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444342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444342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38" name="Google Shape;738;p52"/>
          <p:cNvSpPr txBox="1"/>
          <p:nvPr/>
        </p:nvSpPr>
        <p:spPr>
          <a:xfrm>
            <a:off x="498234" y="1251753"/>
            <a:ext cx="2736304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PowerPoint  Presentation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9" name="Google Shape;739;p52"/>
          <p:cNvSpPr txBox="1"/>
          <p:nvPr/>
        </p:nvSpPr>
        <p:spPr>
          <a:xfrm>
            <a:off x="498234" y="1587020"/>
            <a:ext cx="2736304" cy="175432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designed.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</a:t>
            </a:r>
            <a:endParaRPr/>
          </a:p>
        </p:txBody>
      </p:sp>
      <p:sp>
        <p:nvSpPr>
          <p:cNvPr id="740" name="Google Shape;740;p52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Infographic Style</a:t>
            </a:r>
            <a:endParaRPr/>
          </a:p>
        </p:txBody>
      </p:sp>
      <p:sp>
        <p:nvSpPr>
          <p:cNvPr id="741" name="Google Shape;741;p52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5" name="Shape 7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46" name="Google Shape;746;p53"/>
          <p:cNvGraphicFramePr/>
          <p:nvPr/>
        </p:nvGraphicFramePr>
        <p:xfrm>
          <a:off x="851967" y="140657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{F5C96BEE-5A15-49DF-84F5-355A7BD456E7}</a:tableStyleId>
              </a:tblPr>
              <a:tblGrid>
                <a:gridCol w="251525"/>
                <a:gridCol w="1729225"/>
                <a:gridCol w="251525"/>
              </a:tblGrid>
              <a:tr h="40355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 hMerge="1"/>
                <a:tc hMerge="1"/>
              </a:tr>
              <a:tr h="819825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4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$25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000"/>
                    </a:solidFill>
                  </a:tcPr>
                </a:tc>
                <a:tc hMerge="1"/>
                <a:tc hMerge="1"/>
              </a:tr>
              <a:tr h="4003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003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003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003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003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747" name="Google Shape;747;p53"/>
          <p:cNvGraphicFramePr/>
          <p:nvPr/>
        </p:nvGraphicFramePr>
        <p:xfrm>
          <a:off x="3444255" y="140657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{F5C96BEE-5A15-49DF-84F5-355A7BD456E7}</a:tableStyleId>
              </a:tblPr>
              <a:tblGrid>
                <a:gridCol w="251525"/>
                <a:gridCol w="1729225"/>
                <a:gridCol w="251525"/>
              </a:tblGrid>
              <a:tr h="40355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 hMerge="1"/>
                <a:tc hMerge="1"/>
              </a:tr>
              <a:tr h="819825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4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$25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000"/>
                    </a:solidFill>
                  </a:tcPr>
                </a:tc>
                <a:tc hMerge="1"/>
                <a:tc hMerge="1"/>
              </a:tr>
              <a:tr h="4003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003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003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003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003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FC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748" name="Google Shape;748;p53"/>
          <p:cNvGraphicFramePr/>
          <p:nvPr/>
        </p:nvGraphicFramePr>
        <p:xfrm>
          <a:off x="6036543" y="140657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{F5C96BEE-5A15-49DF-84F5-355A7BD456E7}</a:tableStyleId>
              </a:tblPr>
              <a:tblGrid>
                <a:gridCol w="251525"/>
                <a:gridCol w="1729225"/>
                <a:gridCol w="251525"/>
              </a:tblGrid>
              <a:tr h="40355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 hMerge="1"/>
                <a:tc hMerge="1"/>
              </a:tr>
              <a:tr h="819825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4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$25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C000"/>
                    </a:solidFill>
                  </a:tcPr>
                </a:tc>
                <a:tc hMerge="1"/>
                <a:tc hMerge="1"/>
              </a:tr>
              <a:tr h="4003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003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003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003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  <a:tr h="4003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44342"/>
                    </a:solidFill>
                  </a:tcPr>
                </a:tc>
              </a:tr>
            </a:tbl>
          </a:graphicData>
        </a:graphic>
      </p:graphicFrame>
      <p:sp>
        <p:nvSpPr>
          <p:cNvPr id="749" name="Google Shape;749;p53"/>
          <p:cNvSpPr txBox="1"/>
          <p:nvPr>
            <p:ph type="title"/>
          </p:nvPr>
        </p:nvSpPr>
        <p:spPr>
          <a:xfrm>
            <a:off x="164800" y="153104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Table Style</a:t>
            </a:r>
            <a:endParaRPr/>
          </a:p>
        </p:txBody>
      </p:sp>
      <p:sp>
        <p:nvSpPr>
          <p:cNvPr id="750" name="Google Shape;750;p53"/>
          <p:cNvSpPr txBox="1"/>
          <p:nvPr>
            <p:ph idx="1" type="subTitle"/>
          </p:nvPr>
        </p:nvSpPr>
        <p:spPr>
          <a:xfrm>
            <a:off x="186325" y="709451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4" name="Shape 7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5" name="Google Shape;755;p54"/>
          <p:cNvSpPr txBox="1"/>
          <p:nvPr/>
        </p:nvSpPr>
        <p:spPr>
          <a:xfrm>
            <a:off x="2195736" y="1197160"/>
            <a:ext cx="1816230" cy="338554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444342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rgbClr val="44434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6" name="Google Shape;756;p54"/>
          <p:cNvSpPr/>
          <p:nvPr/>
        </p:nvSpPr>
        <p:spPr>
          <a:xfrm>
            <a:off x="3085851" y="1535714"/>
            <a:ext cx="36000" cy="3607786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7" name="Google Shape;757;p54"/>
          <p:cNvSpPr txBox="1"/>
          <p:nvPr/>
        </p:nvSpPr>
        <p:spPr>
          <a:xfrm>
            <a:off x="4178052" y="1197160"/>
            <a:ext cx="4320480" cy="32316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zing. You can simply impress your audience and add a unique zing and appeal to your Presentations. Easy to change colors, photos and Text. I hope and I believe that this Template will your Time, Money and Reputation. You can simply impress your audience and add a unique zing.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8" name="Google Shape;758;p54"/>
          <p:cNvSpPr txBox="1"/>
          <p:nvPr>
            <p:ph type="title"/>
          </p:nvPr>
        </p:nvSpPr>
        <p:spPr>
          <a:xfrm>
            <a:off x="1920525" y="284013"/>
            <a:ext cx="7058700" cy="6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One Columns Style</a:t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2" name="Shape 7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3" name="Google Shape;763;p55"/>
          <p:cNvSpPr txBox="1"/>
          <p:nvPr/>
        </p:nvSpPr>
        <p:spPr>
          <a:xfrm>
            <a:off x="2195736" y="1197160"/>
            <a:ext cx="1816230" cy="338554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444342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rgbClr val="44434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4" name="Google Shape;764;p55"/>
          <p:cNvSpPr txBox="1"/>
          <p:nvPr/>
        </p:nvSpPr>
        <p:spPr>
          <a:xfrm>
            <a:off x="2195736" y="3003798"/>
            <a:ext cx="1816230" cy="338554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444342"/>
                </a:solidFill>
                <a:latin typeface="Arial"/>
                <a:ea typeface="Arial"/>
                <a:cs typeface="Arial"/>
                <a:sym typeface="Arial"/>
              </a:rPr>
              <a:t>Your Text Here</a:t>
            </a:r>
            <a:endParaRPr b="1" sz="1600">
              <a:solidFill>
                <a:srgbClr val="444342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5" name="Google Shape;765;p55"/>
          <p:cNvSpPr/>
          <p:nvPr/>
        </p:nvSpPr>
        <p:spPr>
          <a:xfrm>
            <a:off x="3085851" y="1535714"/>
            <a:ext cx="36000" cy="3607786"/>
          </a:xfrm>
          <a:prstGeom prst="rect">
            <a:avLst/>
          </a:prstGeom>
          <a:solidFill>
            <a:srgbClr val="FFC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6" name="Google Shape;766;p55"/>
          <p:cNvSpPr txBox="1"/>
          <p:nvPr/>
        </p:nvSpPr>
        <p:spPr>
          <a:xfrm>
            <a:off x="4178052" y="1197160"/>
            <a:ext cx="4320480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7" name="Google Shape;767;p55"/>
          <p:cNvSpPr txBox="1"/>
          <p:nvPr/>
        </p:nvSpPr>
        <p:spPr>
          <a:xfrm>
            <a:off x="4178052" y="3003798"/>
            <a:ext cx="4320480" cy="156966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8" name="Google Shape;768;p55"/>
          <p:cNvSpPr txBox="1"/>
          <p:nvPr>
            <p:ph type="title"/>
          </p:nvPr>
        </p:nvSpPr>
        <p:spPr>
          <a:xfrm>
            <a:off x="1920525" y="284013"/>
            <a:ext cx="7058700" cy="6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 sz="4000">
                <a:solidFill>
                  <a:srgbClr val="FFC000"/>
                </a:solidFill>
              </a:rPr>
              <a:t>Two Columns Style</a:t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2" name="Shape 7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3" name="Google Shape;773;p56"/>
          <p:cNvSpPr txBox="1"/>
          <p:nvPr>
            <p:ph type="title"/>
          </p:nvPr>
        </p:nvSpPr>
        <p:spPr>
          <a:xfrm>
            <a:off x="164800" y="3672636"/>
            <a:ext cx="88644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FFC000"/>
                </a:solidFill>
              </a:rPr>
              <a:t>Thank you</a:t>
            </a:r>
            <a:endParaRPr/>
          </a:p>
        </p:txBody>
      </p:sp>
      <p:sp>
        <p:nvSpPr>
          <p:cNvPr id="774" name="Google Shape;774;p56"/>
          <p:cNvSpPr txBox="1"/>
          <p:nvPr>
            <p:ph idx="1" type="subTitle"/>
          </p:nvPr>
        </p:nvSpPr>
        <p:spPr>
          <a:xfrm>
            <a:off x="186325" y="4228983"/>
            <a:ext cx="8842800" cy="2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FFC000"/>
              </a:buClr>
              <a:buFont typeface="Arial"/>
              <a:buNone/>
            </a:pPr>
            <a:r>
              <a:rPr lang="en">
                <a:solidFill>
                  <a:srgbClr val="FFC000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8" name="Shape 7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9" name="Google Shape;779;p57"/>
          <p:cNvSpPr txBox="1"/>
          <p:nvPr/>
        </p:nvSpPr>
        <p:spPr>
          <a:xfrm>
            <a:off x="1971379" y="1968646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0" name="Google Shape;780;p57"/>
          <p:cNvSpPr txBox="1"/>
          <p:nvPr/>
        </p:nvSpPr>
        <p:spPr>
          <a:xfrm>
            <a:off x="1971379" y="2589678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All backgrounds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1" name="Google Shape;781;p57"/>
          <p:cNvSpPr txBox="1"/>
          <p:nvPr/>
        </p:nvSpPr>
        <p:spPr>
          <a:xfrm>
            <a:off x="1971379" y="321070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2" name="Google Shape;782;p57"/>
          <p:cNvSpPr txBox="1"/>
          <p:nvPr/>
        </p:nvSpPr>
        <p:spPr>
          <a:xfrm>
            <a:off x="1971379" y="134761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3" name="Google Shape;783;p57"/>
          <p:cNvSpPr txBox="1"/>
          <p:nvPr/>
        </p:nvSpPr>
        <p:spPr>
          <a:xfrm>
            <a:off x="2570406" y="4659981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4" name="Google Shape;784;p57"/>
          <p:cNvSpPr txBox="1"/>
          <p:nvPr/>
        </p:nvSpPr>
        <p:spPr>
          <a:xfrm>
            <a:off x="1991894" y="3831740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5" name="Google Shape;785;p57"/>
          <p:cNvSpPr txBox="1"/>
          <p:nvPr>
            <p:ph type="title"/>
          </p:nvPr>
        </p:nvSpPr>
        <p:spPr>
          <a:xfrm>
            <a:off x="1920525" y="284013"/>
            <a:ext cx="7058700" cy="637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FFC000"/>
                </a:solidFill>
              </a:rPr>
              <a:t>Credits</a:t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9" name="Shape 7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0" name="Google Shape;790;p58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A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1" name="Google Shape;791;p58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2" name="Google Shape;792;p58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3" name="Google Shape;793;p58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94" name="Google Shape;794;p58"/>
          <p:cNvGrpSpPr/>
          <p:nvPr/>
        </p:nvGrpSpPr>
        <p:grpSpPr>
          <a:xfrm>
            <a:off x="7144189" y="2812394"/>
            <a:ext cx="315533" cy="315533"/>
            <a:chOff x="1244285" y="137079"/>
            <a:chExt cx="3222887" cy="3222885"/>
          </a:xfrm>
        </p:grpSpPr>
        <p:sp>
          <p:nvSpPr>
            <p:cNvPr id="795" name="Google Shape;795;p58"/>
            <p:cNvSpPr/>
            <p:nvPr/>
          </p:nvSpPr>
          <p:spPr>
            <a:xfrm rot="-2700000">
              <a:off x="3296344" y="1792669"/>
              <a:ext cx="528220" cy="1321158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6" name="Google Shape;796;p58"/>
            <p:cNvSpPr/>
            <p:nvPr/>
          </p:nvSpPr>
          <p:spPr>
            <a:xfrm rot="8100000">
              <a:off x="3909641" y="2915594"/>
              <a:ext cx="528162" cy="30184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7" name="Google Shape;797;p58"/>
            <p:cNvSpPr/>
            <p:nvPr/>
          </p:nvSpPr>
          <p:spPr>
            <a:xfrm>
              <a:off x="1244285" y="137079"/>
              <a:ext cx="2226071" cy="2226071"/>
            </a:xfrm>
            <a:prstGeom prst="donut">
              <a:avLst>
                <a:gd fmla="val 11298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8" name="Google Shape;798;p58"/>
            <p:cNvSpPr/>
            <p:nvPr/>
          </p:nvSpPr>
          <p:spPr>
            <a:xfrm>
              <a:off x="1570436" y="463230"/>
              <a:ext cx="1573768" cy="1573768"/>
            </a:xfrm>
            <a:prstGeom prst="blockArc">
              <a:avLst>
                <a:gd fmla="val 15714950" name="adj1"/>
                <a:gd fmla="val 161138" name="adj2"/>
                <a:gd fmla="val 9277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99" name="Google Shape;799;p58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0" name="Google Shape;800;p58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1" name="Google Shape;801;p58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2" name="Google Shape;802;p58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3" name="Google Shape;803;p58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4" name="Google Shape;804;p58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5" name="Google Shape;805;p58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6" name="Google Shape;806;p58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7" name="Google Shape;807;p58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08" name="Google Shape;808;p58"/>
          <p:cNvGrpSpPr/>
          <p:nvPr/>
        </p:nvGrpSpPr>
        <p:grpSpPr>
          <a:xfrm>
            <a:off x="8247631" y="3453573"/>
            <a:ext cx="326600" cy="388879"/>
            <a:chOff x="4660600" y="73527"/>
            <a:chExt cx="2721114" cy="3240000"/>
          </a:xfrm>
        </p:grpSpPr>
        <p:sp>
          <p:nvSpPr>
            <p:cNvPr id="809" name="Google Shape;809;p58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0" name="Google Shape;810;p58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11" name="Google Shape;811;p58"/>
          <p:cNvGrpSpPr/>
          <p:nvPr/>
        </p:nvGrpSpPr>
        <p:grpSpPr>
          <a:xfrm>
            <a:off x="6483902" y="3455042"/>
            <a:ext cx="326600" cy="388879"/>
            <a:chOff x="4660600" y="73527"/>
            <a:chExt cx="2721114" cy="3240000"/>
          </a:xfrm>
        </p:grpSpPr>
        <p:sp>
          <p:nvSpPr>
            <p:cNvPr id="812" name="Google Shape;812;p58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3" name="Google Shape;813;p58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14" name="Google Shape;814;p58"/>
          <p:cNvGrpSpPr/>
          <p:nvPr/>
        </p:nvGrpSpPr>
        <p:grpSpPr>
          <a:xfrm>
            <a:off x="7659720" y="3455042"/>
            <a:ext cx="326600" cy="388879"/>
            <a:chOff x="4660600" y="73527"/>
            <a:chExt cx="2721114" cy="3240000"/>
          </a:xfrm>
        </p:grpSpPr>
        <p:sp>
          <p:nvSpPr>
            <p:cNvPr id="815" name="Google Shape;815;p58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6" name="Google Shape;816;p58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17" name="Google Shape;817;p58"/>
          <p:cNvGrpSpPr/>
          <p:nvPr/>
        </p:nvGrpSpPr>
        <p:grpSpPr>
          <a:xfrm>
            <a:off x="7071811" y="3455042"/>
            <a:ext cx="326600" cy="388879"/>
            <a:chOff x="4660600" y="73527"/>
            <a:chExt cx="2721114" cy="3240000"/>
          </a:xfrm>
        </p:grpSpPr>
        <p:sp>
          <p:nvSpPr>
            <p:cNvPr id="818" name="Google Shape;818;p58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9" name="Google Shape;819;p58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20" name="Google Shape;820;p58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1" name="Google Shape;821;p58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2" name="Google Shape;822;p58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3" name="Google Shape;823;p58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4" name="Google Shape;824;p58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5" name="Google Shape;825;p58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6" name="Google Shape;826;p58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7" name="Google Shape;827;p58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8" name="Google Shape;828;p58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9" name="Google Shape;829;p58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0" name="Google Shape;830;p58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1" name="Google Shape;831;p58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2" name="Google Shape;832;p58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3" name="Google Shape;833;p58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4" name="Google Shape;834;p58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5" name="Google Shape;835;p58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6" name="Google Shape;836;p58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7" name="Google Shape;837;p58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8" name="Google Shape;838;p58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9" name="Google Shape;839;p58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0" name="Google Shape;840;p58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1" name="Google Shape;841;p58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2" name="Google Shape;842;p58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3" name="Google Shape;843;p58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4" name="Google Shape;844;p58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5" name="Google Shape;845;p58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6" name="Google Shape;846;p58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7" name="Google Shape;847;p58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1" name="Shape 8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2" name="Google Shape;852;p59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B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3" name="Google Shape;853;p59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4" name="Google Shape;854;p59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5" name="Google Shape;855;p59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6" name="Google Shape;856;p59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7" name="Google Shape;857;p59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8" name="Google Shape;858;p59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9" name="Google Shape;859;p59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0" name="Google Shape;860;p59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1" name="Google Shape;861;p59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2" name="Google Shape;862;p59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3" name="Google Shape;863;p59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4" name="Google Shape;864;p59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5" name="Google Shape;865;p59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6" name="Google Shape;866;p59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7" name="Google Shape;867;p59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8" name="Google Shape;868;p59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9" name="Google Shape;869;p59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0" name="Google Shape;870;p59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1" name="Google Shape;871;p59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2" name="Google Shape;872;p59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3" name="Google Shape;873;p59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4" name="Google Shape;874;p59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5" name="Google Shape;875;p59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6" name="Google Shape;876;p59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7" name="Google Shape;877;p59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8" name="Google Shape;878;p59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9" name="Google Shape;879;p59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0" name="Google Shape;880;p59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1" name="Google Shape;881;p59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2" name="Google Shape;882;p59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3" name="Google Shape;883;p59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4" name="Google Shape;884;p59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5" name="Google Shape;885;p59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6" name="Google Shape;886;p59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87" name="Google Shape;887;p59"/>
          <p:cNvGrpSpPr/>
          <p:nvPr/>
        </p:nvGrpSpPr>
        <p:grpSpPr>
          <a:xfrm>
            <a:off x="4545814" y="1232395"/>
            <a:ext cx="398283" cy="408152"/>
            <a:chOff x="1308754" y="3335012"/>
            <a:chExt cx="3317272" cy="3399470"/>
          </a:xfrm>
        </p:grpSpPr>
        <p:sp>
          <p:nvSpPr>
            <p:cNvPr id="888" name="Google Shape;888;p59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9" name="Google Shape;889;p59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90" name="Google Shape;890;p59"/>
          <p:cNvGrpSpPr/>
          <p:nvPr/>
        </p:nvGrpSpPr>
        <p:grpSpPr>
          <a:xfrm>
            <a:off x="5141680" y="1247479"/>
            <a:ext cx="393203" cy="401421"/>
            <a:chOff x="4571999" y="3512626"/>
            <a:chExt cx="3274962" cy="3343410"/>
          </a:xfrm>
        </p:grpSpPr>
        <p:sp>
          <p:nvSpPr>
            <p:cNvPr id="891" name="Google Shape;891;p59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2" name="Google Shape;892;p59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3" name="Google Shape;893;p59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94" name="Google Shape;894;p59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5" name="Google Shape;895;p59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6" name="Google Shape;896;p59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7" name="Google Shape;897;p59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8" name="Google Shape;898;p59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9" name="Google Shape;899;p59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0" name="Google Shape;900;p59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1" name="Google Shape;901;p59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2" name="Google Shape;902;p59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06" name="Shape 9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7" name="Google Shape;907;p60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C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8" name="Google Shape;908;p60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9" name="Google Shape;909;p60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0" name="Google Shape;910;p60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1" name="Google Shape;911;p60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2" name="Google Shape;912;p60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3" name="Google Shape;913;p60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4" name="Google Shape;914;p60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5" name="Google Shape;915;p60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6" name="Google Shape;916;p60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7" name="Google Shape;917;p60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18" name="Google Shape;918;p60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919" name="Google Shape;919;p60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0" name="Google Shape;920;p60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1" name="Google Shape;921;p60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2" name="Google Shape;922;p60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23" name="Google Shape;923;p60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4" name="Google Shape;924;p60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5" name="Google Shape;925;p60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26" name="Google Shape;926;p60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927" name="Google Shape;927;p60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8" name="Google Shape;928;p60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29" name="Google Shape;929;p60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0" name="Google Shape;930;p60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1" name="Google Shape;931;p60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2" name="Google Shape;932;p60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3" name="Google Shape;933;p60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4" name="Google Shape;934;p60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5" name="Google Shape;935;p60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6" name="Google Shape;936;p60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7" name="Google Shape;937;p60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8" name="Google Shape;938;p60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9" name="Google Shape;939;p60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0" name="Google Shape;940;p60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1" name="Google Shape;941;p60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2" name="Google Shape;942;p60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3" name="Google Shape;943;p60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4" name="Google Shape;944;p60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5" name="Google Shape;945;p60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6" name="Google Shape;946;p60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7" name="Google Shape;947;p60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8" name="Google Shape;948;p60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9" name="Google Shape;949;p60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0" name="Google Shape;950;p60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1" name="Google Shape;951;p60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2" name="Google Shape;952;p60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3" name="Google Shape;953;p60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4" name="Google Shape;954;p60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5" name="Google Shape;955;p60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6" name="Google Shape;956;p60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7" name="Google Shape;957;p60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8" name="Google Shape;958;p60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62" name="Shape 9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63" name="Google Shape;963;p61"/>
          <p:cNvGrpSpPr/>
          <p:nvPr/>
        </p:nvGrpSpPr>
        <p:grpSpPr>
          <a:xfrm>
            <a:off x="3075072" y="2007043"/>
            <a:ext cx="1174643" cy="2013391"/>
            <a:chOff x="930084" y="2610003"/>
            <a:chExt cx="1174643" cy="2013391"/>
          </a:xfrm>
        </p:grpSpPr>
        <p:sp>
          <p:nvSpPr>
            <p:cNvPr id="964" name="Google Shape;964;p61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444342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5" name="Google Shape;965;p61"/>
            <p:cNvSpPr txBox="1"/>
            <p:nvPr/>
          </p:nvSpPr>
          <p:spPr>
            <a:xfrm>
              <a:off x="1110884" y="3700064"/>
              <a:ext cx="81304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68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67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66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66" name="Google Shape;966;p61"/>
          <p:cNvGrpSpPr/>
          <p:nvPr/>
        </p:nvGrpSpPr>
        <p:grpSpPr>
          <a:xfrm>
            <a:off x="4875272" y="2007043"/>
            <a:ext cx="1174643" cy="2013391"/>
            <a:chOff x="930084" y="2610003"/>
            <a:chExt cx="1174643" cy="2013391"/>
          </a:xfrm>
        </p:grpSpPr>
        <p:sp>
          <p:nvSpPr>
            <p:cNvPr id="967" name="Google Shape;967;p61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FFC000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8" name="Google Shape;968;p61"/>
            <p:cNvSpPr txBox="1"/>
            <p:nvPr/>
          </p:nvSpPr>
          <p:spPr>
            <a:xfrm>
              <a:off x="1110884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255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192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0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69" name="Google Shape;969;p61"/>
          <p:cNvSpPr txBox="1"/>
          <p:nvPr>
            <p:ph type="title"/>
          </p:nvPr>
        </p:nvSpPr>
        <p:spPr>
          <a:xfrm>
            <a:off x="86000" y="153100"/>
            <a:ext cx="8943300" cy="563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ontents Slide Master">
  <a:themeElements>
    <a:clrScheme name="Custom 37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FFFF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