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Mountains of Christmas"/>
      <p:regular r:id="rId27"/>
      <p:bold r:id="rId28"/>
    </p:embeddedFont>
    <p:embeddedFont>
      <p:font typeface="Poppins"/>
      <p:regular r:id="rId29"/>
      <p:bold r:id="rId30"/>
      <p:italic r:id="rId31"/>
      <p:boldItalic r:id="rId32"/>
    </p:embeddedFont>
    <p:embeddedFont>
      <p:font typeface="Barlow Condensed"/>
      <p:regular r:id="rId33"/>
      <p:bold r:id="rId34"/>
      <p:italic r:id="rId35"/>
      <p:boldItalic r:id="rId36"/>
    </p:embeddedFont>
    <p:embeddedFont>
      <p:font typeface="Fira Sans"/>
      <p:regular r:id="rId37"/>
      <p:bold r:id="rId38"/>
      <p:italic r:id="rId39"/>
      <p:boldItalic r:id="rId40"/>
    </p:embeddedFont>
    <p:embeddedFont>
      <p:font typeface="Homemade Apple"/>
      <p:regular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FiraSans-boldItalic.fntdata"/><Relationship Id="rId20" Type="http://schemas.openxmlformats.org/officeDocument/2006/relationships/slide" Target="slides/slide15.xml"/><Relationship Id="rId41" Type="http://schemas.openxmlformats.org/officeDocument/2006/relationships/font" Target="fonts/HomemadeApple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MountainsofChristmas-bold.fntdata"/><Relationship Id="rId27" Type="http://schemas.openxmlformats.org/officeDocument/2006/relationships/font" Target="fonts/MountainsofChristma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italic.fntdata"/><Relationship Id="rId30" Type="http://schemas.openxmlformats.org/officeDocument/2006/relationships/font" Target="fonts/Poppins-bold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regular.fntdata"/><Relationship Id="rId10" Type="http://schemas.openxmlformats.org/officeDocument/2006/relationships/slide" Target="slides/slide5.xml"/><Relationship Id="rId32" Type="http://schemas.openxmlformats.org/officeDocument/2006/relationships/font" Target="fonts/Poppins-boldItalic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italic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bold.fntdata"/><Relationship Id="rId15" Type="http://schemas.openxmlformats.org/officeDocument/2006/relationships/slide" Target="slides/slide10.xml"/><Relationship Id="rId37" Type="http://schemas.openxmlformats.org/officeDocument/2006/relationships/font" Target="fonts/FiraSans-regular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boldItalic.fntdata"/><Relationship Id="rId17" Type="http://schemas.openxmlformats.org/officeDocument/2006/relationships/slide" Target="slides/slide12.xml"/><Relationship Id="rId39" Type="http://schemas.openxmlformats.org/officeDocument/2006/relationships/font" Target="fonts/FiraSans-italic.fntdata"/><Relationship Id="rId16" Type="http://schemas.openxmlformats.org/officeDocument/2006/relationships/slide" Target="slides/slide11.xml"/><Relationship Id="rId38" Type="http://schemas.openxmlformats.org/officeDocument/2006/relationships/font" Target="fonts/FiraSans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51b28ef904_0_3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51b28ef904_0_3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51b28ef904_0_3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51b28ef904_0_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g51b28ef904_0_3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" name="Google Shape;214;g51b28ef904_0_3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51b28ef904_0_3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" name="Google Shape;219;g51b28ef904_0_3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51b28ef904_0_3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51b28ef904_0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51b28ef904_0_3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51b28ef904_0_3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51b28ef904_0_3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51b28ef904_0_3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51b28ef904_0_3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51b28ef904_0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g51b28ef904_0_4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0" name="Google Shape;250;g51b28ef904_0_4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51b28ef904_0_4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51b28ef904_0_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g62e97dd036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" name="Google Shape;262;g62e97dd03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g62e97dd036_0_6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8" name="Google Shape;488;g62e97dd036_0_6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2" name="Shape 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3" name="Google Shape;503;g51b28ef904_0_10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4" name="Google Shape;504;g51b28ef904_0_10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g62e97dd036_0_2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1" name="Google Shape;521;g62e97dd036_0_2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3" name="Shape 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4" name="Google Shape;534;g62e97dd036_0_2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5" name="Google Shape;535;g62e97dd036_0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4" name="Shape 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5" name="Google Shape;545;g62e97dd036_0_2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6" name="Google Shape;546;g62e97dd036_0_2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5" name="Shape 5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6" name="Google Shape;556;g51b28ef904_2_5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7" name="Google Shape;557;g51b28ef904_2_5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0" name="Shape 5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1" name="Google Shape;561;g62e97dd036_0_2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2" name="Google Shape;562;g62e97dd036_0_2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3" name="Google Shape;863;g7df76b1d8b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4" name="Google Shape;864;g7df76b1d8b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8" name="Shape 8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9" name="Google Shape;869;g51b28ef904_2_5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0" name="Google Shape;870;g51b28ef904_2_5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5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8.png"/><Relationship Id="rId12" Type="http://schemas.openxmlformats.org/officeDocument/2006/relationships/image" Target="../media/image3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7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burbuja, objeto, edificio, niño&#10;&#10;Descripción generada automáticamente" id="10" name="Google Shape;10;p2"/>
          <p:cNvPicPr preferRelativeResize="0"/>
          <p:nvPr/>
        </p:nvPicPr>
        <p:blipFill rotWithShape="1">
          <a:blip r:embed="rId2">
            <a:alphaModFix/>
          </a:blip>
          <a:srcRect b="21231" l="0" r="0" t="41243"/>
          <a:stretch/>
        </p:blipFill>
        <p:spPr>
          <a:xfrm>
            <a:off x="0" y="0"/>
            <a:ext cx="9143999" cy="5142993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/>
          <p:nvPr/>
        </p:nvSpPr>
        <p:spPr>
          <a:xfrm>
            <a:off x="2781013" y="657055"/>
            <a:ext cx="4050000" cy="4050600"/>
          </a:xfrm>
          <a:prstGeom prst="ellipse">
            <a:avLst/>
          </a:prstGeom>
          <a:solidFill>
            <a:srgbClr val="E59BA3">
              <a:alpha val="7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6793988" y="3840082"/>
            <a:ext cx="1144200" cy="11445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1475601" y="4138856"/>
            <a:ext cx="999600" cy="9999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1883429" y="1189112"/>
            <a:ext cx="700800" cy="7008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5321770" y="486385"/>
            <a:ext cx="514200" cy="5145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3878046" y="657055"/>
            <a:ext cx="485400" cy="4854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8213965" y="594052"/>
            <a:ext cx="540000" cy="5400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7606082" y="3296242"/>
            <a:ext cx="498300" cy="5016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3941461" y="4475212"/>
            <a:ext cx="514200" cy="5145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>
            <a:off x="6736998" y="4574309"/>
            <a:ext cx="649200" cy="6495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2323806" y="2373297"/>
            <a:ext cx="594600" cy="5946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5958149" y="3132509"/>
            <a:ext cx="620400" cy="6204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>
            <a:off x="1583478" y="3128003"/>
            <a:ext cx="540000" cy="540000"/>
          </a:xfrm>
          <a:prstGeom prst="ellipse">
            <a:avLst/>
          </a:prstGeom>
          <a:solidFill>
            <a:srgbClr val="E59BA3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>
            <a:off x="6884221" y="361950"/>
            <a:ext cx="324600" cy="3246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>
            <a:off x="2344091" y="1736753"/>
            <a:ext cx="295800" cy="2958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>
            <a:off x="7124048" y="3209004"/>
            <a:ext cx="189600" cy="1896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959731" y="1255748"/>
            <a:ext cx="540000" cy="5400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6114870" y="3949124"/>
            <a:ext cx="189600" cy="1896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6711485" y="814561"/>
            <a:ext cx="1144200" cy="10899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2"/>
          <p:cNvSpPr txBox="1"/>
          <p:nvPr/>
        </p:nvSpPr>
        <p:spPr>
          <a:xfrm>
            <a:off x="2781025" y="744575"/>
            <a:ext cx="4050000" cy="396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6000">
              <a:solidFill>
                <a:srgbClr val="FFFFFF"/>
              </a:solidFill>
              <a:latin typeface="Mountains of Christmas"/>
              <a:ea typeface="Mountains of Christmas"/>
              <a:cs typeface="Mountains of Christmas"/>
              <a:sym typeface="Mountains of Christmas"/>
            </a:endParaRPr>
          </a:p>
        </p:txBody>
      </p:sp>
      <p:sp>
        <p:nvSpPr>
          <p:cNvPr id="31" name="Google Shape;31;p2"/>
          <p:cNvSpPr txBox="1"/>
          <p:nvPr>
            <p:ph type="ctrTitle"/>
          </p:nvPr>
        </p:nvSpPr>
        <p:spPr>
          <a:xfrm>
            <a:off x="2774625" y="657050"/>
            <a:ext cx="4050000" cy="396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6000"/>
              <a:buNone/>
              <a:defRPr sz="60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  <p:sp>
        <p:nvSpPr>
          <p:cNvPr id="32" name="Google Shape;32;p2"/>
          <p:cNvSpPr/>
          <p:nvPr/>
        </p:nvSpPr>
        <p:spPr>
          <a:xfrm rot="-2541332">
            <a:off x="-766267" y="1127805"/>
            <a:ext cx="4149290" cy="533704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33" name="Google Shape;33;p2"/>
          <p:cNvSpPr/>
          <p:nvPr/>
        </p:nvSpPr>
        <p:spPr>
          <a:xfrm rot="7486566">
            <a:off x="6100902" y="3209227"/>
            <a:ext cx="4149761" cy="533680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34" name="Google Shape;34;p2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3"/>
          <p:cNvSpPr/>
          <p:nvPr/>
        </p:nvSpPr>
        <p:spPr>
          <a:xfrm>
            <a:off x="321006" y="310938"/>
            <a:ext cx="8502000" cy="4521600"/>
          </a:xfrm>
          <a:prstGeom prst="rect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38" name="Google Shape;38;p3"/>
          <p:cNvSpPr/>
          <p:nvPr/>
        </p:nvSpPr>
        <p:spPr>
          <a:xfrm rot="10800000">
            <a:off x="7801511" y="3856969"/>
            <a:ext cx="1045200" cy="993900"/>
          </a:xfrm>
          <a:prstGeom prst="ellipse">
            <a:avLst/>
          </a:prstGeom>
          <a:solidFill>
            <a:srgbClr val="E59BA3">
              <a:alpha val="7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3"/>
          <p:cNvSpPr/>
          <p:nvPr/>
        </p:nvSpPr>
        <p:spPr>
          <a:xfrm rot="10800000">
            <a:off x="8706607" y="3794038"/>
            <a:ext cx="437400" cy="4341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3"/>
          <p:cNvSpPr/>
          <p:nvPr/>
        </p:nvSpPr>
        <p:spPr>
          <a:xfrm rot="10800000">
            <a:off x="7955136" y="4947306"/>
            <a:ext cx="196200" cy="1962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3"/>
          <p:cNvSpPr/>
          <p:nvPr/>
        </p:nvSpPr>
        <p:spPr>
          <a:xfrm rot="10800000">
            <a:off x="8518446" y="4895448"/>
            <a:ext cx="186600" cy="1833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3"/>
          <p:cNvSpPr/>
          <p:nvPr/>
        </p:nvSpPr>
        <p:spPr>
          <a:xfrm rot="10800000">
            <a:off x="6836294" y="4896854"/>
            <a:ext cx="205800" cy="2058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3"/>
          <p:cNvSpPr/>
          <p:nvPr/>
        </p:nvSpPr>
        <p:spPr>
          <a:xfrm rot="10800000">
            <a:off x="7085335" y="3887436"/>
            <a:ext cx="189900" cy="1899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3"/>
          <p:cNvSpPr/>
          <p:nvPr/>
        </p:nvSpPr>
        <p:spPr>
          <a:xfrm rot="10800000">
            <a:off x="7669366" y="3904562"/>
            <a:ext cx="237900" cy="2349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3"/>
          <p:cNvSpPr/>
          <p:nvPr/>
        </p:nvSpPr>
        <p:spPr>
          <a:xfrm rot="10800000">
            <a:off x="6841996" y="4606069"/>
            <a:ext cx="125400" cy="1221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3"/>
          <p:cNvSpPr/>
          <p:nvPr/>
        </p:nvSpPr>
        <p:spPr>
          <a:xfrm rot="10800000">
            <a:off x="7389310" y="4039637"/>
            <a:ext cx="70800" cy="7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3"/>
          <p:cNvSpPr/>
          <p:nvPr/>
        </p:nvSpPr>
        <p:spPr>
          <a:xfrm rot="10800000">
            <a:off x="7776359" y="3758806"/>
            <a:ext cx="70800" cy="7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3"/>
          <p:cNvSpPr/>
          <p:nvPr/>
        </p:nvSpPr>
        <p:spPr>
          <a:xfrm rot="10800000">
            <a:off x="7180939" y="4607384"/>
            <a:ext cx="437400" cy="4116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3"/>
          <p:cNvSpPr txBox="1"/>
          <p:nvPr>
            <p:ph idx="1" type="body"/>
          </p:nvPr>
        </p:nvSpPr>
        <p:spPr>
          <a:xfrm>
            <a:off x="1153850" y="3920950"/>
            <a:ext cx="7020600" cy="648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0" name="Google Shape;50;p3"/>
          <p:cNvSpPr/>
          <p:nvPr/>
        </p:nvSpPr>
        <p:spPr>
          <a:xfrm rot="-2541332">
            <a:off x="-766267" y="1127805"/>
            <a:ext cx="4149290" cy="533704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51" name="Google Shape;51;p3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80709C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80709C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4"/>
          <p:cNvSpPr/>
          <p:nvPr/>
        </p:nvSpPr>
        <p:spPr>
          <a:xfrm>
            <a:off x="327920" y="266330"/>
            <a:ext cx="2134500" cy="2058300"/>
          </a:xfrm>
          <a:prstGeom prst="ellipse">
            <a:avLst/>
          </a:prstGeom>
          <a:solidFill>
            <a:srgbClr val="E59BA3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4"/>
          <p:cNvSpPr/>
          <p:nvPr/>
        </p:nvSpPr>
        <p:spPr>
          <a:xfrm>
            <a:off x="230676" y="630571"/>
            <a:ext cx="349500" cy="3495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4"/>
          <p:cNvSpPr/>
          <p:nvPr/>
        </p:nvSpPr>
        <p:spPr>
          <a:xfrm>
            <a:off x="128183" y="159174"/>
            <a:ext cx="331200" cy="3312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4"/>
          <p:cNvSpPr/>
          <p:nvPr/>
        </p:nvSpPr>
        <p:spPr>
          <a:xfrm>
            <a:off x="1881947" y="-10"/>
            <a:ext cx="368100" cy="3681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4"/>
          <p:cNvSpPr/>
          <p:nvPr/>
        </p:nvSpPr>
        <p:spPr>
          <a:xfrm>
            <a:off x="2295348" y="1853426"/>
            <a:ext cx="340500" cy="34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4"/>
          <p:cNvSpPr/>
          <p:nvPr/>
        </p:nvSpPr>
        <p:spPr>
          <a:xfrm>
            <a:off x="1458655" y="2134050"/>
            <a:ext cx="423300" cy="4233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4"/>
          <p:cNvSpPr/>
          <p:nvPr/>
        </p:nvSpPr>
        <p:spPr>
          <a:xfrm>
            <a:off x="2355197" y="214367"/>
            <a:ext cx="220800" cy="2208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4"/>
          <p:cNvSpPr/>
          <p:nvPr/>
        </p:nvSpPr>
        <p:spPr>
          <a:xfrm>
            <a:off x="1966859" y="1793978"/>
            <a:ext cx="128700" cy="1287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4"/>
          <p:cNvSpPr/>
          <p:nvPr/>
        </p:nvSpPr>
        <p:spPr>
          <a:xfrm>
            <a:off x="14814" y="1633231"/>
            <a:ext cx="781200" cy="7812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4"/>
          <p:cNvSpPr txBox="1"/>
          <p:nvPr>
            <p:ph type="title"/>
          </p:nvPr>
        </p:nvSpPr>
        <p:spPr>
          <a:xfrm>
            <a:off x="966425" y="998263"/>
            <a:ext cx="73737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9pPr>
          </a:lstStyle>
          <a:p/>
        </p:txBody>
      </p:sp>
      <p:sp>
        <p:nvSpPr>
          <p:cNvPr id="63" name="Google Shape;63;p4"/>
          <p:cNvSpPr txBox="1"/>
          <p:nvPr>
            <p:ph idx="1" type="body"/>
          </p:nvPr>
        </p:nvSpPr>
        <p:spPr>
          <a:xfrm>
            <a:off x="1458650" y="1922675"/>
            <a:ext cx="7020600" cy="264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64" name="Google Shape;64;p4"/>
          <p:cNvSpPr/>
          <p:nvPr/>
        </p:nvSpPr>
        <p:spPr>
          <a:xfrm flipH="1" rot="-5400000">
            <a:off x="8026288" y="3615921"/>
            <a:ext cx="1045200" cy="993900"/>
          </a:xfrm>
          <a:prstGeom prst="ellipse">
            <a:avLst/>
          </a:prstGeom>
          <a:solidFill>
            <a:srgbClr val="E59BA3">
              <a:alpha val="7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4"/>
          <p:cNvSpPr/>
          <p:nvPr/>
        </p:nvSpPr>
        <p:spPr>
          <a:xfrm flipH="1" rot="-5400000">
            <a:off x="8673019" y="3142224"/>
            <a:ext cx="437400" cy="4341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4"/>
          <p:cNvSpPr/>
          <p:nvPr/>
        </p:nvSpPr>
        <p:spPr>
          <a:xfrm flipH="1" rot="-5400000">
            <a:off x="7759301" y="3828446"/>
            <a:ext cx="196200" cy="1962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4"/>
          <p:cNvSpPr/>
          <p:nvPr/>
        </p:nvSpPr>
        <p:spPr>
          <a:xfrm flipH="1" rot="-5400000">
            <a:off x="7822409" y="3276386"/>
            <a:ext cx="186600" cy="1833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4"/>
          <p:cNvSpPr/>
          <p:nvPr/>
        </p:nvSpPr>
        <p:spPr>
          <a:xfrm flipH="1" rot="-5400000">
            <a:off x="7800153" y="4937688"/>
            <a:ext cx="205800" cy="2058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4"/>
          <p:cNvSpPr/>
          <p:nvPr/>
        </p:nvSpPr>
        <p:spPr>
          <a:xfrm flipH="1" rot="-5400000">
            <a:off x="8825471" y="4704547"/>
            <a:ext cx="189900" cy="1899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4"/>
          <p:cNvSpPr/>
          <p:nvPr/>
        </p:nvSpPr>
        <p:spPr>
          <a:xfrm flipH="1" rot="-5400000">
            <a:off x="8457045" y="4759816"/>
            <a:ext cx="237900" cy="2349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4"/>
          <p:cNvSpPr/>
          <p:nvPr/>
        </p:nvSpPr>
        <p:spPr>
          <a:xfrm flipH="1" rot="-5400000">
            <a:off x="8172988" y="5014036"/>
            <a:ext cx="125400" cy="1221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4"/>
          <p:cNvSpPr/>
          <p:nvPr/>
        </p:nvSpPr>
        <p:spPr>
          <a:xfrm flipH="1" rot="-5400000">
            <a:off x="8792370" y="4519672"/>
            <a:ext cx="70800" cy="7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4"/>
          <p:cNvSpPr/>
          <p:nvPr/>
        </p:nvSpPr>
        <p:spPr>
          <a:xfrm flipH="1" rot="-5400000">
            <a:off x="9073201" y="4132623"/>
            <a:ext cx="70800" cy="7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4"/>
          <p:cNvSpPr/>
          <p:nvPr/>
        </p:nvSpPr>
        <p:spPr>
          <a:xfrm flipH="1" rot="-5400000">
            <a:off x="7870923" y="4374343"/>
            <a:ext cx="437400" cy="4116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4"/>
          <p:cNvSpPr/>
          <p:nvPr/>
        </p:nvSpPr>
        <p:spPr>
          <a:xfrm rot="7486566">
            <a:off x="6100902" y="3209227"/>
            <a:ext cx="4149761" cy="533680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76" name="Google Shape;76;p4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D9697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D9697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">
  <p:cSld name="TITLE_AND_BODY_1"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5"/>
          <p:cNvSpPr txBox="1"/>
          <p:nvPr>
            <p:ph idx="1" type="body"/>
          </p:nvPr>
        </p:nvSpPr>
        <p:spPr>
          <a:xfrm>
            <a:off x="1458650" y="1922675"/>
            <a:ext cx="7020600" cy="264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9" name="Google Shape;79;p5"/>
          <p:cNvSpPr/>
          <p:nvPr/>
        </p:nvSpPr>
        <p:spPr>
          <a:xfrm>
            <a:off x="203939" y="306544"/>
            <a:ext cx="1391700" cy="1323600"/>
          </a:xfrm>
          <a:prstGeom prst="ellipse">
            <a:avLst/>
          </a:prstGeom>
          <a:solidFill>
            <a:srgbClr val="E59BA3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5"/>
          <p:cNvSpPr/>
          <p:nvPr/>
        </p:nvSpPr>
        <p:spPr>
          <a:xfrm>
            <a:off x="-192196" y="1136354"/>
            <a:ext cx="585000" cy="5790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5"/>
          <p:cNvSpPr/>
          <p:nvPr/>
        </p:nvSpPr>
        <p:spPr>
          <a:xfrm>
            <a:off x="1130500" y="-83404"/>
            <a:ext cx="263400" cy="2610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5"/>
          <p:cNvSpPr/>
          <p:nvPr/>
        </p:nvSpPr>
        <p:spPr>
          <a:xfrm>
            <a:off x="392702" y="2889"/>
            <a:ext cx="247500" cy="2451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5"/>
          <p:cNvSpPr/>
          <p:nvPr/>
        </p:nvSpPr>
        <p:spPr>
          <a:xfrm>
            <a:off x="2608521" y="-28967"/>
            <a:ext cx="276300" cy="2736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5"/>
          <p:cNvSpPr/>
          <p:nvPr/>
        </p:nvSpPr>
        <p:spPr>
          <a:xfrm>
            <a:off x="2297870" y="1337303"/>
            <a:ext cx="253800" cy="251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5"/>
          <p:cNvSpPr/>
          <p:nvPr/>
        </p:nvSpPr>
        <p:spPr>
          <a:xfrm>
            <a:off x="1455713" y="1254517"/>
            <a:ext cx="318300" cy="3150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5"/>
          <p:cNvSpPr/>
          <p:nvPr/>
        </p:nvSpPr>
        <p:spPr>
          <a:xfrm>
            <a:off x="2708053" y="470046"/>
            <a:ext cx="167100" cy="1623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5"/>
          <p:cNvSpPr/>
          <p:nvPr/>
        </p:nvSpPr>
        <p:spPr>
          <a:xfrm>
            <a:off x="2051531" y="1293194"/>
            <a:ext cx="96300" cy="95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5"/>
          <p:cNvSpPr/>
          <p:nvPr/>
        </p:nvSpPr>
        <p:spPr>
          <a:xfrm>
            <a:off x="1535803" y="1667410"/>
            <a:ext cx="96300" cy="95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5"/>
          <p:cNvSpPr/>
          <p:nvPr/>
        </p:nvSpPr>
        <p:spPr>
          <a:xfrm>
            <a:off x="1840697" y="82526"/>
            <a:ext cx="585000" cy="5505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5"/>
          <p:cNvSpPr txBox="1"/>
          <p:nvPr>
            <p:ph type="title"/>
          </p:nvPr>
        </p:nvSpPr>
        <p:spPr>
          <a:xfrm>
            <a:off x="737825" y="617263"/>
            <a:ext cx="73737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9pPr>
          </a:lstStyle>
          <a:p/>
        </p:txBody>
      </p:sp>
      <p:sp>
        <p:nvSpPr>
          <p:cNvPr id="91" name="Google Shape;91;p5"/>
          <p:cNvSpPr/>
          <p:nvPr/>
        </p:nvSpPr>
        <p:spPr>
          <a:xfrm rot="-2541332">
            <a:off x="-766267" y="1127805"/>
            <a:ext cx="4149290" cy="533704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92" name="Google Shape;92;p5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D9697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D9697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6"/>
          <p:cNvSpPr/>
          <p:nvPr/>
        </p:nvSpPr>
        <p:spPr>
          <a:xfrm>
            <a:off x="321006" y="310938"/>
            <a:ext cx="8502000" cy="4521600"/>
          </a:xfrm>
          <a:prstGeom prst="rect">
            <a:avLst/>
          </a:prstGeom>
          <a:solidFill>
            <a:srgbClr val="E59BA3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" name="Google Shape;95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None/>
              <a:defRPr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96" name="Google Shape;96;p6"/>
          <p:cNvSpPr/>
          <p:nvPr/>
        </p:nvSpPr>
        <p:spPr>
          <a:xfrm rot="10800000">
            <a:off x="7801511" y="3856969"/>
            <a:ext cx="1045200" cy="993900"/>
          </a:xfrm>
          <a:prstGeom prst="ellipse">
            <a:avLst/>
          </a:prstGeom>
          <a:solidFill>
            <a:srgbClr val="E59BA3">
              <a:alpha val="7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6"/>
          <p:cNvSpPr/>
          <p:nvPr/>
        </p:nvSpPr>
        <p:spPr>
          <a:xfrm rot="10800000">
            <a:off x="8706607" y="3794038"/>
            <a:ext cx="437400" cy="4341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6"/>
          <p:cNvSpPr/>
          <p:nvPr/>
        </p:nvSpPr>
        <p:spPr>
          <a:xfrm rot="10800000">
            <a:off x="7955136" y="4947306"/>
            <a:ext cx="196200" cy="1962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6"/>
          <p:cNvSpPr/>
          <p:nvPr/>
        </p:nvSpPr>
        <p:spPr>
          <a:xfrm rot="10800000">
            <a:off x="8518446" y="4895448"/>
            <a:ext cx="186600" cy="1833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6"/>
          <p:cNvSpPr/>
          <p:nvPr/>
        </p:nvSpPr>
        <p:spPr>
          <a:xfrm rot="10800000">
            <a:off x="6836294" y="4896854"/>
            <a:ext cx="205800" cy="2058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6"/>
          <p:cNvSpPr/>
          <p:nvPr/>
        </p:nvSpPr>
        <p:spPr>
          <a:xfrm rot="10800000">
            <a:off x="7085335" y="3887436"/>
            <a:ext cx="189900" cy="1899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6"/>
          <p:cNvSpPr/>
          <p:nvPr/>
        </p:nvSpPr>
        <p:spPr>
          <a:xfrm rot="10800000">
            <a:off x="7669366" y="3904562"/>
            <a:ext cx="237900" cy="2349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6"/>
          <p:cNvSpPr/>
          <p:nvPr/>
        </p:nvSpPr>
        <p:spPr>
          <a:xfrm rot="10800000">
            <a:off x="6841996" y="4606069"/>
            <a:ext cx="125400" cy="1221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6"/>
          <p:cNvSpPr/>
          <p:nvPr/>
        </p:nvSpPr>
        <p:spPr>
          <a:xfrm rot="10800000">
            <a:off x="7389310" y="4039637"/>
            <a:ext cx="70800" cy="7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6"/>
          <p:cNvSpPr/>
          <p:nvPr/>
        </p:nvSpPr>
        <p:spPr>
          <a:xfrm rot="10800000">
            <a:off x="7776359" y="3758806"/>
            <a:ext cx="70800" cy="7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6"/>
          <p:cNvSpPr/>
          <p:nvPr/>
        </p:nvSpPr>
        <p:spPr>
          <a:xfrm rot="10800000">
            <a:off x="7180939" y="4607384"/>
            <a:ext cx="437400" cy="4116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6"/>
          <p:cNvSpPr txBox="1"/>
          <p:nvPr>
            <p:ph idx="1" type="body"/>
          </p:nvPr>
        </p:nvSpPr>
        <p:spPr>
          <a:xfrm>
            <a:off x="1153850" y="3920950"/>
            <a:ext cx="7020600" cy="648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08" name="Google Shape;108;p6"/>
          <p:cNvSpPr/>
          <p:nvPr/>
        </p:nvSpPr>
        <p:spPr>
          <a:xfrm rot="-2541332">
            <a:off x="-766267" y="1127805"/>
            <a:ext cx="4149290" cy="533704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109" name="Google Shape;109;p6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D9697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D9697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- Subtitle and text">
  <p:cSld name="TITLE_ONLY_1"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7"/>
          <p:cNvSpPr/>
          <p:nvPr/>
        </p:nvSpPr>
        <p:spPr>
          <a:xfrm>
            <a:off x="203939" y="306544"/>
            <a:ext cx="1391700" cy="1323600"/>
          </a:xfrm>
          <a:prstGeom prst="ellipse">
            <a:avLst/>
          </a:prstGeom>
          <a:solidFill>
            <a:srgbClr val="E59BA3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7"/>
          <p:cNvSpPr/>
          <p:nvPr/>
        </p:nvSpPr>
        <p:spPr>
          <a:xfrm>
            <a:off x="-192196" y="1136354"/>
            <a:ext cx="585000" cy="5790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7"/>
          <p:cNvSpPr/>
          <p:nvPr/>
        </p:nvSpPr>
        <p:spPr>
          <a:xfrm>
            <a:off x="1130500" y="-83404"/>
            <a:ext cx="263400" cy="2610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7"/>
          <p:cNvSpPr/>
          <p:nvPr/>
        </p:nvSpPr>
        <p:spPr>
          <a:xfrm>
            <a:off x="392702" y="2889"/>
            <a:ext cx="247500" cy="2451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7"/>
          <p:cNvSpPr/>
          <p:nvPr/>
        </p:nvSpPr>
        <p:spPr>
          <a:xfrm>
            <a:off x="2608521" y="-28967"/>
            <a:ext cx="276300" cy="2736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7"/>
          <p:cNvSpPr/>
          <p:nvPr/>
        </p:nvSpPr>
        <p:spPr>
          <a:xfrm>
            <a:off x="2297870" y="1337303"/>
            <a:ext cx="253800" cy="251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7"/>
          <p:cNvSpPr/>
          <p:nvPr/>
        </p:nvSpPr>
        <p:spPr>
          <a:xfrm>
            <a:off x="1455713" y="1254517"/>
            <a:ext cx="318300" cy="3150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7"/>
          <p:cNvSpPr/>
          <p:nvPr/>
        </p:nvSpPr>
        <p:spPr>
          <a:xfrm>
            <a:off x="2708053" y="470046"/>
            <a:ext cx="167100" cy="1623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7"/>
          <p:cNvSpPr/>
          <p:nvPr/>
        </p:nvSpPr>
        <p:spPr>
          <a:xfrm>
            <a:off x="2051531" y="1293194"/>
            <a:ext cx="96300" cy="95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7"/>
          <p:cNvSpPr/>
          <p:nvPr/>
        </p:nvSpPr>
        <p:spPr>
          <a:xfrm>
            <a:off x="1535803" y="1667410"/>
            <a:ext cx="96300" cy="95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7"/>
          <p:cNvSpPr/>
          <p:nvPr/>
        </p:nvSpPr>
        <p:spPr>
          <a:xfrm>
            <a:off x="1840697" y="82526"/>
            <a:ext cx="585000" cy="5505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7"/>
          <p:cNvSpPr txBox="1"/>
          <p:nvPr>
            <p:ph type="title"/>
          </p:nvPr>
        </p:nvSpPr>
        <p:spPr>
          <a:xfrm>
            <a:off x="707825" y="597425"/>
            <a:ext cx="7686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123" name="Google Shape;123;p7"/>
          <p:cNvSpPr txBox="1"/>
          <p:nvPr>
            <p:ph idx="1" type="body"/>
          </p:nvPr>
        </p:nvSpPr>
        <p:spPr>
          <a:xfrm>
            <a:off x="494177" y="1949857"/>
            <a:ext cx="80169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24" name="Google Shape;124;p7"/>
          <p:cNvSpPr txBox="1"/>
          <p:nvPr>
            <p:ph idx="2" type="subTitle"/>
          </p:nvPr>
        </p:nvSpPr>
        <p:spPr>
          <a:xfrm>
            <a:off x="270275" y="1371600"/>
            <a:ext cx="84645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25" name="Google Shape;125;p7"/>
          <p:cNvSpPr/>
          <p:nvPr/>
        </p:nvSpPr>
        <p:spPr>
          <a:xfrm rot="7486566">
            <a:off x="6100902" y="3209227"/>
            <a:ext cx="4149761" cy="533680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126" name="Google Shape;126;p7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D9697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D9697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- Subtitle and text 1">
  <p:cSld name="TITLE_ONLY_1_1"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8"/>
          <p:cNvSpPr/>
          <p:nvPr/>
        </p:nvSpPr>
        <p:spPr>
          <a:xfrm>
            <a:off x="203939" y="306544"/>
            <a:ext cx="1391700" cy="1323600"/>
          </a:xfrm>
          <a:prstGeom prst="ellipse">
            <a:avLst/>
          </a:prstGeom>
          <a:solidFill>
            <a:srgbClr val="E59BA3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8"/>
          <p:cNvSpPr/>
          <p:nvPr/>
        </p:nvSpPr>
        <p:spPr>
          <a:xfrm>
            <a:off x="-192196" y="1136354"/>
            <a:ext cx="585000" cy="5790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8"/>
          <p:cNvSpPr/>
          <p:nvPr/>
        </p:nvSpPr>
        <p:spPr>
          <a:xfrm>
            <a:off x="1130500" y="-83404"/>
            <a:ext cx="263400" cy="2610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8"/>
          <p:cNvSpPr/>
          <p:nvPr/>
        </p:nvSpPr>
        <p:spPr>
          <a:xfrm>
            <a:off x="392702" y="2889"/>
            <a:ext cx="247500" cy="2451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8"/>
          <p:cNvSpPr/>
          <p:nvPr/>
        </p:nvSpPr>
        <p:spPr>
          <a:xfrm>
            <a:off x="2608521" y="-28967"/>
            <a:ext cx="276300" cy="2736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8"/>
          <p:cNvSpPr/>
          <p:nvPr/>
        </p:nvSpPr>
        <p:spPr>
          <a:xfrm>
            <a:off x="2297870" y="1337303"/>
            <a:ext cx="253800" cy="251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8"/>
          <p:cNvSpPr/>
          <p:nvPr/>
        </p:nvSpPr>
        <p:spPr>
          <a:xfrm>
            <a:off x="1455713" y="1254517"/>
            <a:ext cx="318300" cy="3150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8"/>
          <p:cNvSpPr/>
          <p:nvPr/>
        </p:nvSpPr>
        <p:spPr>
          <a:xfrm>
            <a:off x="2708053" y="470046"/>
            <a:ext cx="167100" cy="1623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8"/>
          <p:cNvSpPr/>
          <p:nvPr/>
        </p:nvSpPr>
        <p:spPr>
          <a:xfrm>
            <a:off x="2051531" y="1293194"/>
            <a:ext cx="96300" cy="95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8"/>
          <p:cNvSpPr/>
          <p:nvPr/>
        </p:nvSpPr>
        <p:spPr>
          <a:xfrm>
            <a:off x="1535803" y="1667410"/>
            <a:ext cx="96300" cy="95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8"/>
          <p:cNvSpPr/>
          <p:nvPr/>
        </p:nvSpPr>
        <p:spPr>
          <a:xfrm>
            <a:off x="1840697" y="82526"/>
            <a:ext cx="585000" cy="5505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8"/>
          <p:cNvSpPr txBox="1"/>
          <p:nvPr>
            <p:ph type="title"/>
          </p:nvPr>
        </p:nvSpPr>
        <p:spPr>
          <a:xfrm>
            <a:off x="707825" y="597425"/>
            <a:ext cx="7686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D96976"/>
              </a:buClr>
              <a:buSzPts val="3200"/>
              <a:buNone/>
              <a:defRPr>
                <a:solidFill>
                  <a:srgbClr val="D9697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140" name="Google Shape;140;p8"/>
          <p:cNvSpPr txBox="1"/>
          <p:nvPr>
            <p:ph idx="1" type="body"/>
          </p:nvPr>
        </p:nvSpPr>
        <p:spPr>
          <a:xfrm>
            <a:off x="494177" y="1949857"/>
            <a:ext cx="80169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1" name="Google Shape;141;p8"/>
          <p:cNvSpPr txBox="1"/>
          <p:nvPr>
            <p:ph idx="2" type="subTitle"/>
          </p:nvPr>
        </p:nvSpPr>
        <p:spPr>
          <a:xfrm>
            <a:off x="270275" y="1371600"/>
            <a:ext cx="84645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42" name="Google Shape;142;p8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D9697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D9697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Idea">
  <p:cSld name="BIG_NUMBER_1"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9"/>
          <p:cNvSpPr/>
          <p:nvPr/>
        </p:nvSpPr>
        <p:spPr>
          <a:xfrm>
            <a:off x="2204119" y="143385"/>
            <a:ext cx="4860000" cy="4932600"/>
          </a:xfrm>
          <a:prstGeom prst="ellipse">
            <a:avLst/>
          </a:prstGeom>
          <a:solidFill>
            <a:srgbClr val="E59BA3">
              <a:alpha val="7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9"/>
          <p:cNvSpPr/>
          <p:nvPr/>
        </p:nvSpPr>
        <p:spPr>
          <a:xfrm>
            <a:off x="7355640" y="3498671"/>
            <a:ext cx="1368000" cy="13878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9"/>
          <p:cNvSpPr/>
          <p:nvPr/>
        </p:nvSpPr>
        <p:spPr>
          <a:xfrm>
            <a:off x="227075" y="4020551"/>
            <a:ext cx="1188000" cy="12054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7" name="Google Shape;147;p9"/>
          <p:cNvSpPr/>
          <p:nvPr/>
        </p:nvSpPr>
        <p:spPr>
          <a:xfrm>
            <a:off x="1127018" y="791469"/>
            <a:ext cx="828000" cy="8406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9"/>
          <p:cNvSpPr/>
          <p:nvPr/>
        </p:nvSpPr>
        <p:spPr>
          <a:xfrm>
            <a:off x="5253028" y="-64504"/>
            <a:ext cx="612000" cy="6222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9"/>
          <p:cNvSpPr/>
          <p:nvPr/>
        </p:nvSpPr>
        <p:spPr>
          <a:xfrm>
            <a:off x="3520559" y="143385"/>
            <a:ext cx="576000" cy="5832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9"/>
          <p:cNvSpPr/>
          <p:nvPr/>
        </p:nvSpPr>
        <p:spPr>
          <a:xfrm>
            <a:off x="8723662" y="66643"/>
            <a:ext cx="648000" cy="6582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9"/>
          <p:cNvSpPr/>
          <p:nvPr/>
        </p:nvSpPr>
        <p:spPr>
          <a:xfrm>
            <a:off x="8288678" y="2524860"/>
            <a:ext cx="612000" cy="6222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9"/>
          <p:cNvSpPr/>
          <p:nvPr/>
        </p:nvSpPr>
        <p:spPr>
          <a:xfrm>
            <a:off x="3596657" y="4794182"/>
            <a:ext cx="612000" cy="6222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9"/>
          <p:cNvSpPr/>
          <p:nvPr/>
        </p:nvSpPr>
        <p:spPr>
          <a:xfrm>
            <a:off x="6772677" y="4702965"/>
            <a:ext cx="792000" cy="8046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9"/>
          <p:cNvSpPr/>
          <p:nvPr/>
        </p:nvSpPr>
        <p:spPr>
          <a:xfrm>
            <a:off x="1655470" y="2233894"/>
            <a:ext cx="720000" cy="7299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9"/>
          <p:cNvSpPr/>
          <p:nvPr/>
        </p:nvSpPr>
        <p:spPr>
          <a:xfrm>
            <a:off x="6016683" y="3158671"/>
            <a:ext cx="756000" cy="7659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6" name="Google Shape;156;p9"/>
          <p:cNvSpPr/>
          <p:nvPr/>
        </p:nvSpPr>
        <p:spPr>
          <a:xfrm>
            <a:off x="767078" y="3153182"/>
            <a:ext cx="648000" cy="658200"/>
          </a:xfrm>
          <a:prstGeom prst="ellipse">
            <a:avLst/>
          </a:prstGeom>
          <a:solidFill>
            <a:srgbClr val="E59BA3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" name="Google Shape;157;p9"/>
          <p:cNvSpPr/>
          <p:nvPr/>
        </p:nvSpPr>
        <p:spPr>
          <a:xfrm>
            <a:off x="7127969" y="-216075"/>
            <a:ext cx="396000" cy="4008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" name="Google Shape;158;p9"/>
          <p:cNvSpPr/>
          <p:nvPr/>
        </p:nvSpPr>
        <p:spPr>
          <a:xfrm>
            <a:off x="1679813" y="1458537"/>
            <a:ext cx="360000" cy="3648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9"/>
          <p:cNvSpPr/>
          <p:nvPr/>
        </p:nvSpPr>
        <p:spPr>
          <a:xfrm>
            <a:off x="7415761" y="3251848"/>
            <a:ext cx="216000" cy="218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0" name="Google Shape;160;p9"/>
          <p:cNvSpPr/>
          <p:nvPr/>
        </p:nvSpPr>
        <p:spPr>
          <a:xfrm>
            <a:off x="18581" y="872637"/>
            <a:ext cx="648000" cy="6582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9"/>
          <p:cNvSpPr/>
          <p:nvPr/>
        </p:nvSpPr>
        <p:spPr>
          <a:xfrm>
            <a:off x="6204747" y="4153369"/>
            <a:ext cx="216000" cy="2184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" name="Google Shape;162;p9"/>
          <p:cNvSpPr/>
          <p:nvPr/>
        </p:nvSpPr>
        <p:spPr>
          <a:xfrm>
            <a:off x="6920686" y="335239"/>
            <a:ext cx="1368000" cy="13161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" name="Google Shape;163;p9"/>
          <p:cNvSpPr txBox="1"/>
          <p:nvPr>
            <p:ph type="title"/>
          </p:nvPr>
        </p:nvSpPr>
        <p:spPr>
          <a:xfrm>
            <a:off x="2249725" y="614025"/>
            <a:ext cx="4814400" cy="4089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96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  <p:sp>
        <p:nvSpPr>
          <p:cNvPr id="164" name="Google Shape;164;p9"/>
          <p:cNvSpPr/>
          <p:nvPr/>
        </p:nvSpPr>
        <p:spPr>
          <a:xfrm rot="7486566">
            <a:off x="6100902" y="3209227"/>
            <a:ext cx="4149761" cy="533680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165" name="Google Shape;165;p9"/>
          <p:cNvSpPr/>
          <p:nvPr/>
        </p:nvSpPr>
        <p:spPr>
          <a:xfrm rot="-2541332">
            <a:off x="-766267" y="1127805"/>
            <a:ext cx="4149290" cy="533704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166" name="Google Shape;166;p9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D9697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D9697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 type="blank">
  <p:cSld name="BLANK"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10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69" name="Google Shape;169;p10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170" name="Google Shape;170;p10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171" name="Google Shape;171;p10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172" name="Google Shape;172;p10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173" name="Google Shape;173;p10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174" name="Google Shape;174;p10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5" name="Google Shape;175;p10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176" name="Google Shape;176;p10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11"/>
          <p:cNvSpPr/>
          <p:nvPr/>
        </p:nvSpPr>
        <p:spPr>
          <a:xfrm>
            <a:off x="321006" y="323538"/>
            <a:ext cx="8502000" cy="4496400"/>
          </a:xfrm>
          <a:prstGeom prst="rect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9" name="Google Shape;179;p11"/>
          <p:cNvSpPr txBox="1"/>
          <p:nvPr>
            <p:ph type="title"/>
          </p:nvPr>
        </p:nvSpPr>
        <p:spPr>
          <a:xfrm>
            <a:off x="5703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None/>
              <a:defRPr sz="42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80" name="Google Shape;180;p11"/>
          <p:cNvSpPr txBox="1"/>
          <p:nvPr>
            <p:ph idx="1" type="subTitle"/>
          </p:nvPr>
        </p:nvSpPr>
        <p:spPr>
          <a:xfrm>
            <a:off x="5703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100"/>
              <a:buNone/>
              <a:defRPr sz="21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81" name="Google Shape;181;p11"/>
          <p:cNvSpPr/>
          <p:nvPr/>
        </p:nvSpPr>
        <p:spPr>
          <a:xfrm rot="10800000">
            <a:off x="7801511" y="3856969"/>
            <a:ext cx="1045200" cy="993900"/>
          </a:xfrm>
          <a:prstGeom prst="ellipse">
            <a:avLst/>
          </a:prstGeom>
          <a:solidFill>
            <a:srgbClr val="E59BA3">
              <a:alpha val="7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" name="Google Shape;182;p11"/>
          <p:cNvSpPr/>
          <p:nvPr/>
        </p:nvSpPr>
        <p:spPr>
          <a:xfrm rot="10800000">
            <a:off x="8706607" y="3794038"/>
            <a:ext cx="437400" cy="4341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" name="Google Shape;183;p11"/>
          <p:cNvSpPr/>
          <p:nvPr/>
        </p:nvSpPr>
        <p:spPr>
          <a:xfrm rot="10800000">
            <a:off x="7955136" y="4947306"/>
            <a:ext cx="196200" cy="1962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" name="Google Shape;184;p11"/>
          <p:cNvSpPr/>
          <p:nvPr/>
        </p:nvSpPr>
        <p:spPr>
          <a:xfrm rot="10800000">
            <a:off x="8518446" y="4895448"/>
            <a:ext cx="186600" cy="1833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5" name="Google Shape;185;p11"/>
          <p:cNvSpPr/>
          <p:nvPr/>
        </p:nvSpPr>
        <p:spPr>
          <a:xfrm rot="10800000">
            <a:off x="6836294" y="4896854"/>
            <a:ext cx="205800" cy="2058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" name="Google Shape;186;p11"/>
          <p:cNvSpPr/>
          <p:nvPr/>
        </p:nvSpPr>
        <p:spPr>
          <a:xfrm rot="10800000">
            <a:off x="7085335" y="3887436"/>
            <a:ext cx="189900" cy="1899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7" name="Google Shape;187;p11"/>
          <p:cNvSpPr/>
          <p:nvPr/>
        </p:nvSpPr>
        <p:spPr>
          <a:xfrm rot="10800000">
            <a:off x="7669366" y="3904562"/>
            <a:ext cx="237900" cy="234900"/>
          </a:xfrm>
          <a:prstGeom prst="ellipse">
            <a:avLst/>
          </a:prstGeom>
          <a:solidFill>
            <a:srgbClr val="9E87B7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8" name="Google Shape;188;p11"/>
          <p:cNvSpPr/>
          <p:nvPr/>
        </p:nvSpPr>
        <p:spPr>
          <a:xfrm rot="10800000">
            <a:off x="6841996" y="4606069"/>
            <a:ext cx="125400" cy="122100"/>
          </a:xfrm>
          <a:prstGeom prst="ellipse">
            <a:avLst/>
          </a:prstGeom>
          <a:solidFill>
            <a:srgbClr val="48365A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11"/>
          <p:cNvSpPr/>
          <p:nvPr/>
        </p:nvSpPr>
        <p:spPr>
          <a:xfrm rot="10800000">
            <a:off x="7389310" y="4039637"/>
            <a:ext cx="70800" cy="7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11"/>
          <p:cNvSpPr/>
          <p:nvPr/>
        </p:nvSpPr>
        <p:spPr>
          <a:xfrm rot="10800000">
            <a:off x="7776359" y="3758806"/>
            <a:ext cx="70800" cy="70800"/>
          </a:xfrm>
          <a:prstGeom prst="ellipse">
            <a:avLst/>
          </a:prstGeom>
          <a:solidFill>
            <a:srgbClr val="D96976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1" name="Google Shape;191;p11"/>
          <p:cNvSpPr/>
          <p:nvPr/>
        </p:nvSpPr>
        <p:spPr>
          <a:xfrm rot="10800000">
            <a:off x="7180939" y="4607384"/>
            <a:ext cx="437400" cy="411600"/>
          </a:xfrm>
          <a:prstGeom prst="ellipse">
            <a:avLst/>
          </a:prstGeom>
          <a:solidFill>
            <a:srgbClr val="4DA3D8">
              <a:alpha val="639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11"/>
          <p:cNvSpPr/>
          <p:nvPr/>
        </p:nvSpPr>
        <p:spPr>
          <a:xfrm rot="-2541332">
            <a:off x="-766267" y="1127805"/>
            <a:ext cx="4149290" cy="533704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193" name="Google Shape;193;p11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4DA3D8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4DA3D8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200"/>
              <a:buFont typeface="Mountains of Christmas"/>
              <a:buNone/>
              <a:defRPr b="1" sz="3200">
                <a:solidFill>
                  <a:srgbClr val="FFFFF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Fira Sans"/>
              <a:buChar char="●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1pPr>
            <a:lvl2pPr indent="-3429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Fira Sans"/>
              <a:buChar char="○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2pPr>
            <a:lvl3pPr indent="-3429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Fira Sans"/>
              <a:buChar char="■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3pPr>
            <a:lvl4pPr indent="-3429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Fira Sans"/>
              <a:buChar char="●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4pPr>
            <a:lvl5pPr indent="-3429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Fira Sans"/>
              <a:buChar char="○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5pPr>
            <a:lvl6pPr indent="-3429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Fira Sans"/>
              <a:buChar char="■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6pPr>
            <a:lvl7pPr indent="-3429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Fira Sans"/>
              <a:buChar char="●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7pPr>
            <a:lvl8pPr indent="-3429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3F3F3F"/>
              </a:buClr>
              <a:buSzPts val="1800"/>
              <a:buFont typeface="Fira Sans"/>
              <a:buChar char="○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8pPr>
            <a:lvl9pPr indent="-3429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3F3F3F"/>
              </a:buClr>
              <a:buSzPts val="1800"/>
              <a:buFont typeface="Fira Sans"/>
              <a:buChar char="■"/>
              <a:defRPr sz="1800">
                <a:solidFill>
                  <a:srgbClr val="3F3F3F"/>
                </a:solidFill>
                <a:latin typeface="Fira Sans"/>
                <a:ea typeface="Fira Sans"/>
                <a:cs typeface="Fira Sans"/>
                <a:sym typeface="Fira Sans"/>
              </a:defRPr>
            </a:lvl9pPr>
          </a:lstStyle>
          <a:p/>
        </p:txBody>
      </p:sp>
      <p:sp>
        <p:nvSpPr>
          <p:cNvPr id="8" name="Google Shape;8;p1"/>
          <p:cNvSpPr txBox="1"/>
          <p:nvPr/>
        </p:nvSpPr>
        <p:spPr>
          <a:xfrm rot="5400000">
            <a:off x="-6649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0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9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1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1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6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6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12"/>
          <p:cNvSpPr txBox="1"/>
          <p:nvPr>
            <p:ph type="ctrTitle"/>
          </p:nvPr>
        </p:nvSpPr>
        <p:spPr>
          <a:xfrm>
            <a:off x="2774625" y="992925"/>
            <a:ext cx="4050000" cy="36270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13"/>
          <p:cNvSpPr txBox="1"/>
          <p:nvPr>
            <p:ph type="title"/>
          </p:nvPr>
        </p:nvSpPr>
        <p:spPr>
          <a:xfrm>
            <a:off x="966425" y="693484"/>
            <a:ext cx="7373700" cy="9963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 or the company that you represent.</a:t>
            </a:r>
            <a:endParaRPr/>
          </a:p>
        </p:txBody>
      </p:sp>
      <p:sp>
        <p:nvSpPr>
          <p:cNvPr id="204" name="Google Shape;204;p13"/>
          <p:cNvSpPr txBox="1"/>
          <p:nvPr>
            <p:ph idx="1" type="body"/>
          </p:nvPr>
        </p:nvSpPr>
        <p:spPr>
          <a:xfrm>
            <a:off x="966425" y="3383825"/>
            <a:ext cx="3899700" cy="81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You can add your picture and remove its background using remove.bg like we did here.</a:t>
            </a:r>
            <a:endParaRPr/>
          </a:p>
        </p:txBody>
      </p:sp>
      <p:pic>
        <p:nvPicPr>
          <p:cNvPr id="205" name="Google Shape;205;p13"/>
          <p:cNvPicPr preferRelativeResize="0"/>
          <p:nvPr/>
        </p:nvPicPr>
        <p:blipFill rotWithShape="1">
          <a:blip r:embed="rId3">
            <a:alphaModFix/>
          </a:blip>
          <a:srcRect b="9149" l="0" r="0" t="24834"/>
          <a:stretch/>
        </p:blipFill>
        <p:spPr>
          <a:xfrm flipH="1">
            <a:off x="4717675" y="1371874"/>
            <a:ext cx="3818325" cy="3771624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14"/>
          <p:cNvSpPr txBox="1"/>
          <p:nvPr>
            <p:ph type="title"/>
          </p:nvPr>
        </p:nvSpPr>
        <p:spPr>
          <a:xfrm>
            <a:off x="890225" y="845875"/>
            <a:ext cx="7740600" cy="5727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 here or a summary of your presentation.</a:t>
            </a:r>
            <a:endParaRPr/>
          </a:p>
        </p:txBody>
      </p:sp>
      <p:sp>
        <p:nvSpPr>
          <p:cNvPr id="211" name="Google Shape;211;p14"/>
          <p:cNvSpPr txBox="1"/>
          <p:nvPr>
            <p:ph idx="1" type="body"/>
          </p:nvPr>
        </p:nvSpPr>
        <p:spPr>
          <a:xfrm>
            <a:off x="1458650" y="2734225"/>
            <a:ext cx="5152800" cy="1834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80709C"/>
              </a:buClr>
              <a:buSzPts val="2400"/>
              <a:buChar char="●"/>
            </a:pPr>
            <a:r>
              <a:rPr lang="en-GB" sz="2400"/>
              <a:t>We will talk about this first.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E59BA3"/>
              </a:buClr>
              <a:buSzPts val="2400"/>
              <a:buChar char="●"/>
            </a:pPr>
            <a:r>
              <a:rPr lang="en-GB" sz="2400"/>
              <a:t>We will talk about this second.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DA3D8"/>
              </a:buClr>
              <a:buSzPts val="2400"/>
              <a:buChar char="●"/>
            </a:pPr>
            <a:r>
              <a:rPr lang="en-GB" sz="2400"/>
              <a:t>We will talk about this last.</a:t>
            </a:r>
            <a:endParaRPr sz="24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15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/>
              <a:t>We will talk about this first</a:t>
            </a:r>
            <a:endParaRPr sz="72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16"/>
          <p:cNvSpPr txBox="1"/>
          <p:nvPr>
            <p:ph type="title"/>
          </p:nvPr>
        </p:nvSpPr>
        <p:spPr>
          <a:xfrm>
            <a:off x="966425" y="845863"/>
            <a:ext cx="7373700" cy="5727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222" name="Google Shape;222;p16"/>
          <p:cNvSpPr txBox="1"/>
          <p:nvPr>
            <p:ph idx="1" type="body"/>
          </p:nvPr>
        </p:nvSpPr>
        <p:spPr>
          <a:xfrm>
            <a:off x="2767850" y="1792925"/>
            <a:ext cx="4773600" cy="2073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17"/>
          <p:cNvSpPr txBox="1"/>
          <p:nvPr>
            <p:ph type="title"/>
          </p:nvPr>
        </p:nvSpPr>
        <p:spPr>
          <a:xfrm>
            <a:off x="311700" y="445025"/>
            <a:ext cx="8520600" cy="40596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/>
              <a:t>Add your main point here.</a:t>
            </a:r>
            <a:endParaRPr sz="7200"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18"/>
          <p:cNvSpPr txBox="1"/>
          <p:nvPr>
            <p:ph type="title"/>
          </p:nvPr>
        </p:nvSpPr>
        <p:spPr>
          <a:xfrm>
            <a:off x="2249725" y="614025"/>
            <a:ext cx="4814400" cy="40890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19"/>
          <p:cNvSpPr txBox="1"/>
          <p:nvPr>
            <p:ph type="title"/>
          </p:nvPr>
        </p:nvSpPr>
        <p:spPr>
          <a:xfrm>
            <a:off x="737825" y="617263"/>
            <a:ext cx="7373700" cy="5727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238" name="Google Shape;238;p19"/>
          <p:cNvSpPr txBox="1"/>
          <p:nvPr>
            <p:ph idx="1" type="body"/>
          </p:nvPr>
        </p:nvSpPr>
        <p:spPr>
          <a:xfrm>
            <a:off x="715650" y="2120725"/>
            <a:ext cx="3568800" cy="21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600"/>
              <a:t>Remember that most of our presentation templates allow you to change the colors by going into the master – this works both in PowerPoint and Google Slides – , so you can adapt them to your needs.</a:t>
            </a:r>
            <a:endParaRPr sz="1600">
              <a:solidFill>
                <a:srgbClr val="252525"/>
              </a:solidFill>
            </a:endParaRPr>
          </a:p>
        </p:txBody>
      </p:sp>
      <p:sp>
        <p:nvSpPr>
          <p:cNvPr id="239" name="Google Shape;239;p19"/>
          <p:cNvSpPr txBox="1"/>
          <p:nvPr>
            <p:ph idx="4294967295" type="body"/>
          </p:nvPr>
        </p:nvSpPr>
        <p:spPr>
          <a:xfrm>
            <a:off x="4908600" y="2139237"/>
            <a:ext cx="3568800" cy="215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600"/>
              <a:t>Colors are emotional and evoke feelings. The right colors can help persuade and motivate, they can increase your audience's interest and improve learning comprehension and retention.</a:t>
            </a:r>
            <a:endParaRPr sz="1600">
              <a:solidFill>
                <a:srgbClr val="252525"/>
              </a:solidFill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20"/>
          <p:cNvSpPr txBox="1"/>
          <p:nvPr>
            <p:ph type="title"/>
          </p:nvPr>
        </p:nvSpPr>
        <p:spPr>
          <a:xfrm>
            <a:off x="737825" y="617263"/>
            <a:ext cx="7373700" cy="5727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245" name="Google Shape;245;p20"/>
          <p:cNvSpPr txBox="1"/>
          <p:nvPr>
            <p:ph idx="1" type="body"/>
          </p:nvPr>
        </p:nvSpPr>
        <p:spPr>
          <a:xfrm>
            <a:off x="311750" y="2023159"/>
            <a:ext cx="2504100" cy="244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/>
              <a:t>Did you know that pandas don’t hibernate?</a:t>
            </a:r>
            <a:endParaRPr sz="14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400"/>
              <a:t>When winter approaches, they head lower down their mountain homes to warmer temperatures, where they continue to chomp away on bamboo!</a:t>
            </a:r>
            <a:endParaRPr sz="1400"/>
          </a:p>
        </p:txBody>
      </p:sp>
      <p:sp>
        <p:nvSpPr>
          <p:cNvPr id="246" name="Google Shape;246;p20"/>
          <p:cNvSpPr txBox="1"/>
          <p:nvPr>
            <p:ph idx="4294967295" type="body"/>
          </p:nvPr>
        </p:nvSpPr>
        <p:spPr>
          <a:xfrm>
            <a:off x="3319950" y="2009950"/>
            <a:ext cx="2504100" cy="247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/>
              <a:t>Did you know that a cat uses its whiskers as feelers to determine if a space is too small to squeeze through?</a:t>
            </a:r>
            <a:endParaRPr sz="14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400"/>
              <a:t>Also, cats love to sleep. A fifteen-year-old cat has probably spent ten years of its life sleeping.</a:t>
            </a:r>
            <a:endParaRPr sz="1400"/>
          </a:p>
        </p:txBody>
      </p:sp>
      <p:sp>
        <p:nvSpPr>
          <p:cNvPr id="247" name="Google Shape;247;p20"/>
          <p:cNvSpPr txBox="1"/>
          <p:nvPr>
            <p:ph idx="4294967295" type="body"/>
          </p:nvPr>
        </p:nvSpPr>
        <p:spPr>
          <a:xfrm>
            <a:off x="6328200" y="2009950"/>
            <a:ext cx="2504100" cy="2476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/>
              <a:t>Did you know that elephants can sense storms?</a:t>
            </a:r>
            <a:endParaRPr sz="14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400"/>
              <a:t>Elephants may be able to detect a thunderstorm from hundreds of miles away, and will head towards it, looking for water.</a:t>
            </a:r>
            <a:endParaRPr sz="14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p21"/>
          <p:cNvSpPr txBox="1"/>
          <p:nvPr>
            <p:ph type="title"/>
          </p:nvPr>
        </p:nvSpPr>
        <p:spPr>
          <a:xfrm>
            <a:off x="863522" y="775975"/>
            <a:ext cx="3430500" cy="14823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images!</a:t>
            </a:r>
            <a:endParaRPr/>
          </a:p>
        </p:txBody>
      </p:sp>
      <p:sp>
        <p:nvSpPr>
          <p:cNvPr id="253" name="Google Shape;253;p21"/>
          <p:cNvSpPr txBox="1"/>
          <p:nvPr>
            <p:ph idx="1" type="subTitle"/>
          </p:nvPr>
        </p:nvSpPr>
        <p:spPr>
          <a:xfrm>
            <a:off x="798900" y="2319100"/>
            <a:ext cx="34305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/>
              <a:t>Images are a big part of any slideshow presentation. They help your audience connect with your ideas on a more emotional level.</a:t>
            </a:r>
            <a:endParaRPr sz="1800"/>
          </a:p>
        </p:txBody>
      </p:sp>
      <p:pic>
        <p:nvPicPr>
          <p:cNvPr id="254" name="Google Shape;254;p21"/>
          <p:cNvPicPr preferRelativeResize="0"/>
          <p:nvPr/>
        </p:nvPicPr>
        <p:blipFill rotWithShape="1">
          <a:blip r:embed="rId3">
            <a:alphaModFix/>
          </a:blip>
          <a:srcRect b="17195" l="0" r="0" t="17195"/>
          <a:stretch/>
        </p:blipFill>
        <p:spPr>
          <a:xfrm>
            <a:off x="4471150" y="818025"/>
            <a:ext cx="3780300" cy="3720300"/>
          </a:xfrm>
          <a:prstGeom prst="ellipse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22"/>
          <p:cNvSpPr txBox="1"/>
          <p:nvPr>
            <p:ph type="title"/>
          </p:nvPr>
        </p:nvSpPr>
        <p:spPr>
          <a:xfrm>
            <a:off x="518175" y="4158313"/>
            <a:ext cx="7373700" cy="572700"/>
          </a:xfrm>
          <a:prstGeom prst="rect">
            <a:avLst/>
          </a:prstGeom>
          <a:effectLst>
            <a:outerShdw blurRad="57150"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You can just add them as backgrounds.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p23"/>
          <p:cNvSpPr txBox="1"/>
          <p:nvPr>
            <p:ph type="title"/>
          </p:nvPr>
        </p:nvSpPr>
        <p:spPr>
          <a:xfrm>
            <a:off x="623400" y="445025"/>
            <a:ext cx="7870500" cy="5727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title.</a:t>
            </a:r>
            <a:endParaRPr/>
          </a:p>
        </p:txBody>
      </p:sp>
      <p:grpSp>
        <p:nvGrpSpPr>
          <p:cNvPr id="265" name="Google Shape;265;p23"/>
          <p:cNvGrpSpPr/>
          <p:nvPr/>
        </p:nvGrpSpPr>
        <p:grpSpPr>
          <a:xfrm>
            <a:off x="1075792" y="1384964"/>
            <a:ext cx="6219165" cy="3080619"/>
            <a:chOff x="275475" y="1342375"/>
            <a:chExt cx="7012250" cy="3021400"/>
          </a:xfrm>
        </p:grpSpPr>
        <p:sp>
          <p:nvSpPr>
            <p:cNvPr id="266" name="Google Shape;266;p23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3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3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3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3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3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3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3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3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3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3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3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3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3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3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3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3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3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3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3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rgbClr val="9E87B7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3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3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3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3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3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3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3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3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3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3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3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3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3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3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3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3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3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3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3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3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3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3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3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3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3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3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3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3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3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3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3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3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3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3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3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3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3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3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3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3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3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3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3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3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3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3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3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3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3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3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3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3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3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3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3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3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3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3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3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3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3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3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3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3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3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3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3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3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3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3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3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3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3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3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3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3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3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3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3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3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3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3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3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3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3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3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3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3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3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3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3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3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3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3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3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3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3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3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3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3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3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3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3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3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3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3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3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3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3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3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3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3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3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3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3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3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3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3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3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3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3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3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3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3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3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3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3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3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3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3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3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3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3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3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3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3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3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3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3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3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3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3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3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3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3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3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3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3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3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3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3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3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3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3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3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3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3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3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3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3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3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3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3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3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3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3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23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23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23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23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23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23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23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23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23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23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23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23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23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23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23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23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23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23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23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23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23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23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3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3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23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4DA3D8">
                <a:alpha val="63919"/>
              </a:srgbClr>
            </a:solidFill>
            <a:ln cap="flat" cmpd="sng" w="9525">
              <a:solidFill>
                <a:srgbClr val="4DA3D8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477" name="Google Shape;477;p23"/>
          <p:cNvCxnSpPr>
            <a:stCxn id="478" idx="2"/>
          </p:cNvCxnSpPr>
          <p:nvPr/>
        </p:nvCxnSpPr>
        <p:spPr>
          <a:xfrm rot="5400000">
            <a:off x="4668900" y="1023950"/>
            <a:ext cx="699000" cy="4402500"/>
          </a:xfrm>
          <a:prstGeom prst="bentConnector2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78" name="Google Shape;478;p23"/>
          <p:cNvSpPr/>
          <p:nvPr/>
        </p:nvSpPr>
        <p:spPr>
          <a:xfrm>
            <a:off x="6530250" y="1550300"/>
            <a:ext cx="1378800" cy="1325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Fira Sans"/>
                <a:ea typeface="Fira Sans"/>
                <a:cs typeface="Fira Sans"/>
                <a:sym typeface="Fira Sans"/>
              </a:rPr>
              <a:t>You can double click on the desired country and change fill color.</a:t>
            </a:r>
            <a:endParaRPr i="0" u="none" cap="none" strike="noStrike">
              <a:solidFill>
                <a:srgbClr val="FFFFFF"/>
              </a:solidFill>
              <a:latin typeface="Fira Sans"/>
              <a:ea typeface="Fira Sans"/>
              <a:cs typeface="Fira Sans"/>
              <a:sym typeface="Fira Sans"/>
            </a:endParaRPr>
          </a:p>
        </p:txBody>
      </p:sp>
      <p:grpSp>
        <p:nvGrpSpPr>
          <p:cNvPr id="479" name="Google Shape;479;p23"/>
          <p:cNvGrpSpPr/>
          <p:nvPr/>
        </p:nvGrpSpPr>
        <p:grpSpPr>
          <a:xfrm>
            <a:off x="3274225" y="3119610"/>
            <a:ext cx="506396" cy="455079"/>
            <a:chOff x="1978675" y="1449925"/>
            <a:chExt cx="287725" cy="257850"/>
          </a:xfrm>
        </p:grpSpPr>
        <p:sp>
          <p:nvSpPr>
            <p:cNvPr id="480" name="Google Shape;480;p23"/>
            <p:cNvSpPr/>
            <p:nvPr/>
          </p:nvSpPr>
          <p:spPr>
            <a:xfrm>
              <a:off x="2182075" y="1449925"/>
              <a:ext cx="46850" cy="46425"/>
            </a:xfrm>
            <a:custGeom>
              <a:rect b="b" l="l" r="r" t="t"/>
              <a:pathLst>
                <a:path extrusionOk="0" h="1857" w="1874">
                  <a:moveTo>
                    <a:pt x="946" y="1"/>
                  </a:moveTo>
                  <a:cubicBezTo>
                    <a:pt x="428" y="1"/>
                    <a:pt x="0" y="411"/>
                    <a:pt x="0" y="928"/>
                  </a:cubicBezTo>
                  <a:cubicBezTo>
                    <a:pt x="0" y="1446"/>
                    <a:pt x="428" y="1856"/>
                    <a:pt x="946" y="1856"/>
                  </a:cubicBezTo>
                  <a:cubicBezTo>
                    <a:pt x="1463" y="1856"/>
                    <a:pt x="1874" y="1446"/>
                    <a:pt x="1874" y="928"/>
                  </a:cubicBezTo>
                  <a:cubicBezTo>
                    <a:pt x="1874" y="411"/>
                    <a:pt x="1463" y="1"/>
                    <a:pt x="94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23"/>
            <p:cNvSpPr/>
            <p:nvPr/>
          </p:nvSpPr>
          <p:spPr>
            <a:xfrm>
              <a:off x="2015675" y="1449925"/>
              <a:ext cx="46875" cy="46425"/>
            </a:xfrm>
            <a:custGeom>
              <a:rect b="b" l="l" r="r" t="t"/>
              <a:pathLst>
                <a:path extrusionOk="0" h="1857" w="1875">
                  <a:moveTo>
                    <a:pt x="947" y="1"/>
                  </a:moveTo>
                  <a:cubicBezTo>
                    <a:pt x="429" y="1"/>
                    <a:pt x="1" y="411"/>
                    <a:pt x="1" y="928"/>
                  </a:cubicBezTo>
                  <a:cubicBezTo>
                    <a:pt x="1" y="1446"/>
                    <a:pt x="429" y="1856"/>
                    <a:pt x="947" y="1856"/>
                  </a:cubicBezTo>
                  <a:cubicBezTo>
                    <a:pt x="1464" y="1856"/>
                    <a:pt x="1874" y="1446"/>
                    <a:pt x="1874" y="928"/>
                  </a:cubicBezTo>
                  <a:cubicBezTo>
                    <a:pt x="1874" y="411"/>
                    <a:pt x="1464" y="1"/>
                    <a:pt x="94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23"/>
            <p:cNvSpPr/>
            <p:nvPr/>
          </p:nvSpPr>
          <p:spPr>
            <a:xfrm>
              <a:off x="2099100" y="1449925"/>
              <a:ext cx="46425" cy="46425"/>
            </a:xfrm>
            <a:custGeom>
              <a:rect b="b" l="l" r="r" t="t"/>
              <a:pathLst>
                <a:path extrusionOk="0" h="1857" w="1857">
                  <a:moveTo>
                    <a:pt x="928" y="1"/>
                  </a:moveTo>
                  <a:cubicBezTo>
                    <a:pt x="429" y="1"/>
                    <a:pt x="1" y="411"/>
                    <a:pt x="1" y="928"/>
                  </a:cubicBezTo>
                  <a:cubicBezTo>
                    <a:pt x="1" y="1446"/>
                    <a:pt x="429" y="1856"/>
                    <a:pt x="928" y="1856"/>
                  </a:cubicBezTo>
                  <a:cubicBezTo>
                    <a:pt x="1446" y="1856"/>
                    <a:pt x="1856" y="1446"/>
                    <a:pt x="1856" y="928"/>
                  </a:cubicBezTo>
                  <a:cubicBezTo>
                    <a:pt x="1856" y="411"/>
                    <a:pt x="1446" y="1"/>
                    <a:pt x="92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23"/>
            <p:cNvSpPr/>
            <p:nvPr/>
          </p:nvSpPr>
          <p:spPr>
            <a:xfrm>
              <a:off x="1978675" y="1503000"/>
              <a:ext cx="97250" cy="204775"/>
            </a:xfrm>
            <a:custGeom>
              <a:rect b="b" l="l" r="r" t="t"/>
              <a:pathLst>
                <a:path extrusionOk="0" h="8191" w="3890">
                  <a:moveTo>
                    <a:pt x="2409" y="1"/>
                  </a:moveTo>
                  <a:cubicBezTo>
                    <a:pt x="2159" y="1"/>
                    <a:pt x="1927" y="37"/>
                    <a:pt x="1695" y="108"/>
                  </a:cubicBezTo>
                  <a:cubicBezTo>
                    <a:pt x="1338" y="233"/>
                    <a:pt x="1017" y="429"/>
                    <a:pt x="767" y="697"/>
                  </a:cubicBezTo>
                  <a:cubicBezTo>
                    <a:pt x="732" y="768"/>
                    <a:pt x="678" y="822"/>
                    <a:pt x="660" y="911"/>
                  </a:cubicBezTo>
                  <a:lnTo>
                    <a:pt x="54" y="3141"/>
                  </a:lnTo>
                  <a:cubicBezTo>
                    <a:pt x="0" y="3355"/>
                    <a:pt x="107" y="3587"/>
                    <a:pt x="339" y="3641"/>
                  </a:cubicBezTo>
                  <a:cubicBezTo>
                    <a:pt x="375" y="3659"/>
                    <a:pt x="393" y="3659"/>
                    <a:pt x="446" y="3659"/>
                  </a:cubicBezTo>
                  <a:cubicBezTo>
                    <a:pt x="607" y="3659"/>
                    <a:pt x="767" y="3534"/>
                    <a:pt x="821" y="3355"/>
                  </a:cubicBezTo>
                  <a:lnTo>
                    <a:pt x="1356" y="1428"/>
                  </a:lnTo>
                  <a:lnTo>
                    <a:pt x="1356" y="8191"/>
                  </a:lnTo>
                  <a:lnTo>
                    <a:pt x="2159" y="8191"/>
                  </a:lnTo>
                  <a:lnTo>
                    <a:pt x="2159" y="4390"/>
                  </a:lnTo>
                  <a:lnTo>
                    <a:pt x="2694" y="4390"/>
                  </a:lnTo>
                  <a:lnTo>
                    <a:pt x="2694" y="8173"/>
                  </a:lnTo>
                  <a:lnTo>
                    <a:pt x="3479" y="8173"/>
                  </a:lnTo>
                  <a:lnTo>
                    <a:pt x="3479" y="3873"/>
                  </a:lnTo>
                  <a:cubicBezTo>
                    <a:pt x="3212" y="3730"/>
                    <a:pt x="3051" y="3391"/>
                    <a:pt x="3122" y="3070"/>
                  </a:cubicBezTo>
                  <a:lnTo>
                    <a:pt x="3729" y="857"/>
                  </a:lnTo>
                  <a:cubicBezTo>
                    <a:pt x="3747" y="732"/>
                    <a:pt x="3818" y="625"/>
                    <a:pt x="3890" y="536"/>
                  </a:cubicBezTo>
                  <a:cubicBezTo>
                    <a:pt x="3676" y="358"/>
                    <a:pt x="3408" y="197"/>
                    <a:pt x="3122" y="108"/>
                  </a:cubicBezTo>
                  <a:cubicBezTo>
                    <a:pt x="2908" y="37"/>
                    <a:pt x="2659" y="1"/>
                    <a:pt x="240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23"/>
            <p:cNvSpPr/>
            <p:nvPr/>
          </p:nvSpPr>
          <p:spPr>
            <a:xfrm>
              <a:off x="2168675" y="1503000"/>
              <a:ext cx="97725" cy="204775"/>
            </a:xfrm>
            <a:custGeom>
              <a:rect b="b" l="l" r="r" t="t"/>
              <a:pathLst>
                <a:path extrusionOk="0" h="8191" w="3909">
                  <a:moveTo>
                    <a:pt x="1482" y="1"/>
                  </a:moveTo>
                  <a:cubicBezTo>
                    <a:pt x="1232" y="1"/>
                    <a:pt x="982" y="54"/>
                    <a:pt x="768" y="126"/>
                  </a:cubicBezTo>
                  <a:cubicBezTo>
                    <a:pt x="483" y="215"/>
                    <a:pt x="233" y="358"/>
                    <a:pt x="1" y="554"/>
                  </a:cubicBezTo>
                  <a:cubicBezTo>
                    <a:pt x="72" y="643"/>
                    <a:pt x="144" y="750"/>
                    <a:pt x="162" y="857"/>
                  </a:cubicBezTo>
                  <a:lnTo>
                    <a:pt x="768" y="3070"/>
                  </a:lnTo>
                  <a:cubicBezTo>
                    <a:pt x="857" y="3391"/>
                    <a:pt x="679" y="3730"/>
                    <a:pt x="394" y="3873"/>
                  </a:cubicBezTo>
                  <a:lnTo>
                    <a:pt x="394" y="8191"/>
                  </a:lnTo>
                  <a:lnTo>
                    <a:pt x="1196" y="8191"/>
                  </a:lnTo>
                  <a:lnTo>
                    <a:pt x="1196" y="4390"/>
                  </a:lnTo>
                  <a:lnTo>
                    <a:pt x="1732" y="4390"/>
                  </a:lnTo>
                  <a:lnTo>
                    <a:pt x="1732" y="8173"/>
                  </a:lnTo>
                  <a:lnTo>
                    <a:pt x="2535" y="8173"/>
                  </a:lnTo>
                  <a:lnTo>
                    <a:pt x="2535" y="1428"/>
                  </a:lnTo>
                  <a:lnTo>
                    <a:pt x="3070" y="3355"/>
                  </a:lnTo>
                  <a:cubicBezTo>
                    <a:pt x="3123" y="3534"/>
                    <a:pt x="3266" y="3659"/>
                    <a:pt x="3445" y="3659"/>
                  </a:cubicBezTo>
                  <a:cubicBezTo>
                    <a:pt x="3480" y="3659"/>
                    <a:pt x="3516" y="3659"/>
                    <a:pt x="3552" y="3641"/>
                  </a:cubicBezTo>
                  <a:cubicBezTo>
                    <a:pt x="3784" y="3587"/>
                    <a:pt x="3909" y="3355"/>
                    <a:pt x="3855" y="3141"/>
                  </a:cubicBezTo>
                  <a:lnTo>
                    <a:pt x="3231" y="929"/>
                  </a:lnTo>
                  <a:cubicBezTo>
                    <a:pt x="3213" y="839"/>
                    <a:pt x="3177" y="768"/>
                    <a:pt x="3123" y="715"/>
                  </a:cubicBezTo>
                  <a:cubicBezTo>
                    <a:pt x="2874" y="447"/>
                    <a:pt x="2535" y="251"/>
                    <a:pt x="2196" y="126"/>
                  </a:cubicBezTo>
                  <a:cubicBezTo>
                    <a:pt x="1982" y="54"/>
                    <a:pt x="1732" y="1"/>
                    <a:pt x="148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23"/>
            <p:cNvSpPr/>
            <p:nvPr/>
          </p:nvSpPr>
          <p:spPr>
            <a:xfrm>
              <a:off x="2062525" y="1503000"/>
              <a:ext cx="120450" cy="204775"/>
            </a:xfrm>
            <a:custGeom>
              <a:rect b="b" l="l" r="r" t="t"/>
              <a:pathLst>
                <a:path extrusionOk="0" h="8191" w="4818">
                  <a:moveTo>
                    <a:pt x="2409" y="1"/>
                  </a:moveTo>
                  <a:cubicBezTo>
                    <a:pt x="2159" y="1"/>
                    <a:pt x="1927" y="54"/>
                    <a:pt x="1695" y="126"/>
                  </a:cubicBezTo>
                  <a:cubicBezTo>
                    <a:pt x="1321" y="251"/>
                    <a:pt x="1035" y="447"/>
                    <a:pt x="768" y="715"/>
                  </a:cubicBezTo>
                  <a:cubicBezTo>
                    <a:pt x="714" y="786"/>
                    <a:pt x="678" y="839"/>
                    <a:pt x="661" y="929"/>
                  </a:cubicBezTo>
                  <a:lnTo>
                    <a:pt x="54" y="3141"/>
                  </a:lnTo>
                  <a:cubicBezTo>
                    <a:pt x="0" y="3355"/>
                    <a:pt x="107" y="3587"/>
                    <a:pt x="339" y="3641"/>
                  </a:cubicBezTo>
                  <a:cubicBezTo>
                    <a:pt x="375" y="3659"/>
                    <a:pt x="393" y="3659"/>
                    <a:pt x="446" y="3659"/>
                  </a:cubicBezTo>
                  <a:cubicBezTo>
                    <a:pt x="607" y="3659"/>
                    <a:pt x="768" y="3534"/>
                    <a:pt x="821" y="3355"/>
                  </a:cubicBezTo>
                  <a:lnTo>
                    <a:pt x="1356" y="1428"/>
                  </a:lnTo>
                  <a:lnTo>
                    <a:pt x="1356" y="8191"/>
                  </a:lnTo>
                  <a:lnTo>
                    <a:pt x="2159" y="8191"/>
                  </a:lnTo>
                  <a:lnTo>
                    <a:pt x="2159" y="4390"/>
                  </a:lnTo>
                  <a:lnTo>
                    <a:pt x="2695" y="4390"/>
                  </a:lnTo>
                  <a:lnTo>
                    <a:pt x="2695" y="8173"/>
                  </a:lnTo>
                  <a:lnTo>
                    <a:pt x="3498" y="8173"/>
                  </a:lnTo>
                  <a:lnTo>
                    <a:pt x="3498" y="1428"/>
                  </a:lnTo>
                  <a:lnTo>
                    <a:pt x="4033" y="3355"/>
                  </a:lnTo>
                  <a:cubicBezTo>
                    <a:pt x="4069" y="3534"/>
                    <a:pt x="4229" y="3659"/>
                    <a:pt x="4408" y="3659"/>
                  </a:cubicBezTo>
                  <a:cubicBezTo>
                    <a:pt x="4443" y="3659"/>
                    <a:pt x="4479" y="3659"/>
                    <a:pt x="4515" y="3641"/>
                  </a:cubicBezTo>
                  <a:cubicBezTo>
                    <a:pt x="4693" y="3587"/>
                    <a:pt x="4818" y="3355"/>
                    <a:pt x="4764" y="3141"/>
                  </a:cubicBezTo>
                  <a:lnTo>
                    <a:pt x="4158" y="929"/>
                  </a:lnTo>
                  <a:cubicBezTo>
                    <a:pt x="4140" y="839"/>
                    <a:pt x="4104" y="768"/>
                    <a:pt x="4051" y="715"/>
                  </a:cubicBezTo>
                  <a:cubicBezTo>
                    <a:pt x="3783" y="447"/>
                    <a:pt x="3480" y="251"/>
                    <a:pt x="3123" y="126"/>
                  </a:cubicBezTo>
                  <a:cubicBezTo>
                    <a:pt x="2909" y="54"/>
                    <a:pt x="2659" y="1"/>
                    <a:pt x="240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9" name="Shape 4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0" name="Google Shape;490;p24"/>
          <p:cNvSpPr/>
          <p:nvPr/>
        </p:nvSpPr>
        <p:spPr>
          <a:xfrm>
            <a:off x="-22400" y="1678541"/>
            <a:ext cx="9177600" cy="641075"/>
          </a:xfrm>
          <a:custGeom>
            <a:rect b="b" l="l" r="r" t="t"/>
            <a:pathLst>
              <a:path extrusionOk="0" h="25643" w="367104">
                <a:moveTo>
                  <a:pt x="0" y="25643"/>
                </a:moveTo>
                <a:cubicBezTo>
                  <a:pt x="7545" y="24000"/>
                  <a:pt x="25624" y="16529"/>
                  <a:pt x="45271" y="15782"/>
                </a:cubicBezTo>
                <a:cubicBezTo>
                  <a:pt x="64919" y="15035"/>
                  <a:pt x="95548" y="22654"/>
                  <a:pt x="117885" y="21160"/>
                </a:cubicBezTo>
                <a:cubicBezTo>
                  <a:pt x="140222" y="19666"/>
                  <a:pt x="158750" y="6966"/>
                  <a:pt x="179294" y="6817"/>
                </a:cubicBezTo>
                <a:cubicBezTo>
                  <a:pt x="199838" y="6668"/>
                  <a:pt x="218066" y="21385"/>
                  <a:pt x="241150" y="20264"/>
                </a:cubicBezTo>
                <a:cubicBezTo>
                  <a:pt x="264234" y="19143"/>
                  <a:pt x="296806" y="840"/>
                  <a:pt x="317798" y="93"/>
                </a:cubicBezTo>
                <a:cubicBezTo>
                  <a:pt x="338790" y="-654"/>
                  <a:pt x="358886" y="13167"/>
                  <a:pt x="367104" y="15782"/>
                </a:cubicBezTo>
              </a:path>
            </a:pathLst>
          </a:custGeom>
          <a:noFill/>
          <a:ln cap="flat" cmpd="sng" w="28575">
            <a:solidFill>
              <a:srgbClr val="D96976"/>
            </a:solidFill>
            <a:prstDash val="dot"/>
            <a:round/>
            <a:headEnd len="med" w="med" type="none"/>
            <a:tailEnd len="med" w="med" type="none"/>
          </a:ln>
        </p:spPr>
      </p:sp>
      <p:sp>
        <p:nvSpPr>
          <p:cNvPr id="491" name="Google Shape;491;p24"/>
          <p:cNvSpPr txBox="1"/>
          <p:nvPr>
            <p:ph type="title"/>
          </p:nvPr>
        </p:nvSpPr>
        <p:spPr>
          <a:xfrm>
            <a:off x="707825" y="597425"/>
            <a:ext cx="7686300" cy="5727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</a:t>
            </a:r>
            <a:r>
              <a:rPr lang="en-GB"/>
              <a:t>timeline</a:t>
            </a:r>
            <a:r>
              <a:rPr lang="en-GB"/>
              <a:t>.</a:t>
            </a:r>
            <a:endParaRPr/>
          </a:p>
        </p:txBody>
      </p:sp>
      <p:sp>
        <p:nvSpPr>
          <p:cNvPr id="492" name="Google Shape;492;p24"/>
          <p:cNvSpPr txBox="1"/>
          <p:nvPr>
            <p:ph idx="1" type="body"/>
          </p:nvPr>
        </p:nvSpPr>
        <p:spPr>
          <a:xfrm>
            <a:off x="275700" y="2527900"/>
            <a:ext cx="1577400" cy="203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93" name="Google Shape;493;p24"/>
          <p:cNvSpPr txBox="1"/>
          <p:nvPr>
            <p:ph idx="2" type="subTitle"/>
          </p:nvPr>
        </p:nvSpPr>
        <p:spPr>
          <a:xfrm>
            <a:off x="199500" y="1686000"/>
            <a:ext cx="1482300" cy="4668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4800">
                <a:solidFill>
                  <a:srgbClr val="E59BA3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rPr>
              <a:t>2000</a:t>
            </a:r>
            <a:endParaRPr sz="4800">
              <a:solidFill>
                <a:srgbClr val="E59BA3"/>
              </a:solidFill>
              <a:latin typeface="Mountains of Christmas"/>
              <a:ea typeface="Mountains of Christmas"/>
              <a:cs typeface="Mountains of Christmas"/>
              <a:sym typeface="Mountains of Christmas"/>
            </a:endParaRPr>
          </a:p>
        </p:txBody>
      </p:sp>
      <p:sp>
        <p:nvSpPr>
          <p:cNvPr id="494" name="Google Shape;494;p24"/>
          <p:cNvSpPr txBox="1"/>
          <p:nvPr>
            <p:ph idx="1" type="body"/>
          </p:nvPr>
        </p:nvSpPr>
        <p:spPr>
          <a:xfrm>
            <a:off x="2166835" y="264460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95" name="Google Shape;495;p24"/>
          <p:cNvSpPr txBox="1"/>
          <p:nvPr>
            <p:ph idx="2" type="subTitle"/>
          </p:nvPr>
        </p:nvSpPr>
        <p:spPr>
          <a:xfrm>
            <a:off x="2166837" y="1752600"/>
            <a:ext cx="1482300" cy="4668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4800">
                <a:solidFill>
                  <a:srgbClr val="E59BA3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rPr>
              <a:t>2005</a:t>
            </a:r>
            <a:endParaRPr sz="4800">
              <a:solidFill>
                <a:srgbClr val="E59BA3"/>
              </a:solidFill>
              <a:latin typeface="Mountains of Christmas"/>
              <a:ea typeface="Mountains of Christmas"/>
              <a:cs typeface="Mountains of Christmas"/>
              <a:sym typeface="Mountains of Christmas"/>
            </a:endParaRPr>
          </a:p>
        </p:txBody>
      </p:sp>
      <p:sp>
        <p:nvSpPr>
          <p:cNvPr id="496" name="Google Shape;496;p24"/>
          <p:cNvSpPr txBox="1"/>
          <p:nvPr>
            <p:ph idx="1" type="body"/>
          </p:nvPr>
        </p:nvSpPr>
        <p:spPr>
          <a:xfrm>
            <a:off x="3859594" y="233980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97" name="Google Shape;497;p24"/>
          <p:cNvSpPr txBox="1"/>
          <p:nvPr>
            <p:ph idx="2" type="subTitle"/>
          </p:nvPr>
        </p:nvSpPr>
        <p:spPr>
          <a:xfrm>
            <a:off x="3859600" y="1447800"/>
            <a:ext cx="1482300" cy="4668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4800">
                <a:solidFill>
                  <a:srgbClr val="E59BA3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rPr>
              <a:t>2010</a:t>
            </a:r>
            <a:endParaRPr sz="4800">
              <a:solidFill>
                <a:srgbClr val="E59BA3"/>
              </a:solidFill>
              <a:latin typeface="Mountains of Christmas"/>
              <a:ea typeface="Mountains of Christmas"/>
              <a:cs typeface="Mountains of Christmas"/>
              <a:sym typeface="Mountains of Christmas"/>
            </a:endParaRPr>
          </a:p>
        </p:txBody>
      </p:sp>
      <p:sp>
        <p:nvSpPr>
          <p:cNvPr id="498" name="Google Shape;498;p24"/>
          <p:cNvSpPr txBox="1"/>
          <p:nvPr>
            <p:ph idx="1" type="body"/>
          </p:nvPr>
        </p:nvSpPr>
        <p:spPr>
          <a:xfrm>
            <a:off x="5552354" y="256840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99" name="Google Shape;499;p24"/>
          <p:cNvSpPr txBox="1"/>
          <p:nvPr>
            <p:ph idx="2" type="subTitle"/>
          </p:nvPr>
        </p:nvSpPr>
        <p:spPr>
          <a:xfrm>
            <a:off x="5552362" y="1676400"/>
            <a:ext cx="1482300" cy="4668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4800">
                <a:solidFill>
                  <a:srgbClr val="E59BA3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rPr>
              <a:t>2015</a:t>
            </a:r>
            <a:endParaRPr sz="4800">
              <a:solidFill>
                <a:srgbClr val="E59BA3"/>
              </a:solidFill>
              <a:latin typeface="Mountains of Christmas"/>
              <a:ea typeface="Mountains of Christmas"/>
              <a:cs typeface="Mountains of Christmas"/>
              <a:sym typeface="Mountains of Christmas"/>
            </a:endParaRPr>
          </a:p>
        </p:txBody>
      </p:sp>
      <p:sp>
        <p:nvSpPr>
          <p:cNvPr id="500" name="Google Shape;500;p24"/>
          <p:cNvSpPr txBox="1"/>
          <p:nvPr>
            <p:ph idx="1" type="body"/>
          </p:nvPr>
        </p:nvSpPr>
        <p:spPr>
          <a:xfrm>
            <a:off x="7245114" y="211120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501" name="Google Shape;501;p24"/>
          <p:cNvSpPr txBox="1"/>
          <p:nvPr>
            <p:ph idx="2" type="subTitle"/>
          </p:nvPr>
        </p:nvSpPr>
        <p:spPr>
          <a:xfrm>
            <a:off x="7206150" y="1270725"/>
            <a:ext cx="1482300" cy="4668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4800">
                <a:solidFill>
                  <a:srgbClr val="E59BA3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rPr>
              <a:t>2020</a:t>
            </a:r>
            <a:endParaRPr sz="4800">
              <a:solidFill>
                <a:srgbClr val="E59BA3"/>
              </a:solidFill>
              <a:latin typeface="Mountains of Christmas"/>
              <a:ea typeface="Mountains of Christmas"/>
              <a:cs typeface="Mountains of Christmas"/>
              <a:sym typeface="Mountains of Christmas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5" name="Shape 5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6" name="Google Shape;506;p25"/>
          <p:cNvSpPr txBox="1"/>
          <p:nvPr>
            <p:ph type="title"/>
          </p:nvPr>
        </p:nvSpPr>
        <p:spPr>
          <a:xfrm flipH="1">
            <a:off x="4464675" y="1329450"/>
            <a:ext cx="4045200" cy="8526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507" name="Google Shape;507;p25"/>
          <p:cNvSpPr txBox="1"/>
          <p:nvPr>
            <p:ph idx="1" type="subTitle"/>
          </p:nvPr>
        </p:nvSpPr>
        <p:spPr>
          <a:xfrm flipH="1">
            <a:off x="4464666" y="2269675"/>
            <a:ext cx="4045200" cy="123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/>
              <a:t>If you are presenting a website, an internet product or an app, you can use this computer mockup to showcase it.</a:t>
            </a:r>
            <a:endParaRPr sz="14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/>
              <a:t>Just replace the screenshot with your own.</a:t>
            </a:r>
            <a:endParaRPr sz="1400"/>
          </a:p>
        </p:txBody>
      </p:sp>
      <p:grpSp>
        <p:nvGrpSpPr>
          <p:cNvPr id="508" name="Google Shape;508;p25"/>
          <p:cNvGrpSpPr/>
          <p:nvPr/>
        </p:nvGrpSpPr>
        <p:grpSpPr>
          <a:xfrm flipH="1">
            <a:off x="570300" y="1107269"/>
            <a:ext cx="3502880" cy="2928967"/>
            <a:chOff x="1295330" y="1868507"/>
            <a:chExt cx="4365503" cy="3647530"/>
          </a:xfrm>
        </p:grpSpPr>
        <p:grpSp>
          <p:nvGrpSpPr>
            <p:cNvPr id="509" name="Google Shape;509;p25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510" name="Google Shape;510;p25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511" name="Google Shape;511;p25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2" name="Google Shape;512;p25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3" name="Google Shape;513;p25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14" name="Google Shape;514;p25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515" name="Google Shape;515;p25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6" name="Google Shape;516;p25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17" name="Google Shape;517;p25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518" name="Google Shape;518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09112" y="1293850"/>
            <a:ext cx="3425247" cy="193265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2" name="Shape 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23" name="Google Shape;523;p26"/>
          <p:cNvGrpSpPr/>
          <p:nvPr/>
        </p:nvGrpSpPr>
        <p:grpSpPr>
          <a:xfrm>
            <a:off x="4573387" y="1363045"/>
            <a:ext cx="4291168" cy="2201037"/>
            <a:chOff x="3289100" y="2648488"/>
            <a:chExt cx="5622600" cy="2876421"/>
          </a:xfrm>
        </p:grpSpPr>
        <p:grpSp>
          <p:nvGrpSpPr>
            <p:cNvPr id="524" name="Google Shape;524;p26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525" name="Google Shape;525;p26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26" name="Google Shape;526;p26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527" name="Google Shape;527;p26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28" name="Google Shape;528;p26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29" name="Google Shape;529;p26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30" name="Google Shape;530;p26"/>
          <p:cNvSpPr txBox="1"/>
          <p:nvPr>
            <p:ph type="title"/>
          </p:nvPr>
        </p:nvSpPr>
        <p:spPr>
          <a:xfrm flipH="1">
            <a:off x="578475" y="1329450"/>
            <a:ext cx="4045200" cy="8526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200"/>
              <a:t>Add your title here</a:t>
            </a:r>
            <a:endParaRPr sz="4200"/>
          </a:p>
        </p:txBody>
      </p:sp>
      <p:sp>
        <p:nvSpPr>
          <p:cNvPr id="531" name="Google Shape;531;p26"/>
          <p:cNvSpPr txBox="1"/>
          <p:nvPr>
            <p:ph idx="4294967295" type="subTitle"/>
          </p:nvPr>
        </p:nvSpPr>
        <p:spPr>
          <a:xfrm flipH="1">
            <a:off x="578466" y="2269675"/>
            <a:ext cx="4045200" cy="123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rgbClr val="FFFFFF"/>
                </a:solidFill>
              </a:rPr>
              <a:t>If you are presenting a website, an internet product or an app, you can use this Laptop mockup to showcase it.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400">
                <a:solidFill>
                  <a:srgbClr val="FFFFFF"/>
                </a:solidFill>
              </a:rPr>
              <a:t>Just replace the screenshot with your own.</a:t>
            </a:r>
            <a:endParaRPr sz="1400">
              <a:solidFill>
                <a:srgbClr val="FFFFFF"/>
              </a:solidFill>
            </a:endParaRPr>
          </a:p>
        </p:txBody>
      </p:sp>
      <p:pic>
        <p:nvPicPr>
          <p:cNvPr id="532" name="Google Shape;532;p2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128051" y="1601525"/>
            <a:ext cx="3181801" cy="179527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37" name="Google Shape;537;p27"/>
          <p:cNvGrpSpPr/>
          <p:nvPr/>
        </p:nvGrpSpPr>
        <p:grpSpPr>
          <a:xfrm flipH="1">
            <a:off x="798900" y="740371"/>
            <a:ext cx="2518370" cy="3688797"/>
            <a:chOff x="6953045" y="1252870"/>
            <a:chExt cx="3186600" cy="4559700"/>
          </a:xfrm>
        </p:grpSpPr>
        <p:sp>
          <p:nvSpPr>
            <p:cNvPr id="538" name="Google Shape;538;p27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27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27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1" name="Google Shape;541;p27"/>
          <p:cNvSpPr txBox="1"/>
          <p:nvPr>
            <p:ph type="title"/>
          </p:nvPr>
        </p:nvSpPr>
        <p:spPr>
          <a:xfrm flipH="1">
            <a:off x="3855075" y="1329450"/>
            <a:ext cx="4045200" cy="8526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542" name="Google Shape;542;p27"/>
          <p:cNvSpPr txBox="1"/>
          <p:nvPr>
            <p:ph idx="1" type="subTitle"/>
          </p:nvPr>
        </p:nvSpPr>
        <p:spPr>
          <a:xfrm flipH="1">
            <a:off x="3855066" y="2269675"/>
            <a:ext cx="4045200" cy="123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/>
              <a:t>If you are presenting a website, an internet product or an app, you can use this tablet mockup to showcase it.</a:t>
            </a:r>
            <a:endParaRPr sz="14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/>
              <a:t>Just replace the screenshot with your own.</a:t>
            </a:r>
            <a:endParaRPr sz="1400"/>
          </a:p>
        </p:txBody>
      </p:sp>
      <p:pic>
        <p:nvPicPr>
          <p:cNvPr id="543" name="Google Shape;543;p27"/>
          <p:cNvPicPr preferRelativeResize="0"/>
          <p:nvPr/>
        </p:nvPicPr>
        <p:blipFill rotWithShape="1">
          <a:blip r:embed="rId3">
            <a:alphaModFix/>
          </a:blip>
          <a:srcRect b="10201" l="0" r="0" t="0"/>
          <a:stretch/>
        </p:blipFill>
        <p:spPr>
          <a:xfrm>
            <a:off x="901525" y="1009750"/>
            <a:ext cx="2352675" cy="3012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7" name="Shape 5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48" name="Google Shape;548;p28"/>
          <p:cNvGrpSpPr/>
          <p:nvPr/>
        </p:nvGrpSpPr>
        <p:grpSpPr>
          <a:xfrm>
            <a:off x="5709588" y="637516"/>
            <a:ext cx="2098813" cy="3868480"/>
            <a:chOff x="8625436" y="1258061"/>
            <a:chExt cx="2388000" cy="4396500"/>
          </a:xfrm>
        </p:grpSpPr>
        <p:sp>
          <p:nvSpPr>
            <p:cNvPr id="549" name="Google Shape;549;p28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28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28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52" name="Google Shape;552;p28"/>
          <p:cNvSpPr txBox="1"/>
          <p:nvPr>
            <p:ph type="title"/>
          </p:nvPr>
        </p:nvSpPr>
        <p:spPr>
          <a:xfrm flipH="1">
            <a:off x="959475" y="1329450"/>
            <a:ext cx="4045200" cy="8526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200"/>
              <a:t>Add your title here</a:t>
            </a:r>
            <a:endParaRPr sz="4200"/>
          </a:p>
        </p:txBody>
      </p:sp>
      <p:sp>
        <p:nvSpPr>
          <p:cNvPr id="553" name="Google Shape;553;p28"/>
          <p:cNvSpPr txBox="1"/>
          <p:nvPr>
            <p:ph idx="4294967295" type="subTitle"/>
          </p:nvPr>
        </p:nvSpPr>
        <p:spPr>
          <a:xfrm flipH="1">
            <a:off x="959466" y="2269675"/>
            <a:ext cx="4045200" cy="123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400">
                <a:solidFill>
                  <a:srgbClr val="FFFFFF"/>
                </a:solidFill>
              </a:rPr>
              <a:t>If you are presenting a website, an internet product or an app, you can use this smartphone mockup to showcase it.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400">
                <a:solidFill>
                  <a:srgbClr val="FFFFFF"/>
                </a:solidFill>
              </a:rPr>
              <a:t>Just replace the screenshot with your own.</a:t>
            </a:r>
            <a:endParaRPr sz="1400">
              <a:solidFill>
                <a:srgbClr val="FFFFFF"/>
              </a:solidFill>
            </a:endParaRPr>
          </a:p>
        </p:txBody>
      </p:sp>
      <p:pic>
        <p:nvPicPr>
          <p:cNvPr id="554" name="Google Shape;554;p28"/>
          <p:cNvPicPr preferRelativeResize="0"/>
          <p:nvPr/>
        </p:nvPicPr>
        <p:blipFill rotWithShape="1">
          <a:blip r:embed="rId3">
            <a:alphaModFix/>
          </a:blip>
          <a:srcRect b="2810" l="3527" r="11683" t="2250"/>
          <a:stretch/>
        </p:blipFill>
        <p:spPr>
          <a:xfrm>
            <a:off x="5747500" y="925475"/>
            <a:ext cx="2002224" cy="317687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8" name="Shape 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9" name="Google Shape;559;p29"/>
          <p:cNvSpPr txBox="1"/>
          <p:nvPr>
            <p:ph type="title"/>
          </p:nvPr>
        </p:nvSpPr>
        <p:spPr>
          <a:xfrm>
            <a:off x="2249725" y="614025"/>
            <a:ext cx="4814400" cy="40890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3" name="Shape 5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4" name="Google Shape;564;p30"/>
          <p:cNvSpPr txBox="1"/>
          <p:nvPr>
            <p:ph type="title"/>
          </p:nvPr>
        </p:nvSpPr>
        <p:spPr>
          <a:xfrm>
            <a:off x="6273825" y="1465050"/>
            <a:ext cx="2558400" cy="841800"/>
          </a:xfrm>
          <a:prstGeom prst="rect">
            <a:avLst/>
          </a:prstGeom>
          <a:effectLst>
            <a:outerShdw rotWithShape="0" algn="bl" dist="19050">
              <a:srgbClr val="000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Icons</a:t>
            </a:r>
            <a:endParaRPr/>
          </a:p>
        </p:txBody>
      </p:sp>
      <p:grpSp>
        <p:nvGrpSpPr>
          <p:cNvPr id="565" name="Google Shape;565;p30"/>
          <p:cNvGrpSpPr/>
          <p:nvPr/>
        </p:nvGrpSpPr>
        <p:grpSpPr>
          <a:xfrm flipH="1">
            <a:off x="4880797" y="800948"/>
            <a:ext cx="303870" cy="199233"/>
            <a:chOff x="4797800" y="1994125"/>
            <a:chExt cx="306475" cy="186025"/>
          </a:xfrm>
        </p:grpSpPr>
        <p:sp>
          <p:nvSpPr>
            <p:cNvPr id="566" name="Google Shape;566;p30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0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8" name="Google Shape;568;p30"/>
          <p:cNvSpPr/>
          <p:nvPr/>
        </p:nvSpPr>
        <p:spPr>
          <a:xfrm flipH="1">
            <a:off x="5339001" y="813556"/>
            <a:ext cx="263615" cy="24223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30"/>
          <p:cNvSpPr/>
          <p:nvPr/>
        </p:nvSpPr>
        <p:spPr>
          <a:xfrm flipH="1">
            <a:off x="5755561" y="748025"/>
            <a:ext cx="158367" cy="312946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30"/>
          <p:cNvSpPr/>
          <p:nvPr/>
        </p:nvSpPr>
        <p:spPr>
          <a:xfrm flipH="1">
            <a:off x="4504605" y="801358"/>
            <a:ext cx="264061" cy="199233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1" name="Google Shape;571;p30"/>
          <p:cNvSpPr/>
          <p:nvPr/>
        </p:nvSpPr>
        <p:spPr>
          <a:xfrm flipH="1">
            <a:off x="4140689" y="767682"/>
            <a:ext cx="250354" cy="266599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30"/>
          <p:cNvSpPr/>
          <p:nvPr/>
        </p:nvSpPr>
        <p:spPr>
          <a:xfrm flipH="1">
            <a:off x="3424812" y="794141"/>
            <a:ext cx="224253" cy="220733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3" name="Google Shape;573;p30"/>
          <p:cNvGrpSpPr/>
          <p:nvPr/>
        </p:nvGrpSpPr>
        <p:grpSpPr>
          <a:xfrm flipH="1">
            <a:off x="2975666" y="804060"/>
            <a:ext cx="264061" cy="199715"/>
            <a:chOff x="4250025" y="2848800"/>
            <a:chExt cx="266325" cy="186475"/>
          </a:xfrm>
        </p:grpSpPr>
        <p:sp>
          <p:nvSpPr>
            <p:cNvPr id="574" name="Google Shape;574;p30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0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6" name="Google Shape;576;p30"/>
          <p:cNvGrpSpPr/>
          <p:nvPr/>
        </p:nvGrpSpPr>
        <p:grpSpPr>
          <a:xfrm flipH="1">
            <a:off x="2534298" y="775866"/>
            <a:ext cx="257418" cy="256558"/>
            <a:chOff x="4707700" y="2822475"/>
            <a:chExt cx="259625" cy="239550"/>
          </a:xfrm>
        </p:grpSpPr>
        <p:sp>
          <p:nvSpPr>
            <p:cNvPr id="577" name="Google Shape;577;p30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0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0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0" name="Google Shape;580;p30"/>
          <p:cNvSpPr/>
          <p:nvPr/>
        </p:nvSpPr>
        <p:spPr>
          <a:xfrm flipH="1">
            <a:off x="2180643" y="778849"/>
            <a:ext cx="255658" cy="251444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30"/>
          <p:cNvSpPr/>
          <p:nvPr/>
        </p:nvSpPr>
        <p:spPr>
          <a:xfrm flipH="1">
            <a:off x="1779625" y="804665"/>
            <a:ext cx="264061" cy="199715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2" name="Google Shape;582;p30"/>
          <p:cNvGrpSpPr/>
          <p:nvPr/>
        </p:nvGrpSpPr>
        <p:grpSpPr>
          <a:xfrm flipH="1">
            <a:off x="1301721" y="747190"/>
            <a:ext cx="263615" cy="313428"/>
            <a:chOff x="6425500" y="2795700"/>
            <a:chExt cx="265875" cy="292650"/>
          </a:xfrm>
        </p:grpSpPr>
        <p:sp>
          <p:nvSpPr>
            <p:cNvPr id="583" name="Google Shape;583;p30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0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5" name="Google Shape;585;p30"/>
          <p:cNvSpPr/>
          <p:nvPr/>
        </p:nvSpPr>
        <p:spPr>
          <a:xfrm flipH="1">
            <a:off x="927635" y="772890"/>
            <a:ext cx="264507" cy="263707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6" name="Google Shape;586;p30"/>
          <p:cNvGrpSpPr/>
          <p:nvPr/>
        </p:nvGrpSpPr>
        <p:grpSpPr>
          <a:xfrm flipH="1">
            <a:off x="494100" y="790145"/>
            <a:ext cx="262723" cy="228203"/>
            <a:chOff x="5549875" y="2418425"/>
            <a:chExt cx="264975" cy="213075"/>
          </a:xfrm>
        </p:grpSpPr>
        <p:sp>
          <p:nvSpPr>
            <p:cNvPr id="587" name="Google Shape;587;p30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0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9" name="Google Shape;589;p30"/>
          <p:cNvSpPr/>
          <p:nvPr/>
        </p:nvSpPr>
        <p:spPr>
          <a:xfrm flipH="1">
            <a:off x="5772149" y="1268648"/>
            <a:ext cx="125202" cy="299077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0" name="Google Shape;590;p30"/>
          <p:cNvGrpSpPr/>
          <p:nvPr/>
        </p:nvGrpSpPr>
        <p:grpSpPr>
          <a:xfrm flipH="1">
            <a:off x="4960033" y="1296525"/>
            <a:ext cx="224699" cy="242233"/>
            <a:chOff x="3739275" y="2525850"/>
            <a:chExt cx="226625" cy="226175"/>
          </a:xfrm>
        </p:grpSpPr>
        <p:sp>
          <p:nvSpPr>
            <p:cNvPr id="591" name="Google Shape;591;p30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0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0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0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5" name="Google Shape;595;p30"/>
          <p:cNvGrpSpPr/>
          <p:nvPr/>
        </p:nvGrpSpPr>
        <p:grpSpPr>
          <a:xfrm flipH="1">
            <a:off x="5375483" y="1275493"/>
            <a:ext cx="204348" cy="284297"/>
            <a:chOff x="4518575" y="2506200"/>
            <a:chExt cx="206100" cy="265450"/>
          </a:xfrm>
        </p:grpSpPr>
        <p:sp>
          <p:nvSpPr>
            <p:cNvPr id="596" name="Google Shape;596;p30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0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0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0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0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0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0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0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0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5" name="Google Shape;605;p30"/>
          <p:cNvGrpSpPr/>
          <p:nvPr/>
        </p:nvGrpSpPr>
        <p:grpSpPr>
          <a:xfrm flipH="1">
            <a:off x="4544221" y="1296732"/>
            <a:ext cx="224723" cy="242233"/>
            <a:chOff x="4164375" y="1677425"/>
            <a:chExt cx="226650" cy="226175"/>
          </a:xfrm>
        </p:grpSpPr>
        <p:sp>
          <p:nvSpPr>
            <p:cNvPr id="606" name="Google Shape;606;p30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0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0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0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0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1" name="Google Shape;611;p30"/>
          <p:cNvGrpSpPr/>
          <p:nvPr/>
        </p:nvGrpSpPr>
        <p:grpSpPr>
          <a:xfrm flipH="1">
            <a:off x="3754215" y="1289809"/>
            <a:ext cx="224253" cy="242233"/>
            <a:chOff x="5226025" y="1677425"/>
            <a:chExt cx="226175" cy="226175"/>
          </a:xfrm>
        </p:grpSpPr>
        <p:sp>
          <p:nvSpPr>
            <p:cNvPr id="612" name="Google Shape;612;p30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0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30"/>
          <p:cNvGrpSpPr/>
          <p:nvPr/>
        </p:nvGrpSpPr>
        <p:grpSpPr>
          <a:xfrm flipH="1">
            <a:off x="4149177" y="1289911"/>
            <a:ext cx="224253" cy="242233"/>
            <a:chOff x="4835275" y="1198350"/>
            <a:chExt cx="226175" cy="226175"/>
          </a:xfrm>
        </p:grpSpPr>
        <p:sp>
          <p:nvSpPr>
            <p:cNvPr id="615" name="Google Shape;615;p30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0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" name="Google Shape;617;p30"/>
          <p:cNvGrpSpPr/>
          <p:nvPr/>
        </p:nvGrpSpPr>
        <p:grpSpPr>
          <a:xfrm flipH="1">
            <a:off x="2847844" y="1277261"/>
            <a:ext cx="260517" cy="281432"/>
            <a:chOff x="968775" y="1180050"/>
            <a:chExt cx="262750" cy="262775"/>
          </a:xfrm>
        </p:grpSpPr>
        <p:sp>
          <p:nvSpPr>
            <p:cNvPr id="618" name="Google Shape;618;p30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0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0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" name="Google Shape;621;p30"/>
          <p:cNvGrpSpPr/>
          <p:nvPr/>
        </p:nvGrpSpPr>
        <p:grpSpPr>
          <a:xfrm flipH="1">
            <a:off x="3294955" y="1329954"/>
            <a:ext cx="289716" cy="176019"/>
            <a:chOff x="1678900" y="1231350"/>
            <a:chExt cx="292200" cy="164350"/>
          </a:xfrm>
        </p:grpSpPr>
        <p:sp>
          <p:nvSpPr>
            <p:cNvPr id="622" name="Google Shape;622;p30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0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0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5" name="Google Shape;625;p30"/>
          <p:cNvSpPr/>
          <p:nvPr/>
        </p:nvSpPr>
        <p:spPr>
          <a:xfrm flipH="1">
            <a:off x="2410996" y="1268661"/>
            <a:ext cx="184469" cy="28523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6" name="Google Shape;626;p30"/>
          <p:cNvGrpSpPr/>
          <p:nvPr/>
        </p:nvGrpSpPr>
        <p:grpSpPr>
          <a:xfrm flipH="1">
            <a:off x="2020748" y="1272239"/>
            <a:ext cx="241505" cy="277496"/>
            <a:chOff x="2405550" y="1181850"/>
            <a:chExt cx="243575" cy="259100"/>
          </a:xfrm>
        </p:grpSpPr>
        <p:sp>
          <p:nvSpPr>
            <p:cNvPr id="627" name="Google Shape;627;p30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0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0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0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0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0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3" name="Google Shape;633;p30"/>
          <p:cNvSpPr/>
          <p:nvPr/>
        </p:nvSpPr>
        <p:spPr>
          <a:xfrm flipH="1">
            <a:off x="1581928" y="1290366"/>
            <a:ext cx="224253" cy="24223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4" name="Google Shape;634;p30"/>
          <p:cNvGrpSpPr/>
          <p:nvPr/>
        </p:nvGrpSpPr>
        <p:grpSpPr>
          <a:xfrm flipH="1">
            <a:off x="1272406" y="1270513"/>
            <a:ext cx="214957" cy="280950"/>
            <a:chOff x="3086700" y="1180050"/>
            <a:chExt cx="216800" cy="262325"/>
          </a:xfrm>
        </p:grpSpPr>
        <p:sp>
          <p:nvSpPr>
            <p:cNvPr id="635" name="Google Shape;635;p30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0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7" name="Google Shape;637;p30"/>
          <p:cNvGrpSpPr/>
          <p:nvPr/>
        </p:nvGrpSpPr>
        <p:grpSpPr>
          <a:xfrm flipH="1">
            <a:off x="936232" y="1261195"/>
            <a:ext cx="171182" cy="299585"/>
            <a:chOff x="3741075" y="1171575"/>
            <a:chExt cx="172650" cy="279725"/>
          </a:xfrm>
        </p:grpSpPr>
        <p:sp>
          <p:nvSpPr>
            <p:cNvPr id="638" name="Google Shape;638;p30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0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0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0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2" name="Google Shape;642;p30"/>
          <p:cNvSpPr/>
          <p:nvPr/>
        </p:nvSpPr>
        <p:spPr>
          <a:xfrm flipH="1">
            <a:off x="500910" y="1271004"/>
            <a:ext cx="262747" cy="281405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3" name="Google Shape;643;p30"/>
          <p:cNvGrpSpPr/>
          <p:nvPr/>
        </p:nvGrpSpPr>
        <p:grpSpPr>
          <a:xfrm flipH="1">
            <a:off x="5702627" y="1845837"/>
            <a:ext cx="263640" cy="199260"/>
            <a:chOff x="952700" y="1101100"/>
            <a:chExt cx="265900" cy="186050"/>
          </a:xfrm>
        </p:grpSpPr>
        <p:sp>
          <p:nvSpPr>
            <p:cNvPr id="644" name="Google Shape;644;p30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0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0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7" name="Google Shape;647;p30"/>
          <p:cNvSpPr/>
          <p:nvPr/>
        </p:nvSpPr>
        <p:spPr>
          <a:xfrm flipH="1">
            <a:off x="5386540" y="1780567"/>
            <a:ext cx="184890" cy="284779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8" name="Google Shape;648;p30"/>
          <p:cNvSpPr/>
          <p:nvPr/>
        </p:nvSpPr>
        <p:spPr>
          <a:xfrm flipH="1">
            <a:off x="4957811" y="1802098"/>
            <a:ext cx="297227" cy="313696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9" name="Google Shape;649;p30"/>
          <p:cNvSpPr/>
          <p:nvPr/>
        </p:nvSpPr>
        <p:spPr>
          <a:xfrm flipH="1">
            <a:off x="4555625" y="1802152"/>
            <a:ext cx="270704" cy="23653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30"/>
          <p:cNvSpPr/>
          <p:nvPr/>
        </p:nvSpPr>
        <p:spPr>
          <a:xfrm flipH="1">
            <a:off x="4135762" y="1832119"/>
            <a:ext cx="233548" cy="264698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1" name="Google Shape;651;p30"/>
          <p:cNvGrpSpPr/>
          <p:nvPr/>
        </p:nvGrpSpPr>
        <p:grpSpPr>
          <a:xfrm flipH="1">
            <a:off x="3709377" y="1829025"/>
            <a:ext cx="238406" cy="270427"/>
            <a:chOff x="5583325" y="1073450"/>
            <a:chExt cx="240450" cy="252500"/>
          </a:xfrm>
        </p:grpSpPr>
        <p:sp>
          <p:nvSpPr>
            <p:cNvPr id="652" name="Google Shape;652;p30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0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0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0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6" name="Google Shape;656;p30"/>
          <p:cNvGrpSpPr/>
          <p:nvPr/>
        </p:nvGrpSpPr>
        <p:grpSpPr>
          <a:xfrm flipH="1">
            <a:off x="3294797" y="1820821"/>
            <a:ext cx="290138" cy="231738"/>
            <a:chOff x="1502275" y="3638775"/>
            <a:chExt cx="292625" cy="216375"/>
          </a:xfrm>
        </p:grpSpPr>
        <p:sp>
          <p:nvSpPr>
            <p:cNvPr id="657" name="Google Shape;657;p30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0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0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0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0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" name="Google Shape;662;p30"/>
          <p:cNvGrpSpPr/>
          <p:nvPr/>
        </p:nvGrpSpPr>
        <p:grpSpPr>
          <a:xfrm flipH="1">
            <a:off x="2902822" y="1777181"/>
            <a:ext cx="265821" cy="284752"/>
            <a:chOff x="3171000" y="4021950"/>
            <a:chExt cx="268100" cy="265875"/>
          </a:xfrm>
        </p:grpSpPr>
        <p:sp>
          <p:nvSpPr>
            <p:cNvPr id="663" name="Google Shape;663;p30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0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5" name="Google Shape;665;p30"/>
          <p:cNvSpPr/>
          <p:nvPr/>
        </p:nvSpPr>
        <p:spPr>
          <a:xfrm flipH="1">
            <a:off x="2482218" y="1804401"/>
            <a:ext cx="295888" cy="320122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" name="Google Shape;666;p30"/>
          <p:cNvSpPr/>
          <p:nvPr/>
        </p:nvSpPr>
        <p:spPr>
          <a:xfrm flipH="1">
            <a:off x="2098259" y="1792189"/>
            <a:ext cx="264061" cy="28534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7" name="Google Shape;667;p30"/>
          <p:cNvGrpSpPr/>
          <p:nvPr/>
        </p:nvGrpSpPr>
        <p:grpSpPr>
          <a:xfrm flipH="1">
            <a:off x="1725870" y="1817764"/>
            <a:ext cx="250800" cy="270909"/>
            <a:chOff x="5684575" y="4038000"/>
            <a:chExt cx="252950" cy="252950"/>
          </a:xfrm>
        </p:grpSpPr>
        <p:sp>
          <p:nvSpPr>
            <p:cNvPr id="668" name="Google Shape;668;p30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0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0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0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0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0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" name="Google Shape;674;p30"/>
          <p:cNvGrpSpPr/>
          <p:nvPr/>
        </p:nvGrpSpPr>
        <p:grpSpPr>
          <a:xfrm flipH="1">
            <a:off x="1346190" y="1785131"/>
            <a:ext cx="185336" cy="313883"/>
            <a:chOff x="1982675" y="3599525"/>
            <a:chExt cx="186925" cy="293075"/>
          </a:xfrm>
        </p:grpSpPr>
        <p:sp>
          <p:nvSpPr>
            <p:cNvPr id="675" name="Google Shape;675;p30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0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0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0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0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" name="Google Shape;680;p30"/>
          <p:cNvGrpSpPr/>
          <p:nvPr/>
        </p:nvGrpSpPr>
        <p:grpSpPr>
          <a:xfrm flipH="1">
            <a:off x="1018440" y="1785131"/>
            <a:ext cx="133580" cy="313428"/>
            <a:chOff x="2397075" y="3602200"/>
            <a:chExt cx="134725" cy="292650"/>
          </a:xfrm>
        </p:grpSpPr>
        <p:sp>
          <p:nvSpPr>
            <p:cNvPr id="681" name="Google Shape;681;p30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0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0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0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0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6" name="Google Shape;686;p30"/>
          <p:cNvGrpSpPr/>
          <p:nvPr/>
        </p:nvGrpSpPr>
        <p:grpSpPr>
          <a:xfrm flipH="1">
            <a:off x="5741479" y="2322879"/>
            <a:ext cx="184890" cy="301486"/>
            <a:chOff x="2717350" y="3603525"/>
            <a:chExt cx="186475" cy="281500"/>
          </a:xfrm>
        </p:grpSpPr>
        <p:sp>
          <p:nvSpPr>
            <p:cNvPr id="687" name="Google Shape;687;p30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0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0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0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1" name="Google Shape;691;p30"/>
          <p:cNvSpPr/>
          <p:nvPr/>
        </p:nvSpPr>
        <p:spPr>
          <a:xfrm flipH="1">
            <a:off x="534479" y="1804589"/>
            <a:ext cx="290609" cy="26330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2" name="Google Shape;692;p30"/>
          <p:cNvGrpSpPr/>
          <p:nvPr/>
        </p:nvGrpSpPr>
        <p:grpSpPr>
          <a:xfrm flipH="1">
            <a:off x="5345128" y="2331005"/>
            <a:ext cx="249040" cy="285234"/>
            <a:chOff x="3927075" y="3612900"/>
            <a:chExt cx="251175" cy="266325"/>
          </a:xfrm>
        </p:grpSpPr>
        <p:sp>
          <p:nvSpPr>
            <p:cNvPr id="693" name="Google Shape;693;p30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0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" name="Google Shape;695;p30"/>
          <p:cNvGrpSpPr/>
          <p:nvPr/>
        </p:nvGrpSpPr>
        <p:grpSpPr>
          <a:xfrm flipH="1">
            <a:off x="4945975" y="2377829"/>
            <a:ext cx="252114" cy="272810"/>
            <a:chOff x="4324975" y="3617800"/>
            <a:chExt cx="254275" cy="254725"/>
          </a:xfrm>
        </p:grpSpPr>
        <p:sp>
          <p:nvSpPr>
            <p:cNvPr id="696" name="Google Shape;696;p30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0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0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9" name="Google Shape;699;p30"/>
          <p:cNvGrpSpPr/>
          <p:nvPr/>
        </p:nvGrpSpPr>
        <p:grpSpPr>
          <a:xfrm flipH="1">
            <a:off x="4497941" y="2429425"/>
            <a:ext cx="299904" cy="171065"/>
            <a:chOff x="4728650" y="3665975"/>
            <a:chExt cx="302475" cy="159725"/>
          </a:xfrm>
        </p:grpSpPr>
        <p:sp>
          <p:nvSpPr>
            <p:cNvPr id="700" name="Google Shape;700;p30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0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2" name="Google Shape;702;p30"/>
          <p:cNvGrpSpPr/>
          <p:nvPr/>
        </p:nvGrpSpPr>
        <p:grpSpPr>
          <a:xfrm flipH="1">
            <a:off x="4115806" y="2395767"/>
            <a:ext cx="287039" cy="222179"/>
            <a:chOff x="5164925" y="3642775"/>
            <a:chExt cx="289500" cy="207450"/>
          </a:xfrm>
        </p:grpSpPr>
        <p:sp>
          <p:nvSpPr>
            <p:cNvPr id="703" name="Google Shape;703;p30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0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0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0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0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8" name="Google Shape;708;p30"/>
          <p:cNvSpPr/>
          <p:nvPr/>
        </p:nvSpPr>
        <p:spPr>
          <a:xfrm flipH="1">
            <a:off x="3681619" y="2328197"/>
            <a:ext cx="270704" cy="292383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9" name="Google Shape;709;p30"/>
          <p:cNvSpPr/>
          <p:nvPr/>
        </p:nvSpPr>
        <p:spPr>
          <a:xfrm flipH="1">
            <a:off x="3323689" y="2353277"/>
            <a:ext cx="250775" cy="24223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0" name="Google Shape;710;p30"/>
          <p:cNvSpPr/>
          <p:nvPr/>
        </p:nvSpPr>
        <p:spPr>
          <a:xfrm flipH="1">
            <a:off x="2977700" y="2344828"/>
            <a:ext cx="238852" cy="259128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1" name="Google Shape;711;p30"/>
          <p:cNvSpPr/>
          <p:nvPr/>
        </p:nvSpPr>
        <p:spPr>
          <a:xfrm flipH="1">
            <a:off x="2517192" y="2286902"/>
            <a:ext cx="263615" cy="284779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" name="Google Shape;712;p30"/>
          <p:cNvSpPr/>
          <p:nvPr/>
        </p:nvSpPr>
        <p:spPr>
          <a:xfrm flipH="1">
            <a:off x="2135182" y="2286674"/>
            <a:ext cx="263615" cy="28523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" name="Google Shape;713;p30"/>
          <p:cNvSpPr/>
          <p:nvPr/>
        </p:nvSpPr>
        <p:spPr>
          <a:xfrm flipH="1">
            <a:off x="1761575" y="2280742"/>
            <a:ext cx="255212" cy="33013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" name="Google Shape;714;p30"/>
          <p:cNvSpPr/>
          <p:nvPr/>
        </p:nvSpPr>
        <p:spPr>
          <a:xfrm flipH="1">
            <a:off x="1332467" y="2325104"/>
            <a:ext cx="223831" cy="270535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5" name="Google Shape;715;p30"/>
          <p:cNvGrpSpPr/>
          <p:nvPr/>
        </p:nvGrpSpPr>
        <p:grpSpPr>
          <a:xfrm flipH="1">
            <a:off x="916940" y="2328461"/>
            <a:ext cx="245471" cy="262904"/>
            <a:chOff x="5717150" y="2098500"/>
            <a:chExt cx="247575" cy="245475"/>
          </a:xfrm>
        </p:grpSpPr>
        <p:sp>
          <p:nvSpPr>
            <p:cNvPr id="716" name="Google Shape;716;p30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0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0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9" name="Google Shape;719;p30"/>
          <p:cNvSpPr/>
          <p:nvPr/>
        </p:nvSpPr>
        <p:spPr>
          <a:xfrm flipH="1">
            <a:off x="537946" y="2275922"/>
            <a:ext cx="212330" cy="306734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0" name="Google Shape;720;p30"/>
          <p:cNvSpPr/>
          <p:nvPr/>
        </p:nvSpPr>
        <p:spPr>
          <a:xfrm flipH="1">
            <a:off x="5696289" y="2903465"/>
            <a:ext cx="276876" cy="199260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" name="Google Shape;721;p30"/>
          <p:cNvSpPr/>
          <p:nvPr/>
        </p:nvSpPr>
        <p:spPr>
          <a:xfrm flipH="1">
            <a:off x="5358675" y="2888415"/>
            <a:ext cx="224277" cy="229355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2" name="Google Shape;722;p30"/>
          <p:cNvGrpSpPr/>
          <p:nvPr/>
        </p:nvGrpSpPr>
        <p:grpSpPr>
          <a:xfrm flipH="1">
            <a:off x="4965183" y="2831995"/>
            <a:ext cx="264061" cy="249409"/>
            <a:chOff x="6435300" y="2742175"/>
            <a:chExt cx="266325" cy="232875"/>
          </a:xfrm>
        </p:grpSpPr>
        <p:sp>
          <p:nvSpPr>
            <p:cNvPr id="723" name="Google Shape;723;p30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0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5" name="Google Shape;725;p30"/>
          <p:cNvGrpSpPr/>
          <p:nvPr/>
        </p:nvGrpSpPr>
        <p:grpSpPr>
          <a:xfrm flipH="1">
            <a:off x="4193754" y="2894198"/>
            <a:ext cx="250354" cy="270428"/>
            <a:chOff x="674800" y="2146225"/>
            <a:chExt cx="252500" cy="252500"/>
          </a:xfrm>
        </p:grpSpPr>
        <p:sp>
          <p:nvSpPr>
            <p:cNvPr id="726" name="Google Shape;726;p30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0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0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0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30"/>
          <p:cNvGrpSpPr/>
          <p:nvPr/>
        </p:nvGrpSpPr>
        <p:grpSpPr>
          <a:xfrm flipH="1">
            <a:off x="3798454" y="2903223"/>
            <a:ext cx="250354" cy="270428"/>
            <a:chOff x="2164225" y="2146225"/>
            <a:chExt cx="252500" cy="252500"/>
          </a:xfrm>
        </p:grpSpPr>
        <p:sp>
          <p:nvSpPr>
            <p:cNvPr id="731" name="Google Shape;731;p30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0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0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0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" name="Google Shape;735;p30"/>
          <p:cNvGrpSpPr/>
          <p:nvPr/>
        </p:nvGrpSpPr>
        <p:grpSpPr>
          <a:xfrm flipH="1">
            <a:off x="4588583" y="2903069"/>
            <a:ext cx="250800" cy="270909"/>
            <a:chOff x="689975" y="1737200"/>
            <a:chExt cx="252950" cy="252950"/>
          </a:xfrm>
        </p:grpSpPr>
        <p:sp>
          <p:nvSpPr>
            <p:cNvPr id="736" name="Google Shape;736;p30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0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0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0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0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0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2" name="Google Shape;742;p30"/>
          <p:cNvGrpSpPr/>
          <p:nvPr/>
        </p:nvGrpSpPr>
        <p:grpSpPr>
          <a:xfrm flipH="1">
            <a:off x="3402926" y="2895115"/>
            <a:ext cx="250800" cy="270428"/>
            <a:chOff x="2961350" y="1740750"/>
            <a:chExt cx="252950" cy="252500"/>
          </a:xfrm>
        </p:grpSpPr>
        <p:sp>
          <p:nvSpPr>
            <p:cNvPr id="743" name="Google Shape;743;p30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0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0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0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0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0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9" name="Google Shape;749;p30"/>
          <p:cNvSpPr/>
          <p:nvPr/>
        </p:nvSpPr>
        <p:spPr>
          <a:xfrm flipH="1">
            <a:off x="2985740" y="2918100"/>
            <a:ext cx="249769" cy="26994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0" name="Google Shape;750;p30"/>
          <p:cNvGrpSpPr/>
          <p:nvPr/>
        </p:nvGrpSpPr>
        <p:grpSpPr>
          <a:xfrm flipH="1">
            <a:off x="2636771" y="2854434"/>
            <a:ext cx="203927" cy="295757"/>
            <a:chOff x="4026550" y="3640100"/>
            <a:chExt cx="205675" cy="276150"/>
          </a:xfrm>
        </p:grpSpPr>
        <p:sp>
          <p:nvSpPr>
            <p:cNvPr id="751" name="Google Shape;751;p30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0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0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0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0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0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7" name="Google Shape;757;p30"/>
          <p:cNvSpPr/>
          <p:nvPr/>
        </p:nvSpPr>
        <p:spPr>
          <a:xfrm flipH="1">
            <a:off x="2231113" y="2906438"/>
            <a:ext cx="239274" cy="28523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8" name="Google Shape;758;p30"/>
          <p:cNvGrpSpPr/>
          <p:nvPr/>
        </p:nvGrpSpPr>
        <p:grpSpPr>
          <a:xfrm flipH="1">
            <a:off x="1799679" y="2932380"/>
            <a:ext cx="263615" cy="231631"/>
            <a:chOff x="853250" y="4006875"/>
            <a:chExt cx="265875" cy="216275"/>
          </a:xfrm>
        </p:grpSpPr>
        <p:sp>
          <p:nvSpPr>
            <p:cNvPr id="759" name="Google Shape;759;p30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0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30"/>
          <p:cNvGrpSpPr/>
          <p:nvPr/>
        </p:nvGrpSpPr>
        <p:grpSpPr>
          <a:xfrm flipH="1">
            <a:off x="995673" y="2905337"/>
            <a:ext cx="184444" cy="285716"/>
            <a:chOff x="1978675" y="3981800"/>
            <a:chExt cx="186025" cy="266775"/>
          </a:xfrm>
        </p:grpSpPr>
        <p:sp>
          <p:nvSpPr>
            <p:cNvPr id="762" name="Google Shape;762;p30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0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4" name="Google Shape;764;p30"/>
          <p:cNvSpPr/>
          <p:nvPr/>
        </p:nvSpPr>
        <p:spPr>
          <a:xfrm flipH="1">
            <a:off x="1393967" y="2922412"/>
            <a:ext cx="238406" cy="25326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5" name="Google Shape;765;p30"/>
          <p:cNvGrpSpPr/>
          <p:nvPr/>
        </p:nvGrpSpPr>
        <p:grpSpPr>
          <a:xfrm flipH="1">
            <a:off x="532482" y="2912758"/>
            <a:ext cx="250354" cy="270909"/>
            <a:chOff x="480325" y="3970200"/>
            <a:chExt cx="252500" cy="252950"/>
          </a:xfrm>
        </p:grpSpPr>
        <p:sp>
          <p:nvSpPr>
            <p:cNvPr id="766" name="Google Shape;766;p30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0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0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0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0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1" name="Google Shape;771;p30"/>
          <p:cNvSpPr/>
          <p:nvPr/>
        </p:nvSpPr>
        <p:spPr>
          <a:xfrm flipH="1">
            <a:off x="5762181" y="3392929"/>
            <a:ext cx="145081" cy="24223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2" name="Google Shape;772;p30"/>
          <p:cNvGrpSpPr/>
          <p:nvPr/>
        </p:nvGrpSpPr>
        <p:grpSpPr>
          <a:xfrm flipH="1">
            <a:off x="5350115" y="3375984"/>
            <a:ext cx="250800" cy="270427"/>
            <a:chOff x="5745250" y="4378350"/>
            <a:chExt cx="252950" cy="252500"/>
          </a:xfrm>
        </p:grpSpPr>
        <p:sp>
          <p:nvSpPr>
            <p:cNvPr id="773" name="Google Shape;773;p30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0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5" name="Google Shape;775;p30"/>
          <p:cNvGrpSpPr/>
          <p:nvPr/>
        </p:nvGrpSpPr>
        <p:grpSpPr>
          <a:xfrm flipH="1">
            <a:off x="4967991" y="3379331"/>
            <a:ext cx="250800" cy="270909"/>
            <a:chOff x="6130650" y="4381475"/>
            <a:chExt cx="252950" cy="252950"/>
          </a:xfrm>
        </p:grpSpPr>
        <p:sp>
          <p:nvSpPr>
            <p:cNvPr id="776" name="Google Shape;776;p30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0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8" name="Google Shape;778;p30"/>
          <p:cNvSpPr/>
          <p:nvPr/>
        </p:nvSpPr>
        <p:spPr>
          <a:xfrm flipH="1">
            <a:off x="4596199" y="3391295"/>
            <a:ext cx="242397" cy="248847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9" name="Google Shape;779;p30"/>
          <p:cNvGrpSpPr/>
          <p:nvPr/>
        </p:nvGrpSpPr>
        <p:grpSpPr>
          <a:xfrm flipH="1">
            <a:off x="4198876" y="3397639"/>
            <a:ext cx="264061" cy="235540"/>
            <a:chOff x="6919750" y="1464650"/>
            <a:chExt cx="266325" cy="219925"/>
          </a:xfrm>
        </p:grpSpPr>
        <p:sp>
          <p:nvSpPr>
            <p:cNvPr id="780" name="Google Shape;780;p30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0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2" name="Google Shape;782;p30"/>
          <p:cNvGrpSpPr/>
          <p:nvPr/>
        </p:nvGrpSpPr>
        <p:grpSpPr>
          <a:xfrm flipH="1">
            <a:off x="3793181" y="3378370"/>
            <a:ext cx="275141" cy="267081"/>
            <a:chOff x="4759875" y="1027050"/>
            <a:chExt cx="277500" cy="249375"/>
          </a:xfrm>
        </p:grpSpPr>
        <p:sp>
          <p:nvSpPr>
            <p:cNvPr id="783" name="Google Shape;783;p30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0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0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30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30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8" name="Google Shape;788;p30"/>
          <p:cNvGrpSpPr/>
          <p:nvPr/>
        </p:nvGrpSpPr>
        <p:grpSpPr>
          <a:xfrm flipH="1">
            <a:off x="3382827" y="3365777"/>
            <a:ext cx="279553" cy="269624"/>
            <a:chOff x="3357900" y="1057675"/>
            <a:chExt cx="281950" cy="251750"/>
          </a:xfrm>
        </p:grpSpPr>
        <p:sp>
          <p:nvSpPr>
            <p:cNvPr id="789" name="Google Shape;789;p30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0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0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2" name="Google Shape;792;p30"/>
          <p:cNvGrpSpPr/>
          <p:nvPr/>
        </p:nvGrpSpPr>
        <p:grpSpPr>
          <a:xfrm flipH="1">
            <a:off x="3096680" y="3353996"/>
            <a:ext cx="143321" cy="315811"/>
            <a:chOff x="3783900" y="1046675"/>
            <a:chExt cx="144550" cy="294875"/>
          </a:xfrm>
        </p:grpSpPr>
        <p:sp>
          <p:nvSpPr>
            <p:cNvPr id="793" name="Google Shape;793;p30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30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5" name="Google Shape;795;p30"/>
          <p:cNvSpPr/>
          <p:nvPr/>
        </p:nvSpPr>
        <p:spPr>
          <a:xfrm flipH="1">
            <a:off x="2653404" y="3373098"/>
            <a:ext cx="192872" cy="28523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6" name="Google Shape;796;p30"/>
          <p:cNvGrpSpPr/>
          <p:nvPr/>
        </p:nvGrpSpPr>
        <p:grpSpPr>
          <a:xfrm flipH="1">
            <a:off x="2151148" y="3163347"/>
            <a:ext cx="414447" cy="529850"/>
            <a:chOff x="238550" y="1487175"/>
            <a:chExt cx="418000" cy="494725"/>
          </a:xfrm>
        </p:grpSpPr>
        <p:sp>
          <p:nvSpPr>
            <p:cNvPr id="797" name="Google Shape;797;p30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0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30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30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0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30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0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0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0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6" name="Google Shape;806;p30"/>
          <p:cNvSpPr/>
          <p:nvPr/>
        </p:nvSpPr>
        <p:spPr>
          <a:xfrm flipH="1">
            <a:off x="1782692" y="3478291"/>
            <a:ext cx="280867" cy="170798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30"/>
          <p:cNvSpPr/>
          <p:nvPr/>
        </p:nvSpPr>
        <p:spPr>
          <a:xfrm flipH="1">
            <a:off x="1430907" y="3408180"/>
            <a:ext cx="264061" cy="295757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8" name="Google Shape;808;p30"/>
          <p:cNvGrpSpPr/>
          <p:nvPr/>
        </p:nvGrpSpPr>
        <p:grpSpPr>
          <a:xfrm flipH="1">
            <a:off x="977726" y="3419931"/>
            <a:ext cx="273530" cy="285823"/>
            <a:chOff x="6010925" y="3998175"/>
            <a:chExt cx="275875" cy="266875"/>
          </a:xfrm>
        </p:grpSpPr>
        <p:sp>
          <p:nvSpPr>
            <p:cNvPr id="809" name="Google Shape;809;p30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30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0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30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30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" name="Google Shape;814;p30"/>
          <p:cNvGrpSpPr/>
          <p:nvPr/>
        </p:nvGrpSpPr>
        <p:grpSpPr>
          <a:xfrm flipH="1">
            <a:off x="535543" y="3434740"/>
            <a:ext cx="264061" cy="242233"/>
            <a:chOff x="6866650" y="1038650"/>
            <a:chExt cx="266325" cy="226175"/>
          </a:xfrm>
        </p:grpSpPr>
        <p:sp>
          <p:nvSpPr>
            <p:cNvPr id="815" name="Google Shape;815;p30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0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0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30"/>
          <p:cNvGrpSpPr/>
          <p:nvPr/>
        </p:nvGrpSpPr>
        <p:grpSpPr>
          <a:xfrm flipH="1">
            <a:off x="3792101" y="791668"/>
            <a:ext cx="204373" cy="284752"/>
            <a:chOff x="2033075" y="2942475"/>
            <a:chExt cx="206125" cy="265875"/>
          </a:xfrm>
        </p:grpSpPr>
        <p:sp>
          <p:nvSpPr>
            <p:cNvPr id="819" name="Google Shape;819;p30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0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30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30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30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30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5" name="Google Shape;825;p30"/>
          <p:cNvSpPr/>
          <p:nvPr/>
        </p:nvSpPr>
        <p:spPr>
          <a:xfrm flipH="1">
            <a:off x="5761715" y="3887802"/>
            <a:ext cx="211437" cy="312946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6" name="Google Shape;826;p30"/>
          <p:cNvGrpSpPr/>
          <p:nvPr/>
        </p:nvGrpSpPr>
        <p:grpSpPr>
          <a:xfrm flipH="1">
            <a:off x="5355973" y="3916017"/>
            <a:ext cx="244182" cy="284752"/>
            <a:chOff x="3081775" y="1061400"/>
            <a:chExt cx="246275" cy="265875"/>
          </a:xfrm>
        </p:grpSpPr>
        <p:sp>
          <p:nvSpPr>
            <p:cNvPr id="827" name="Google Shape;827;p30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30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30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0" name="Google Shape;830;p30"/>
          <p:cNvGrpSpPr/>
          <p:nvPr/>
        </p:nvGrpSpPr>
        <p:grpSpPr>
          <a:xfrm flipH="1">
            <a:off x="4918478" y="3949067"/>
            <a:ext cx="276901" cy="256076"/>
            <a:chOff x="2847150" y="1805000"/>
            <a:chExt cx="279275" cy="239100"/>
          </a:xfrm>
        </p:grpSpPr>
        <p:sp>
          <p:nvSpPr>
            <p:cNvPr id="831" name="Google Shape;831;p30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0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3" name="Google Shape;833;p30"/>
          <p:cNvSpPr/>
          <p:nvPr/>
        </p:nvSpPr>
        <p:spPr>
          <a:xfrm flipH="1">
            <a:off x="4468542" y="3988282"/>
            <a:ext cx="290138" cy="149565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4" name="Google Shape;834;p30"/>
          <p:cNvGrpSpPr/>
          <p:nvPr/>
        </p:nvGrpSpPr>
        <p:grpSpPr>
          <a:xfrm flipH="1">
            <a:off x="4041939" y="3905311"/>
            <a:ext cx="264061" cy="285234"/>
            <a:chOff x="6435300" y="1095300"/>
            <a:chExt cx="266325" cy="266325"/>
          </a:xfrm>
        </p:grpSpPr>
        <p:sp>
          <p:nvSpPr>
            <p:cNvPr id="835" name="Google Shape;835;p30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0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30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8" name="Google Shape;838;p30"/>
          <p:cNvSpPr/>
          <p:nvPr/>
        </p:nvSpPr>
        <p:spPr>
          <a:xfrm flipH="1">
            <a:off x="3698309" y="3916524"/>
            <a:ext cx="184890" cy="260387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9" name="Google Shape;839;p30"/>
          <p:cNvSpPr/>
          <p:nvPr/>
        </p:nvSpPr>
        <p:spPr>
          <a:xfrm flipH="1">
            <a:off x="3303225" y="3894283"/>
            <a:ext cx="234415" cy="24271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0" name="Google Shape;840;p30"/>
          <p:cNvGrpSpPr/>
          <p:nvPr/>
        </p:nvGrpSpPr>
        <p:grpSpPr>
          <a:xfrm flipH="1">
            <a:off x="2915225" y="3901436"/>
            <a:ext cx="226012" cy="285234"/>
            <a:chOff x="4506525" y="1060950"/>
            <a:chExt cx="227950" cy="266325"/>
          </a:xfrm>
        </p:grpSpPr>
        <p:sp>
          <p:nvSpPr>
            <p:cNvPr id="841" name="Google Shape;841;p30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30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30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30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0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0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0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8" name="Google Shape;848;p30"/>
          <p:cNvSpPr/>
          <p:nvPr/>
        </p:nvSpPr>
        <p:spPr>
          <a:xfrm flipH="1">
            <a:off x="2506851" y="3998365"/>
            <a:ext cx="290162" cy="9965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9" name="Google Shape;849;p30"/>
          <p:cNvSpPr/>
          <p:nvPr/>
        </p:nvSpPr>
        <p:spPr>
          <a:xfrm flipH="1">
            <a:off x="1819035" y="3962506"/>
            <a:ext cx="230449" cy="281405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0" name="Google Shape;850;p30"/>
          <p:cNvGrpSpPr/>
          <p:nvPr/>
        </p:nvGrpSpPr>
        <p:grpSpPr>
          <a:xfrm flipH="1">
            <a:off x="2198632" y="3962454"/>
            <a:ext cx="188435" cy="279959"/>
            <a:chOff x="867500" y="3647700"/>
            <a:chExt cx="190050" cy="261400"/>
          </a:xfrm>
        </p:grpSpPr>
        <p:sp>
          <p:nvSpPr>
            <p:cNvPr id="851" name="Google Shape;851;p30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30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30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30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30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6" name="Google Shape;856;p30"/>
          <p:cNvSpPr/>
          <p:nvPr/>
        </p:nvSpPr>
        <p:spPr>
          <a:xfrm flipH="1">
            <a:off x="1402074" y="3936462"/>
            <a:ext cx="267581" cy="242260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7" name="Google Shape;857;p30"/>
          <p:cNvSpPr/>
          <p:nvPr/>
        </p:nvSpPr>
        <p:spPr>
          <a:xfrm flipH="1">
            <a:off x="988303" y="3935471"/>
            <a:ext cx="230003" cy="284511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8" name="Google Shape;858;p30"/>
          <p:cNvGrpSpPr/>
          <p:nvPr/>
        </p:nvGrpSpPr>
        <p:grpSpPr>
          <a:xfrm flipH="1">
            <a:off x="555645" y="3927370"/>
            <a:ext cx="224699" cy="312946"/>
            <a:chOff x="3707175" y="1322350"/>
            <a:chExt cx="226625" cy="292200"/>
          </a:xfrm>
        </p:grpSpPr>
        <p:sp>
          <p:nvSpPr>
            <p:cNvPr id="859" name="Google Shape;859;p30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30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1" name="Google Shape;861;p30"/>
          <p:cNvSpPr txBox="1"/>
          <p:nvPr>
            <p:ph idx="1" type="body"/>
          </p:nvPr>
        </p:nvSpPr>
        <p:spPr>
          <a:xfrm>
            <a:off x="6743950" y="2729075"/>
            <a:ext cx="1744200" cy="648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200">
                <a:solidFill>
                  <a:srgbClr val="FFFFFF"/>
                </a:solidFill>
              </a:rPr>
              <a:t>Fonts used: Montserrat and Barlow Condensed Medium</a:t>
            </a:r>
            <a:endParaRPr sz="12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5" name="Shape 8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6" name="Google Shape;866;p31"/>
          <p:cNvSpPr txBox="1"/>
          <p:nvPr>
            <p:ph type="title"/>
          </p:nvPr>
        </p:nvSpPr>
        <p:spPr>
          <a:xfrm>
            <a:off x="885150" y="1080213"/>
            <a:ext cx="73737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867" name="Google Shape;867;p31"/>
          <p:cNvSpPr txBox="1"/>
          <p:nvPr>
            <p:ph idx="1" type="body"/>
          </p:nvPr>
        </p:nvSpPr>
        <p:spPr>
          <a:xfrm>
            <a:off x="1458650" y="2571750"/>
            <a:ext cx="7020600" cy="199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1" name="Shape 87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39_Nina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