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356" r:id="rId2"/>
    <p:sldId id="353" r:id="rId3"/>
    <p:sldId id="359" r:id="rId4"/>
    <p:sldId id="313" r:id="rId5"/>
    <p:sldId id="311" r:id="rId6"/>
    <p:sldId id="336" r:id="rId7"/>
    <p:sldId id="338" r:id="rId8"/>
    <p:sldId id="339" r:id="rId9"/>
    <p:sldId id="355" r:id="rId10"/>
    <p:sldId id="351" r:id="rId11"/>
    <p:sldId id="337" r:id="rId12"/>
    <p:sldId id="344" r:id="rId13"/>
    <p:sldId id="349" r:id="rId14"/>
    <p:sldId id="342" r:id="rId15"/>
    <p:sldId id="343" r:id="rId16"/>
    <p:sldId id="346" r:id="rId17"/>
    <p:sldId id="350" r:id="rId18"/>
    <p:sldId id="292" r:id="rId19"/>
    <p:sldId id="287" r:id="rId20"/>
    <p:sldId id="288" r:id="rId21"/>
    <p:sldId id="357" r:id="rId22"/>
    <p:sldId id="358" r:id="rId23"/>
    <p:sldId id="291" r:id="rId24"/>
    <p:sldId id="294" r:id="rId25"/>
    <p:sldId id="293" r:id="rId26"/>
    <p:sldId id="295" r:id="rId27"/>
    <p:sldId id="348" r:id="rId28"/>
  </p:sldIdLst>
  <p:sldSz cx="12192000" cy="6858000"/>
  <p:notesSz cx="6858000" cy="9144000"/>
  <p:embeddedFontLst>
    <p:embeddedFont>
      <p:font typeface="Overpass Light" panose="00000400000000000000" pitchFamily="2" charset="0"/>
      <p:regular r:id="rId30"/>
      <p:italic r:id="rId31"/>
    </p:embeddedFont>
    <p:embeddedFont>
      <p:font typeface="Poppins Black" panose="00000A00000000000000" pitchFamily="2" charset="0"/>
      <p:bold r:id="rId32"/>
      <p:boldItalic r:id="rId33"/>
    </p:embeddedFont>
    <p:embeddedFont>
      <p:font typeface="Poppins Light" panose="00000400000000000000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440"/>
    <a:srgbClr val="03C3C1"/>
    <a:srgbClr val="F85F59"/>
    <a:srgbClr val="FFBDF1"/>
    <a:srgbClr val="F7F8FA"/>
    <a:srgbClr val="FFB500"/>
    <a:srgbClr val="0117E7"/>
    <a:srgbClr val="FF89FF"/>
    <a:srgbClr val="FCD3FB"/>
    <a:srgbClr val="D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>
        <p:scale>
          <a:sx n="66" d="100"/>
          <a:sy n="66" d="100"/>
        </p:scale>
        <p:origin x="1056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image" Target="../media/image1.png"/><Relationship Id="rId21" Type="http://schemas.openxmlformats.org/officeDocument/2006/relationships/image" Target="../media/image17.svg"/><Relationship Id="rId34" Type="http://schemas.openxmlformats.org/officeDocument/2006/relationships/image" Target="../media/image30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svg"/><Relationship Id="rId25" Type="http://schemas.openxmlformats.org/officeDocument/2006/relationships/image" Target="../media/image21.svg"/><Relationship Id="rId33" Type="http://schemas.openxmlformats.org/officeDocument/2006/relationships/image" Target="../media/image29.svg"/><Relationship Id="rId38" Type="http://schemas.openxmlformats.org/officeDocument/2006/relationships/image" Target="../media/image34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sv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svg"/><Relationship Id="rId23" Type="http://schemas.openxmlformats.org/officeDocument/2006/relationships/image" Target="../media/image19.svg"/><Relationship Id="rId28" Type="http://schemas.openxmlformats.org/officeDocument/2006/relationships/image" Target="../media/image24.png"/><Relationship Id="rId36" Type="http://schemas.openxmlformats.org/officeDocument/2006/relationships/image" Target="../media/image32.svg"/><Relationship Id="rId10" Type="http://schemas.openxmlformats.org/officeDocument/2006/relationships/image" Target="../media/image6.png"/><Relationship Id="rId19" Type="http://schemas.openxmlformats.org/officeDocument/2006/relationships/image" Target="../media/image15.svg"/><Relationship Id="rId31" Type="http://schemas.openxmlformats.org/officeDocument/2006/relationships/image" Target="../media/image27.svg"/><Relationship Id="rId4" Type="http://schemas.openxmlformats.org/officeDocument/2006/relationships/image" Target="../media/image2.svg"/><Relationship Id="rId9" Type="http://schemas.openxmlformats.org/officeDocument/2006/relationships/image" Target="../media/image5.sv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svg"/><Relationship Id="rId30" Type="http://schemas.openxmlformats.org/officeDocument/2006/relationships/image" Target="../media/image26.png"/><Relationship Id="rId35" Type="http://schemas.openxmlformats.org/officeDocument/2006/relationships/image" Target="../media/image31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85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84.png"/><Relationship Id="rId2" Type="http://schemas.openxmlformats.org/officeDocument/2006/relationships/image" Target="../media/image36.png"/><Relationship Id="rId16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83.svg"/><Relationship Id="rId5" Type="http://schemas.openxmlformats.org/officeDocument/2006/relationships/image" Target="../media/image2.svg"/><Relationship Id="rId15" Type="http://schemas.openxmlformats.org/officeDocument/2006/relationships/image" Target="../media/image29.svg"/><Relationship Id="rId10" Type="http://schemas.openxmlformats.org/officeDocument/2006/relationships/image" Target="../media/image82.png"/><Relationship Id="rId4" Type="http://schemas.openxmlformats.org/officeDocument/2006/relationships/image" Target="../media/image1.png"/><Relationship Id="rId9" Type="http://schemas.openxmlformats.org/officeDocument/2006/relationships/image" Target="../media/image38.svg"/><Relationship Id="rId14" Type="http://schemas.openxmlformats.org/officeDocument/2006/relationships/image" Target="../media/image28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59.svg"/><Relationship Id="rId18" Type="http://schemas.openxmlformats.org/officeDocument/2006/relationships/image" Target="../media/image88.png"/><Relationship Id="rId3" Type="http://schemas.openxmlformats.org/officeDocument/2006/relationships/image" Target="../media/image1.png"/><Relationship Id="rId21" Type="http://schemas.openxmlformats.org/officeDocument/2006/relationships/image" Target="../media/image79.svg"/><Relationship Id="rId7" Type="http://schemas.openxmlformats.org/officeDocument/2006/relationships/image" Target="../media/image16.png"/><Relationship Id="rId12" Type="http://schemas.openxmlformats.org/officeDocument/2006/relationships/image" Target="../media/image58.png"/><Relationship Id="rId17" Type="http://schemas.openxmlformats.org/officeDocument/2006/relationships/image" Target="../media/image4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9.png"/><Relationship Id="rId20" Type="http://schemas.openxmlformats.org/officeDocument/2006/relationships/image" Target="../media/image7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87.svg"/><Relationship Id="rId10" Type="http://schemas.openxmlformats.org/officeDocument/2006/relationships/image" Target="../media/image19.svg"/><Relationship Id="rId19" Type="http://schemas.openxmlformats.org/officeDocument/2006/relationships/image" Target="../media/image89.svg"/><Relationship Id="rId4" Type="http://schemas.openxmlformats.org/officeDocument/2006/relationships/image" Target="../media/image2.svg"/><Relationship Id="rId9" Type="http://schemas.openxmlformats.org/officeDocument/2006/relationships/image" Target="../media/image18.png"/><Relationship Id="rId14" Type="http://schemas.openxmlformats.org/officeDocument/2006/relationships/image" Target="../media/image86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4.svg"/><Relationship Id="rId18" Type="http://schemas.openxmlformats.org/officeDocument/2006/relationships/image" Target="../media/image9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24.png"/><Relationship Id="rId17" Type="http://schemas.openxmlformats.org/officeDocument/2006/relationships/image" Target="../media/image96.svg"/><Relationship Id="rId2" Type="http://schemas.openxmlformats.org/officeDocument/2006/relationships/image" Target="../media/image3.png"/><Relationship Id="rId16" Type="http://schemas.openxmlformats.org/officeDocument/2006/relationships/image" Target="../media/image9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93.svg"/><Relationship Id="rId5" Type="http://schemas.openxmlformats.org/officeDocument/2006/relationships/image" Target="../media/image2.svg"/><Relationship Id="rId15" Type="http://schemas.openxmlformats.org/officeDocument/2006/relationships/image" Target="../media/image71.svg"/><Relationship Id="rId10" Type="http://schemas.openxmlformats.org/officeDocument/2006/relationships/image" Target="../media/image92.png"/><Relationship Id="rId19" Type="http://schemas.openxmlformats.org/officeDocument/2006/relationships/image" Target="../media/image98.svg"/><Relationship Id="rId4" Type="http://schemas.openxmlformats.org/officeDocument/2006/relationships/image" Target="../media/image1.png"/><Relationship Id="rId9" Type="http://schemas.openxmlformats.org/officeDocument/2006/relationships/image" Target="../media/image91.svg"/><Relationship Id="rId14" Type="http://schemas.openxmlformats.org/officeDocument/2006/relationships/image" Target="../media/image70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9.svg"/><Relationship Id="rId1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28.png"/><Relationship Id="rId17" Type="http://schemas.openxmlformats.org/officeDocument/2006/relationships/image" Target="../media/image83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5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98.svg"/><Relationship Id="rId10" Type="http://schemas.openxmlformats.org/officeDocument/2006/relationships/image" Target="../media/image84.png"/><Relationship Id="rId4" Type="http://schemas.openxmlformats.org/officeDocument/2006/relationships/image" Target="../media/image2.svg"/><Relationship Id="rId9" Type="http://schemas.openxmlformats.org/officeDocument/2006/relationships/image" Target="../media/image51.svg"/><Relationship Id="rId14" Type="http://schemas.openxmlformats.org/officeDocument/2006/relationships/image" Target="../media/image9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12" Type="http://schemas.openxmlformats.org/officeDocument/2006/relationships/image" Target="../media/image48.png"/><Relationship Id="rId17" Type="http://schemas.openxmlformats.org/officeDocument/2006/relationships/image" Target="../media/image51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3.svg"/><Relationship Id="rId10" Type="http://schemas.openxmlformats.org/officeDocument/2006/relationships/image" Target="../media/image46.png"/><Relationship Id="rId4" Type="http://schemas.openxmlformats.org/officeDocument/2006/relationships/image" Target="../media/image2.svg"/><Relationship Id="rId9" Type="http://schemas.openxmlformats.org/officeDocument/2006/relationships/image" Target="../media/image45.svg"/><Relationship Id="rId14" Type="http://schemas.openxmlformats.org/officeDocument/2006/relationships/image" Target="../media/image22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12" Type="http://schemas.openxmlformats.org/officeDocument/2006/relationships/image" Target="../media/image5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5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9.svg"/><Relationship Id="rId10" Type="http://schemas.openxmlformats.org/officeDocument/2006/relationships/image" Target="../media/image54.png"/><Relationship Id="rId4" Type="http://schemas.openxmlformats.org/officeDocument/2006/relationships/image" Target="../media/image2.svg"/><Relationship Id="rId9" Type="http://schemas.openxmlformats.org/officeDocument/2006/relationships/image" Target="../media/image53.svg"/><Relationship Id="rId14" Type="http://schemas.openxmlformats.org/officeDocument/2006/relationships/image" Target="../media/image2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59.svg"/><Relationship Id="rId18" Type="http://schemas.openxmlformats.org/officeDocument/2006/relationships/image" Target="../media/image64.png"/><Relationship Id="rId3" Type="http://schemas.openxmlformats.org/officeDocument/2006/relationships/image" Target="../media/image1.png"/><Relationship Id="rId21" Type="http://schemas.openxmlformats.org/officeDocument/2006/relationships/image" Target="../media/image23.svg"/><Relationship Id="rId7" Type="http://schemas.openxmlformats.org/officeDocument/2006/relationships/image" Target="../media/image16.png"/><Relationship Id="rId12" Type="http://schemas.openxmlformats.org/officeDocument/2006/relationships/image" Target="../media/image58.png"/><Relationship Id="rId17" Type="http://schemas.openxmlformats.org/officeDocument/2006/relationships/image" Target="../media/image63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2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1.svg"/><Relationship Id="rId10" Type="http://schemas.openxmlformats.org/officeDocument/2006/relationships/image" Target="../media/image19.svg"/><Relationship Id="rId19" Type="http://schemas.openxmlformats.org/officeDocument/2006/relationships/image" Target="../media/image65.svg"/><Relationship Id="rId4" Type="http://schemas.openxmlformats.org/officeDocument/2006/relationships/image" Target="../media/image2.svg"/><Relationship Id="rId9" Type="http://schemas.openxmlformats.org/officeDocument/2006/relationships/image" Target="../media/image18.png"/><Relationship Id="rId14" Type="http://schemas.openxmlformats.org/officeDocument/2006/relationships/image" Target="../media/image60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9.svg"/><Relationship Id="rId18" Type="http://schemas.openxmlformats.org/officeDocument/2006/relationships/image" Target="../media/image72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68.png"/><Relationship Id="rId17" Type="http://schemas.openxmlformats.org/officeDocument/2006/relationships/image" Target="../media/image32.svg"/><Relationship Id="rId2" Type="http://schemas.openxmlformats.org/officeDocument/2006/relationships/image" Target="../media/image3.png"/><Relationship Id="rId16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67.svg"/><Relationship Id="rId5" Type="http://schemas.openxmlformats.org/officeDocument/2006/relationships/image" Target="../media/image2.svg"/><Relationship Id="rId15" Type="http://schemas.openxmlformats.org/officeDocument/2006/relationships/image" Target="../media/image71.svg"/><Relationship Id="rId10" Type="http://schemas.openxmlformats.org/officeDocument/2006/relationships/image" Target="../media/image66.png"/><Relationship Id="rId19" Type="http://schemas.openxmlformats.org/officeDocument/2006/relationships/image" Target="../media/image73.svg"/><Relationship Id="rId4" Type="http://schemas.openxmlformats.org/officeDocument/2006/relationships/image" Target="../media/image1.png"/><Relationship Id="rId9" Type="http://schemas.openxmlformats.org/officeDocument/2006/relationships/image" Target="../media/image17.svg"/><Relationship Id="rId14" Type="http://schemas.openxmlformats.org/officeDocument/2006/relationships/image" Target="../media/image70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27.svg"/><Relationship Id="rId18" Type="http://schemas.openxmlformats.org/officeDocument/2006/relationships/image" Target="../media/image3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26.png"/><Relationship Id="rId17" Type="http://schemas.openxmlformats.org/officeDocument/2006/relationships/image" Target="../media/image32.svg"/><Relationship Id="rId2" Type="http://schemas.openxmlformats.org/officeDocument/2006/relationships/image" Target="../media/image35.png"/><Relationship Id="rId16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51.svg"/><Relationship Id="rId5" Type="http://schemas.openxmlformats.org/officeDocument/2006/relationships/image" Target="../media/image2.svg"/><Relationship Id="rId15" Type="http://schemas.openxmlformats.org/officeDocument/2006/relationships/image" Target="../media/image29.svg"/><Relationship Id="rId10" Type="http://schemas.openxmlformats.org/officeDocument/2006/relationships/image" Target="../media/image50.png"/><Relationship Id="rId4" Type="http://schemas.openxmlformats.org/officeDocument/2006/relationships/image" Target="../media/image1.png"/><Relationship Id="rId9" Type="http://schemas.openxmlformats.org/officeDocument/2006/relationships/image" Target="../media/image55.svg"/><Relationship Id="rId14" Type="http://schemas.openxmlformats.org/officeDocument/2006/relationships/image" Target="../media/image28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7.sv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12" Type="http://schemas.openxmlformats.org/officeDocument/2006/relationships/image" Target="../media/image76.png"/><Relationship Id="rId17" Type="http://schemas.openxmlformats.org/officeDocument/2006/relationships/image" Target="../media/image81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79.svg"/><Relationship Id="rId10" Type="http://schemas.openxmlformats.org/officeDocument/2006/relationships/image" Target="../media/image46.png"/><Relationship Id="rId4" Type="http://schemas.openxmlformats.org/officeDocument/2006/relationships/image" Target="../media/image2.svg"/><Relationship Id="rId9" Type="http://schemas.openxmlformats.org/officeDocument/2006/relationships/image" Target="../media/image75.svg"/><Relationship Id="rId14" Type="http://schemas.openxmlformats.org/officeDocument/2006/relationships/image" Target="../media/image7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39.png"/><Relationship Id="rId18" Type="http://schemas.openxmlformats.org/officeDocument/2006/relationships/image" Target="../media/image15.svg"/><Relationship Id="rId3" Type="http://schemas.openxmlformats.org/officeDocument/2006/relationships/image" Target="../media/image36.png"/><Relationship Id="rId21" Type="http://schemas.openxmlformats.org/officeDocument/2006/relationships/image" Target="../media/image20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9.svg"/><Relationship Id="rId17" Type="http://schemas.openxmlformats.org/officeDocument/2006/relationships/image" Target="../media/image14.png"/><Relationship Id="rId2" Type="http://schemas.openxmlformats.org/officeDocument/2006/relationships/image" Target="../media/image35.png"/><Relationship Id="rId16" Type="http://schemas.openxmlformats.org/officeDocument/2006/relationships/image" Target="../media/image13.svg"/><Relationship Id="rId20" Type="http://schemas.openxmlformats.org/officeDocument/2006/relationships/image" Target="../media/image1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8.png"/><Relationship Id="rId24" Type="http://schemas.openxmlformats.org/officeDocument/2006/relationships/image" Target="../media/image27.svg"/><Relationship Id="rId5" Type="http://schemas.openxmlformats.org/officeDocument/2006/relationships/image" Target="../media/image1.png"/><Relationship Id="rId15" Type="http://schemas.openxmlformats.org/officeDocument/2006/relationships/image" Target="../media/image12.png"/><Relationship Id="rId23" Type="http://schemas.openxmlformats.org/officeDocument/2006/relationships/image" Target="../media/image26.png"/><Relationship Id="rId10" Type="http://schemas.openxmlformats.org/officeDocument/2006/relationships/image" Target="../media/image38.svg"/><Relationship Id="rId19" Type="http://schemas.openxmlformats.org/officeDocument/2006/relationships/image" Target="../media/image1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7.png"/><Relationship Id="rId14" Type="http://schemas.openxmlformats.org/officeDocument/2006/relationships/image" Target="../media/image40.svg"/><Relationship Id="rId22" Type="http://schemas.openxmlformats.org/officeDocument/2006/relationships/image" Target="../media/image21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85.sv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12" Type="http://schemas.openxmlformats.org/officeDocument/2006/relationships/image" Target="../media/image8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3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9.svg"/><Relationship Id="rId10" Type="http://schemas.openxmlformats.org/officeDocument/2006/relationships/image" Target="../media/image82.png"/><Relationship Id="rId4" Type="http://schemas.openxmlformats.org/officeDocument/2006/relationships/image" Target="../media/image2.svg"/><Relationship Id="rId9" Type="http://schemas.openxmlformats.org/officeDocument/2006/relationships/image" Target="../media/image38.svg"/><Relationship Id="rId14" Type="http://schemas.openxmlformats.org/officeDocument/2006/relationships/image" Target="../media/image28.png"/></Relationships>
</file>

<file path=ppt/slideLayouts/_rels/slideLayout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18" Type="http://schemas.openxmlformats.org/officeDocument/2006/relationships/image" Target="../media/image106.svg"/><Relationship Id="rId26" Type="http://schemas.openxmlformats.org/officeDocument/2006/relationships/image" Target="../media/image108.svg"/><Relationship Id="rId39" Type="http://schemas.openxmlformats.org/officeDocument/2006/relationships/image" Target="../media/image33.png"/><Relationship Id="rId21" Type="http://schemas.openxmlformats.org/officeDocument/2006/relationships/image" Target="../media/image10.png"/><Relationship Id="rId34" Type="http://schemas.openxmlformats.org/officeDocument/2006/relationships/image" Target="../media/image19.svg"/><Relationship Id="rId42" Type="http://schemas.openxmlformats.org/officeDocument/2006/relationships/image" Target="../media/image21.svg"/><Relationship Id="rId47" Type="http://schemas.openxmlformats.org/officeDocument/2006/relationships/image" Target="../media/image50.png"/><Relationship Id="rId50" Type="http://schemas.openxmlformats.org/officeDocument/2006/relationships/image" Target="../media/image25.svg"/><Relationship Id="rId55" Type="http://schemas.openxmlformats.org/officeDocument/2006/relationships/image" Target="../media/image28.png"/><Relationship Id="rId63" Type="http://schemas.openxmlformats.org/officeDocument/2006/relationships/image" Target="../media/image35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4.svg"/><Relationship Id="rId20" Type="http://schemas.openxmlformats.org/officeDocument/2006/relationships/image" Target="../media/image9.svg"/><Relationship Id="rId29" Type="http://schemas.openxmlformats.org/officeDocument/2006/relationships/image" Target="../media/image111.png"/><Relationship Id="rId41" Type="http://schemas.openxmlformats.org/officeDocument/2006/relationships/image" Target="../media/image20.png"/><Relationship Id="rId54" Type="http://schemas.openxmlformats.org/officeDocument/2006/relationships/image" Target="../media/image27.svg"/><Relationship Id="rId6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1.png"/><Relationship Id="rId24" Type="http://schemas.openxmlformats.org/officeDocument/2006/relationships/image" Target="../media/image13.svg"/><Relationship Id="rId32" Type="http://schemas.openxmlformats.org/officeDocument/2006/relationships/image" Target="../media/image17.svg"/><Relationship Id="rId37" Type="http://schemas.openxmlformats.org/officeDocument/2006/relationships/image" Target="../media/image64.png"/><Relationship Id="rId40" Type="http://schemas.openxmlformats.org/officeDocument/2006/relationships/image" Target="../media/image34.svg"/><Relationship Id="rId45" Type="http://schemas.openxmlformats.org/officeDocument/2006/relationships/image" Target="../media/image22.png"/><Relationship Id="rId53" Type="http://schemas.openxmlformats.org/officeDocument/2006/relationships/image" Target="../media/image26.png"/><Relationship Id="rId58" Type="http://schemas.openxmlformats.org/officeDocument/2006/relationships/image" Target="../media/image3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03.png"/><Relationship Id="rId23" Type="http://schemas.openxmlformats.org/officeDocument/2006/relationships/image" Target="../media/image12.png"/><Relationship Id="rId28" Type="http://schemas.openxmlformats.org/officeDocument/2006/relationships/image" Target="../media/image110.svg"/><Relationship Id="rId36" Type="http://schemas.openxmlformats.org/officeDocument/2006/relationships/image" Target="../media/image114.svg"/><Relationship Id="rId49" Type="http://schemas.openxmlformats.org/officeDocument/2006/relationships/image" Target="../media/image24.png"/><Relationship Id="rId57" Type="http://schemas.openxmlformats.org/officeDocument/2006/relationships/image" Target="../media/image31.png"/><Relationship Id="rId61" Type="http://schemas.openxmlformats.org/officeDocument/2006/relationships/image" Target="../media/image30.png"/><Relationship Id="rId10" Type="http://schemas.openxmlformats.org/officeDocument/2006/relationships/image" Target="../media/image100.svg"/><Relationship Id="rId19" Type="http://schemas.openxmlformats.org/officeDocument/2006/relationships/image" Target="../media/image8.png"/><Relationship Id="rId31" Type="http://schemas.openxmlformats.org/officeDocument/2006/relationships/image" Target="../media/image16.png"/><Relationship Id="rId44" Type="http://schemas.openxmlformats.org/officeDocument/2006/relationships/image" Target="../media/image71.svg"/><Relationship Id="rId52" Type="http://schemas.openxmlformats.org/officeDocument/2006/relationships/image" Target="../media/image116.svg"/><Relationship Id="rId60" Type="http://schemas.openxmlformats.org/officeDocument/2006/relationships/image" Target="../media/image118.svg"/><Relationship Id="rId4" Type="http://schemas.openxmlformats.org/officeDocument/2006/relationships/image" Target="../media/image2.svg"/><Relationship Id="rId9" Type="http://schemas.openxmlformats.org/officeDocument/2006/relationships/image" Target="../media/image99.png"/><Relationship Id="rId14" Type="http://schemas.openxmlformats.org/officeDocument/2006/relationships/image" Target="../media/image53.svg"/><Relationship Id="rId22" Type="http://schemas.openxmlformats.org/officeDocument/2006/relationships/image" Target="../media/image11.svg"/><Relationship Id="rId27" Type="http://schemas.openxmlformats.org/officeDocument/2006/relationships/image" Target="../media/image109.png"/><Relationship Id="rId30" Type="http://schemas.openxmlformats.org/officeDocument/2006/relationships/image" Target="../media/image112.svg"/><Relationship Id="rId35" Type="http://schemas.openxmlformats.org/officeDocument/2006/relationships/image" Target="../media/image113.png"/><Relationship Id="rId43" Type="http://schemas.openxmlformats.org/officeDocument/2006/relationships/image" Target="../media/image70.png"/><Relationship Id="rId48" Type="http://schemas.openxmlformats.org/officeDocument/2006/relationships/image" Target="../media/image51.svg"/><Relationship Id="rId56" Type="http://schemas.openxmlformats.org/officeDocument/2006/relationships/image" Target="../media/image29.svg"/><Relationship Id="rId64" Type="http://schemas.openxmlformats.org/officeDocument/2006/relationships/image" Target="../media/image36.png"/><Relationship Id="rId8" Type="http://schemas.openxmlformats.org/officeDocument/2006/relationships/image" Target="../media/image5.svg"/><Relationship Id="rId51" Type="http://schemas.openxmlformats.org/officeDocument/2006/relationships/image" Target="../media/image115.png"/><Relationship Id="rId3" Type="http://schemas.openxmlformats.org/officeDocument/2006/relationships/image" Target="../media/image1.png"/><Relationship Id="rId12" Type="http://schemas.openxmlformats.org/officeDocument/2006/relationships/image" Target="../media/image102.svg"/><Relationship Id="rId17" Type="http://schemas.openxmlformats.org/officeDocument/2006/relationships/image" Target="../media/image105.png"/><Relationship Id="rId25" Type="http://schemas.openxmlformats.org/officeDocument/2006/relationships/image" Target="../media/image107.png"/><Relationship Id="rId33" Type="http://schemas.openxmlformats.org/officeDocument/2006/relationships/image" Target="../media/image18.png"/><Relationship Id="rId38" Type="http://schemas.openxmlformats.org/officeDocument/2006/relationships/image" Target="../media/image65.svg"/><Relationship Id="rId46" Type="http://schemas.openxmlformats.org/officeDocument/2006/relationships/image" Target="../media/image23.svg"/><Relationship Id="rId59" Type="http://schemas.openxmlformats.org/officeDocument/2006/relationships/image" Target="../media/image11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18" Type="http://schemas.openxmlformats.org/officeDocument/2006/relationships/image" Target="../media/image28.png"/><Relationship Id="rId3" Type="http://schemas.openxmlformats.org/officeDocument/2006/relationships/hyperlink" Target="http://pptmon.com/" TargetMode="External"/><Relationship Id="rId21" Type="http://schemas.openxmlformats.org/officeDocument/2006/relationships/image" Target="../media/image31.png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8.png"/><Relationship Id="rId17" Type="http://schemas.openxmlformats.org/officeDocument/2006/relationships/image" Target="../media/image23.svg"/><Relationship Id="rId2" Type="http://schemas.openxmlformats.org/officeDocument/2006/relationships/image" Target="../media/image41.png"/><Relationship Id="rId16" Type="http://schemas.openxmlformats.org/officeDocument/2006/relationships/image" Target="../media/image22.png"/><Relationship Id="rId20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svg"/><Relationship Id="rId24" Type="http://schemas.openxmlformats.org/officeDocument/2006/relationships/image" Target="../media/image34.svg"/><Relationship Id="rId5" Type="http://schemas.openxmlformats.org/officeDocument/2006/relationships/image" Target="../media/image2.svg"/><Relationship Id="rId15" Type="http://schemas.openxmlformats.org/officeDocument/2006/relationships/image" Target="../media/image43.svg"/><Relationship Id="rId23" Type="http://schemas.openxmlformats.org/officeDocument/2006/relationships/image" Target="../media/image33.png"/><Relationship Id="rId10" Type="http://schemas.openxmlformats.org/officeDocument/2006/relationships/image" Target="../media/image6.png"/><Relationship Id="rId19" Type="http://schemas.openxmlformats.org/officeDocument/2006/relationships/image" Target="../media/image29.svg"/><Relationship Id="rId4" Type="http://schemas.openxmlformats.org/officeDocument/2006/relationships/image" Target="../media/image1.png"/><Relationship Id="rId9" Type="http://schemas.openxmlformats.org/officeDocument/2006/relationships/image" Target="../media/image5.svg"/><Relationship Id="rId14" Type="http://schemas.openxmlformats.org/officeDocument/2006/relationships/image" Target="../media/image42.png"/><Relationship Id="rId22" Type="http://schemas.openxmlformats.org/officeDocument/2006/relationships/image" Target="../media/image3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48.png"/><Relationship Id="rId17" Type="http://schemas.openxmlformats.org/officeDocument/2006/relationships/image" Target="../media/image51.svg"/><Relationship Id="rId2" Type="http://schemas.openxmlformats.org/officeDocument/2006/relationships/image" Target="../media/image41.png"/><Relationship Id="rId16" Type="http://schemas.openxmlformats.org/officeDocument/2006/relationships/image" Target="../media/image5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47.svg"/><Relationship Id="rId5" Type="http://schemas.openxmlformats.org/officeDocument/2006/relationships/image" Target="../media/image2.svg"/><Relationship Id="rId15" Type="http://schemas.openxmlformats.org/officeDocument/2006/relationships/image" Target="../media/image23.svg"/><Relationship Id="rId10" Type="http://schemas.openxmlformats.org/officeDocument/2006/relationships/image" Target="../media/image46.png"/><Relationship Id="rId4" Type="http://schemas.openxmlformats.org/officeDocument/2006/relationships/image" Target="../media/image1.png"/><Relationship Id="rId9" Type="http://schemas.openxmlformats.org/officeDocument/2006/relationships/image" Target="../media/image45.svg"/><Relationship Id="rId14" Type="http://schemas.openxmlformats.org/officeDocument/2006/relationships/image" Target="../media/image22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56.png"/><Relationship Id="rId2" Type="http://schemas.openxmlformats.org/officeDocument/2006/relationships/image" Target="../media/image36.png"/><Relationship Id="rId16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55.svg"/><Relationship Id="rId5" Type="http://schemas.openxmlformats.org/officeDocument/2006/relationships/image" Target="../media/image2.svg"/><Relationship Id="rId15" Type="http://schemas.openxmlformats.org/officeDocument/2006/relationships/image" Target="../media/image29.svg"/><Relationship Id="rId10" Type="http://schemas.openxmlformats.org/officeDocument/2006/relationships/image" Target="../media/image54.png"/><Relationship Id="rId4" Type="http://schemas.openxmlformats.org/officeDocument/2006/relationships/image" Target="../media/image1.png"/><Relationship Id="rId9" Type="http://schemas.openxmlformats.org/officeDocument/2006/relationships/image" Target="../media/image53.svg"/><Relationship Id="rId14" Type="http://schemas.openxmlformats.org/officeDocument/2006/relationships/image" Target="../media/image2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59.svg"/><Relationship Id="rId18" Type="http://schemas.openxmlformats.org/officeDocument/2006/relationships/image" Target="../media/image64.png"/><Relationship Id="rId3" Type="http://schemas.openxmlformats.org/officeDocument/2006/relationships/image" Target="../media/image17.svg"/><Relationship Id="rId21" Type="http://schemas.openxmlformats.org/officeDocument/2006/relationships/image" Target="../media/image23.sv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58.png"/><Relationship Id="rId17" Type="http://schemas.openxmlformats.org/officeDocument/2006/relationships/image" Target="../media/image63.svg"/><Relationship Id="rId2" Type="http://schemas.openxmlformats.org/officeDocument/2006/relationships/image" Target="../media/image16.png"/><Relationship Id="rId16" Type="http://schemas.openxmlformats.org/officeDocument/2006/relationships/image" Target="../media/image62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19.svg"/><Relationship Id="rId15" Type="http://schemas.openxmlformats.org/officeDocument/2006/relationships/image" Target="../media/image61.svg"/><Relationship Id="rId10" Type="http://schemas.openxmlformats.org/officeDocument/2006/relationships/hyperlink" Target="https://pptmon.com/" TargetMode="External"/><Relationship Id="rId19" Type="http://schemas.openxmlformats.org/officeDocument/2006/relationships/image" Target="../media/image65.svg"/><Relationship Id="rId4" Type="http://schemas.openxmlformats.org/officeDocument/2006/relationships/image" Target="../media/image18.png"/><Relationship Id="rId9" Type="http://schemas.openxmlformats.org/officeDocument/2006/relationships/image" Target="../media/image2.svg"/><Relationship Id="rId14" Type="http://schemas.openxmlformats.org/officeDocument/2006/relationships/image" Target="../media/image60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70.png"/><Relationship Id="rId18" Type="http://schemas.openxmlformats.org/officeDocument/2006/relationships/image" Target="../media/image73.sv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69.svg"/><Relationship Id="rId17" Type="http://schemas.openxmlformats.org/officeDocument/2006/relationships/image" Target="../media/image7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1.png"/><Relationship Id="rId10" Type="http://schemas.openxmlformats.org/officeDocument/2006/relationships/image" Target="../media/image67.svg"/><Relationship Id="rId4" Type="http://schemas.openxmlformats.org/officeDocument/2006/relationships/image" Target="../media/image2.svg"/><Relationship Id="rId9" Type="http://schemas.openxmlformats.org/officeDocument/2006/relationships/image" Target="../media/image66.png"/><Relationship Id="rId14" Type="http://schemas.openxmlformats.org/officeDocument/2006/relationships/image" Target="../media/image71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27.svg"/><Relationship Id="rId18" Type="http://schemas.openxmlformats.org/officeDocument/2006/relationships/image" Target="../media/image3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26.png"/><Relationship Id="rId17" Type="http://schemas.openxmlformats.org/officeDocument/2006/relationships/image" Target="../media/image32.svg"/><Relationship Id="rId2" Type="http://schemas.openxmlformats.org/officeDocument/2006/relationships/image" Target="../media/image35.png"/><Relationship Id="rId16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51.svg"/><Relationship Id="rId5" Type="http://schemas.openxmlformats.org/officeDocument/2006/relationships/image" Target="../media/image2.svg"/><Relationship Id="rId15" Type="http://schemas.openxmlformats.org/officeDocument/2006/relationships/image" Target="../media/image29.svg"/><Relationship Id="rId10" Type="http://schemas.openxmlformats.org/officeDocument/2006/relationships/image" Target="../media/image50.png"/><Relationship Id="rId4" Type="http://schemas.openxmlformats.org/officeDocument/2006/relationships/image" Target="../media/image1.png"/><Relationship Id="rId9" Type="http://schemas.openxmlformats.org/officeDocument/2006/relationships/image" Target="../media/image55.svg"/><Relationship Id="rId14" Type="http://schemas.openxmlformats.org/officeDocument/2006/relationships/image" Target="../media/image2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7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76.png"/><Relationship Id="rId17" Type="http://schemas.openxmlformats.org/officeDocument/2006/relationships/image" Target="../media/image81.svg"/><Relationship Id="rId2" Type="http://schemas.openxmlformats.org/officeDocument/2006/relationships/image" Target="../media/image41.png"/><Relationship Id="rId16" Type="http://schemas.openxmlformats.org/officeDocument/2006/relationships/image" Target="../media/image8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47.svg"/><Relationship Id="rId5" Type="http://schemas.openxmlformats.org/officeDocument/2006/relationships/image" Target="../media/image2.svg"/><Relationship Id="rId15" Type="http://schemas.openxmlformats.org/officeDocument/2006/relationships/image" Target="../media/image79.svg"/><Relationship Id="rId10" Type="http://schemas.openxmlformats.org/officeDocument/2006/relationships/image" Target="../media/image46.png"/><Relationship Id="rId4" Type="http://schemas.openxmlformats.org/officeDocument/2006/relationships/image" Target="../media/image1.png"/><Relationship Id="rId9" Type="http://schemas.openxmlformats.org/officeDocument/2006/relationships/image" Target="../media/image75.svg"/><Relationship Id="rId14" Type="http://schemas.openxmlformats.org/officeDocument/2006/relationships/image" Target="../media/image7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33C58FA2-D948-44C4-B2FC-98AE5565D9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5" r="1"/>
          <a:stretch/>
        </p:blipFill>
        <p:spPr>
          <a:xfrm rot="5400000">
            <a:off x="5564895" y="2091268"/>
            <a:ext cx="6857998" cy="2675467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02D760A8-60B1-4432-A75C-1E9AE77F19E6}"/>
              </a:ext>
            </a:extLst>
          </p:cNvPr>
          <p:cNvSpPr/>
          <p:nvPr userDrawn="1"/>
        </p:nvSpPr>
        <p:spPr>
          <a:xfrm>
            <a:off x="2311400" y="1557867"/>
            <a:ext cx="7569200" cy="3742266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ED605E91-ADD2-4675-9DB1-A2116D794D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50000"/>
          <a:stretch/>
        </p:blipFill>
        <p:spPr>
          <a:xfrm rot="16200000">
            <a:off x="6157427" y="377"/>
            <a:ext cx="838200" cy="837439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050589D-DF01-4F51-87F6-4C792D66477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48643" y="2565827"/>
            <a:ext cx="2643357" cy="389039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2F7BE781-5E44-47A7-ABE0-5706900E0B3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05825" y="198212"/>
            <a:ext cx="2324248" cy="360851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C560C1AC-3C9E-43A2-9847-B05CB70F2EA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82768" y="4042878"/>
            <a:ext cx="284980" cy="993727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104406C7-CA21-4495-8CC6-E3E14347DC7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48702" y="694777"/>
            <a:ext cx="1446219" cy="133237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D6C8892C-3DD2-47BA-AE44-7251889EC8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681830" y="5197640"/>
            <a:ext cx="1287959" cy="1258351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7002E4C6-FDC0-4733-BD13-880A3E589B5A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921531" y="5319236"/>
            <a:ext cx="888248" cy="888248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9BEAB6C4-0A2B-4C7E-9A89-C60CF66E13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r="41730"/>
          <a:stretch/>
        </p:blipFill>
        <p:spPr>
          <a:xfrm>
            <a:off x="11626685" y="3458183"/>
            <a:ext cx="565316" cy="1332372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4FA9B807-0F8B-4CC8-ADC0-49BE1A1F6911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35141" y="4108572"/>
            <a:ext cx="1199135" cy="431170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E5EF81FF-171E-4CC7-AD1D-5C5AE2B564C7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038088" y="5540433"/>
            <a:ext cx="618072" cy="1317567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7551C924-A08D-4075-9B32-13C932924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 b="59186"/>
          <a:stretch/>
        </p:blipFill>
        <p:spPr>
          <a:xfrm>
            <a:off x="160867" y="6314205"/>
            <a:ext cx="921488" cy="543795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8C79D8FD-7013-49D0-B855-8BA7BCD806D5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62133" y="152481"/>
            <a:ext cx="1411230" cy="3494262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778EF5A4-3489-4F23-AA68-9AB308D1E459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638665" y="147935"/>
            <a:ext cx="1235613" cy="1332371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990AD286-CA6E-4DBD-897B-E57D5DA62B26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152" y="5002563"/>
            <a:ext cx="1521594" cy="1521594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64C8DCD4-3D0E-45E1-9902-C8ECE67EF5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t="7255" r="31206"/>
          <a:stretch/>
        </p:blipFill>
        <p:spPr>
          <a:xfrm>
            <a:off x="11086458" y="0"/>
            <a:ext cx="1105542" cy="1490459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4D8FA149-7E01-4083-8072-8CEF6912F39A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406048" y="772508"/>
            <a:ext cx="1360821" cy="13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24CC474F-6280-4213-998D-3A31820642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38606"/>
          <a:stretch/>
        </p:blipFill>
        <p:spPr>
          <a:xfrm flipH="1" flipV="1">
            <a:off x="0" y="5558590"/>
            <a:ext cx="1599076" cy="129941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5D5D57D8-460A-4B14-AADB-A46257105416}"/>
              </a:ext>
            </a:extLst>
          </p:cNvPr>
          <p:cNvSpPr/>
          <p:nvPr userDrawn="1"/>
        </p:nvSpPr>
        <p:spPr>
          <a:xfrm>
            <a:off x="449401" y="1511166"/>
            <a:ext cx="11293200" cy="4897504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C4D0104-C442-4B40-A6D0-B95212D5650C}"/>
              </a:ext>
            </a:extLst>
          </p:cNvPr>
          <p:cNvSpPr/>
          <p:nvPr userDrawn="1"/>
        </p:nvSpPr>
        <p:spPr>
          <a:xfrm>
            <a:off x="449401" y="450670"/>
            <a:ext cx="11293200" cy="76543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53C1B0-C3A0-4572-91F1-D10910033D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 flipV="1">
            <a:off x="377008" y="6227454"/>
            <a:ext cx="2326098" cy="34234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0DEB38A-DD6E-4678-8154-58346A02C6D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 flipV="1">
            <a:off x="11076345" y="165101"/>
            <a:ext cx="798236" cy="78306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610178C-C71D-49B5-9FB5-1C02B17B17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230" y="1"/>
            <a:ext cx="970105" cy="240201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F0C2FC0-A993-4476-8D2D-81A3D7220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78369"/>
          <a:stretch/>
        </p:blipFill>
        <p:spPr>
          <a:xfrm flipH="1" flipV="1">
            <a:off x="9630037" y="0"/>
            <a:ext cx="1235613" cy="28820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3FAB60E-6B26-4186-A4F4-AA7D451C108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0670406" y="5237959"/>
            <a:ext cx="1521594" cy="152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037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0D41AEFB-FEA8-4DFC-B6C0-E46333FCD5BC}"/>
              </a:ext>
            </a:extLst>
          </p:cNvPr>
          <p:cNvSpPr/>
          <p:nvPr userDrawn="1"/>
        </p:nvSpPr>
        <p:spPr>
          <a:xfrm>
            <a:off x="449401" y="1511166"/>
            <a:ext cx="11293200" cy="4897504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F2C6742-E597-47A6-B1FE-17CD92126089}"/>
              </a:ext>
            </a:extLst>
          </p:cNvPr>
          <p:cNvSpPr/>
          <p:nvPr userDrawn="1"/>
        </p:nvSpPr>
        <p:spPr>
          <a:xfrm>
            <a:off x="449401" y="450670"/>
            <a:ext cx="11293200" cy="76543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A9A5EC58-0334-4C87-BDFD-C2FAB78E34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9376" y="5963876"/>
            <a:ext cx="888248" cy="88824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CF4DDA3-7FC4-4BD8-BD0A-705352730B6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7521" y="3493206"/>
            <a:ext cx="970181" cy="133237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6F31E2D-8934-4F92-8C25-A6013ABA0A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9587404" y="5558590"/>
            <a:ext cx="2604596" cy="129941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6528E8CC-42DE-4B3E-A65E-1325BD0A8A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30567" y="6549679"/>
            <a:ext cx="2368660" cy="18747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EAE8022-E87F-4440-B140-729C60934C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54560" t="1" b="-1"/>
          <a:stretch/>
        </p:blipFill>
        <p:spPr>
          <a:xfrm rot="16200000">
            <a:off x="11354897" y="347642"/>
            <a:ext cx="1056134" cy="36085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46657F5-4B6D-4E3E-BBF5-97E73D6F07E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69232" y="72305"/>
            <a:ext cx="284980" cy="99372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CECF8C-4C45-453D-A48B-4B19CC2A2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50000"/>
          <a:stretch/>
        </p:blipFill>
        <p:spPr>
          <a:xfrm flipV="1">
            <a:off x="1529991" y="0"/>
            <a:ext cx="1017784" cy="25444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34D1730-7279-407C-8D56-0C1215CED69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flipH="1">
            <a:off x="11573928" y="5147534"/>
            <a:ext cx="618072" cy="131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269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F77E88FF-F64A-4052-BA8A-2AB9FBC78F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5" r="39428"/>
          <a:stretch/>
        </p:blipFill>
        <p:spPr>
          <a:xfrm rot="5400000" flipH="1" flipV="1">
            <a:off x="8269662" y="4796700"/>
            <a:ext cx="1448469" cy="2675467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C3187A3C-E567-4C71-80BF-9C97610071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84" r="1"/>
          <a:stretch/>
        </p:blipFill>
        <p:spPr>
          <a:xfrm rot="5400000" flipH="1" flipV="1">
            <a:off x="2757995" y="-896951"/>
            <a:ext cx="880226" cy="2675467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449401" y="1511166"/>
            <a:ext cx="11293200" cy="4897504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CA55E3EC-C178-47EB-B3A6-E859D4806B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 flipV="1">
            <a:off x="11236113" y="5885712"/>
            <a:ext cx="888248" cy="88824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047166D-7341-4B29-BB9C-A5ACE14E0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4816" b="33935"/>
          <a:stretch/>
        </p:blipFill>
        <p:spPr>
          <a:xfrm flipH="1" flipV="1">
            <a:off x="11304965" y="670"/>
            <a:ext cx="887036" cy="88022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DDF61C4-2CDC-4558-B694-95F8B40A441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 flipV="1">
            <a:off x="11512439" y="85380"/>
            <a:ext cx="472088" cy="6825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59CEAC6-CB92-4F7E-9729-222D2CD4AE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50000"/>
          <a:stretch/>
        </p:blipFill>
        <p:spPr>
          <a:xfrm flipH="1" flipV="1">
            <a:off x="1" y="3"/>
            <a:ext cx="449400" cy="898799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9A5A36A-CD37-462B-9BB0-2482F5C2714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1890" y="5780233"/>
            <a:ext cx="284980" cy="993727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47F88342-F84E-46BA-8456-0C681DE75320}"/>
              </a:ext>
            </a:extLst>
          </p:cNvPr>
          <p:cNvSpPr/>
          <p:nvPr userDrawn="1"/>
        </p:nvSpPr>
        <p:spPr>
          <a:xfrm>
            <a:off x="449401" y="450670"/>
            <a:ext cx="11293200" cy="76543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F5394E42-333D-4FDC-BC50-B151CA6F6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r="50000"/>
          <a:stretch/>
        </p:blipFill>
        <p:spPr>
          <a:xfrm flipH="1" flipV="1">
            <a:off x="0" y="898802"/>
            <a:ext cx="449400" cy="89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095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A642712-BCD9-47B4-8715-412A57FBB4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3562841" y="5558590"/>
            <a:ext cx="2604596" cy="129941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FD04ADCA-0A83-4E24-B156-056D0535A328}"/>
              </a:ext>
            </a:extLst>
          </p:cNvPr>
          <p:cNvSpPr/>
          <p:nvPr userDrawn="1"/>
        </p:nvSpPr>
        <p:spPr>
          <a:xfrm>
            <a:off x="449401" y="1511166"/>
            <a:ext cx="11293200" cy="4897504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8343EB6-C95E-4B09-BAAA-5FE026B9F7A1}"/>
              </a:ext>
            </a:extLst>
          </p:cNvPr>
          <p:cNvSpPr/>
          <p:nvPr userDrawn="1"/>
        </p:nvSpPr>
        <p:spPr>
          <a:xfrm>
            <a:off x="449401" y="450670"/>
            <a:ext cx="11293200" cy="76543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09DD0487-14B6-49B5-BA5B-6D44DB4B6C5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10882939" y="6118631"/>
            <a:ext cx="1244054" cy="57149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EB917D8-3B62-4F27-90F2-8DAFD16BEE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53675"/>
          <a:stretch/>
        </p:blipFill>
        <p:spPr>
          <a:xfrm flipH="1">
            <a:off x="0" y="167870"/>
            <a:ext cx="449400" cy="240201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E0E1DE8-4083-4BF3-8542-9222AC4BE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42173" b="40840"/>
          <a:stretch/>
        </p:blipFill>
        <p:spPr>
          <a:xfrm flipH="1" flipV="1">
            <a:off x="11477482" y="0"/>
            <a:ext cx="714518" cy="78822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3302060-E577-4B5F-A976-E1373FE35E7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 flipV="1">
            <a:off x="3118020" y="6089613"/>
            <a:ext cx="708748" cy="70874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6FE5507E-D552-4AE5-8DFE-A76DBD20BF4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 flipV="1">
            <a:off x="10791293" y="0"/>
            <a:ext cx="582575" cy="5715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CF02853-5304-46E3-901B-0B847C4139B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740400"/>
            <a:ext cx="11176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535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32F7A28E-B59B-4B0C-945D-DF79FFC6149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930865" cy="2598821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77198E79-6E5E-4418-B71B-66ECD9EAF99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10305448" y="0"/>
            <a:ext cx="1886552" cy="94327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079665B-B5F3-4708-A3A9-285CBF8271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57221"/>
          <a:stretch/>
        </p:blipFill>
        <p:spPr>
          <a:xfrm flipH="1">
            <a:off x="1" y="5813608"/>
            <a:ext cx="350693" cy="81422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7BB948C-FAAB-4670-8994-1D3200A2249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156096" y="274125"/>
            <a:ext cx="1199135" cy="43117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DAF7A89-2854-42D8-9F17-889DA21A3AE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11443189" y="5441756"/>
            <a:ext cx="618072" cy="131756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2F14FD7-2DE2-4574-97FE-B09DA2E2034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222425" y="6206985"/>
            <a:ext cx="1417146" cy="651015"/>
          </a:xfrm>
          <a:prstGeom prst="rect">
            <a:avLst/>
          </a:prstGeom>
        </p:spPr>
      </p:pic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6A35D115-F080-4C08-8F3C-EE7FB72C3DDE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565345" y="992778"/>
            <a:ext cx="3633878" cy="48724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9502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4CC474F-6280-4213-998D-3A31820642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38606"/>
          <a:stretch/>
        </p:blipFill>
        <p:spPr>
          <a:xfrm flipH="1">
            <a:off x="0" y="0"/>
            <a:ext cx="1599076" cy="129941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565282" y="1337510"/>
            <a:ext cx="5237163" cy="510859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53C1B0-C3A0-4572-91F1-D10910033D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377008" y="288201"/>
            <a:ext cx="2326098" cy="34234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0DEB38A-DD6E-4678-8154-58346A02C6D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11076345" y="5909838"/>
            <a:ext cx="798236" cy="78306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610178C-C71D-49B5-9FB5-1C02B17B17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80230" y="4455981"/>
            <a:ext cx="970105" cy="240201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F0C2FC0-A993-4476-8D2D-81A3D7220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78369"/>
          <a:stretch/>
        </p:blipFill>
        <p:spPr>
          <a:xfrm flipH="1">
            <a:off x="9630037" y="6569799"/>
            <a:ext cx="1235613" cy="28820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C2AD184B-3B92-44B6-B5C5-9E554F8951C1}"/>
              </a:ext>
            </a:extLst>
          </p:cNvPr>
          <p:cNvSpPr/>
          <p:nvPr userDrawn="1"/>
        </p:nvSpPr>
        <p:spPr>
          <a:xfrm>
            <a:off x="6387923" y="1337510"/>
            <a:ext cx="5237163" cy="510859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59291A78-D611-4440-9203-F00F6BF90771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55282" y="1529309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0A927D67-6A57-4D16-948B-AC621122DDAB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577923" y="1529309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3FAB60E-6B26-4186-A4F4-AA7D451C108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0670406" y="98448"/>
            <a:ext cx="1521594" cy="152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40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7BA57FF9-29E6-4D9F-87A3-C81748BA24E6}"/>
              </a:ext>
            </a:extLst>
          </p:cNvPr>
          <p:cNvSpPr/>
          <p:nvPr userDrawn="1"/>
        </p:nvSpPr>
        <p:spPr>
          <a:xfrm>
            <a:off x="995786" y="1453619"/>
            <a:ext cx="3917812" cy="3917812"/>
          </a:xfrm>
          <a:prstGeom prst="ellipse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A9A5EC58-0334-4C87-BDFD-C2FAB78E34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161897" y="5963876"/>
            <a:ext cx="888248" cy="88824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CF4DDA3-7FC4-4BD8-BD0A-705352730B6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1221819" y="3493206"/>
            <a:ext cx="970181" cy="133237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6F31E2D-8934-4F92-8C25-A6013ABA0A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V="1">
            <a:off x="187521" y="5558590"/>
            <a:ext cx="2604596" cy="129941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5789376" y="584200"/>
            <a:ext cx="5724623" cy="56896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6528E8CC-42DE-4B3E-A65E-1325BD0A8A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V="1">
            <a:off x="9680294" y="6549679"/>
            <a:ext cx="2368660" cy="18747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EAE8022-E87F-4440-B140-729C60934C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54560" t="1" b="-1"/>
          <a:stretch/>
        </p:blipFill>
        <p:spPr>
          <a:xfrm rot="5400000" flipV="1">
            <a:off x="-31510" y="347642"/>
            <a:ext cx="1056134" cy="36085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46657F5-4B6D-4E3E-BBF5-97E73D6F07E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725309" y="72305"/>
            <a:ext cx="284980" cy="99372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CECF8C-4C45-453D-A48B-4B19CC2A2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50000"/>
          <a:stretch/>
        </p:blipFill>
        <p:spPr>
          <a:xfrm flipH="1" flipV="1">
            <a:off x="9831746" y="0"/>
            <a:ext cx="1017784" cy="25444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34D1730-7279-407C-8D56-0C1215CED69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87521" y="5147534"/>
            <a:ext cx="618072" cy="1317567"/>
          </a:xfrm>
          <a:prstGeom prst="rect">
            <a:avLst/>
          </a:prstGeom>
        </p:spPr>
      </p:pic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1A50AF55-B356-4200-95A5-E33BE88B7717}"/>
              </a:ext>
            </a:extLst>
          </p:cNvPr>
          <p:cNvSpPr>
            <a:spLocks noGrp="1" noChangeAspect="1"/>
          </p:cNvSpPr>
          <p:nvPr userDrawn="1">
            <p:ph type="pic" sz="quarter" idx="13" hasCustomPrompt="1"/>
          </p:nvPr>
        </p:nvSpPr>
        <p:spPr>
          <a:xfrm>
            <a:off x="1205640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62881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307F2153-AAF4-4B4E-94D1-5230B51F9C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5" r="36378"/>
          <a:stretch/>
        </p:blipFill>
        <p:spPr>
          <a:xfrm flipH="1">
            <a:off x="10325100" y="2091267"/>
            <a:ext cx="1866900" cy="2675467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C3187A3C-E567-4C71-80BF-9C97610071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5" r="1"/>
          <a:stretch/>
        </p:blipFill>
        <p:spPr>
          <a:xfrm flipH="1">
            <a:off x="0" y="2091267"/>
            <a:ext cx="6857998" cy="2675467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 flipH="1">
            <a:off x="449401" y="450000"/>
            <a:ext cx="6616071" cy="5958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CA55E3EC-C178-47EB-B3A6-E859D4806B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11236113" y="84710"/>
            <a:ext cx="888248" cy="88824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047166D-7341-4B29-BB9C-A5ACE14E0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4816" b="33935"/>
          <a:stretch/>
        </p:blipFill>
        <p:spPr>
          <a:xfrm flipH="1">
            <a:off x="11304965" y="5977773"/>
            <a:ext cx="887036" cy="88022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DDF61C4-2CDC-4558-B694-95F8B40A441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11512439" y="6090702"/>
            <a:ext cx="472088" cy="6825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59CEAC6-CB92-4F7E-9729-222D2CD4AE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50000"/>
          <a:stretch/>
        </p:blipFill>
        <p:spPr>
          <a:xfrm flipH="1">
            <a:off x="1" y="5959868"/>
            <a:ext cx="449400" cy="89879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5394E42-333D-4FDC-BC50-B151CA6F6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r="50000"/>
          <a:stretch/>
        </p:blipFill>
        <p:spPr>
          <a:xfrm flipH="1">
            <a:off x="0" y="5061067"/>
            <a:ext cx="449400" cy="89880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9A5A36A-CD37-462B-9BB0-2482F5C2714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flipH="1">
            <a:off x="591890" y="84710"/>
            <a:ext cx="284980" cy="993727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EA7FABB4-F712-4AA9-8BEB-FC6F73586123}"/>
              </a:ext>
            </a:extLst>
          </p:cNvPr>
          <p:cNvSpPr/>
          <p:nvPr userDrawn="1"/>
        </p:nvSpPr>
        <p:spPr>
          <a:xfrm flipH="1">
            <a:off x="7514872" y="762000"/>
            <a:ext cx="4085238" cy="5334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7D2550C5-EEDF-4238-B750-32488750E93D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7853696" y="1126066"/>
            <a:ext cx="3399364" cy="460586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90335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DA642712-BCD9-47B4-8715-412A57FBB4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6024563" y="0"/>
            <a:ext cx="2604596" cy="1299410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6FE5507E-D552-4AE5-8DFE-A76DBD20BF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8132" y="6286500"/>
            <a:ext cx="582575" cy="5715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9DD0487-14B6-49B5-BA5B-6D44DB4B6C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007" y="167870"/>
            <a:ext cx="1244054" cy="57149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EB917D8-3B62-4F27-90F2-8DAFD16BEEA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953389" y="4288111"/>
            <a:ext cx="970105" cy="240201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E0E1DE8-4083-4BF3-8542-9222AC4BE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42173" b="40840"/>
          <a:stretch/>
        </p:blipFill>
        <p:spPr>
          <a:xfrm>
            <a:off x="0" y="6069777"/>
            <a:ext cx="714518" cy="78822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3302060-E577-4B5F-A976-E1373FE35E7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365232" y="59639"/>
            <a:ext cx="708748" cy="70874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CF02853-5304-46E3-901B-0B847C4139B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0" y="0"/>
            <a:ext cx="1117600" cy="1117600"/>
          </a:xfrm>
          <a:prstGeom prst="rect">
            <a:avLst/>
          </a:prstGeom>
        </p:spPr>
      </p:pic>
      <p:sp>
        <p:nvSpPr>
          <p:cNvPr id="15" name="그림 개체 틀 11">
            <a:extLst>
              <a:ext uri="{FF2B5EF4-FFF2-40B4-BE49-F238E27FC236}">
                <a16:creationId xmlns:a16="http://schemas.microsoft.com/office/drawing/2014/main" id="{27AFBEE4-8D30-459D-B81C-3FDD7FB0B2A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67327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4250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32F7A28E-B59B-4B0C-945D-DF79FFC6149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4259179"/>
            <a:ext cx="3930865" cy="2598821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77198E79-6E5E-4418-B71B-66ECD9EAF99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 flipV="1">
            <a:off x="10305448" y="5914724"/>
            <a:ext cx="1886552" cy="94327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079665B-B5F3-4708-A3A9-285CBF8271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57221"/>
          <a:stretch/>
        </p:blipFill>
        <p:spPr>
          <a:xfrm flipH="1" flipV="1">
            <a:off x="1" y="230165"/>
            <a:ext cx="350693" cy="81422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7BB948C-FAAB-4670-8994-1D3200A2249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 flipV="1">
            <a:off x="156096" y="6152705"/>
            <a:ext cx="1199135" cy="43117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DAF7A89-2854-42D8-9F17-889DA21A3AE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 flipV="1">
            <a:off x="11443189" y="98677"/>
            <a:ext cx="618072" cy="131756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2F14FD7-2DE2-4574-97FE-B09DA2E2034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 flipV="1">
            <a:off x="222425" y="0"/>
            <a:ext cx="1417146" cy="651015"/>
          </a:xfrm>
          <a:prstGeom prst="rect">
            <a:avLst/>
          </a:prstGeom>
        </p:spPr>
      </p:pic>
      <p:sp>
        <p:nvSpPr>
          <p:cNvPr id="16" name="그림 개체 틀 5">
            <a:extLst>
              <a:ext uri="{FF2B5EF4-FFF2-40B4-BE49-F238E27FC236}">
                <a16:creationId xmlns:a16="http://schemas.microsoft.com/office/drawing/2014/main" id="{E9EE1A3D-1962-4FF0-AF27-F023330134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64472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>
            <a:extLst>
              <a:ext uri="{FF2B5EF4-FFF2-40B4-BE49-F238E27FC236}">
                <a16:creationId xmlns:a16="http://schemas.microsoft.com/office/drawing/2014/main" id="{0241B48A-F238-4483-8631-6C859F1E8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28" y="3583207"/>
            <a:ext cx="2604596" cy="259882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92F154BB-A705-4A7C-BABE-022D9C360D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757" y="624412"/>
            <a:ext cx="2604596" cy="2598821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2D760A8-60B1-4432-A75C-1E9AE77F19E6}"/>
              </a:ext>
            </a:extLst>
          </p:cNvPr>
          <p:cNvSpPr/>
          <p:nvPr userDrawn="1"/>
        </p:nvSpPr>
        <p:spPr>
          <a:xfrm>
            <a:off x="2479979" y="1557867"/>
            <a:ext cx="7232042" cy="3742266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1050589D-DF01-4F51-87F6-4C792D66477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9548642" y="3903131"/>
            <a:ext cx="2643357" cy="389039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2F7BE781-5E44-47A7-ABE0-5706900E0B3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2105824" y="6298934"/>
            <a:ext cx="2324248" cy="360851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C560C1AC-3C9E-43A2-9847-B05CB70F2E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546443" y="4958385"/>
            <a:ext cx="284980" cy="993727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104406C7-CA21-4495-8CC6-E3E14347DC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10228900" y="5202020"/>
            <a:ext cx="1446219" cy="133237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D6C8892C-3DD2-47BA-AE44-7251889EC8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601777" y="690278"/>
            <a:ext cx="1287959" cy="1258351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7002E4C6-FDC0-4733-BD13-880A3E589B5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V="1">
            <a:off x="4921530" y="650513"/>
            <a:ext cx="888248" cy="888248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4FA9B807-0F8B-4CC8-ADC0-49BE1A1F6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V="1">
            <a:off x="1135140" y="2318255"/>
            <a:ext cx="1199135" cy="43117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8C79D8FD-7013-49D0-B855-8BA7BCD806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85277"/>
          <a:stretch/>
        </p:blipFill>
        <p:spPr>
          <a:xfrm flipV="1">
            <a:off x="262132" y="3211254"/>
            <a:ext cx="207768" cy="349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435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4CC474F-6280-4213-998D-3A31820642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38606"/>
          <a:stretch/>
        </p:blipFill>
        <p:spPr>
          <a:xfrm flipH="1" flipV="1">
            <a:off x="80230" y="5558591"/>
            <a:ext cx="1599076" cy="129941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529630" y="450001"/>
            <a:ext cx="11293200" cy="5958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53C1B0-C3A0-4572-91F1-D10910033D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 flipV="1">
            <a:off x="377008" y="6227454"/>
            <a:ext cx="2326098" cy="34234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0DEB38A-DD6E-4678-8154-58346A02C6D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 flipV="1">
            <a:off x="11076345" y="165101"/>
            <a:ext cx="798236" cy="78306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610178C-C71D-49B5-9FB5-1C02B17B17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230" y="1"/>
            <a:ext cx="970105" cy="240201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F0C2FC0-A993-4476-8D2D-81A3D7220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78369"/>
          <a:stretch/>
        </p:blipFill>
        <p:spPr>
          <a:xfrm flipH="1" flipV="1">
            <a:off x="9630037" y="0"/>
            <a:ext cx="1235613" cy="28820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3FAB60E-6B26-4186-A4F4-AA7D451C108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0670406" y="5237959"/>
            <a:ext cx="1521594" cy="1521594"/>
          </a:xfrm>
          <a:prstGeom prst="rect">
            <a:avLst/>
          </a:prstGeom>
        </p:spPr>
      </p:pic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8DF03895-53BB-4C91-8690-6DD0EE3294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92822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1334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9EA4B3E-98A5-45F6-97EA-EB28A55BDCF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" y="2274928"/>
            <a:ext cx="2368660" cy="1183255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D3DEAFE-BE4F-44AA-94D4-DD2E8C0191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52294" y="793078"/>
            <a:ext cx="2368660" cy="118433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52128AB-D91F-4154-B264-CDC4672E0C3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88458" y="2140632"/>
            <a:ext cx="708748" cy="70874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06DEDCF-C404-42C2-9B2A-4EFDC1463F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55903" y="3635034"/>
            <a:ext cx="2326098" cy="34234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594F9FC-E5E0-4935-BA67-29E2D8025B4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90193" y="575482"/>
            <a:ext cx="1685820" cy="57921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3ED0410-A3BD-44FA-84F6-38451615260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068766" y="1179626"/>
            <a:ext cx="2368660" cy="18747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BFC60EC-AA29-431D-AD2C-5724110BE87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680406" y="1554652"/>
            <a:ext cx="2324248" cy="36085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7015928-76E1-44DB-9E4A-1C7EBA6D42A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633186" y="2514437"/>
            <a:ext cx="284980" cy="99372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1D80586-0FCA-46D8-90B3-88985C108C4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" y="694777"/>
            <a:ext cx="1446219" cy="133237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2FF013B-7426-420C-8753-FEA144A0273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68506" y="5489121"/>
            <a:ext cx="973371" cy="95486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7901241-3D91-4789-AC3C-2183D1E600A6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448665" y="5269449"/>
            <a:ext cx="1287959" cy="125835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F8DF59F-9A2B-40C2-92DF-9E3D895723A1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746110" y="5310268"/>
            <a:ext cx="819779" cy="81422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BAF1EA6-1FB7-440E-9DB7-C388EE9AD621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808973" y="5204502"/>
            <a:ext cx="888248" cy="88824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E4AD9F9-B246-43D7-BC7A-1D8B41BCD11B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629096" y="4911089"/>
            <a:ext cx="970181" cy="133237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8B47B5D-F4DD-4317-9933-4401D5596B1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5846512" y="2049206"/>
            <a:ext cx="970745" cy="133237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1093C0A1-25F9-4EFD-A4B6-4CF086926C68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3680406" y="5644179"/>
            <a:ext cx="1017784" cy="50889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A78001AA-DA45-4164-9C07-D9D13DE53BC8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385248" y="3501866"/>
            <a:ext cx="1360821" cy="133237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BC1A281-6571-47AA-AAC9-48D865D2C987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2329098" y="3864346"/>
            <a:ext cx="1199135" cy="43117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F0E03290-5628-404E-B94F-9F18CBD8A614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5219021" y="3272539"/>
            <a:ext cx="767964" cy="767964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3BD56B19-C35D-4D0F-B681-2AEA8D2B6C7A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660699" y="2190597"/>
            <a:ext cx="618072" cy="131756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B0AFE435-CB06-48A2-86F5-EFED4279F120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2190970" y="4911089"/>
            <a:ext cx="660634" cy="30348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5EAF86F-631E-4687-99B2-DBAB13F54FB5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74834" y="3882202"/>
            <a:ext cx="921488" cy="133237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10AD8EF9-0631-46AF-A993-ABF9A3E88EA0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3338239" y="3921896"/>
            <a:ext cx="2335351" cy="116027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F8D2666-49D3-47A8-8339-33F91B6C8250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0953389" y="4288111"/>
            <a:ext cx="970105" cy="2402019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37EA582-867F-4BF5-AEB8-32D0A848F09E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4505914" y="2159781"/>
            <a:ext cx="1235613" cy="1332371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A4CF1C6-897E-4853-B2D4-2B7C793F178B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036048" y="1694832"/>
            <a:ext cx="708748" cy="70874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B7DEC680-6343-47C9-B04C-DE5B1773A074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7771952" y="4834238"/>
            <a:ext cx="660634" cy="30348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8BF659FA-E8BF-46D6-B33F-7F05F919D986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183" y="4956584"/>
            <a:ext cx="1521594" cy="152159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D5D5259-EA34-416C-9EB5-3683C0D39675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793" y="-1556475"/>
            <a:ext cx="3930865" cy="2598821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1A3D9F47-09C6-45FB-8AE4-A983F1EB6AE7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3147" y="1636693"/>
            <a:ext cx="2604596" cy="2598821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F588D513-0A09-4639-BA07-BE6F7E83D9E9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615" y="-1044169"/>
            <a:ext cx="2604596" cy="259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45274FF4-7DF8-48D8-811F-AB6EFDA6CE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132" y="1078497"/>
            <a:ext cx="3930865" cy="2598821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2D760A8-60B1-4432-A75C-1E9AE77F19E6}"/>
              </a:ext>
            </a:extLst>
          </p:cNvPr>
          <p:cNvSpPr/>
          <p:nvPr userDrawn="1"/>
        </p:nvSpPr>
        <p:spPr>
          <a:xfrm>
            <a:off x="2479979" y="1557867"/>
            <a:ext cx="7232042" cy="3742266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ED605E91-ADD2-4675-9DB1-A2116D794D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50000"/>
          <a:stretch/>
        </p:blipFill>
        <p:spPr>
          <a:xfrm rot="16200000" flipH="1" flipV="1">
            <a:off x="10948414" y="6020181"/>
            <a:ext cx="838200" cy="837439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050589D-DF01-4F51-87F6-4C792D66477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 flipV="1">
            <a:off x="1" y="3903131"/>
            <a:ext cx="2643357" cy="389039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2F7BE781-5E44-47A7-ABE0-5706900E0B3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 flipV="1">
            <a:off x="7992749" y="5640752"/>
            <a:ext cx="2324248" cy="36085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9BEAB6C4-0A2B-4C7E-9A89-C60CF66E13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41730"/>
          <a:stretch/>
        </p:blipFill>
        <p:spPr>
          <a:xfrm flipH="1" flipV="1">
            <a:off x="0" y="-142358"/>
            <a:ext cx="565316" cy="1332372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E5EF81FF-171E-4CC7-AD1D-5C5AE2B564C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 flipV="1">
            <a:off x="11573928" y="-3"/>
            <a:ext cx="618072" cy="1317567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778EF5A4-3489-4F23-AA68-9AB308D1E45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flipH="1" flipV="1">
            <a:off x="10069763" y="5377691"/>
            <a:ext cx="1235613" cy="1332371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990AD286-CA6E-4DBD-897B-E57D5DA62B2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754525" y="812068"/>
            <a:ext cx="1521594" cy="1521594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64C8DCD4-3D0E-45E1-9902-C8ECE67EF5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7255" r="31206"/>
          <a:stretch/>
        </p:blipFill>
        <p:spPr>
          <a:xfrm flipH="1" flipV="1">
            <a:off x="1" y="5367538"/>
            <a:ext cx="1105542" cy="1490459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4D8FA149-7E01-4083-8072-8CEF6912F39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 flipV="1">
            <a:off x="425132" y="4753117"/>
            <a:ext cx="1360821" cy="13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9110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32F7A28E-B59B-4B0C-945D-DF79FFC61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135" y="0"/>
            <a:ext cx="3930865" cy="2598821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77198E79-6E5E-4418-B71B-66ECD9EAF99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0"/>
            <a:ext cx="1886552" cy="94327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079665B-B5F3-4708-A3A9-285CBF8271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57221"/>
          <a:stretch/>
        </p:blipFill>
        <p:spPr>
          <a:xfrm>
            <a:off x="11841306" y="5813608"/>
            <a:ext cx="350693" cy="81422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7BB948C-FAAB-4670-8994-1D3200A2249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36769" y="274125"/>
            <a:ext cx="1199135" cy="43117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DAF7A89-2854-42D8-9F17-889DA21A3AE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0739" y="5441756"/>
            <a:ext cx="618072" cy="131756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2F14FD7-2DE2-4574-97FE-B09DA2E2034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552429" y="6206985"/>
            <a:ext cx="1417146" cy="6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545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24CC474F-6280-4213-998D-3A31820642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38606"/>
          <a:stretch/>
        </p:blipFill>
        <p:spPr>
          <a:xfrm>
            <a:off x="10592924" y="0"/>
            <a:ext cx="1599076" cy="1299410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353C1B0-C3A0-4572-91F1-D10910033D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69124" y="288201"/>
            <a:ext cx="2326098" cy="34234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0DEB38A-DD6E-4678-8154-58346A02C6D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7649" y="5909838"/>
            <a:ext cx="798236" cy="78306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610178C-C71D-49B5-9FB5-1C02B17B17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221895" y="4455981"/>
            <a:ext cx="970105" cy="240201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F0C2FC0-A993-4476-8D2D-81A3D7220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78369"/>
          <a:stretch/>
        </p:blipFill>
        <p:spPr>
          <a:xfrm>
            <a:off x="1406580" y="6569799"/>
            <a:ext cx="1235613" cy="28820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3FAB60E-6B26-4186-A4F4-AA7D451C108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230" y="98448"/>
            <a:ext cx="1521594" cy="152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166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A9A5EC58-0334-4C87-BDFD-C2FAB78E34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1897" y="5876"/>
            <a:ext cx="888248" cy="88824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CF4DDA3-7FC4-4BD8-BD0A-705352730B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21819" y="2032422"/>
            <a:ext cx="970181" cy="133237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6F31E2D-8934-4F92-8C25-A6013ABA0A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187521" y="0"/>
            <a:ext cx="2604596" cy="1299410"/>
          </a:xfrm>
          <a:prstGeom prst="rect">
            <a:avLst/>
          </a:prstGeom>
        </p:spPr>
      </p:pic>
      <p:pic>
        <p:nvPicPr>
          <p:cNvPr id="6" name="Graphic 3">
            <a:hlinkClick r:id="rId7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10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6528E8CC-42DE-4B3E-A65E-1325BD0A8A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80294" y="120847"/>
            <a:ext cx="2368660" cy="18747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EAE8022-E87F-4440-B140-729C60934C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54560" t="1" b="-1"/>
          <a:stretch/>
        </p:blipFill>
        <p:spPr>
          <a:xfrm rot="16200000">
            <a:off x="-31510" y="6149507"/>
            <a:ext cx="1056134" cy="36085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46657F5-4B6D-4E3E-BBF5-97E73D6F07E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725309" y="5791968"/>
            <a:ext cx="284980" cy="99372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CECF8C-4C45-453D-A48B-4B19CC2A2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50000"/>
          <a:stretch/>
        </p:blipFill>
        <p:spPr>
          <a:xfrm>
            <a:off x="9831746" y="6603554"/>
            <a:ext cx="1017784" cy="25444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34D1730-7279-407C-8D56-0C1215CED69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flipV="1">
            <a:off x="187521" y="392899"/>
            <a:ext cx="618072" cy="131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53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CA55E3EC-C178-47EB-B3A6-E859D4806B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640" y="84710"/>
            <a:ext cx="888248" cy="88824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047166D-7341-4B29-BB9C-A5ACE14E0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4816" b="33935"/>
          <a:stretch/>
        </p:blipFill>
        <p:spPr>
          <a:xfrm>
            <a:off x="0" y="5977773"/>
            <a:ext cx="887036" cy="88022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DDF61C4-2CDC-4558-B694-95F8B40A441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7474" y="6090702"/>
            <a:ext cx="472088" cy="6825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59CEAC6-CB92-4F7E-9729-222D2CD4AE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50000"/>
          <a:stretch/>
        </p:blipFill>
        <p:spPr>
          <a:xfrm>
            <a:off x="11742600" y="5959868"/>
            <a:ext cx="449400" cy="89879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5394E42-333D-4FDC-BC50-B151CA6F6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50000"/>
          <a:stretch/>
        </p:blipFill>
        <p:spPr>
          <a:xfrm>
            <a:off x="11742601" y="5061067"/>
            <a:ext cx="449400" cy="89880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9A5A36A-CD37-462B-9BB0-2482F5C2714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15131" y="84710"/>
            <a:ext cx="284980" cy="99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389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DA642712-BCD9-47B4-8715-412A57FBB4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6024563" y="0"/>
            <a:ext cx="2604596" cy="1299410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1A222C-FC45-4CEF-9384-C9EEEE2F5E45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6FE5507E-D552-4AE5-8DFE-A76DBD20BF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8132" y="6286500"/>
            <a:ext cx="582575" cy="5715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9DD0487-14B6-49B5-BA5B-6D44DB4B6C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007" y="167870"/>
            <a:ext cx="1244054" cy="57149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EB917D8-3B62-4F27-90F2-8DAFD16BEEA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953389" y="4288111"/>
            <a:ext cx="970105" cy="240201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E0E1DE8-4083-4BF3-8542-9222AC4BE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42173" b="40840"/>
          <a:stretch/>
        </p:blipFill>
        <p:spPr>
          <a:xfrm>
            <a:off x="0" y="6069777"/>
            <a:ext cx="714518" cy="78822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3302060-E577-4B5F-A976-E1373FE35E7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365232" y="59639"/>
            <a:ext cx="708748" cy="70874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CF02853-5304-46E3-901B-0B847C4139B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0" y="0"/>
            <a:ext cx="11176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722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32F7A28E-B59B-4B0C-945D-DF79FFC61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4259179"/>
            <a:ext cx="3930865" cy="2598821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99622EBB-43CA-4BF4-91D6-3F83E8E619F3}"/>
              </a:ext>
            </a:extLst>
          </p:cNvPr>
          <p:cNvSpPr/>
          <p:nvPr userDrawn="1"/>
        </p:nvSpPr>
        <p:spPr>
          <a:xfrm>
            <a:off x="449401" y="1511166"/>
            <a:ext cx="11293200" cy="4897504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3D80BF7-F3A1-4230-8996-B00052C601A3}"/>
              </a:ext>
            </a:extLst>
          </p:cNvPr>
          <p:cNvSpPr/>
          <p:nvPr userDrawn="1"/>
        </p:nvSpPr>
        <p:spPr>
          <a:xfrm>
            <a:off x="449401" y="450670"/>
            <a:ext cx="11293200" cy="765430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77198E79-6E5E-4418-B71B-66ECD9EAF99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 flipV="1">
            <a:off x="10305448" y="5914724"/>
            <a:ext cx="1886552" cy="94327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079665B-B5F3-4708-A3A9-285CBF8271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57221"/>
          <a:stretch/>
        </p:blipFill>
        <p:spPr>
          <a:xfrm flipH="1" flipV="1">
            <a:off x="1" y="230165"/>
            <a:ext cx="350693" cy="81422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7BB948C-FAAB-4670-8994-1D3200A2249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 flipV="1">
            <a:off x="156096" y="6152705"/>
            <a:ext cx="1199135" cy="43117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DAF7A89-2854-42D8-9F17-889DA21A3AE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 flipV="1">
            <a:off x="11443189" y="98677"/>
            <a:ext cx="618072" cy="131756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2F14FD7-2DE2-4574-97FE-B09DA2E2034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 flipV="1">
            <a:off x="222425" y="0"/>
            <a:ext cx="1417146" cy="6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63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7" r:id="rId2"/>
    <p:sldLayoutId id="2147483688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76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sv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svg"/><Relationship Id="rId7" Type="http://schemas.openxmlformats.org/officeDocument/2006/relationships/image" Target="../media/image126.sv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5.png"/><Relationship Id="rId5" Type="http://schemas.openxmlformats.org/officeDocument/2006/relationships/image" Target="../media/image124.svg"/><Relationship Id="rId4" Type="http://schemas.openxmlformats.org/officeDocument/2006/relationships/image" Target="../media/image123.png"/><Relationship Id="rId9" Type="http://schemas.openxmlformats.org/officeDocument/2006/relationships/image" Target="../media/image128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sv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2.svg"/><Relationship Id="rId4" Type="http://schemas.openxmlformats.org/officeDocument/2006/relationships/image" Target="../media/image1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383C361-28CD-4A02-B18B-1926F8A032BC}"/>
              </a:ext>
            </a:extLst>
          </p:cNvPr>
          <p:cNvSpPr txBox="1"/>
          <p:nvPr/>
        </p:nvSpPr>
        <p:spPr>
          <a:xfrm>
            <a:off x="3356008" y="3888176"/>
            <a:ext cx="5479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22440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rgbClr val="222440"/>
              </a:solidFill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E1F3ED-69AB-45AA-9A01-7D94082A4D09}"/>
              </a:ext>
            </a:extLst>
          </p:cNvPr>
          <p:cNvSpPr txBox="1"/>
          <p:nvPr/>
        </p:nvSpPr>
        <p:spPr>
          <a:xfrm>
            <a:off x="3356008" y="1974585"/>
            <a:ext cx="5479984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>
                <a:solidFill>
                  <a:srgbClr val="222440"/>
                </a:solidFill>
                <a:latin typeface="+mj-lt"/>
                <a:cs typeface="Arial" panose="020B0604020202020204" pitchFamily="34" charset="0"/>
              </a:rPr>
              <a:t>Geometric</a:t>
            </a:r>
          </a:p>
          <a:p>
            <a:pPr algn="ctr"/>
            <a:r>
              <a:rPr lang="en-US" altLang="ko-KR" sz="6000" dirty="0">
                <a:solidFill>
                  <a:srgbClr val="222440"/>
                </a:solidFill>
                <a:latin typeface="+mj-lt"/>
                <a:cs typeface="Arial" panose="020B0604020202020204" pitchFamily="34" charset="0"/>
              </a:rPr>
              <a:t>Newsletter</a:t>
            </a:r>
            <a:endParaRPr lang="ko-KR" altLang="en-US" sz="6000" dirty="0">
              <a:solidFill>
                <a:srgbClr val="22244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B2D66EB-EE90-44C7-973A-5829464D2D24}"/>
              </a:ext>
            </a:extLst>
          </p:cNvPr>
          <p:cNvSpPr/>
          <p:nvPr/>
        </p:nvSpPr>
        <p:spPr>
          <a:xfrm>
            <a:off x="3835400" y="4426216"/>
            <a:ext cx="4521200" cy="457200"/>
          </a:xfrm>
          <a:prstGeom prst="rect">
            <a:avLst/>
          </a:pr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14</a:t>
            </a:r>
            <a:r>
              <a:rPr lang="en-US" altLang="ko-KR" sz="1600" baseline="30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</a:t>
            </a:r>
            <a:r>
              <a:rPr lang="en-US" altLang="ko-KR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August, 20XX</a:t>
            </a:r>
            <a:endParaRPr lang="ko-KR" altLang="en-US" sz="1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26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8C15BE1-9472-4CBC-9FC8-B87DAAF60EFE}"/>
              </a:ext>
            </a:extLst>
          </p:cNvPr>
          <p:cNvSpPr txBox="1"/>
          <p:nvPr/>
        </p:nvSpPr>
        <p:spPr>
          <a:xfrm>
            <a:off x="6172200" y="1816579"/>
            <a:ext cx="4550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dirty="0">
                <a:solidFill>
                  <a:srgbClr val="222440"/>
                </a:solidFill>
              </a:rPr>
              <a:t>Quote by CEO</a:t>
            </a:r>
            <a:endParaRPr lang="ko-KR" altLang="en-US" sz="2800" dirty="0">
              <a:solidFill>
                <a:srgbClr val="22244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6C3731-5D74-4BCC-8D69-8500A181BC84}"/>
              </a:ext>
            </a:extLst>
          </p:cNvPr>
          <p:cNvSpPr txBox="1"/>
          <p:nvPr/>
        </p:nvSpPr>
        <p:spPr>
          <a:xfrm>
            <a:off x="6657428" y="2991465"/>
            <a:ext cx="4264572" cy="163121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222440"/>
                </a:solidFill>
              </a:rPr>
              <a:t>amet</a:t>
            </a:r>
            <a:r>
              <a:rPr lang="en-US" altLang="ko-KR" sz="2000" dirty="0">
                <a:solidFill>
                  <a:srgbClr val="222440"/>
                </a:solidFill>
              </a:rPr>
              <a:t>, </a:t>
            </a:r>
            <a:r>
              <a:rPr lang="en-US" altLang="ko-KR" sz="2000" dirty="0" err="1">
                <a:solidFill>
                  <a:srgbClr val="222440"/>
                </a:solidFill>
              </a:rPr>
              <a:t>consectetur</a:t>
            </a:r>
            <a:r>
              <a:rPr lang="en-US" altLang="ko-KR" sz="2000" dirty="0">
                <a:solidFill>
                  <a:srgbClr val="222440"/>
                </a:solidFill>
              </a:rPr>
              <a:t> </a:t>
            </a:r>
            <a:r>
              <a:rPr lang="en-US" altLang="ko-KR" sz="2000" dirty="0" err="1">
                <a:solidFill>
                  <a:srgbClr val="222440"/>
                </a:solidFill>
              </a:rPr>
              <a:t>adipisicing</a:t>
            </a:r>
            <a:r>
              <a:rPr lang="en-US" altLang="ko-KR" sz="2000" dirty="0">
                <a:solidFill>
                  <a:srgbClr val="222440"/>
                </a:solidFill>
              </a:rPr>
              <a:t> </a:t>
            </a:r>
            <a:r>
              <a:rPr lang="en-US" altLang="ko-KR" sz="2000" dirty="0" err="1">
                <a:solidFill>
                  <a:srgbClr val="222440"/>
                </a:solidFill>
              </a:rPr>
              <a:t>elit</a:t>
            </a:r>
            <a:r>
              <a:rPr lang="en-US" altLang="ko-KR" sz="2000" dirty="0">
                <a:solidFill>
                  <a:srgbClr val="222440"/>
                </a:solidFill>
              </a:rPr>
              <a:t>, sed do </a:t>
            </a:r>
            <a:r>
              <a:rPr lang="en-US" altLang="ko-KR" sz="2000" dirty="0" err="1">
                <a:solidFill>
                  <a:srgbClr val="222440"/>
                </a:solidFill>
              </a:rPr>
              <a:t>eiusmod</a:t>
            </a:r>
            <a:r>
              <a:rPr lang="en-US" altLang="ko-KR" sz="2000" dirty="0">
                <a:solidFill>
                  <a:srgbClr val="222440"/>
                </a:solidFill>
              </a:rPr>
              <a:t> </a:t>
            </a:r>
            <a:r>
              <a:rPr lang="en-US" altLang="ko-KR" sz="2000" dirty="0" err="1">
                <a:solidFill>
                  <a:srgbClr val="222440"/>
                </a:solidFill>
              </a:rPr>
              <a:t>tempor</a:t>
            </a:r>
            <a:r>
              <a:rPr lang="en-US" altLang="ko-KR" sz="2000" dirty="0">
                <a:solidFill>
                  <a:srgbClr val="222440"/>
                </a:solidFill>
              </a:rPr>
              <a:t> </a:t>
            </a:r>
            <a:r>
              <a:rPr lang="en-US" altLang="ko-KR" sz="2000" dirty="0" err="1">
                <a:solidFill>
                  <a:srgbClr val="222440"/>
                </a:solidFill>
              </a:rPr>
              <a:t>incididunt</a:t>
            </a:r>
            <a:r>
              <a:rPr lang="en-US" altLang="ko-KR" sz="2000" dirty="0">
                <a:solidFill>
                  <a:srgbClr val="222440"/>
                </a:solidFill>
              </a:rPr>
              <a:t> </a:t>
            </a:r>
            <a:r>
              <a:rPr lang="en-US" altLang="ko-KR" sz="2000" dirty="0" err="1">
                <a:solidFill>
                  <a:srgbClr val="222440"/>
                </a:solidFill>
              </a:rPr>
              <a:t>ut</a:t>
            </a:r>
            <a:r>
              <a:rPr lang="en-US" altLang="ko-KR" sz="2000" dirty="0">
                <a:solidFill>
                  <a:srgbClr val="222440"/>
                </a:solidFill>
              </a:rPr>
              <a:t> </a:t>
            </a:r>
            <a:r>
              <a:rPr lang="en-US" altLang="ko-KR" sz="2000" dirty="0" err="1">
                <a:solidFill>
                  <a:srgbClr val="222440"/>
                </a:solidFill>
              </a:rPr>
              <a:t>labore</a:t>
            </a:r>
            <a:r>
              <a:rPr lang="en-US" altLang="ko-KR" sz="2000" dirty="0">
                <a:solidFill>
                  <a:srgbClr val="222440"/>
                </a:solidFill>
              </a:rPr>
              <a:t> et dolore magna </a:t>
            </a:r>
            <a:r>
              <a:rPr lang="en-US" altLang="ko-KR" sz="2000" dirty="0" err="1">
                <a:solidFill>
                  <a:srgbClr val="222440"/>
                </a:solidFill>
              </a:rPr>
              <a:t>aliqua</a:t>
            </a:r>
            <a:r>
              <a:rPr lang="en-US" altLang="ko-KR" sz="2000" dirty="0">
                <a:solidFill>
                  <a:srgbClr val="222440"/>
                </a:solidFill>
              </a:rPr>
              <a:t>.</a:t>
            </a:r>
            <a:endParaRPr lang="ko-KR" altLang="en-US" sz="2000" dirty="0">
              <a:solidFill>
                <a:srgbClr val="22244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5B715C-6F10-44DC-9D26-D445FDFC4415}"/>
              </a:ext>
            </a:extLst>
          </p:cNvPr>
          <p:cNvSpPr txBox="1"/>
          <p:nvPr/>
        </p:nvSpPr>
        <p:spPr>
          <a:xfrm>
            <a:off x="6657428" y="4641312"/>
            <a:ext cx="2388417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i="1" dirty="0">
                <a:solidFill>
                  <a:srgbClr val="222440"/>
                </a:solidFill>
                <a:cs typeface="Arial" panose="020B0604020202020204" pitchFamily="34" charset="0"/>
              </a:rPr>
              <a:t>- John Doe</a:t>
            </a:r>
            <a:endParaRPr lang="ko-KR" altLang="en-US" sz="2000" i="1" dirty="0">
              <a:solidFill>
                <a:srgbClr val="222440"/>
              </a:solidFill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8A28CAB2-0CCA-4AA9-A31B-F4EE9F4B4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7858" y="2637305"/>
            <a:ext cx="392170" cy="284728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881A33B-4EE5-4C24-9188-3C02292AE3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94252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F86D43C-91BE-43D8-B4F2-48B05C8C4B33}"/>
              </a:ext>
            </a:extLst>
          </p:cNvPr>
          <p:cNvSpPr txBox="1"/>
          <p:nvPr/>
        </p:nvSpPr>
        <p:spPr>
          <a:xfrm>
            <a:off x="1122374" y="1291166"/>
            <a:ext cx="497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222440"/>
                </a:solidFill>
              </a:rPr>
              <a:t>Core values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EBE3E7-B088-43A1-A1F0-8101B356EF1F}"/>
              </a:ext>
            </a:extLst>
          </p:cNvPr>
          <p:cNvSpPr txBox="1"/>
          <p:nvPr/>
        </p:nvSpPr>
        <p:spPr>
          <a:xfrm>
            <a:off x="2074873" y="3188359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FFF2B5E-D909-4393-AEC3-6E0454D7EB2C}"/>
              </a:ext>
            </a:extLst>
          </p:cNvPr>
          <p:cNvSpPr/>
          <p:nvPr/>
        </p:nvSpPr>
        <p:spPr>
          <a:xfrm>
            <a:off x="2053408" y="2707939"/>
            <a:ext cx="4047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22440"/>
              </a:solidFill>
              <a:latin typeface="+mj-lt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0016166-C307-4DF0-8AAE-31A3BA6D05EA}"/>
              </a:ext>
            </a:extLst>
          </p:cNvPr>
          <p:cNvGrpSpPr/>
          <p:nvPr/>
        </p:nvGrpSpPr>
        <p:grpSpPr>
          <a:xfrm>
            <a:off x="1431355" y="2713379"/>
            <a:ext cx="523220" cy="523220"/>
            <a:chOff x="752656" y="1562597"/>
            <a:chExt cx="390525" cy="390525"/>
          </a:xfrm>
          <a:solidFill>
            <a:srgbClr val="F85F59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9AADC6C-6969-4807-9191-FE3652C3D5C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44A2AA0-1868-4DAD-AC87-2C32D0B131E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0234E1-1F06-450D-A682-CD5DF83FDA4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99CCD05-BFBC-4851-A068-78BE72B3418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FAD1404-896A-4150-8D55-8695FDAC007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C060527E-80DA-4650-B4E6-8C54D5B20427}"/>
              </a:ext>
            </a:extLst>
          </p:cNvPr>
          <p:cNvSpPr/>
          <p:nvPr/>
        </p:nvSpPr>
        <p:spPr>
          <a:xfrm>
            <a:off x="1463258" y="4445451"/>
            <a:ext cx="459414" cy="523220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FAF278-6AED-4277-B293-86CDCA2F7226}"/>
              </a:ext>
            </a:extLst>
          </p:cNvPr>
          <p:cNvSpPr txBox="1"/>
          <p:nvPr/>
        </p:nvSpPr>
        <p:spPr>
          <a:xfrm>
            <a:off x="2074873" y="4859517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222440"/>
                </a:solidFill>
              </a:rPr>
              <a:t>Lorem ipsum dolor </a:t>
            </a:r>
            <a:r>
              <a:rPr lang="en-US" altLang="ko-KR" sz="1400">
                <a:solidFill>
                  <a:srgbClr val="222440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222440"/>
                </a:solidFill>
              </a:rPr>
              <a:t>, sed </a:t>
            </a:r>
            <a:r>
              <a:rPr lang="en-US" altLang="ko-KR" sz="1400">
                <a:solidFill>
                  <a:srgbClr val="222440"/>
                </a:solidFill>
              </a:rPr>
              <a:t>do eiusmod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2D7A19A-2EE9-4E54-9B73-7B9C6FA66886}"/>
              </a:ext>
            </a:extLst>
          </p:cNvPr>
          <p:cNvSpPr/>
          <p:nvPr/>
        </p:nvSpPr>
        <p:spPr>
          <a:xfrm>
            <a:off x="2053408" y="4379097"/>
            <a:ext cx="4047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0570544-E411-45BA-A278-DE8A1B96BB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583418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1EF928FD-9180-45D1-A6E3-5658FEF85235}"/>
              </a:ext>
            </a:extLst>
          </p:cNvPr>
          <p:cNvSpPr/>
          <p:nvPr/>
        </p:nvSpPr>
        <p:spPr>
          <a:xfrm>
            <a:off x="6587569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222440"/>
          </a:solidFill>
          <a:ln w="9525" cap="flat">
            <a:noFill/>
            <a:prstDash val="solid"/>
            <a:miter/>
          </a:ln>
        </p:spPr>
        <p:txBody>
          <a:bodyPr lIns="1584000" tIns="36000" rIns="432000" bIns="36000" rtlCol="0" anchor="ctr"/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Decision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9A33A041-F1BD-4299-AFF3-697E0C7F6AFD}"/>
              </a:ext>
            </a:extLst>
          </p:cNvPr>
          <p:cNvSpPr/>
          <p:nvPr/>
        </p:nvSpPr>
        <p:spPr>
          <a:xfrm>
            <a:off x="2905918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lIns="1584000" tIns="36000" rIns="432000" bIns="36000" rtlCol="0" anchor="ctr"/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Consideration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0CE9C18B-E213-4119-8C34-CF0864B2AA6B}"/>
              </a:ext>
            </a:extLst>
          </p:cNvPr>
          <p:cNvSpPr/>
          <p:nvPr/>
        </p:nvSpPr>
        <p:spPr>
          <a:xfrm>
            <a:off x="375386" y="2149926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222440"/>
          </a:solidFill>
          <a:ln w="9525" cap="flat">
            <a:noFill/>
            <a:prstDash val="solid"/>
            <a:miter/>
          </a:ln>
        </p:spPr>
        <p:txBody>
          <a:bodyPr lIns="756000" tIns="36000" rIns="432000" bIns="36000" rtlCol="0" anchor="ctr"/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Awareness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6DAD470-C770-490E-97D8-87623B8B0E08}"/>
              </a:ext>
            </a:extLst>
          </p:cNvPr>
          <p:cNvSpPr txBox="1"/>
          <p:nvPr/>
        </p:nvSpPr>
        <p:spPr>
          <a:xfrm>
            <a:off x="1019010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CA4B619-98CC-46E3-B537-2D53935A6A08}"/>
              </a:ext>
            </a:extLst>
          </p:cNvPr>
          <p:cNvSpPr txBox="1"/>
          <p:nvPr/>
        </p:nvSpPr>
        <p:spPr>
          <a:xfrm>
            <a:off x="4445468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36FD9DA-DBFA-4329-8BE4-660D035F55B2}"/>
              </a:ext>
            </a:extLst>
          </p:cNvPr>
          <p:cNvSpPr txBox="1"/>
          <p:nvPr/>
        </p:nvSpPr>
        <p:spPr>
          <a:xfrm>
            <a:off x="8093883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55CBD4-4210-4154-9349-0D2CA310159A}"/>
              </a:ext>
            </a:extLst>
          </p:cNvPr>
          <p:cNvSpPr txBox="1"/>
          <p:nvPr/>
        </p:nvSpPr>
        <p:spPr>
          <a:xfrm>
            <a:off x="1117600" y="553799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Slide Title Here</a:t>
            </a:r>
            <a:endParaRPr lang="ko-KR" altLang="en-US" dirty="0">
              <a:solidFill>
                <a:srgbClr val="2224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934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CCA5EBF4-6406-4080-B92A-CF42658A99E7}"/>
              </a:ext>
            </a:extLst>
          </p:cNvPr>
          <p:cNvSpPr txBox="1"/>
          <p:nvPr/>
        </p:nvSpPr>
        <p:spPr>
          <a:xfrm>
            <a:off x="8270564" y="235948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endParaRPr lang="en-US" altLang="ko-KR" sz="1400" dirty="0">
              <a:solidFill>
                <a:srgbClr val="222440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endParaRPr lang="en-US" altLang="ko-KR" sz="1400" dirty="0">
              <a:solidFill>
                <a:srgbClr val="222440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84F0773-0907-4701-9110-434FF00C8E67}"/>
              </a:ext>
            </a:extLst>
          </p:cNvPr>
          <p:cNvSpPr txBox="1"/>
          <p:nvPr/>
        </p:nvSpPr>
        <p:spPr>
          <a:xfrm>
            <a:off x="8270564" y="451122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endParaRPr lang="en-US" altLang="ko-KR" sz="1400" dirty="0">
              <a:solidFill>
                <a:srgbClr val="222440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endParaRPr lang="en-US" altLang="ko-KR" sz="1400" dirty="0">
              <a:solidFill>
                <a:srgbClr val="222440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2A0017-4667-4287-8A47-3C0C5489DB5E}"/>
              </a:ext>
            </a:extLst>
          </p:cNvPr>
          <p:cNvSpPr txBox="1"/>
          <p:nvPr/>
        </p:nvSpPr>
        <p:spPr>
          <a:xfrm>
            <a:off x="1003215" y="235948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endParaRPr lang="en-US" altLang="ko-KR" sz="1400" dirty="0">
              <a:solidFill>
                <a:srgbClr val="222440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endParaRPr lang="en-US" altLang="ko-KR" sz="1400" dirty="0">
              <a:solidFill>
                <a:srgbClr val="222440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C83D4D-D495-44D8-9A26-73F64AA3DCFC}"/>
              </a:ext>
            </a:extLst>
          </p:cNvPr>
          <p:cNvSpPr txBox="1"/>
          <p:nvPr/>
        </p:nvSpPr>
        <p:spPr>
          <a:xfrm>
            <a:off x="1003215" y="451122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endParaRPr lang="en-US" altLang="ko-KR" sz="1400" dirty="0">
              <a:solidFill>
                <a:srgbClr val="222440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endParaRPr lang="en-US" altLang="ko-KR" sz="1400" dirty="0">
              <a:solidFill>
                <a:srgbClr val="222440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440"/>
                </a:solidFill>
              </a:rPr>
              <a:t>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32899BD7-E625-457C-BE88-677E92CF33C9}"/>
              </a:ext>
            </a:extLst>
          </p:cNvPr>
          <p:cNvSpPr/>
          <p:nvPr/>
        </p:nvSpPr>
        <p:spPr>
          <a:xfrm>
            <a:off x="4040414" y="2492270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2CBE3AD0-AA4A-423A-AFFB-27A673FE167D}"/>
              </a:ext>
            </a:extLst>
          </p:cNvPr>
          <p:cNvSpPr/>
          <p:nvPr/>
        </p:nvSpPr>
        <p:spPr>
          <a:xfrm>
            <a:off x="5960180" y="2492270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68AFEA31-23EC-49E9-8FD4-ACCB7FDABC8C}"/>
              </a:ext>
            </a:extLst>
          </p:cNvPr>
          <p:cNvSpPr/>
          <p:nvPr/>
        </p:nvSpPr>
        <p:spPr>
          <a:xfrm>
            <a:off x="4040414" y="4017889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7D8A9FD6-808D-45E7-B373-189816B9D46A}"/>
              </a:ext>
            </a:extLst>
          </p:cNvPr>
          <p:cNvSpPr/>
          <p:nvPr/>
        </p:nvSpPr>
        <p:spPr>
          <a:xfrm>
            <a:off x="5960180" y="4017889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CE993ECA-7A56-477A-A6B4-50D53FF69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9099" y="2793779"/>
            <a:ext cx="371436" cy="22286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9DBD4330-9E00-49B0-A12C-6CB6F7B703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9516" y="2793779"/>
            <a:ext cx="270135" cy="270135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D99C75FD-D817-4A82-8DC9-1B14E1A5FC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9100" y="4287777"/>
            <a:ext cx="371435" cy="360823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E40417FD-ECB5-44D5-8597-D5FDFE189A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79516" y="4336979"/>
            <a:ext cx="270135" cy="256629"/>
          </a:xfrm>
          <a:prstGeom prst="rect">
            <a:avLst/>
          </a:prstGeom>
        </p:spPr>
      </p:pic>
      <p:sp>
        <p:nvSpPr>
          <p:cNvPr id="45" name="직사각형 44">
            <a:extLst>
              <a:ext uri="{FF2B5EF4-FFF2-40B4-BE49-F238E27FC236}">
                <a16:creationId xmlns:a16="http://schemas.microsoft.com/office/drawing/2014/main" id="{F58B09FA-0EC3-4D4B-BAEE-30EB0F8557B5}"/>
              </a:ext>
            </a:extLst>
          </p:cNvPr>
          <p:cNvSpPr/>
          <p:nvPr/>
        </p:nvSpPr>
        <p:spPr>
          <a:xfrm>
            <a:off x="4040414" y="4744524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86446D3A-8A6B-4CA8-99CE-EAB5D824D595}"/>
              </a:ext>
            </a:extLst>
          </p:cNvPr>
          <p:cNvSpPr/>
          <p:nvPr/>
        </p:nvSpPr>
        <p:spPr>
          <a:xfrm>
            <a:off x="5960180" y="4744524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267704C-1A4D-4D25-B217-F509E69C8AED}"/>
              </a:ext>
            </a:extLst>
          </p:cNvPr>
          <p:cNvSpPr/>
          <p:nvPr/>
        </p:nvSpPr>
        <p:spPr>
          <a:xfrm>
            <a:off x="4040414" y="3214830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3063B907-7D0B-447A-B6C8-5D2BC9F6580A}"/>
              </a:ext>
            </a:extLst>
          </p:cNvPr>
          <p:cNvSpPr/>
          <p:nvPr/>
        </p:nvSpPr>
        <p:spPr>
          <a:xfrm>
            <a:off x="5960180" y="3214830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1385BF-7842-406F-9EEC-1EB3D8BD9CEF}"/>
              </a:ext>
            </a:extLst>
          </p:cNvPr>
          <p:cNvSpPr txBox="1"/>
          <p:nvPr/>
        </p:nvSpPr>
        <p:spPr>
          <a:xfrm>
            <a:off x="1117600" y="553799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SWOT analysis</a:t>
            </a:r>
            <a:endParaRPr lang="ko-KR" altLang="en-US" dirty="0">
              <a:solidFill>
                <a:srgbClr val="2224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18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7360151B-F105-4917-BA81-8F3755779F64}"/>
              </a:ext>
            </a:extLst>
          </p:cNvPr>
          <p:cNvSpPr/>
          <p:nvPr/>
        </p:nvSpPr>
        <p:spPr>
          <a:xfrm>
            <a:off x="838100" y="4940281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44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AB4D600-CF1B-41D5-A18E-EC7D82E43F2F}"/>
              </a:ext>
            </a:extLst>
          </p:cNvPr>
          <p:cNvSpPr/>
          <p:nvPr/>
        </p:nvSpPr>
        <p:spPr>
          <a:xfrm>
            <a:off x="838100" y="5327891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22440"/>
                </a:solidFill>
              </a:rPr>
              <a:t>amet</a:t>
            </a:r>
            <a:r>
              <a:rPr lang="en-US" altLang="ko-KR" sz="1200" dirty="0">
                <a:solidFill>
                  <a:srgbClr val="222440"/>
                </a:solidFill>
              </a:rPr>
              <a:t>, </a:t>
            </a:r>
            <a:r>
              <a:rPr lang="en-US" altLang="ko-KR" sz="12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200" dirty="0">
                <a:solidFill>
                  <a:srgbClr val="222440"/>
                </a:solidFill>
              </a:rPr>
              <a:t> </a:t>
            </a:r>
            <a:r>
              <a:rPr lang="en-US" altLang="ko-KR" sz="12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200" dirty="0">
                <a:solidFill>
                  <a:srgbClr val="222440"/>
                </a:solidFill>
              </a:rPr>
              <a:t> </a:t>
            </a:r>
            <a:r>
              <a:rPr lang="en-US" altLang="ko-KR" sz="1200" dirty="0" err="1">
                <a:solidFill>
                  <a:srgbClr val="222440"/>
                </a:solidFill>
              </a:rPr>
              <a:t>elit</a:t>
            </a:r>
            <a:endParaRPr lang="ko-KR" altLang="en-US" sz="1200" dirty="0">
              <a:solidFill>
                <a:srgbClr val="222440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D8EC8B8-0395-449B-A8CC-7FD1C8654467}"/>
              </a:ext>
            </a:extLst>
          </p:cNvPr>
          <p:cNvSpPr/>
          <p:nvPr/>
        </p:nvSpPr>
        <p:spPr>
          <a:xfrm>
            <a:off x="1364796" y="2840024"/>
            <a:ext cx="645952" cy="1886779"/>
          </a:xfrm>
          <a:prstGeom prst="rect">
            <a:avLst/>
          </a:prstGeom>
          <a:solidFill>
            <a:srgbClr val="03C3C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150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1D04BC5-B80C-4D5C-9A28-EE9147125C80}"/>
              </a:ext>
            </a:extLst>
          </p:cNvPr>
          <p:cNvSpPr/>
          <p:nvPr/>
        </p:nvSpPr>
        <p:spPr>
          <a:xfrm>
            <a:off x="2161750" y="1849380"/>
            <a:ext cx="645952" cy="2877424"/>
          </a:xfrm>
          <a:prstGeom prst="rect">
            <a:avLst/>
          </a:pr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210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30A498C-6B66-4E86-946F-360B9279F421}"/>
              </a:ext>
            </a:extLst>
          </p:cNvPr>
          <p:cNvSpPr/>
          <p:nvPr/>
        </p:nvSpPr>
        <p:spPr>
          <a:xfrm>
            <a:off x="4060193" y="4940281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44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19170E6-2A19-4135-946C-D5445972204B}"/>
              </a:ext>
            </a:extLst>
          </p:cNvPr>
          <p:cNvSpPr/>
          <p:nvPr/>
        </p:nvSpPr>
        <p:spPr>
          <a:xfrm>
            <a:off x="4060193" y="5327891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22440"/>
                </a:solidFill>
              </a:rPr>
              <a:t>amet</a:t>
            </a:r>
            <a:r>
              <a:rPr lang="en-US" altLang="ko-KR" sz="1200" dirty="0">
                <a:solidFill>
                  <a:srgbClr val="222440"/>
                </a:solidFill>
              </a:rPr>
              <a:t>, </a:t>
            </a:r>
            <a:r>
              <a:rPr lang="en-US" altLang="ko-KR" sz="12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200" dirty="0">
                <a:solidFill>
                  <a:srgbClr val="222440"/>
                </a:solidFill>
              </a:rPr>
              <a:t> </a:t>
            </a:r>
            <a:r>
              <a:rPr lang="en-US" altLang="ko-KR" sz="12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200" dirty="0">
                <a:solidFill>
                  <a:srgbClr val="222440"/>
                </a:solidFill>
              </a:rPr>
              <a:t> </a:t>
            </a:r>
            <a:r>
              <a:rPr lang="en-US" altLang="ko-KR" sz="1200" dirty="0" err="1">
                <a:solidFill>
                  <a:srgbClr val="222440"/>
                </a:solidFill>
              </a:rPr>
              <a:t>elit</a:t>
            </a:r>
            <a:endParaRPr lang="ko-KR" altLang="en-US" sz="1200" dirty="0">
              <a:solidFill>
                <a:srgbClr val="22244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41AEB36-C10B-4909-AACC-9423EC3251C9}"/>
              </a:ext>
            </a:extLst>
          </p:cNvPr>
          <p:cNvSpPr/>
          <p:nvPr/>
        </p:nvSpPr>
        <p:spPr>
          <a:xfrm>
            <a:off x="4586889" y="2052346"/>
            <a:ext cx="645952" cy="2674458"/>
          </a:xfrm>
          <a:prstGeom prst="rect">
            <a:avLst/>
          </a:prstGeom>
          <a:solidFill>
            <a:srgbClr val="03C3C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200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E980E02-2CA3-4F76-B596-D6F28192ED89}"/>
              </a:ext>
            </a:extLst>
          </p:cNvPr>
          <p:cNvSpPr/>
          <p:nvPr/>
        </p:nvSpPr>
        <p:spPr>
          <a:xfrm>
            <a:off x="5383843" y="3081065"/>
            <a:ext cx="645952" cy="1645738"/>
          </a:xfrm>
          <a:prstGeom prst="rect">
            <a:avLst/>
          </a:pr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140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FC78DCE-6D39-4F9D-96A0-0701A3A34073}"/>
              </a:ext>
            </a:extLst>
          </p:cNvPr>
          <p:cNvSpPr/>
          <p:nvPr/>
        </p:nvSpPr>
        <p:spPr>
          <a:xfrm>
            <a:off x="7282286" y="4940281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44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FD40012-B06B-479D-B560-A18C9F299E85}"/>
              </a:ext>
            </a:extLst>
          </p:cNvPr>
          <p:cNvSpPr/>
          <p:nvPr/>
        </p:nvSpPr>
        <p:spPr>
          <a:xfrm>
            <a:off x="7282286" y="5327891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22440"/>
                </a:solidFill>
              </a:rPr>
              <a:t>amet</a:t>
            </a:r>
            <a:r>
              <a:rPr lang="en-US" altLang="ko-KR" sz="1200" dirty="0">
                <a:solidFill>
                  <a:srgbClr val="222440"/>
                </a:solidFill>
              </a:rPr>
              <a:t>, </a:t>
            </a:r>
            <a:r>
              <a:rPr lang="en-US" altLang="ko-KR" sz="12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200" dirty="0">
                <a:solidFill>
                  <a:srgbClr val="222440"/>
                </a:solidFill>
              </a:rPr>
              <a:t> </a:t>
            </a:r>
            <a:r>
              <a:rPr lang="en-US" altLang="ko-KR" sz="12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200" dirty="0">
                <a:solidFill>
                  <a:srgbClr val="222440"/>
                </a:solidFill>
              </a:rPr>
              <a:t> </a:t>
            </a:r>
            <a:r>
              <a:rPr lang="en-US" altLang="ko-KR" sz="1200" dirty="0" err="1">
                <a:solidFill>
                  <a:srgbClr val="222440"/>
                </a:solidFill>
              </a:rPr>
              <a:t>elit</a:t>
            </a:r>
            <a:endParaRPr lang="ko-KR" altLang="en-US" sz="1200" dirty="0">
              <a:solidFill>
                <a:srgbClr val="222440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229D127-E85F-48D0-B18F-D3FF68C83A61}"/>
              </a:ext>
            </a:extLst>
          </p:cNvPr>
          <p:cNvSpPr/>
          <p:nvPr/>
        </p:nvSpPr>
        <p:spPr>
          <a:xfrm>
            <a:off x="7808982" y="2373180"/>
            <a:ext cx="645952" cy="2353624"/>
          </a:xfrm>
          <a:prstGeom prst="rect">
            <a:avLst/>
          </a:prstGeom>
          <a:solidFill>
            <a:srgbClr val="03C3C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180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2091848-628B-42C4-8523-272FDA7968E4}"/>
              </a:ext>
            </a:extLst>
          </p:cNvPr>
          <p:cNvSpPr/>
          <p:nvPr/>
        </p:nvSpPr>
        <p:spPr>
          <a:xfrm>
            <a:off x="8605936" y="2250918"/>
            <a:ext cx="645952" cy="2475885"/>
          </a:xfrm>
          <a:prstGeom prst="rect">
            <a:avLst/>
          </a:pr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195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4912DF1-A320-4C42-A96C-6CCD4E3E2067}"/>
              </a:ext>
            </a:extLst>
          </p:cNvPr>
          <p:cNvSpPr/>
          <p:nvPr/>
        </p:nvSpPr>
        <p:spPr>
          <a:xfrm>
            <a:off x="9876430" y="4749887"/>
            <a:ext cx="357691" cy="357691"/>
          </a:xfrm>
          <a:prstGeom prst="rect">
            <a:avLst/>
          </a:prstGeom>
          <a:solidFill>
            <a:srgbClr val="03C3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4AC1643-706A-443B-BE68-81272723C52C}"/>
              </a:ext>
            </a:extLst>
          </p:cNvPr>
          <p:cNvSpPr/>
          <p:nvPr/>
        </p:nvSpPr>
        <p:spPr>
          <a:xfrm>
            <a:off x="10284921" y="4774844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6C2540C-84FC-4E63-8552-3792EE6C9D10}"/>
              </a:ext>
            </a:extLst>
          </p:cNvPr>
          <p:cNvSpPr/>
          <p:nvPr/>
        </p:nvSpPr>
        <p:spPr>
          <a:xfrm>
            <a:off x="9876430" y="5378105"/>
            <a:ext cx="357691" cy="357691"/>
          </a:xfrm>
          <a:prstGeom prst="rect">
            <a:avLst/>
          </a:prstGeom>
          <a:solidFill>
            <a:srgbClr val="F85F5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0A880F1-6E29-46AE-8657-8E17952D646E}"/>
              </a:ext>
            </a:extLst>
          </p:cNvPr>
          <p:cNvSpPr/>
          <p:nvPr/>
        </p:nvSpPr>
        <p:spPr>
          <a:xfrm>
            <a:off x="10284921" y="5403062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9C4E525-FB3D-4138-9D5C-E5AD0C8A960F}"/>
              </a:ext>
            </a:extLst>
          </p:cNvPr>
          <p:cNvSpPr txBox="1"/>
          <p:nvPr/>
        </p:nvSpPr>
        <p:spPr>
          <a:xfrm>
            <a:off x="1117600" y="553799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Slide Title Here</a:t>
            </a:r>
            <a:endParaRPr lang="ko-KR" altLang="en-US" dirty="0">
              <a:solidFill>
                <a:srgbClr val="2224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181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B69BE1C-C96A-4E6D-89F8-D8E65A02678F}"/>
              </a:ext>
            </a:extLst>
          </p:cNvPr>
          <p:cNvSpPr txBox="1"/>
          <p:nvPr/>
        </p:nvSpPr>
        <p:spPr>
          <a:xfrm>
            <a:off x="2374900" y="939166"/>
            <a:ext cx="744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22440"/>
                </a:solidFill>
                <a:latin typeface="+mj-lt"/>
                <a:cs typeface="Arial" panose="020B0604020202020204" pitchFamily="34" charset="0"/>
              </a:rPr>
              <a:t>Target</a:t>
            </a:r>
            <a:r>
              <a:rPr lang="en-US" altLang="ko-KR" sz="3200" dirty="0">
                <a:solidFill>
                  <a:srgbClr val="222440"/>
                </a:solidFill>
                <a:cs typeface="Arial" panose="020B0604020202020204" pitchFamily="34" charset="0"/>
              </a:rPr>
              <a:t> audience</a:t>
            </a:r>
            <a:endParaRPr lang="ko-KR" altLang="en-US" sz="3200" dirty="0">
              <a:solidFill>
                <a:srgbClr val="222440"/>
              </a:solidFill>
              <a:cs typeface="Arial" panose="020B0604020202020204" pitchFamily="34" charset="0"/>
            </a:endParaRPr>
          </a:p>
        </p:txBody>
      </p:sp>
      <p:sp>
        <p:nvSpPr>
          <p:cNvPr id="15" name="원형: 비어 있음 14">
            <a:extLst>
              <a:ext uri="{FF2B5EF4-FFF2-40B4-BE49-F238E27FC236}">
                <a16:creationId xmlns:a16="http://schemas.microsoft.com/office/drawing/2014/main" id="{A1A87D5B-88A7-4216-9FC6-3CBDBB6DF1A9}"/>
              </a:ext>
            </a:extLst>
          </p:cNvPr>
          <p:cNvSpPr/>
          <p:nvPr/>
        </p:nvSpPr>
        <p:spPr>
          <a:xfrm>
            <a:off x="1242098" y="2725964"/>
            <a:ext cx="1958302" cy="1958302"/>
          </a:xfrm>
          <a:prstGeom prst="donut">
            <a:avLst>
              <a:gd name="adj" fmla="val 17214"/>
            </a:avLst>
          </a:prstGeom>
          <a:solidFill>
            <a:srgbClr val="F85F59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16" name="막힌 원호 15">
            <a:extLst>
              <a:ext uri="{FF2B5EF4-FFF2-40B4-BE49-F238E27FC236}">
                <a16:creationId xmlns:a16="http://schemas.microsoft.com/office/drawing/2014/main" id="{2B35239D-09F8-4289-A6D3-1DBC40843B6F}"/>
              </a:ext>
            </a:extLst>
          </p:cNvPr>
          <p:cNvSpPr/>
          <p:nvPr/>
        </p:nvSpPr>
        <p:spPr>
          <a:xfrm>
            <a:off x="1242098" y="2725964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F85F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4931B9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2D197EBC-5AB1-4941-B3C7-2518036B0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5216"/>
            <a:ext cx="263821" cy="58477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68F1D68-F6F9-4754-88E4-D5927A565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5216"/>
            <a:ext cx="226852" cy="584775"/>
          </a:xfrm>
          <a:prstGeom prst="rect">
            <a:avLst/>
          </a:prstGeom>
        </p:spPr>
      </p:pic>
      <p:sp>
        <p:nvSpPr>
          <p:cNvPr id="19" name="원형: 비어 있음 18">
            <a:extLst>
              <a:ext uri="{FF2B5EF4-FFF2-40B4-BE49-F238E27FC236}">
                <a16:creationId xmlns:a16="http://schemas.microsoft.com/office/drawing/2014/main" id="{00FE43B6-E94C-4506-9658-ED0CFF4304A4}"/>
              </a:ext>
            </a:extLst>
          </p:cNvPr>
          <p:cNvSpPr/>
          <p:nvPr/>
        </p:nvSpPr>
        <p:spPr>
          <a:xfrm>
            <a:off x="3477298" y="2725964"/>
            <a:ext cx="1958302" cy="1958302"/>
          </a:xfrm>
          <a:prstGeom prst="donut">
            <a:avLst>
              <a:gd name="adj" fmla="val 17214"/>
            </a:avLst>
          </a:prstGeom>
          <a:solidFill>
            <a:srgbClr val="F85F59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20" name="막힌 원호 19">
            <a:extLst>
              <a:ext uri="{FF2B5EF4-FFF2-40B4-BE49-F238E27FC236}">
                <a16:creationId xmlns:a16="http://schemas.microsoft.com/office/drawing/2014/main" id="{36D8FB89-E04D-4FBE-BE67-39A2C9929158}"/>
              </a:ext>
            </a:extLst>
          </p:cNvPr>
          <p:cNvSpPr/>
          <p:nvPr/>
        </p:nvSpPr>
        <p:spPr>
          <a:xfrm rot="5400000">
            <a:off x="3477298" y="2725964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F85F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E9FEE0-6E2F-4C24-865D-FBD5ADDA7906}"/>
              </a:ext>
            </a:extLst>
          </p:cNvPr>
          <p:cNvSpPr txBox="1"/>
          <p:nvPr/>
        </p:nvSpPr>
        <p:spPr>
          <a:xfrm>
            <a:off x="1242098" y="5350102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22440"/>
                </a:solidFill>
              </a:rPr>
              <a:t>Female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5542179-7071-4245-A5E3-C235A60E8D8B}"/>
              </a:ext>
            </a:extLst>
          </p:cNvPr>
          <p:cNvSpPr/>
          <p:nvPr/>
        </p:nvSpPr>
        <p:spPr>
          <a:xfrm>
            <a:off x="1242098" y="4846864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222440"/>
                </a:solidFill>
                <a:latin typeface="+mj-lt"/>
              </a:rPr>
              <a:t>75%</a:t>
            </a:r>
            <a:endParaRPr lang="ko-KR" altLang="en-US" sz="2000" b="1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9272F5-0629-478A-AD81-E885B796BDCB}"/>
              </a:ext>
            </a:extLst>
          </p:cNvPr>
          <p:cNvSpPr txBox="1"/>
          <p:nvPr/>
        </p:nvSpPr>
        <p:spPr>
          <a:xfrm>
            <a:off x="3477298" y="5350102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22440"/>
                </a:solidFill>
              </a:rPr>
              <a:t>Male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4C135A5-B59A-4854-B20F-8C1407EC89CE}"/>
              </a:ext>
            </a:extLst>
          </p:cNvPr>
          <p:cNvSpPr/>
          <p:nvPr/>
        </p:nvSpPr>
        <p:spPr>
          <a:xfrm>
            <a:off x="3477298" y="4846864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222440"/>
                </a:solidFill>
                <a:latin typeface="+mj-lt"/>
              </a:rPr>
              <a:t>25%</a:t>
            </a:r>
            <a:endParaRPr lang="ko-KR" altLang="en-US" sz="2000" b="1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BE1E7AD-8615-4F19-89AA-2E96D68F0F23}"/>
              </a:ext>
            </a:extLst>
          </p:cNvPr>
          <p:cNvSpPr/>
          <p:nvPr/>
        </p:nvSpPr>
        <p:spPr>
          <a:xfrm>
            <a:off x="2221248" y="2063565"/>
            <a:ext cx="2236451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222440"/>
                </a:solidFill>
                <a:latin typeface="+mj-lt"/>
              </a:rPr>
              <a:t>Gender</a:t>
            </a:r>
            <a:endParaRPr lang="ko-KR" altLang="en-US" sz="2000" b="1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2EC8C7FF-52DB-4D60-BDFC-AC66E4726CAB}"/>
              </a:ext>
            </a:extLst>
          </p:cNvPr>
          <p:cNvSpPr/>
          <p:nvPr/>
        </p:nvSpPr>
        <p:spPr>
          <a:xfrm>
            <a:off x="6756402" y="2725964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03C3C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F1AFC01-FF50-4499-9A3C-53DF459D95E6}"/>
              </a:ext>
            </a:extLst>
          </p:cNvPr>
          <p:cNvSpPr/>
          <p:nvPr/>
        </p:nvSpPr>
        <p:spPr>
          <a:xfrm>
            <a:off x="6756402" y="2725964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03C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60BB68DC-B5B5-4318-9EB3-196F02772DF0}"/>
              </a:ext>
            </a:extLst>
          </p:cNvPr>
          <p:cNvSpPr/>
          <p:nvPr/>
        </p:nvSpPr>
        <p:spPr>
          <a:xfrm>
            <a:off x="6756402" y="330235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03C3C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A6C04AA2-1E2B-48F4-B734-87057A253A44}"/>
              </a:ext>
            </a:extLst>
          </p:cNvPr>
          <p:cNvSpPr/>
          <p:nvPr/>
        </p:nvSpPr>
        <p:spPr>
          <a:xfrm>
            <a:off x="6756402" y="3302356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03C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CAE680A-425A-460D-9A53-A6256A8F9964}"/>
              </a:ext>
            </a:extLst>
          </p:cNvPr>
          <p:cNvSpPr/>
          <p:nvPr/>
        </p:nvSpPr>
        <p:spPr>
          <a:xfrm>
            <a:off x="6756402" y="3878748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03C3C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1021DF38-4A58-4BF3-B477-1A6F37ABD7C6}"/>
              </a:ext>
            </a:extLst>
          </p:cNvPr>
          <p:cNvSpPr/>
          <p:nvPr/>
        </p:nvSpPr>
        <p:spPr>
          <a:xfrm>
            <a:off x="6756402" y="3878748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03C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CEC9F0AB-4EFD-4198-BBE6-C8CB6F449504}"/>
              </a:ext>
            </a:extLst>
          </p:cNvPr>
          <p:cNvSpPr/>
          <p:nvPr/>
        </p:nvSpPr>
        <p:spPr>
          <a:xfrm>
            <a:off x="6756402" y="445514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03C3C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95E05F1B-14AB-4515-8C48-F5BC3B6F902E}"/>
              </a:ext>
            </a:extLst>
          </p:cNvPr>
          <p:cNvSpPr/>
          <p:nvPr/>
        </p:nvSpPr>
        <p:spPr>
          <a:xfrm>
            <a:off x="6756402" y="4455140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03C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4938E10A-2736-4AFF-8FB8-8AA0A97FD769}"/>
              </a:ext>
            </a:extLst>
          </p:cNvPr>
          <p:cNvSpPr/>
          <p:nvPr/>
        </p:nvSpPr>
        <p:spPr>
          <a:xfrm>
            <a:off x="6756402" y="503153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03C3C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4931B9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8F8CCCFE-ACCA-4B24-9B2A-FDD096ECA5CE}"/>
              </a:ext>
            </a:extLst>
          </p:cNvPr>
          <p:cNvSpPr/>
          <p:nvPr/>
        </p:nvSpPr>
        <p:spPr>
          <a:xfrm>
            <a:off x="6756403" y="5031530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03C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B626933-DDA2-4F3D-9200-90F2900385BD}"/>
              </a:ext>
            </a:extLst>
          </p:cNvPr>
          <p:cNvSpPr/>
          <p:nvPr/>
        </p:nvSpPr>
        <p:spPr>
          <a:xfrm>
            <a:off x="7734301" y="2063565"/>
            <a:ext cx="2236451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222440"/>
                </a:solidFill>
                <a:latin typeface="+mj-lt"/>
              </a:rPr>
              <a:t>Age</a:t>
            </a:r>
            <a:endParaRPr lang="ko-KR" altLang="en-US" sz="2000" b="1" dirty="0">
              <a:solidFill>
                <a:srgbClr val="22244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2892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39C3888-F2A3-42E1-AD1F-5592AE018D17}"/>
              </a:ext>
            </a:extLst>
          </p:cNvPr>
          <p:cNvSpPr txBox="1"/>
          <p:nvPr/>
        </p:nvSpPr>
        <p:spPr>
          <a:xfrm>
            <a:off x="1117600" y="553799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Competitor analysis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9E1634-CC24-44C6-B74A-0A2AD75ECF8C}"/>
              </a:ext>
            </a:extLst>
          </p:cNvPr>
          <p:cNvSpPr txBox="1"/>
          <p:nvPr/>
        </p:nvSpPr>
        <p:spPr>
          <a:xfrm>
            <a:off x="1505214" y="2847901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AAEF6B3-A330-4FC2-B4F5-06889734D00C}"/>
              </a:ext>
            </a:extLst>
          </p:cNvPr>
          <p:cNvSpPr/>
          <p:nvPr/>
        </p:nvSpPr>
        <p:spPr>
          <a:xfrm>
            <a:off x="1505214" y="2277313"/>
            <a:ext cx="4031986" cy="461665"/>
          </a:xfrm>
          <a:prstGeom prst="rect">
            <a:avLst/>
          </a:prstGeom>
          <a:solidFill>
            <a:srgbClr val="F85F59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37FBF9-5B72-4B6D-AE9C-5BD7E547590D}"/>
              </a:ext>
            </a:extLst>
          </p:cNvPr>
          <p:cNvSpPr txBox="1"/>
          <p:nvPr/>
        </p:nvSpPr>
        <p:spPr>
          <a:xfrm>
            <a:off x="1505214" y="4832995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B3A4FF7-0486-4148-AF12-3C7CDFE88944}"/>
              </a:ext>
            </a:extLst>
          </p:cNvPr>
          <p:cNvSpPr/>
          <p:nvPr/>
        </p:nvSpPr>
        <p:spPr>
          <a:xfrm>
            <a:off x="1505214" y="4262407"/>
            <a:ext cx="4031986" cy="461665"/>
          </a:xfrm>
          <a:prstGeom prst="rect">
            <a:avLst/>
          </a:prstGeom>
          <a:solidFill>
            <a:srgbClr val="F85F59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EE2511-C9F1-4E4C-89AE-5548F48E5204}"/>
              </a:ext>
            </a:extLst>
          </p:cNvPr>
          <p:cNvSpPr txBox="1"/>
          <p:nvPr/>
        </p:nvSpPr>
        <p:spPr>
          <a:xfrm>
            <a:off x="6654801" y="2847901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5E60ACD-C077-4D3B-82CB-55D51144E6DF}"/>
              </a:ext>
            </a:extLst>
          </p:cNvPr>
          <p:cNvSpPr/>
          <p:nvPr/>
        </p:nvSpPr>
        <p:spPr>
          <a:xfrm>
            <a:off x="6654801" y="2277313"/>
            <a:ext cx="4031986" cy="461665"/>
          </a:xfrm>
          <a:prstGeom prst="rect">
            <a:avLst/>
          </a:prstGeom>
          <a:solidFill>
            <a:srgbClr val="F85F59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4C86DA-CA29-4AFC-BE75-E891500EBBB2}"/>
              </a:ext>
            </a:extLst>
          </p:cNvPr>
          <p:cNvSpPr txBox="1"/>
          <p:nvPr/>
        </p:nvSpPr>
        <p:spPr>
          <a:xfrm>
            <a:off x="6654801" y="4832995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B00BB91-B794-4FAC-9BCD-C15F268F9F41}"/>
              </a:ext>
            </a:extLst>
          </p:cNvPr>
          <p:cNvSpPr/>
          <p:nvPr/>
        </p:nvSpPr>
        <p:spPr>
          <a:xfrm>
            <a:off x="6654801" y="4262407"/>
            <a:ext cx="4031986" cy="461665"/>
          </a:xfrm>
          <a:prstGeom prst="rect">
            <a:avLst/>
          </a:prstGeom>
          <a:solidFill>
            <a:srgbClr val="F85F59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598007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FB2B6F17-18D0-4316-AE99-4C3CC79061F2}"/>
              </a:ext>
            </a:extLst>
          </p:cNvPr>
          <p:cNvSpPr txBox="1"/>
          <p:nvPr/>
        </p:nvSpPr>
        <p:spPr>
          <a:xfrm>
            <a:off x="1000604" y="3290940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F85F59"/>
                </a:solidFill>
                <a:latin typeface="+mj-lt"/>
              </a:rPr>
              <a:t>32K</a:t>
            </a:r>
            <a:endParaRPr lang="ko-KR" altLang="en-US" sz="4800" dirty="0">
              <a:solidFill>
                <a:srgbClr val="F85F59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5AAAA12-9241-4CB5-B090-DFA7E818F212}"/>
              </a:ext>
            </a:extLst>
          </p:cNvPr>
          <p:cNvSpPr/>
          <p:nvPr/>
        </p:nvSpPr>
        <p:spPr>
          <a:xfrm>
            <a:off x="1000604" y="2943293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22440"/>
                </a:solidFill>
                <a:latin typeface="+mj-lt"/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  <a:latin typeface="+mj-lt"/>
              </a:rPr>
              <a:t>amet</a:t>
            </a:r>
            <a:endParaRPr lang="en-US" altLang="ko-KR" sz="16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FCC4D12-A0BC-43F2-9D44-F483B78E084D}"/>
              </a:ext>
            </a:extLst>
          </p:cNvPr>
          <p:cNvSpPr txBox="1"/>
          <p:nvPr/>
        </p:nvSpPr>
        <p:spPr>
          <a:xfrm>
            <a:off x="1000604" y="4102026"/>
            <a:ext cx="325659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222440"/>
                </a:solidFill>
              </a:rPr>
              <a:t>Lorem ipsum dolor sit </a:t>
            </a:r>
            <a:r>
              <a:rPr lang="en-US" altLang="ko-KR" dirty="0" err="1">
                <a:solidFill>
                  <a:srgbClr val="222440"/>
                </a:solidFill>
              </a:rPr>
              <a:t>amet</a:t>
            </a:r>
            <a:r>
              <a:rPr lang="en-US" altLang="ko-KR" dirty="0">
                <a:solidFill>
                  <a:srgbClr val="222440"/>
                </a:solidFill>
              </a:rPr>
              <a:t>, </a:t>
            </a:r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elit</a:t>
            </a:r>
            <a:r>
              <a:rPr lang="en-US" altLang="ko-KR" dirty="0">
                <a:solidFill>
                  <a:srgbClr val="222440"/>
                </a:solidFill>
              </a:rPr>
              <a:t>, sed do </a:t>
            </a:r>
            <a:r>
              <a:rPr lang="en-US" altLang="ko-KR" dirty="0" err="1">
                <a:solidFill>
                  <a:srgbClr val="222440"/>
                </a:solidFill>
              </a:rPr>
              <a:t>eiusmod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tempor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85E174-8999-4A0A-A12A-AD83AE0EBE4D}"/>
              </a:ext>
            </a:extLst>
          </p:cNvPr>
          <p:cNvSpPr txBox="1"/>
          <p:nvPr/>
        </p:nvSpPr>
        <p:spPr>
          <a:xfrm>
            <a:off x="4467704" y="3290940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F85F59"/>
                </a:solidFill>
                <a:latin typeface="+mj-lt"/>
              </a:rPr>
              <a:t>514K</a:t>
            </a:r>
            <a:endParaRPr lang="ko-KR" altLang="en-US" sz="4800" dirty="0">
              <a:solidFill>
                <a:srgbClr val="F85F59"/>
              </a:solidFill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D3BD38B-F0C5-4BEE-A12A-4DBCE5F1061F}"/>
              </a:ext>
            </a:extLst>
          </p:cNvPr>
          <p:cNvSpPr/>
          <p:nvPr/>
        </p:nvSpPr>
        <p:spPr>
          <a:xfrm>
            <a:off x="4467704" y="2943293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err="1">
                <a:solidFill>
                  <a:srgbClr val="222440"/>
                </a:solidFill>
                <a:latin typeface="+mj-lt"/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  <a:latin typeface="+mj-lt"/>
              </a:rPr>
              <a:t>adipisicing</a:t>
            </a:r>
            <a:r>
              <a:rPr lang="en-US" altLang="ko-KR" sz="1600" dirty="0">
                <a:solidFill>
                  <a:srgbClr val="222440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  <a:latin typeface="+mj-lt"/>
              </a:rPr>
              <a:t>elit</a:t>
            </a:r>
            <a:endParaRPr lang="en-US" altLang="ko-KR" sz="16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B50DD0C-5227-44F5-A5D8-3E0216AC26A6}"/>
              </a:ext>
            </a:extLst>
          </p:cNvPr>
          <p:cNvSpPr txBox="1"/>
          <p:nvPr/>
        </p:nvSpPr>
        <p:spPr>
          <a:xfrm>
            <a:off x="4467704" y="4102026"/>
            <a:ext cx="325659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222440"/>
                </a:solidFill>
              </a:rPr>
              <a:t>Lorem ipsum dolor sit </a:t>
            </a:r>
            <a:r>
              <a:rPr lang="en-US" altLang="ko-KR" dirty="0" err="1">
                <a:solidFill>
                  <a:srgbClr val="222440"/>
                </a:solidFill>
              </a:rPr>
              <a:t>amet</a:t>
            </a:r>
            <a:r>
              <a:rPr lang="en-US" altLang="ko-KR" dirty="0">
                <a:solidFill>
                  <a:srgbClr val="222440"/>
                </a:solidFill>
              </a:rPr>
              <a:t>, </a:t>
            </a:r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elit</a:t>
            </a:r>
            <a:r>
              <a:rPr lang="en-US" altLang="ko-KR" dirty="0">
                <a:solidFill>
                  <a:srgbClr val="222440"/>
                </a:solidFill>
              </a:rPr>
              <a:t>, sed do </a:t>
            </a:r>
            <a:r>
              <a:rPr lang="en-US" altLang="ko-KR" dirty="0" err="1">
                <a:solidFill>
                  <a:srgbClr val="222440"/>
                </a:solidFill>
              </a:rPr>
              <a:t>eiusmod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tempor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BC5793-B02D-42D7-B4D7-5AE9495F5135}"/>
              </a:ext>
            </a:extLst>
          </p:cNvPr>
          <p:cNvSpPr txBox="1"/>
          <p:nvPr/>
        </p:nvSpPr>
        <p:spPr>
          <a:xfrm>
            <a:off x="7934804" y="3290940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F85F59"/>
                </a:solidFill>
                <a:latin typeface="+mj-lt"/>
              </a:rPr>
              <a:t>102K</a:t>
            </a:r>
            <a:endParaRPr lang="ko-KR" altLang="en-US" sz="4800" dirty="0">
              <a:solidFill>
                <a:srgbClr val="F85F59"/>
              </a:solidFill>
              <a:latin typeface="+mj-lt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2E3FE77-1B27-4652-A58D-C87C92152281}"/>
              </a:ext>
            </a:extLst>
          </p:cNvPr>
          <p:cNvSpPr/>
          <p:nvPr/>
        </p:nvSpPr>
        <p:spPr>
          <a:xfrm>
            <a:off x="7934804" y="2943293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22440"/>
                </a:solidFill>
                <a:latin typeface="+mj-lt"/>
              </a:rPr>
              <a:t>Sed do </a:t>
            </a:r>
            <a:r>
              <a:rPr lang="en-US" altLang="ko-KR" sz="1600" dirty="0" err="1">
                <a:solidFill>
                  <a:srgbClr val="222440"/>
                </a:solidFill>
                <a:latin typeface="+mj-lt"/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  <a:latin typeface="+mj-lt"/>
              </a:rPr>
              <a:t>tempor</a:t>
            </a:r>
            <a:endParaRPr lang="en-US" altLang="ko-KR" sz="16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12BE262-0EAE-428F-9488-BAE406387358}"/>
              </a:ext>
            </a:extLst>
          </p:cNvPr>
          <p:cNvSpPr txBox="1"/>
          <p:nvPr/>
        </p:nvSpPr>
        <p:spPr>
          <a:xfrm>
            <a:off x="7934804" y="4102026"/>
            <a:ext cx="325659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222440"/>
                </a:solidFill>
              </a:rPr>
              <a:t>Lorem ipsum dolor sit </a:t>
            </a:r>
            <a:r>
              <a:rPr lang="en-US" altLang="ko-KR" dirty="0" err="1">
                <a:solidFill>
                  <a:srgbClr val="222440"/>
                </a:solidFill>
              </a:rPr>
              <a:t>amet</a:t>
            </a:r>
            <a:r>
              <a:rPr lang="en-US" altLang="ko-KR" dirty="0">
                <a:solidFill>
                  <a:srgbClr val="222440"/>
                </a:solidFill>
              </a:rPr>
              <a:t>, </a:t>
            </a:r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elit</a:t>
            </a:r>
            <a:r>
              <a:rPr lang="en-US" altLang="ko-KR" dirty="0">
                <a:solidFill>
                  <a:srgbClr val="222440"/>
                </a:solidFill>
              </a:rPr>
              <a:t>, sed do </a:t>
            </a:r>
            <a:r>
              <a:rPr lang="en-US" altLang="ko-KR" dirty="0" err="1">
                <a:solidFill>
                  <a:srgbClr val="222440"/>
                </a:solidFill>
              </a:rPr>
              <a:t>eiusmod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tempor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A5E456-2DE0-40CD-BE53-48C957E5894F}"/>
              </a:ext>
            </a:extLst>
          </p:cNvPr>
          <p:cNvSpPr txBox="1"/>
          <p:nvPr/>
        </p:nvSpPr>
        <p:spPr>
          <a:xfrm>
            <a:off x="1117600" y="553799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Deliverables</a:t>
            </a:r>
            <a:endParaRPr lang="ko-KR" altLang="en-US" dirty="0">
              <a:solidFill>
                <a:srgbClr val="2224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49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222440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22244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22440"/>
                </a:solidFill>
              </a:rPr>
              <a:t>01:00pm ~ 01:30pm</a:t>
            </a:r>
            <a:endParaRPr lang="ko-KR" altLang="en-US" dirty="0">
              <a:solidFill>
                <a:srgbClr val="222440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rgbClr val="F85F59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705014" y="1145009"/>
            <a:ext cx="10558072" cy="5214682"/>
            <a:chOff x="1311073" y="1527797"/>
            <a:chExt cx="9551982" cy="4717770"/>
          </a:xfrm>
          <a:solidFill>
            <a:srgbClr val="FFBDF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85F59"/>
            </a:solidFill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85F59"/>
            </a:solidFill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85F59"/>
            </a:solidFill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85F59"/>
            </a:solidFill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7F8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98933" y="2728128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3C3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556320" y="4791878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3C3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95055" y="2366455"/>
            <a:ext cx="272691" cy="3726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3C3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1828800" y="540484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222440"/>
                </a:solidFill>
              </a:rPr>
              <a:t>World map slide</a:t>
            </a:r>
            <a:endParaRPr lang="ko-KR" altLang="en-US" b="0" dirty="0">
              <a:solidFill>
                <a:srgbClr val="2224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2BC8E9F7-907E-4D93-AE72-7648ECB3358F}"/>
              </a:ext>
            </a:extLst>
          </p:cNvPr>
          <p:cNvSpPr txBox="1"/>
          <p:nvPr/>
        </p:nvSpPr>
        <p:spPr>
          <a:xfrm>
            <a:off x="2006599" y="1261562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222440"/>
                </a:solidFill>
                <a:latin typeface="+mj-lt"/>
              </a:rPr>
              <a:t>Contents</a:t>
            </a:r>
            <a:endParaRPr lang="ko-KR" altLang="en-US" b="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EE3D31-63D1-497E-82A2-3D784C4E326B}"/>
              </a:ext>
            </a:extLst>
          </p:cNvPr>
          <p:cNvSpPr txBox="1"/>
          <p:nvPr/>
        </p:nvSpPr>
        <p:spPr>
          <a:xfrm>
            <a:off x="1993157" y="2621087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Lorem ipsum dolor sit </a:t>
            </a:r>
            <a:r>
              <a:rPr lang="en-US" altLang="ko-KR" dirty="0" err="1">
                <a:solidFill>
                  <a:srgbClr val="222440"/>
                </a:solidFill>
              </a:rPr>
              <a:t>amet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elit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>
                <a:solidFill>
                  <a:srgbClr val="222440"/>
                </a:solidFill>
              </a:rPr>
              <a:t>Sed do </a:t>
            </a:r>
            <a:r>
              <a:rPr lang="en-US" altLang="ko-KR" dirty="0" err="1">
                <a:solidFill>
                  <a:srgbClr val="222440"/>
                </a:solidFill>
              </a:rPr>
              <a:t>eiusmod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tempor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incididunt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>
                <a:solidFill>
                  <a:srgbClr val="222440"/>
                </a:solidFill>
              </a:rPr>
              <a:t>Ut </a:t>
            </a:r>
            <a:r>
              <a:rPr lang="en-US" altLang="ko-KR" dirty="0" err="1">
                <a:solidFill>
                  <a:srgbClr val="222440"/>
                </a:solidFill>
              </a:rPr>
              <a:t>labore</a:t>
            </a:r>
            <a:r>
              <a:rPr lang="en-US" altLang="ko-KR" dirty="0">
                <a:solidFill>
                  <a:srgbClr val="222440"/>
                </a:solidFill>
              </a:rPr>
              <a:t> et dolore magna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5C2B818-3B14-4C65-9715-4DCFC4A1FDCA}"/>
              </a:ext>
            </a:extLst>
          </p:cNvPr>
          <p:cNvSpPr/>
          <p:nvPr/>
        </p:nvSpPr>
        <p:spPr>
          <a:xfrm>
            <a:off x="1510413" y="2159422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01. Lorem ipsum</a:t>
            </a:r>
            <a:endParaRPr lang="ko-KR" altLang="en-US" sz="24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A5F427-204B-413F-94FF-F70883780B56}"/>
              </a:ext>
            </a:extLst>
          </p:cNvPr>
          <p:cNvSpPr txBox="1"/>
          <p:nvPr/>
        </p:nvSpPr>
        <p:spPr>
          <a:xfrm>
            <a:off x="6869957" y="2621087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Lorem ipsum dolor sit </a:t>
            </a:r>
            <a:r>
              <a:rPr lang="en-US" altLang="ko-KR" dirty="0" err="1">
                <a:solidFill>
                  <a:srgbClr val="222440"/>
                </a:solidFill>
              </a:rPr>
              <a:t>amet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elit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>
                <a:solidFill>
                  <a:srgbClr val="222440"/>
                </a:solidFill>
              </a:rPr>
              <a:t>Sed do </a:t>
            </a:r>
            <a:r>
              <a:rPr lang="en-US" altLang="ko-KR" dirty="0" err="1">
                <a:solidFill>
                  <a:srgbClr val="222440"/>
                </a:solidFill>
              </a:rPr>
              <a:t>eiusmod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tempor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incididunt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>
                <a:solidFill>
                  <a:srgbClr val="222440"/>
                </a:solidFill>
              </a:rPr>
              <a:t>Ut </a:t>
            </a:r>
            <a:r>
              <a:rPr lang="en-US" altLang="ko-KR" dirty="0" err="1">
                <a:solidFill>
                  <a:srgbClr val="222440"/>
                </a:solidFill>
              </a:rPr>
              <a:t>labore</a:t>
            </a:r>
            <a:r>
              <a:rPr lang="en-US" altLang="ko-KR" dirty="0">
                <a:solidFill>
                  <a:srgbClr val="222440"/>
                </a:solidFill>
              </a:rPr>
              <a:t> et dolore magna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10F1506-0307-4972-8F18-621E7D3D198F}"/>
              </a:ext>
            </a:extLst>
          </p:cNvPr>
          <p:cNvSpPr/>
          <p:nvPr/>
        </p:nvSpPr>
        <p:spPr>
          <a:xfrm>
            <a:off x="6387213" y="2159422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 03.Lorem ipsum</a:t>
            </a:r>
            <a:endParaRPr lang="ko-KR" altLang="en-US" sz="24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7FC80D-A987-484E-896A-F2DF4805DD01}"/>
              </a:ext>
            </a:extLst>
          </p:cNvPr>
          <p:cNvSpPr txBox="1"/>
          <p:nvPr/>
        </p:nvSpPr>
        <p:spPr>
          <a:xfrm>
            <a:off x="1993157" y="4642332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Lorem ipsum dolor sit </a:t>
            </a:r>
            <a:r>
              <a:rPr lang="en-US" altLang="ko-KR" dirty="0" err="1">
                <a:solidFill>
                  <a:srgbClr val="222440"/>
                </a:solidFill>
              </a:rPr>
              <a:t>amet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elit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>
                <a:solidFill>
                  <a:srgbClr val="222440"/>
                </a:solidFill>
              </a:rPr>
              <a:t>Sed do </a:t>
            </a:r>
            <a:r>
              <a:rPr lang="en-US" altLang="ko-KR" dirty="0" err="1">
                <a:solidFill>
                  <a:srgbClr val="222440"/>
                </a:solidFill>
              </a:rPr>
              <a:t>eiusmod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tempor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incididunt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>
                <a:solidFill>
                  <a:srgbClr val="222440"/>
                </a:solidFill>
              </a:rPr>
              <a:t>Ut </a:t>
            </a:r>
            <a:r>
              <a:rPr lang="en-US" altLang="ko-KR" dirty="0" err="1">
                <a:solidFill>
                  <a:srgbClr val="222440"/>
                </a:solidFill>
              </a:rPr>
              <a:t>labore</a:t>
            </a:r>
            <a:r>
              <a:rPr lang="en-US" altLang="ko-KR" dirty="0">
                <a:solidFill>
                  <a:srgbClr val="222440"/>
                </a:solidFill>
              </a:rPr>
              <a:t> et dolore magna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37F60C0-620C-49C0-A64E-0996252FA4E0}"/>
              </a:ext>
            </a:extLst>
          </p:cNvPr>
          <p:cNvSpPr/>
          <p:nvPr/>
        </p:nvSpPr>
        <p:spPr>
          <a:xfrm>
            <a:off x="1510413" y="4180667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02. Lorem ipsum</a:t>
            </a:r>
            <a:endParaRPr lang="ko-KR" altLang="en-US" sz="24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0F3570-F509-4BD4-BC1B-025788F3437A}"/>
              </a:ext>
            </a:extLst>
          </p:cNvPr>
          <p:cNvSpPr txBox="1"/>
          <p:nvPr/>
        </p:nvSpPr>
        <p:spPr>
          <a:xfrm>
            <a:off x="6869957" y="4642332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Lorem ipsum dolor sit </a:t>
            </a:r>
            <a:r>
              <a:rPr lang="en-US" altLang="ko-KR" dirty="0" err="1">
                <a:solidFill>
                  <a:srgbClr val="222440"/>
                </a:solidFill>
              </a:rPr>
              <a:t>amet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elit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>
                <a:solidFill>
                  <a:srgbClr val="222440"/>
                </a:solidFill>
              </a:rPr>
              <a:t>Sed do </a:t>
            </a:r>
            <a:r>
              <a:rPr lang="en-US" altLang="ko-KR" dirty="0" err="1">
                <a:solidFill>
                  <a:srgbClr val="222440"/>
                </a:solidFill>
              </a:rPr>
              <a:t>eiusmod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tempor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incididunt</a:t>
            </a:r>
            <a:endParaRPr lang="en-US" altLang="ko-KR" dirty="0">
              <a:solidFill>
                <a:srgbClr val="222440"/>
              </a:solidFill>
            </a:endParaRPr>
          </a:p>
          <a:p>
            <a:r>
              <a:rPr lang="en-US" altLang="ko-KR" dirty="0">
                <a:solidFill>
                  <a:srgbClr val="222440"/>
                </a:solidFill>
              </a:rPr>
              <a:t>Ut </a:t>
            </a:r>
            <a:r>
              <a:rPr lang="en-US" altLang="ko-KR" dirty="0" err="1">
                <a:solidFill>
                  <a:srgbClr val="222440"/>
                </a:solidFill>
              </a:rPr>
              <a:t>labore</a:t>
            </a:r>
            <a:r>
              <a:rPr lang="en-US" altLang="ko-KR" dirty="0">
                <a:solidFill>
                  <a:srgbClr val="222440"/>
                </a:solidFill>
              </a:rPr>
              <a:t> et dolore magna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A69A282-46B8-4E72-B7F8-E92B780118DE}"/>
              </a:ext>
            </a:extLst>
          </p:cNvPr>
          <p:cNvSpPr/>
          <p:nvPr/>
        </p:nvSpPr>
        <p:spPr>
          <a:xfrm>
            <a:off x="6387213" y="4180667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04. Lorem ipsum</a:t>
            </a:r>
            <a:endParaRPr lang="ko-KR" altLang="en-US" sz="2400" dirty="0">
              <a:solidFill>
                <a:srgbClr val="22244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5094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F25CECE-3AF7-4371-9CF5-BBD3CA90FB56}"/>
              </a:ext>
            </a:extLst>
          </p:cNvPr>
          <p:cNvSpPr txBox="1"/>
          <p:nvPr/>
        </p:nvSpPr>
        <p:spPr>
          <a:xfrm>
            <a:off x="5420140" y="3059911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22440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22440"/>
                </a:solidFill>
              </a:rPr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C51E0A-4BD8-4615-B3BD-9B1A01928129}"/>
              </a:ext>
            </a:extLst>
          </p:cNvPr>
          <p:cNvSpPr txBox="1"/>
          <p:nvPr/>
        </p:nvSpPr>
        <p:spPr>
          <a:xfrm>
            <a:off x="5420140" y="4137129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r>
              <a:rPr lang="en-US" altLang="ko-KR" sz="1400" dirty="0">
                <a:solidFill>
                  <a:srgbClr val="22244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440"/>
                </a:solidFill>
              </a:rPr>
              <a:t>aliqua</a:t>
            </a:r>
            <a:r>
              <a:rPr lang="en-US" altLang="ko-KR" sz="1400" dirty="0">
                <a:solidFill>
                  <a:srgbClr val="22244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22440"/>
                </a:solidFill>
              </a:rPr>
              <a:t>Ut </a:t>
            </a:r>
            <a:r>
              <a:rPr lang="en-US" altLang="ko-KR" sz="1400" dirty="0" err="1">
                <a:solidFill>
                  <a:srgbClr val="222440"/>
                </a:solidFill>
              </a:rPr>
              <a:t>enim</a:t>
            </a:r>
            <a:r>
              <a:rPr lang="en-US" altLang="ko-KR" sz="1400" dirty="0">
                <a:solidFill>
                  <a:srgbClr val="222440"/>
                </a:solidFill>
              </a:rPr>
              <a:t> ad minim </a:t>
            </a:r>
            <a:r>
              <a:rPr lang="en-US" altLang="ko-KR" sz="1400" dirty="0" err="1">
                <a:solidFill>
                  <a:srgbClr val="222440"/>
                </a:solidFill>
              </a:rPr>
              <a:t>veniam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quis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nostrud</a:t>
            </a:r>
            <a:r>
              <a:rPr lang="en-US" altLang="ko-KR" sz="1400" dirty="0">
                <a:solidFill>
                  <a:srgbClr val="222440"/>
                </a:solidFill>
              </a:rPr>
              <a:t> exercitation </a:t>
            </a:r>
            <a:r>
              <a:rPr lang="en-US" altLang="ko-KR" sz="1400" dirty="0" err="1">
                <a:solidFill>
                  <a:srgbClr val="222440"/>
                </a:solidFill>
              </a:rPr>
              <a:t>ullamco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laboris</a:t>
            </a:r>
            <a:r>
              <a:rPr lang="en-US" altLang="ko-KR" sz="1400" dirty="0">
                <a:solidFill>
                  <a:srgbClr val="222440"/>
                </a:solidFill>
              </a:rPr>
              <a:t> nisi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aliquip</a:t>
            </a:r>
            <a:r>
              <a:rPr lang="en-US" altLang="ko-KR" sz="1400" dirty="0">
                <a:solidFill>
                  <a:srgbClr val="222440"/>
                </a:solidFill>
              </a:rPr>
              <a:t> ex </a:t>
            </a:r>
            <a:r>
              <a:rPr lang="en-US" altLang="ko-KR" sz="1400" dirty="0" err="1">
                <a:solidFill>
                  <a:srgbClr val="222440"/>
                </a:solidFill>
              </a:rPr>
              <a:t>ea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commodo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consequat</a:t>
            </a:r>
            <a:r>
              <a:rPr lang="en-US" altLang="ko-KR" sz="1400" dirty="0">
                <a:solidFill>
                  <a:srgbClr val="222440"/>
                </a:solidFill>
              </a:rPr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54FA808-7195-451A-884E-C483639BD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8008"/>
            <a:ext cx="2830794" cy="53848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F25CD86-60F3-45EA-ABF2-4BB8D570E1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62028" y="1067327"/>
            <a:ext cx="2194694" cy="4761846"/>
          </a:xfrm>
        </p:spPr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A41DB293-79B6-4AC4-A128-601FBC609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54627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3F4F496-6490-4BCD-B156-9B097D8F1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F04F8C-A3EB-4095-A87F-EEB3E208E548}"/>
              </a:ext>
            </a:extLst>
          </p:cNvPr>
          <p:cNvSpPr txBox="1"/>
          <p:nvPr/>
        </p:nvSpPr>
        <p:spPr>
          <a:xfrm>
            <a:off x="6096000" y="3207619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22440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22440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298F22-2233-4B30-8B9F-2818A46D1224}"/>
              </a:ext>
            </a:extLst>
          </p:cNvPr>
          <p:cNvSpPr txBox="1"/>
          <p:nvPr/>
        </p:nvSpPr>
        <p:spPr>
          <a:xfrm>
            <a:off x="6096000" y="4284837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r>
              <a:rPr lang="en-US" altLang="ko-KR" sz="1400" dirty="0">
                <a:solidFill>
                  <a:srgbClr val="22244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440"/>
                </a:solidFill>
              </a:rPr>
              <a:t>aliqua</a:t>
            </a:r>
            <a:r>
              <a:rPr lang="en-US" altLang="ko-KR" sz="1400" dirty="0">
                <a:solidFill>
                  <a:srgbClr val="22244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22440"/>
                </a:solidFill>
              </a:rPr>
              <a:t>Ut </a:t>
            </a:r>
            <a:r>
              <a:rPr lang="en-US" altLang="ko-KR" sz="1400" dirty="0" err="1">
                <a:solidFill>
                  <a:srgbClr val="222440"/>
                </a:solidFill>
              </a:rPr>
              <a:t>enim</a:t>
            </a:r>
            <a:r>
              <a:rPr lang="en-US" altLang="ko-KR" sz="1400" dirty="0">
                <a:solidFill>
                  <a:srgbClr val="222440"/>
                </a:solidFill>
              </a:rPr>
              <a:t> ad minim </a:t>
            </a:r>
            <a:r>
              <a:rPr lang="en-US" altLang="ko-KR" sz="1400" dirty="0" err="1">
                <a:solidFill>
                  <a:srgbClr val="222440"/>
                </a:solidFill>
              </a:rPr>
              <a:t>veniam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quis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nostrud</a:t>
            </a:r>
            <a:r>
              <a:rPr lang="en-US" altLang="ko-KR" sz="1400" dirty="0">
                <a:solidFill>
                  <a:srgbClr val="222440"/>
                </a:solidFill>
              </a:rPr>
              <a:t> exercitation </a:t>
            </a:r>
            <a:r>
              <a:rPr lang="en-US" altLang="ko-KR" sz="1400" dirty="0" err="1">
                <a:solidFill>
                  <a:srgbClr val="222440"/>
                </a:solidFill>
              </a:rPr>
              <a:t>ullamco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laboris</a:t>
            </a:r>
            <a:r>
              <a:rPr lang="en-US" altLang="ko-KR" sz="1400" dirty="0">
                <a:solidFill>
                  <a:srgbClr val="222440"/>
                </a:solidFill>
              </a:rPr>
              <a:t> nisi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aliquip</a:t>
            </a:r>
            <a:r>
              <a:rPr lang="en-US" altLang="ko-KR" sz="1400" dirty="0">
                <a:solidFill>
                  <a:srgbClr val="222440"/>
                </a:solidFill>
              </a:rPr>
              <a:t> ex </a:t>
            </a:r>
            <a:r>
              <a:rPr lang="en-US" altLang="ko-KR" sz="1400" dirty="0" err="1">
                <a:solidFill>
                  <a:srgbClr val="222440"/>
                </a:solidFill>
              </a:rPr>
              <a:t>ea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commodo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consequat</a:t>
            </a:r>
            <a:r>
              <a:rPr lang="en-US" altLang="ko-KR" sz="1400" dirty="0">
                <a:solidFill>
                  <a:srgbClr val="222440"/>
                </a:solidFill>
              </a:rPr>
              <a:t>.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F7140AC-8355-456C-9B9A-3A9DEFC49D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3479" y="947752"/>
            <a:ext cx="3720526" cy="4962496"/>
          </a:xfrm>
        </p:spPr>
      </p:sp>
    </p:spTree>
    <p:extLst>
      <p:ext uri="{BB962C8B-B14F-4D97-AF65-F5344CB8AC3E}">
        <p14:creationId xmlns:p14="http://schemas.microsoft.com/office/powerpoint/2010/main" val="1215765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840BB5-9206-4298-A44C-F133BB0C495C}"/>
              </a:ext>
            </a:extLst>
          </p:cNvPr>
          <p:cNvSpPr txBox="1"/>
          <p:nvPr/>
        </p:nvSpPr>
        <p:spPr>
          <a:xfrm>
            <a:off x="7621298" y="1421397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22440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22440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D989FA-9CA6-4249-B1B6-F473DAF0F130}"/>
              </a:ext>
            </a:extLst>
          </p:cNvPr>
          <p:cNvSpPr txBox="1"/>
          <p:nvPr/>
        </p:nvSpPr>
        <p:spPr>
          <a:xfrm>
            <a:off x="7621299" y="2252394"/>
            <a:ext cx="37125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r>
              <a:rPr lang="en-US" altLang="ko-KR" sz="1400" dirty="0">
                <a:solidFill>
                  <a:srgbClr val="22244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440"/>
                </a:solidFill>
              </a:rPr>
              <a:t>aliqua</a:t>
            </a:r>
            <a:r>
              <a:rPr lang="en-US" altLang="ko-KR" sz="1400" dirty="0">
                <a:solidFill>
                  <a:srgbClr val="22244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22440"/>
                </a:solidFill>
              </a:rPr>
              <a:t>Ut </a:t>
            </a:r>
            <a:r>
              <a:rPr lang="en-US" altLang="ko-KR" sz="1400" dirty="0" err="1">
                <a:solidFill>
                  <a:srgbClr val="222440"/>
                </a:solidFill>
              </a:rPr>
              <a:t>enim</a:t>
            </a:r>
            <a:r>
              <a:rPr lang="en-US" altLang="ko-KR" sz="1400" dirty="0">
                <a:solidFill>
                  <a:srgbClr val="222440"/>
                </a:solidFill>
              </a:rPr>
              <a:t> ad minim </a:t>
            </a:r>
            <a:r>
              <a:rPr lang="en-US" altLang="ko-KR" sz="1400" dirty="0" err="1">
                <a:solidFill>
                  <a:srgbClr val="222440"/>
                </a:solidFill>
              </a:rPr>
              <a:t>veniam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quis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nostrud</a:t>
            </a:r>
            <a:r>
              <a:rPr lang="en-US" altLang="ko-KR" sz="1400" dirty="0">
                <a:solidFill>
                  <a:srgbClr val="222440"/>
                </a:solidFill>
              </a:rPr>
              <a:t> exercitation </a:t>
            </a:r>
            <a:r>
              <a:rPr lang="en-US" altLang="ko-KR" sz="1400" dirty="0" err="1">
                <a:solidFill>
                  <a:srgbClr val="222440"/>
                </a:solidFill>
              </a:rPr>
              <a:t>ullamco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laboris</a:t>
            </a:r>
            <a:r>
              <a:rPr lang="en-US" altLang="ko-KR" sz="1400" dirty="0">
                <a:solidFill>
                  <a:srgbClr val="222440"/>
                </a:solidFill>
              </a:rPr>
              <a:t> nisi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aliquip</a:t>
            </a:r>
            <a:r>
              <a:rPr lang="en-US" altLang="ko-KR" sz="1400" dirty="0">
                <a:solidFill>
                  <a:srgbClr val="222440"/>
                </a:solidFill>
              </a:rPr>
              <a:t> ex </a:t>
            </a:r>
            <a:r>
              <a:rPr lang="en-US" altLang="ko-KR" sz="1400" dirty="0" err="1">
                <a:solidFill>
                  <a:srgbClr val="222440"/>
                </a:solidFill>
              </a:rPr>
              <a:t>ea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commodo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consequat</a:t>
            </a:r>
            <a:r>
              <a:rPr lang="en-US" altLang="ko-KR" sz="1400" dirty="0">
                <a:solidFill>
                  <a:srgbClr val="222440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304338F-4FCF-469E-BC3C-559FC9F5A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111868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C011E49-A359-4C14-AA82-F2A8F92972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96206" y="1392822"/>
            <a:ext cx="5209432" cy="3222744"/>
          </a:xfrm>
        </p:spPr>
      </p:sp>
    </p:spTree>
    <p:extLst>
      <p:ext uri="{BB962C8B-B14F-4D97-AF65-F5344CB8AC3E}">
        <p14:creationId xmlns:p14="http://schemas.microsoft.com/office/powerpoint/2010/main" val="1608759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4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4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038A56FD-C779-4AFB-ADC1-E71042045904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EEC48125-1273-4F87-9BC1-B55E272D7693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BBA8B1-D7D9-4BA7-81BD-EA7584A7937C}"/>
              </a:ext>
            </a:extLst>
          </p:cNvPr>
          <p:cNvSpPr txBox="1"/>
          <p:nvPr/>
        </p:nvSpPr>
        <p:spPr>
          <a:xfrm>
            <a:off x="3483429" y="2828836"/>
            <a:ext cx="522514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222440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4A6A03F-7B55-4AE9-8514-671A23EF8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8AA1854-2972-4F47-8771-D47DF2434CFD}"/>
              </a:ext>
            </a:extLst>
          </p:cNvPr>
          <p:cNvSpPr/>
          <p:nvPr/>
        </p:nvSpPr>
        <p:spPr>
          <a:xfrm>
            <a:off x="3821826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7171AF7-0746-4B6A-92AD-B615DF2DA0E5}"/>
              </a:ext>
            </a:extLst>
          </p:cNvPr>
          <p:cNvSpPr/>
          <p:nvPr/>
        </p:nvSpPr>
        <p:spPr>
          <a:xfrm>
            <a:off x="3821826" y="364266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2BC8E9F7-907E-4D93-AE72-7648ECB3358F}"/>
              </a:ext>
            </a:extLst>
          </p:cNvPr>
          <p:cNvSpPr txBox="1"/>
          <p:nvPr/>
        </p:nvSpPr>
        <p:spPr>
          <a:xfrm>
            <a:off x="2006599" y="1261562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222440"/>
                </a:solidFill>
                <a:latin typeface="+mj-lt"/>
              </a:rPr>
              <a:t>Agenda</a:t>
            </a:r>
            <a:endParaRPr lang="ko-KR" altLang="en-US" b="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49BDC51B-28AD-41E0-B920-FCDDFB3036CB}"/>
              </a:ext>
            </a:extLst>
          </p:cNvPr>
          <p:cNvSpPr/>
          <p:nvPr/>
        </p:nvSpPr>
        <p:spPr>
          <a:xfrm>
            <a:off x="5463745" y="2537135"/>
            <a:ext cx="1259658" cy="1259656"/>
          </a:xfrm>
          <a:prstGeom prst="ellipse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2538825-2413-44FA-80E0-70E540656FDF}"/>
              </a:ext>
            </a:extLst>
          </p:cNvPr>
          <p:cNvSpPr/>
          <p:nvPr/>
        </p:nvSpPr>
        <p:spPr>
          <a:xfrm>
            <a:off x="4583772" y="4190576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222440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22440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22440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222440"/>
              </a:solidFill>
              <a:latin typeface="+mj-lt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DD4008C-BBF3-47EE-8EE2-413EC260A60C}"/>
              </a:ext>
            </a:extLst>
          </p:cNvPr>
          <p:cNvGrpSpPr/>
          <p:nvPr/>
        </p:nvGrpSpPr>
        <p:grpSpPr>
          <a:xfrm>
            <a:off x="5838091" y="2897201"/>
            <a:ext cx="511634" cy="524832"/>
            <a:chOff x="2772242" y="1560385"/>
            <a:chExt cx="376198" cy="385905"/>
          </a:xfrm>
          <a:solidFill>
            <a:srgbClr val="F85F59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64478D3-5AE5-446B-BADE-7D515B7D7D3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C5CB10B-0737-4B99-90B6-689102F139A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7B452B1-6AD1-4901-A0B9-9A54A896400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2AAC792-BB58-4666-B1D4-5EBE73BD718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타원 26">
            <a:extLst>
              <a:ext uri="{FF2B5EF4-FFF2-40B4-BE49-F238E27FC236}">
                <a16:creationId xmlns:a16="http://schemas.microsoft.com/office/drawing/2014/main" id="{6386A195-E623-4F14-A81F-FFECF9417CE5}"/>
              </a:ext>
            </a:extLst>
          </p:cNvPr>
          <p:cNvSpPr/>
          <p:nvPr/>
        </p:nvSpPr>
        <p:spPr>
          <a:xfrm>
            <a:off x="2319315" y="2537135"/>
            <a:ext cx="1259658" cy="1259656"/>
          </a:xfrm>
          <a:prstGeom prst="ellipse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E85F492-0408-4E0B-9805-4BB5954DB60C}"/>
              </a:ext>
            </a:extLst>
          </p:cNvPr>
          <p:cNvSpPr/>
          <p:nvPr/>
        </p:nvSpPr>
        <p:spPr>
          <a:xfrm>
            <a:off x="1439343" y="4190576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222440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222440"/>
              </a:solidFill>
              <a:latin typeface="+mj-lt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73002EFD-1F18-43C3-9F57-363E90809A28}"/>
              </a:ext>
            </a:extLst>
          </p:cNvPr>
          <p:cNvGrpSpPr/>
          <p:nvPr/>
        </p:nvGrpSpPr>
        <p:grpSpPr>
          <a:xfrm>
            <a:off x="2748355" y="2891857"/>
            <a:ext cx="401576" cy="535520"/>
            <a:chOff x="3471472" y="902398"/>
            <a:chExt cx="295275" cy="393763"/>
          </a:xfrm>
          <a:solidFill>
            <a:srgbClr val="F85F59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E74364C-0FAD-4AE3-983B-33E1245EA89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C65BB47-4C2F-40A6-89C6-BD9FE24DD99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13246894-91B6-43DA-B9A9-6882A5C4B428}"/>
              </a:ext>
            </a:extLst>
          </p:cNvPr>
          <p:cNvSpPr/>
          <p:nvPr/>
        </p:nvSpPr>
        <p:spPr>
          <a:xfrm>
            <a:off x="8613031" y="2537135"/>
            <a:ext cx="1259658" cy="1259656"/>
          </a:xfrm>
          <a:prstGeom prst="ellipse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EACDD98-0C6B-4B16-9EB6-679B09871D85}"/>
              </a:ext>
            </a:extLst>
          </p:cNvPr>
          <p:cNvSpPr/>
          <p:nvPr/>
        </p:nvSpPr>
        <p:spPr>
          <a:xfrm>
            <a:off x="7733058" y="4190576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222440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222440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22440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222440"/>
              </a:solidFill>
              <a:latin typeface="+mj-lt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32D643ED-6270-41BF-B3A6-A5FE9C60FCF0}"/>
              </a:ext>
            </a:extLst>
          </p:cNvPr>
          <p:cNvGrpSpPr/>
          <p:nvPr/>
        </p:nvGrpSpPr>
        <p:grpSpPr>
          <a:xfrm>
            <a:off x="8959998" y="2894060"/>
            <a:ext cx="531118" cy="531114"/>
            <a:chOff x="752656" y="1562597"/>
            <a:chExt cx="390525" cy="390525"/>
          </a:xfrm>
          <a:solidFill>
            <a:srgbClr val="F85F59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C3CBE78-9E5B-4319-AF56-CD32682DF93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402952B-E054-45D2-A695-2BA48446E27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EB3A218-D6F8-4728-AD00-8AE7AD1D190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A3214DC-77FE-4F5C-843B-AC65A775075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6985606-9CF7-4916-BBD2-5F36692E387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36136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641E19-3B39-49F8-BE55-7E9384DF9CF7}"/>
              </a:ext>
            </a:extLst>
          </p:cNvPr>
          <p:cNvSpPr txBox="1"/>
          <p:nvPr/>
        </p:nvSpPr>
        <p:spPr>
          <a:xfrm>
            <a:off x="3564034" y="2644170"/>
            <a:ext cx="5063933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222440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222440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22244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A29401E-FE9A-4764-B781-4BB8C756E84C}"/>
              </a:ext>
            </a:extLst>
          </p:cNvPr>
          <p:cNvSpPr txBox="1"/>
          <p:nvPr/>
        </p:nvSpPr>
        <p:spPr>
          <a:xfrm>
            <a:off x="1144244" y="1237799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222440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22244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2898C1-252A-4EF6-A043-60A3CA53E86F}"/>
              </a:ext>
            </a:extLst>
          </p:cNvPr>
          <p:cNvSpPr txBox="1"/>
          <p:nvPr/>
        </p:nvSpPr>
        <p:spPr>
          <a:xfrm>
            <a:off x="5002561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,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1DA0921-6D07-488B-978E-C5724619136B}"/>
              </a:ext>
            </a:extLst>
          </p:cNvPr>
          <p:cNvSpPr/>
          <p:nvPr/>
        </p:nvSpPr>
        <p:spPr>
          <a:xfrm>
            <a:off x="5002560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440"/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389E88B-F8AA-4AE2-8931-6AE3F265C201}"/>
              </a:ext>
            </a:extLst>
          </p:cNvPr>
          <p:cNvSpPr/>
          <p:nvPr/>
        </p:nvSpPr>
        <p:spPr>
          <a:xfrm>
            <a:off x="4989860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440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3AAFCE-E2C4-4923-BD03-4D2A6CDF6047}"/>
              </a:ext>
            </a:extLst>
          </p:cNvPr>
          <p:cNvSpPr txBox="1"/>
          <p:nvPr/>
        </p:nvSpPr>
        <p:spPr>
          <a:xfrm>
            <a:off x="8253253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,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C61B2F3-02A3-449B-8720-45747C8F4899}"/>
              </a:ext>
            </a:extLst>
          </p:cNvPr>
          <p:cNvSpPr/>
          <p:nvPr/>
        </p:nvSpPr>
        <p:spPr>
          <a:xfrm>
            <a:off x="8253252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440"/>
                </a:solidFill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0C3C528-AC45-4AFC-A550-94D4CEFABD16}"/>
              </a:ext>
            </a:extLst>
          </p:cNvPr>
          <p:cNvSpPr/>
          <p:nvPr/>
        </p:nvSpPr>
        <p:spPr>
          <a:xfrm>
            <a:off x="8240552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440"/>
                </a:solidFill>
                <a:latin typeface="+mj-lt"/>
              </a:rPr>
              <a:t>03.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5E5A1C-7021-4938-A4D6-B43DA513267E}"/>
              </a:ext>
            </a:extLst>
          </p:cNvPr>
          <p:cNvSpPr txBox="1"/>
          <p:nvPr/>
        </p:nvSpPr>
        <p:spPr>
          <a:xfrm>
            <a:off x="5002561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,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12D6390-980E-47BD-9DC2-EBE5E744101D}"/>
              </a:ext>
            </a:extLst>
          </p:cNvPr>
          <p:cNvSpPr/>
          <p:nvPr/>
        </p:nvSpPr>
        <p:spPr>
          <a:xfrm>
            <a:off x="5002560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440"/>
                </a:solidFill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E5563DE-AAD4-4C96-BFCB-49F5806D915C}"/>
              </a:ext>
            </a:extLst>
          </p:cNvPr>
          <p:cNvSpPr/>
          <p:nvPr/>
        </p:nvSpPr>
        <p:spPr>
          <a:xfrm>
            <a:off x="4989860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440"/>
                </a:solidFill>
                <a:latin typeface="+mj-lt"/>
              </a:rPr>
              <a:t>02.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0A4C66-F2F9-423D-B789-09C86DF11321}"/>
              </a:ext>
            </a:extLst>
          </p:cNvPr>
          <p:cNvSpPr txBox="1"/>
          <p:nvPr/>
        </p:nvSpPr>
        <p:spPr>
          <a:xfrm>
            <a:off x="8253253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440"/>
                </a:solidFill>
              </a:rPr>
              <a:t>amet</a:t>
            </a:r>
            <a:r>
              <a:rPr lang="en-US" altLang="ko-KR" sz="1600" dirty="0">
                <a:solidFill>
                  <a:srgbClr val="222440"/>
                </a:solidFill>
              </a:rPr>
              <a:t>, </a:t>
            </a:r>
            <a:r>
              <a:rPr lang="en-US" altLang="ko-KR" sz="16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elit</a:t>
            </a:r>
            <a:r>
              <a:rPr lang="en-US" altLang="ko-KR" sz="1600" dirty="0">
                <a:solidFill>
                  <a:srgbClr val="222440"/>
                </a:solidFill>
              </a:rPr>
              <a:t>, sed do </a:t>
            </a:r>
            <a:r>
              <a:rPr lang="en-US" altLang="ko-KR" sz="1600" dirty="0" err="1">
                <a:solidFill>
                  <a:srgbClr val="222440"/>
                </a:solidFill>
              </a:rPr>
              <a:t>eiusmod</a:t>
            </a:r>
            <a:r>
              <a:rPr lang="en-US" altLang="ko-KR" sz="1600" dirty="0">
                <a:solidFill>
                  <a:srgbClr val="222440"/>
                </a:solidFill>
              </a:rPr>
              <a:t> </a:t>
            </a:r>
            <a:r>
              <a:rPr lang="en-US" altLang="ko-KR" sz="1600" dirty="0" err="1">
                <a:solidFill>
                  <a:srgbClr val="222440"/>
                </a:solidFill>
              </a:rPr>
              <a:t>tempor</a:t>
            </a:r>
            <a:endParaRPr lang="ko-KR" altLang="en-US" sz="1600" dirty="0">
              <a:solidFill>
                <a:srgbClr val="222440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D1BDCBE-1FF6-4DE9-9E30-97698DC9A333}"/>
              </a:ext>
            </a:extLst>
          </p:cNvPr>
          <p:cNvSpPr/>
          <p:nvPr/>
        </p:nvSpPr>
        <p:spPr>
          <a:xfrm>
            <a:off x="8253252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440"/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5E8F8A0-5CB9-476E-A842-4BBBB99A80B2}"/>
              </a:ext>
            </a:extLst>
          </p:cNvPr>
          <p:cNvSpPr/>
          <p:nvPr/>
        </p:nvSpPr>
        <p:spPr>
          <a:xfrm>
            <a:off x="8240552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440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D52DE26-28B3-4FCF-B495-D2C34D7CAE1A}"/>
              </a:ext>
            </a:extLst>
          </p:cNvPr>
          <p:cNvSpPr txBox="1"/>
          <p:nvPr/>
        </p:nvSpPr>
        <p:spPr>
          <a:xfrm>
            <a:off x="1158162" y="3813721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r>
              <a:rPr lang="en-US" altLang="ko-KR" sz="1400" dirty="0">
                <a:solidFill>
                  <a:srgbClr val="22244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440"/>
                </a:solidFill>
              </a:rPr>
              <a:t>aliqua</a:t>
            </a:r>
            <a:r>
              <a:rPr lang="en-US" altLang="ko-KR" sz="1400" dirty="0">
                <a:solidFill>
                  <a:srgbClr val="222440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D3C4DE-D31D-4FB1-AF88-4F5FB59253EE}"/>
              </a:ext>
            </a:extLst>
          </p:cNvPr>
          <p:cNvSpPr txBox="1"/>
          <p:nvPr/>
        </p:nvSpPr>
        <p:spPr>
          <a:xfrm>
            <a:off x="1158162" y="3307090"/>
            <a:ext cx="222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440"/>
                </a:solidFill>
                <a:latin typeface="+mj-lt"/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9D0F07-37D1-40C9-9D4F-6CD6B96F304E}"/>
              </a:ext>
            </a:extLst>
          </p:cNvPr>
          <p:cNvSpPr txBox="1"/>
          <p:nvPr/>
        </p:nvSpPr>
        <p:spPr>
          <a:xfrm>
            <a:off x="4400092" y="3813721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r>
              <a:rPr lang="en-US" altLang="ko-KR" sz="1400" dirty="0">
                <a:solidFill>
                  <a:srgbClr val="22244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440"/>
                </a:solidFill>
              </a:rPr>
              <a:t>aliqua</a:t>
            </a:r>
            <a:r>
              <a:rPr lang="en-US" altLang="ko-KR" sz="1400" dirty="0">
                <a:solidFill>
                  <a:srgbClr val="22244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E9EC26-3B62-492E-AAC6-8FBA337C044A}"/>
              </a:ext>
            </a:extLst>
          </p:cNvPr>
          <p:cNvSpPr txBox="1"/>
          <p:nvPr/>
        </p:nvSpPr>
        <p:spPr>
          <a:xfrm>
            <a:off x="4400092" y="3307090"/>
            <a:ext cx="222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440"/>
                </a:solidFill>
                <a:latin typeface="+mj-lt"/>
              </a:rPr>
              <a:t>02.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1089520" y="1874729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222440"/>
                </a:solidFill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B400-019A-4867-972C-4EA76740B3B1}"/>
              </a:ext>
            </a:extLst>
          </p:cNvPr>
          <p:cNvSpPr txBox="1"/>
          <p:nvPr/>
        </p:nvSpPr>
        <p:spPr>
          <a:xfrm>
            <a:off x="1089520" y="2459504"/>
            <a:ext cx="5955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420824E-27BC-4C66-983D-850870A3E0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FFC38045-2608-4A33-B55C-77E3651A62E5}"/>
              </a:ext>
            </a:extLst>
          </p:cNvPr>
          <p:cNvSpPr/>
          <p:nvPr/>
        </p:nvSpPr>
        <p:spPr>
          <a:xfrm>
            <a:off x="964422" y="1943100"/>
            <a:ext cx="2936581" cy="3961177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7C4E8EB-6A7B-41AD-B9DE-7F98C80D6354}"/>
              </a:ext>
            </a:extLst>
          </p:cNvPr>
          <p:cNvSpPr/>
          <p:nvPr/>
        </p:nvSpPr>
        <p:spPr>
          <a:xfrm>
            <a:off x="4627710" y="1943100"/>
            <a:ext cx="2936581" cy="3961177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450D112-EF57-4100-8923-41DA843B52D3}"/>
              </a:ext>
            </a:extLst>
          </p:cNvPr>
          <p:cNvSpPr/>
          <p:nvPr/>
        </p:nvSpPr>
        <p:spPr>
          <a:xfrm>
            <a:off x="8290997" y="1943100"/>
            <a:ext cx="2936581" cy="3961177"/>
          </a:xfrm>
          <a:prstGeom prst="rect">
            <a:avLst/>
          </a:prstGeom>
          <a:solidFill>
            <a:srgbClr val="F7F8FA"/>
          </a:solidFill>
          <a:ln w="44450" cap="flat">
            <a:solidFill>
              <a:srgbClr val="222440"/>
            </a:solidFill>
            <a:prstDash val="solid"/>
            <a:miter/>
          </a:ln>
          <a:effectLst>
            <a:outerShdw dist="152400" dir="8100000" algn="tr" rotWithShape="0">
              <a:srgbClr val="222440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8EE786-CCFB-401A-B152-57CCE5FA530E}"/>
              </a:ext>
            </a:extLst>
          </p:cNvPr>
          <p:cNvSpPr txBox="1"/>
          <p:nvPr/>
        </p:nvSpPr>
        <p:spPr>
          <a:xfrm>
            <a:off x="1338981" y="795544"/>
            <a:ext cx="995680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rgbClr val="222440"/>
                </a:solidFill>
                <a:latin typeface="+mj-lt"/>
              </a:rPr>
              <a:t>Our evolution</a:t>
            </a:r>
            <a:endParaRPr lang="ko-KR" altLang="en-US" sz="28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377AA4E-C3A3-4A76-9D5C-9F6B1859CCD1}"/>
              </a:ext>
            </a:extLst>
          </p:cNvPr>
          <p:cNvSpPr txBox="1"/>
          <p:nvPr/>
        </p:nvSpPr>
        <p:spPr>
          <a:xfrm>
            <a:off x="1122424" y="3448663"/>
            <a:ext cx="262872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Lorem ipsum dolor sit /  </a:t>
            </a:r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DB4DAF3-408A-42EB-B884-79A09D03C7BC}"/>
              </a:ext>
            </a:extLst>
          </p:cNvPr>
          <p:cNvSpPr/>
          <p:nvPr/>
        </p:nvSpPr>
        <p:spPr>
          <a:xfrm>
            <a:off x="1121198" y="2567435"/>
            <a:ext cx="2623030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rgbClr val="222440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rgbClr val="222440"/>
              </a:solidFill>
              <a:latin typeface="+mj-lt"/>
            </a:endParaRPr>
          </a:p>
          <a:p>
            <a:r>
              <a:rPr lang="en-US" altLang="ko-KR" sz="1600" dirty="0">
                <a:solidFill>
                  <a:srgbClr val="222440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0C13A6-3A9C-4EB2-819A-011082937351}"/>
              </a:ext>
            </a:extLst>
          </p:cNvPr>
          <p:cNvSpPr txBox="1"/>
          <p:nvPr/>
        </p:nvSpPr>
        <p:spPr>
          <a:xfrm>
            <a:off x="1122424" y="4110390"/>
            <a:ext cx="2628726" cy="116955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222440"/>
                </a:solidFill>
              </a:rPr>
              <a:t>Ut enim</a:t>
            </a:r>
            <a:r>
              <a:rPr lang="en-US" altLang="ko-KR" dirty="0">
                <a:solidFill>
                  <a:srgbClr val="222440"/>
                </a:solidFill>
              </a:rPr>
              <a:t> ad </a:t>
            </a:r>
            <a:r>
              <a:rPr lang="en-US" altLang="ko-KR">
                <a:solidFill>
                  <a:srgbClr val="222440"/>
                </a:solidFill>
              </a:rPr>
              <a:t>minim veniam, quis nostrud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>
                <a:solidFill>
                  <a:srgbClr val="222440"/>
                </a:solidFill>
              </a:rPr>
              <a:t>exercitation ullamco laboris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>
                <a:solidFill>
                  <a:srgbClr val="222440"/>
                </a:solidFill>
              </a:rPr>
              <a:t>nisi ut aliquip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>
                <a:solidFill>
                  <a:srgbClr val="222440"/>
                </a:solidFill>
              </a:rPr>
              <a:t>ex ea commodo consequat.</a:t>
            </a:r>
            <a:endParaRPr lang="en-US" altLang="ko-KR" dirty="0">
              <a:solidFill>
                <a:srgbClr val="22244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D12D5C-1B9F-47B0-B2AC-E9E9AA331EBC}"/>
              </a:ext>
            </a:extLst>
          </p:cNvPr>
          <p:cNvSpPr txBox="1"/>
          <p:nvPr/>
        </p:nvSpPr>
        <p:spPr>
          <a:xfrm>
            <a:off x="4785712" y="3448663"/>
            <a:ext cx="262872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Lorem ipsum dolor sit /  </a:t>
            </a:r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5F780C2-0C19-4A23-83B3-AA8115D9B713}"/>
              </a:ext>
            </a:extLst>
          </p:cNvPr>
          <p:cNvSpPr/>
          <p:nvPr/>
        </p:nvSpPr>
        <p:spPr>
          <a:xfrm>
            <a:off x="4784486" y="2567435"/>
            <a:ext cx="2623030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rgbClr val="222440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rgbClr val="222440"/>
              </a:solidFill>
              <a:latin typeface="+mj-lt"/>
            </a:endParaRPr>
          </a:p>
          <a:p>
            <a:r>
              <a:rPr lang="en-US" altLang="ko-KR" sz="1600" dirty="0">
                <a:solidFill>
                  <a:srgbClr val="222440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14A2D5-124A-4CD5-B5EE-1AE3E5B9CED5}"/>
              </a:ext>
            </a:extLst>
          </p:cNvPr>
          <p:cNvSpPr txBox="1"/>
          <p:nvPr/>
        </p:nvSpPr>
        <p:spPr>
          <a:xfrm>
            <a:off x="4785712" y="4110390"/>
            <a:ext cx="2628726" cy="116955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222440"/>
                </a:solidFill>
              </a:rPr>
              <a:t>Ut enim</a:t>
            </a:r>
            <a:r>
              <a:rPr lang="en-US" altLang="ko-KR" dirty="0">
                <a:solidFill>
                  <a:srgbClr val="222440"/>
                </a:solidFill>
              </a:rPr>
              <a:t> ad </a:t>
            </a:r>
            <a:r>
              <a:rPr lang="en-US" altLang="ko-KR">
                <a:solidFill>
                  <a:srgbClr val="222440"/>
                </a:solidFill>
              </a:rPr>
              <a:t>minim veniam, quis nostrud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>
                <a:solidFill>
                  <a:srgbClr val="222440"/>
                </a:solidFill>
              </a:rPr>
              <a:t>exercitation ullamco laboris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>
                <a:solidFill>
                  <a:srgbClr val="222440"/>
                </a:solidFill>
              </a:rPr>
              <a:t>nisi ut aliquip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>
                <a:solidFill>
                  <a:srgbClr val="222440"/>
                </a:solidFill>
              </a:rPr>
              <a:t>ex ea commodo consequat.</a:t>
            </a:r>
            <a:endParaRPr lang="en-US" altLang="ko-KR" dirty="0">
              <a:solidFill>
                <a:srgbClr val="22244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5B2443-FEF3-4E89-B2EA-05711E3B8DCA}"/>
              </a:ext>
            </a:extLst>
          </p:cNvPr>
          <p:cNvSpPr txBox="1"/>
          <p:nvPr/>
        </p:nvSpPr>
        <p:spPr>
          <a:xfrm>
            <a:off x="8448999" y="3448663"/>
            <a:ext cx="262872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Lorem ipsum dolor sit /  </a:t>
            </a:r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95CFA78-A26F-49EF-BE8C-D54E5E960FB4}"/>
              </a:ext>
            </a:extLst>
          </p:cNvPr>
          <p:cNvSpPr/>
          <p:nvPr/>
        </p:nvSpPr>
        <p:spPr>
          <a:xfrm>
            <a:off x="8447773" y="2567435"/>
            <a:ext cx="2623030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rgbClr val="222440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rgbClr val="222440"/>
              </a:solidFill>
              <a:latin typeface="+mj-lt"/>
            </a:endParaRPr>
          </a:p>
          <a:p>
            <a:r>
              <a:rPr lang="en-US" altLang="ko-KR" sz="1600" dirty="0">
                <a:solidFill>
                  <a:srgbClr val="222440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B87F08-D658-407C-A279-0BE9952BD4E1}"/>
              </a:ext>
            </a:extLst>
          </p:cNvPr>
          <p:cNvSpPr txBox="1"/>
          <p:nvPr/>
        </p:nvSpPr>
        <p:spPr>
          <a:xfrm>
            <a:off x="8448999" y="4110390"/>
            <a:ext cx="2628726" cy="116955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222440"/>
                </a:solidFill>
              </a:rPr>
              <a:t>Ut enim</a:t>
            </a:r>
            <a:r>
              <a:rPr lang="en-US" altLang="ko-KR" dirty="0">
                <a:solidFill>
                  <a:srgbClr val="222440"/>
                </a:solidFill>
              </a:rPr>
              <a:t> ad </a:t>
            </a:r>
            <a:r>
              <a:rPr lang="en-US" altLang="ko-KR">
                <a:solidFill>
                  <a:srgbClr val="222440"/>
                </a:solidFill>
              </a:rPr>
              <a:t>minim veniam, quis nostrud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>
                <a:solidFill>
                  <a:srgbClr val="222440"/>
                </a:solidFill>
              </a:rPr>
              <a:t>exercitation ullamco laboris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>
                <a:solidFill>
                  <a:srgbClr val="222440"/>
                </a:solidFill>
              </a:rPr>
              <a:t>nisi ut aliquip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>
                <a:solidFill>
                  <a:srgbClr val="222440"/>
                </a:solidFill>
              </a:rPr>
              <a:t>ex ea commodo consequat.</a:t>
            </a:r>
            <a:endParaRPr lang="en-US" altLang="ko-KR" dirty="0">
              <a:solidFill>
                <a:srgbClr val="2224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52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E165A6D2-289F-4DCB-A599-F5C59D614380}"/>
              </a:ext>
            </a:extLst>
          </p:cNvPr>
          <p:cNvSpPr/>
          <p:nvPr/>
        </p:nvSpPr>
        <p:spPr>
          <a:xfrm>
            <a:off x="928136" y="4161412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22244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22244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690E3A-2E12-4984-AABF-4F4BB4D7A22D}"/>
              </a:ext>
            </a:extLst>
          </p:cNvPr>
          <p:cNvSpPr txBox="1"/>
          <p:nvPr/>
        </p:nvSpPr>
        <p:spPr>
          <a:xfrm>
            <a:off x="929186" y="511276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Lorem ipsum dolor sit </a:t>
            </a:r>
            <a:r>
              <a:rPr lang="en-US" altLang="ko-KR" dirty="0" err="1">
                <a:solidFill>
                  <a:srgbClr val="222440"/>
                </a:solidFill>
              </a:rPr>
              <a:t>amet</a:t>
            </a:r>
            <a:r>
              <a:rPr lang="en-US" altLang="ko-KR" dirty="0">
                <a:solidFill>
                  <a:srgbClr val="222440"/>
                </a:solidFill>
              </a:rPr>
              <a:t>, </a:t>
            </a:r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elit</a:t>
            </a:r>
            <a:r>
              <a:rPr lang="en-US" altLang="ko-KR" dirty="0">
                <a:solidFill>
                  <a:srgbClr val="222440"/>
                </a:solidFill>
              </a:rPr>
              <a:t>, sed do </a:t>
            </a:r>
            <a:r>
              <a:rPr lang="en-US" altLang="ko-KR" dirty="0" err="1">
                <a:solidFill>
                  <a:srgbClr val="222440"/>
                </a:solidFill>
              </a:rPr>
              <a:t>eiusmod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tempor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incididunt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ut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labore</a:t>
            </a:r>
            <a:r>
              <a:rPr lang="en-US" altLang="ko-KR" dirty="0">
                <a:solidFill>
                  <a:srgbClr val="222440"/>
                </a:solidFill>
              </a:rPr>
              <a:t> et dolore magna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4D404E5-8CEA-45B6-850B-E3E75EFED8AD}"/>
              </a:ext>
            </a:extLst>
          </p:cNvPr>
          <p:cNvSpPr/>
          <p:nvPr/>
        </p:nvSpPr>
        <p:spPr>
          <a:xfrm>
            <a:off x="928136" y="466186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222440"/>
                </a:solidFill>
              </a:rPr>
              <a:t>Consectetur adipisicing elit</a:t>
            </a:r>
            <a:endParaRPr lang="en-US" altLang="ko-KR" dirty="0">
              <a:solidFill>
                <a:srgbClr val="22244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981D482-7B7F-439F-8632-C666EF564FDB}"/>
              </a:ext>
            </a:extLst>
          </p:cNvPr>
          <p:cNvSpPr/>
          <p:nvPr/>
        </p:nvSpPr>
        <p:spPr>
          <a:xfrm>
            <a:off x="6751303" y="4161412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222440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222440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222440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222440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D0589C-2E3F-4074-8E61-CEC9D64F765E}"/>
              </a:ext>
            </a:extLst>
          </p:cNvPr>
          <p:cNvSpPr txBox="1"/>
          <p:nvPr/>
        </p:nvSpPr>
        <p:spPr>
          <a:xfrm>
            <a:off x="6751302" y="511276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Lorem ipsum dolor sit </a:t>
            </a:r>
            <a:r>
              <a:rPr lang="en-US" altLang="ko-KR" dirty="0" err="1">
                <a:solidFill>
                  <a:srgbClr val="222440"/>
                </a:solidFill>
              </a:rPr>
              <a:t>amet</a:t>
            </a:r>
            <a:r>
              <a:rPr lang="en-US" altLang="ko-KR" dirty="0">
                <a:solidFill>
                  <a:srgbClr val="222440"/>
                </a:solidFill>
              </a:rPr>
              <a:t>, </a:t>
            </a:r>
            <a:r>
              <a:rPr lang="en-US" altLang="ko-KR" dirty="0" err="1">
                <a:solidFill>
                  <a:srgbClr val="222440"/>
                </a:solidFill>
              </a:rPr>
              <a:t>consectetur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adipisicing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elit</a:t>
            </a:r>
            <a:r>
              <a:rPr lang="en-US" altLang="ko-KR" dirty="0">
                <a:solidFill>
                  <a:srgbClr val="222440"/>
                </a:solidFill>
              </a:rPr>
              <a:t>, sed do </a:t>
            </a:r>
            <a:r>
              <a:rPr lang="en-US" altLang="ko-KR" dirty="0" err="1">
                <a:solidFill>
                  <a:srgbClr val="222440"/>
                </a:solidFill>
              </a:rPr>
              <a:t>eiusmod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tempor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incididunt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ut</a:t>
            </a:r>
            <a:r>
              <a:rPr lang="en-US" altLang="ko-KR" dirty="0">
                <a:solidFill>
                  <a:srgbClr val="222440"/>
                </a:solidFill>
              </a:rPr>
              <a:t> </a:t>
            </a:r>
            <a:r>
              <a:rPr lang="en-US" altLang="ko-KR" dirty="0" err="1">
                <a:solidFill>
                  <a:srgbClr val="222440"/>
                </a:solidFill>
              </a:rPr>
              <a:t>labore</a:t>
            </a:r>
            <a:r>
              <a:rPr lang="en-US" altLang="ko-KR" dirty="0">
                <a:solidFill>
                  <a:srgbClr val="222440"/>
                </a:solidFill>
              </a:rPr>
              <a:t> et dolore magna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0CB4E72-6428-4ECF-89D1-1C4983504DD7}"/>
              </a:ext>
            </a:extLst>
          </p:cNvPr>
          <p:cNvSpPr/>
          <p:nvPr/>
        </p:nvSpPr>
        <p:spPr>
          <a:xfrm>
            <a:off x="6751303" y="466186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222440"/>
                </a:solidFill>
              </a:rPr>
              <a:t>Incididunt ut labore</a:t>
            </a:r>
            <a:r>
              <a:rPr lang="en-US" altLang="ko-KR" dirty="0">
                <a:solidFill>
                  <a:srgbClr val="222440"/>
                </a:solidFill>
              </a:rPr>
              <a:t> et dolore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13A0209-B99A-43A9-8133-8E82B2D0EE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23D20C1-8FA6-4993-ACAD-E57DE0F9D9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066521-FB9F-4E87-8ACE-3DF2F95223DF}"/>
              </a:ext>
            </a:extLst>
          </p:cNvPr>
          <p:cNvSpPr txBox="1"/>
          <p:nvPr/>
        </p:nvSpPr>
        <p:spPr>
          <a:xfrm>
            <a:off x="1338981" y="468859"/>
            <a:ext cx="995680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rgbClr val="222440"/>
                </a:solidFill>
                <a:latin typeface="+mj-lt"/>
              </a:rPr>
              <a:t>About the product</a:t>
            </a:r>
            <a:endParaRPr lang="ko-KR" altLang="en-US" sz="2800" dirty="0">
              <a:solidFill>
                <a:srgbClr val="22244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9844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590964-12E5-461B-8955-2B690334E658}"/>
              </a:ext>
            </a:extLst>
          </p:cNvPr>
          <p:cNvSpPr txBox="1"/>
          <p:nvPr/>
        </p:nvSpPr>
        <p:spPr>
          <a:xfrm>
            <a:off x="1182915" y="1971046"/>
            <a:ext cx="3685722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222440"/>
                </a:solidFill>
              </a:rPr>
              <a:t>Enter Your Title Here</a:t>
            </a:r>
            <a:endParaRPr lang="ko-KR" altLang="en-US" dirty="0">
              <a:solidFill>
                <a:srgbClr val="22244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42C93A-9371-4E51-9B35-2D2940CA0E5A}"/>
              </a:ext>
            </a:extLst>
          </p:cNvPr>
          <p:cNvSpPr txBox="1"/>
          <p:nvPr/>
        </p:nvSpPr>
        <p:spPr>
          <a:xfrm>
            <a:off x="6438900" y="2389423"/>
            <a:ext cx="45701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r>
              <a:rPr lang="en-US" altLang="ko-KR" sz="1400" dirty="0">
                <a:solidFill>
                  <a:srgbClr val="22244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440"/>
                </a:solidFill>
              </a:rPr>
              <a:t>aliqua</a:t>
            </a:r>
            <a:r>
              <a:rPr lang="en-US" altLang="ko-KR" sz="1400" dirty="0">
                <a:solidFill>
                  <a:srgbClr val="222440"/>
                </a:solidFill>
              </a:rPr>
              <a:t>.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831D3CE-672A-45C7-82A5-117172AE4173}"/>
              </a:ext>
            </a:extLst>
          </p:cNvPr>
          <p:cNvSpPr/>
          <p:nvPr/>
        </p:nvSpPr>
        <p:spPr>
          <a:xfrm>
            <a:off x="6438900" y="2050862"/>
            <a:ext cx="45602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22440"/>
                </a:solidFill>
                <a:latin typeface="+mj-lt"/>
              </a:rPr>
              <a:t>Lorem ipsum dolor </a:t>
            </a:r>
            <a:r>
              <a:rPr lang="en-US" altLang="ko-KR">
                <a:solidFill>
                  <a:srgbClr val="222440"/>
                </a:solidFill>
                <a:latin typeface="+mj-lt"/>
              </a:rPr>
              <a:t>sit amet</a:t>
            </a:r>
            <a:endParaRPr lang="en-US" altLang="ko-KR" dirty="0">
              <a:solidFill>
                <a:srgbClr val="222440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BF63D4-E3C0-4726-9198-0220AEF01DEF}"/>
              </a:ext>
            </a:extLst>
          </p:cNvPr>
          <p:cNvSpPr txBox="1"/>
          <p:nvPr/>
        </p:nvSpPr>
        <p:spPr>
          <a:xfrm>
            <a:off x="6438900" y="4472735"/>
            <a:ext cx="45701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2244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440"/>
                </a:solidFill>
              </a:rPr>
              <a:t>amet</a:t>
            </a:r>
            <a:r>
              <a:rPr lang="en-US" altLang="ko-KR" sz="1400" dirty="0">
                <a:solidFill>
                  <a:srgbClr val="222440"/>
                </a:solidFill>
              </a:rPr>
              <a:t>, </a:t>
            </a:r>
            <a:r>
              <a:rPr lang="en-US" altLang="ko-KR" sz="1400" dirty="0" err="1">
                <a:solidFill>
                  <a:srgbClr val="222440"/>
                </a:solidFill>
              </a:rPr>
              <a:t>consectetur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adipisicing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elit</a:t>
            </a:r>
            <a:r>
              <a:rPr lang="en-US" altLang="ko-KR" sz="1400" dirty="0">
                <a:solidFill>
                  <a:srgbClr val="222440"/>
                </a:solidFill>
              </a:rPr>
              <a:t>, sed do </a:t>
            </a:r>
            <a:r>
              <a:rPr lang="en-US" altLang="ko-KR" sz="1400" dirty="0" err="1">
                <a:solidFill>
                  <a:srgbClr val="222440"/>
                </a:solidFill>
              </a:rPr>
              <a:t>eiusmod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tempor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incididunt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ut</a:t>
            </a:r>
            <a:r>
              <a:rPr lang="en-US" altLang="ko-KR" sz="1400" dirty="0">
                <a:solidFill>
                  <a:srgbClr val="222440"/>
                </a:solidFill>
              </a:rPr>
              <a:t> </a:t>
            </a:r>
            <a:r>
              <a:rPr lang="en-US" altLang="ko-KR" sz="1400" dirty="0" err="1">
                <a:solidFill>
                  <a:srgbClr val="222440"/>
                </a:solidFill>
              </a:rPr>
              <a:t>labore</a:t>
            </a:r>
            <a:r>
              <a:rPr lang="en-US" altLang="ko-KR" sz="1400" dirty="0">
                <a:solidFill>
                  <a:srgbClr val="22244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440"/>
                </a:solidFill>
              </a:rPr>
              <a:t>aliqua</a:t>
            </a:r>
            <a:r>
              <a:rPr lang="en-US" altLang="ko-KR" sz="1400" dirty="0">
                <a:solidFill>
                  <a:srgbClr val="222440"/>
                </a:solidFill>
              </a:rPr>
              <a:t>.</a:t>
            </a:r>
            <a:endParaRPr lang="ko-KR" altLang="en-US" sz="1400" dirty="0">
              <a:solidFill>
                <a:srgbClr val="22244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FAF827B-B16F-4D69-980D-99275AA04D90}"/>
              </a:ext>
            </a:extLst>
          </p:cNvPr>
          <p:cNvSpPr/>
          <p:nvPr/>
        </p:nvSpPr>
        <p:spPr>
          <a:xfrm>
            <a:off x="6438900" y="4134174"/>
            <a:ext cx="45602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>
                <a:solidFill>
                  <a:srgbClr val="222440"/>
                </a:solidFill>
                <a:latin typeface="+mj-lt"/>
              </a:rPr>
              <a:t>Consectetur adipiscing elit</a:t>
            </a:r>
            <a:endParaRPr lang="en-US" altLang="ko-KR" dirty="0">
              <a:solidFill>
                <a:srgbClr val="22244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229149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7F8FA"/>
        </a:solidFill>
        <a:ln w="44450" cap="flat">
          <a:solidFill>
            <a:srgbClr val="222440"/>
          </a:solidFill>
          <a:prstDash val="solid"/>
          <a:miter/>
        </a:ln>
        <a:effectLst>
          <a:outerShdw dist="152400" dir="8100000" algn="tr" rotWithShape="0">
            <a:srgbClr val="222440"/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222440"/>
            </a:solidFill>
            <a:latin typeface="+mj-lt"/>
          </a:defRPr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</TotalTime>
  <Words>1086</Words>
  <Application>Microsoft Office PowerPoint</Application>
  <PresentationFormat>와이드스크린</PresentationFormat>
  <Paragraphs>185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</vt:lpstr>
      <vt:lpstr>Overpass Light</vt:lpstr>
      <vt:lpstr>Poppins Black</vt:lpstr>
      <vt:lpstr>Arial Unicode MS</vt:lpstr>
      <vt:lpstr>Poppins Light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191</cp:revision>
  <dcterms:created xsi:type="dcterms:W3CDTF">2019-04-06T05:20:47Z</dcterms:created>
  <dcterms:modified xsi:type="dcterms:W3CDTF">2021-07-20T09:34:52Z</dcterms:modified>
</cp:coreProperties>
</file>