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7"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Lst>
  <p:sldSz cy="6858000" cx="12192000"/>
  <p:notesSz cx="6858000" cy="9144000"/>
  <p:embeddedFontLst>
    <p:embeddedFont>
      <p:font typeface="Imprima"/>
      <p:regular r:id="rId17"/>
    </p:embeddedFont>
    <p:embeddedFont>
      <p:font typeface="Oswald Regular"/>
      <p:regular r:id="rId18"/>
      <p:bold r:id="rId19"/>
    </p:embeddedFont>
    <p:embeddedFont>
      <p:font typeface="Poppins"/>
      <p:regular r:id="rId20"/>
      <p:bold r:id="rId21"/>
      <p:italic r:id="rId22"/>
      <p:boldItalic r:id="rId23"/>
    </p:embeddedFont>
    <p:embeddedFont>
      <p:font typeface="Barlow Condensed"/>
      <p:regular r:id="rId24"/>
      <p:bold r:id="rId25"/>
      <p:italic r:id="rId26"/>
      <p:boldItalic r:id="rId27"/>
    </p:embeddedFont>
    <p:embeddedFont>
      <p:font typeface="Homemade Apple"/>
      <p:regular r:id="rId2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Poppins-regular.fntdata"/><Relationship Id="rId22" Type="http://schemas.openxmlformats.org/officeDocument/2006/relationships/font" Target="fonts/Poppins-italic.fntdata"/><Relationship Id="rId21" Type="http://schemas.openxmlformats.org/officeDocument/2006/relationships/font" Target="fonts/Poppins-bold.fntdata"/><Relationship Id="rId24" Type="http://schemas.openxmlformats.org/officeDocument/2006/relationships/font" Target="fonts/BarlowCondensed-regular.fntdata"/><Relationship Id="rId23" Type="http://schemas.openxmlformats.org/officeDocument/2006/relationships/font" Target="fonts/Poppins-bold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BarlowCondensed-italic.fntdata"/><Relationship Id="rId25" Type="http://schemas.openxmlformats.org/officeDocument/2006/relationships/font" Target="fonts/BarlowCondensed-bold.fntdata"/><Relationship Id="rId28" Type="http://schemas.openxmlformats.org/officeDocument/2006/relationships/font" Target="fonts/HomemadeApple-regular.fntdata"/><Relationship Id="rId27" Type="http://schemas.openxmlformats.org/officeDocument/2006/relationships/font" Target="fonts/BarlowCondensed-bol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font" Target="fonts/Imprima-regular.fntdata"/><Relationship Id="rId16" Type="http://schemas.openxmlformats.org/officeDocument/2006/relationships/slide" Target="slides/slide11.xml"/><Relationship Id="rId19" Type="http://schemas.openxmlformats.org/officeDocument/2006/relationships/font" Target="fonts/OswaldRegular-bold.fntdata"/><Relationship Id="rId18" Type="http://schemas.openxmlformats.org/officeDocument/2006/relationships/font" Target="fonts/OswaldRegular-regular.fntdata"/></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0" name="Shape 390"/>
        <p:cNvGrpSpPr/>
        <p:nvPr/>
      </p:nvGrpSpPr>
      <p:grpSpPr>
        <a:xfrm>
          <a:off x="0" y="0"/>
          <a:ext cx="0" cy="0"/>
          <a:chOff x="0" y="0"/>
          <a:chExt cx="0" cy="0"/>
        </a:xfrm>
      </p:grpSpPr>
      <p:sp>
        <p:nvSpPr>
          <p:cNvPr id="391" name="Google Shape;391;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92" name="Google Shape;392;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5" name="Shape 395"/>
        <p:cNvGrpSpPr/>
        <p:nvPr/>
      </p:nvGrpSpPr>
      <p:grpSpPr>
        <a:xfrm>
          <a:off x="0" y="0"/>
          <a:ext cx="0" cy="0"/>
          <a:chOff x="0" y="0"/>
          <a:chExt cx="0" cy="0"/>
        </a:xfrm>
      </p:grpSpPr>
      <p:sp>
        <p:nvSpPr>
          <p:cNvPr id="396" name="Google Shape;396;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 name="Shape 401"/>
        <p:cNvGrpSpPr/>
        <p:nvPr/>
      </p:nvGrpSpPr>
      <p:grpSpPr>
        <a:xfrm>
          <a:off x="0" y="0"/>
          <a:ext cx="0" cy="0"/>
          <a:chOff x="0" y="0"/>
          <a:chExt cx="0" cy="0"/>
        </a:xfrm>
      </p:grpSpPr>
      <p:sp>
        <p:nvSpPr>
          <p:cNvPr id="402" name="Google Shape;402;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4" name="Shape 424"/>
        <p:cNvGrpSpPr/>
        <p:nvPr/>
      </p:nvGrpSpPr>
      <p:grpSpPr>
        <a:xfrm>
          <a:off x="0" y="0"/>
          <a:ext cx="0" cy="0"/>
          <a:chOff x="0" y="0"/>
          <a:chExt cx="0" cy="0"/>
        </a:xfrm>
      </p:grpSpPr>
      <p:sp>
        <p:nvSpPr>
          <p:cNvPr id="425" name="Google Shape;425;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 name="Shape 429"/>
        <p:cNvGrpSpPr/>
        <p:nvPr/>
      </p:nvGrpSpPr>
      <p:grpSpPr>
        <a:xfrm>
          <a:off x="0" y="0"/>
          <a:ext cx="0" cy="0"/>
          <a:chOff x="0" y="0"/>
          <a:chExt cx="0" cy="0"/>
        </a:xfrm>
      </p:grpSpPr>
      <p:sp>
        <p:nvSpPr>
          <p:cNvPr id="430" name="Google Shape;430;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5" name="Shape 435"/>
        <p:cNvGrpSpPr/>
        <p:nvPr/>
      </p:nvGrpSpPr>
      <p:grpSpPr>
        <a:xfrm>
          <a:off x="0" y="0"/>
          <a:ext cx="0" cy="0"/>
          <a:chOff x="0" y="0"/>
          <a:chExt cx="0" cy="0"/>
        </a:xfrm>
      </p:grpSpPr>
      <p:sp>
        <p:nvSpPr>
          <p:cNvPr id="436" name="Google Shape;436;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2" name="Shape 452"/>
        <p:cNvGrpSpPr/>
        <p:nvPr/>
      </p:nvGrpSpPr>
      <p:grpSpPr>
        <a:xfrm>
          <a:off x="0" y="0"/>
          <a:ext cx="0" cy="0"/>
          <a:chOff x="0" y="0"/>
          <a:chExt cx="0" cy="0"/>
        </a:xfrm>
      </p:grpSpPr>
      <p:sp>
        <p:nvSpPr>
          <p:cNvPr id="453" name="Google Shape;453;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7" name="Shape 467"/>
        <p:cNvGrpSpPr/>
        <p:nvPr/>
      </p:nvGrpSpPr>
      <p:grpSpPr>
        <a:xfrm>
          <a:off x="0" y="0"/>
          <a:ext cx="0" cy="0"/>
          <a:chOff x="0" y="0"/>
          <a:chExt cx="0" cy="0"/>
        </a:xfrm>
      </p:grpSpPr>
      <p:sp>
        <p:nvSpPr>
          <p:cNvPr id="468" name="Google Shape;468;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4" name="Shape 474"/>
        <p:cNvGrpSpPr/>
        <p:nvPr/>
      </p:nvGrpSpPr>
      <p:grpSpPr>
        <a:xfrm>
          <a:off x="0" y="0"/>
          <a:ext cx="0" cy="0"/>
          <a:chOff x="0" y="0"/>
          <a:chExt cx="0" cy="0"/>
        </a:xfrm>
      </p:grpSpPr>
      <p:sp>
        <p:nvSpPr>
          <p:cNvPr id="475" name="Google Shape;475;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0" name="Shape 480"/>
        <p:cNvGrpSpPr/>
        <p:nvPr/>
      </p:nvGrpSpPr>
      <p:grpSpPr>
        <a:xfrm>
          <a:off x="0" y="0"/>
          <a:ext cx="0" cy="0"/>
          <a:chOff x="0" y="0"/>
          <a:chExt cx="0" cy="0"/>
        </a:xfrm>
      </p:grpSpPr>
      <p:sp>
        <p:nvSpPr>
          <p:cNvPr id="481" name="Google Shape;481;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7" name="Shape 487"/>
        <p:cNvGrpSpPr/>
        <p:nvPr/>
      </p:nvGrpSpPr>
      <p:grpSpPr>
        <a:xfrm>
          <a:off x="0" y="0"/>
          <a:ext cx="0" cy="0"/>
          <a:chOff x="0" y="0"/>
          <a:chExt cx="0" cy="0"/>
        </a:xfrm>
      </p:grpSpPr>
      <p:sp>
        <p:nvSpPr>
          <p:cNvPr id="488" name="Google Shape;488;g8ad75b9db0_0_2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
        <p:nvSpPr>
          <p:cNvPr id="489" name="Google Shape;489;g8ad75b9db0_0_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7.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1.png"/><Relationship Id="rId12" Type="http://schemas.openxmlformats.org/officeDocument/2006/relationships/image" Target="../media/image2.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4.png"/><Relationship Id="rId7" Type="http://schemas.openxmlformats.org/officeDocument/2006/relationships/hyperlink" Target="https://twitter.com/SlidesManiaSM/"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1">
  <p:cSld name="0056_Neon_Template_SlidesMania_1">
    <p:bg>
      <p:bgPr>
        <a:solidFill>
          <a:srgbClr val="222A35"/>
        </a:solidFill>
      </p:bgPr>
    </p:bg>
    <p:spTree>
      <p:nvGrpSpPr>
        <p:cNvPr id="7" name="Shape 7"/>
        <p:cNvGrpSpPr/>
        <p:nvPr/>
      </p:nvGrpSpPr>
      <p:grpSpPr>
        <a:xfrm>
          <a:off x="0" y="0"/>
          <a:ext cx="0" cy="0"/>
          <a:chOff x="0" y="0"/>
          <a:chExt cx="0" cy="0"/>
        </a:xfrm>
      </p:grpSpPr>
      <p:sp>
        <p:nvSpPr>
          <p:cNvPr id="8" name="Google Shape;8;p2"/>
          <p:cNvSpPr/>
          <p:nvPr/>
        </p:nvSpPr>
        <p:spPr>
          <a:xfrm>
            <a:off x="4176926" y="1850462"/>
            <a:ext cx="272312" cy="324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 name="Google Shape;9;p2"/>
          <p:cNvSpPr/>
          <p:nvPr/>
        </p:nvSpPr>
        <p:spPr>
          <a:xfrm>
            <a:off x="4618911" y="3907209"/>
            <a:ext cx="272312" cy="216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 name="Google Shape;10;p2"/>
          <p:cNvSpPr/>
          <p:nvPr/>
        </p:nvSpPr>
        <p:spPr>
          <a:xfrm>
            <a:off x="4618911" y="2712455"/>
            <a:ext cx="272312" cy="108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 name="Google Shape;11;p2"/>
          <p:cNvSpPr/>
          <p:nvPr/>
        </p:nvSpPr>
        <p:spPr>
          <a:xfrm rot="-3340227">
            <a:off x="4618911" y="2271313"/>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 name="Google Shape;12;p2"/>
          <p:cNvSpPr/>
          <p:nvPr/>
        </p:nvSpPr>
        <p:spPr>
          <a:xfrm>
            <a:off x="4616401" y="1414857"/>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 name="Google Shape;13;p2"/>
          <p:cNvSpPr/>
          <p:nvPr/>
        </p:nvSpPr>
        <p:spPr>
          <a:xfrm rot="-317598">
            <a:off x="4178627" y="1477071"/>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 name="Google Shape;14;p2"/>
          <p:cNvSpPr/>
          <p:nvPr/>
        </p:nvSpPr>
        <p:spPr>
          <a:xfrm>
            <a:off x="4176117" y="648896"/>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5" name="Google Shape;15;p2"/>
          <p:cNvSpPr/>
          <p:nvPr/>
        </p:nvSpPr>
        <p:spPr>
          <a:xfrm>
            <a:off x="5047258" y="1471458"/>
            <a:ext cx="272312" cy="324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6" name="Google Shape;16;p2"/>
          <p:cNvSpPr/>
          <p:nvPr/>
        </p:nvSpPr>
        <p:spPr>
          <a:xfrm rot="-3340227">
            <a:off x="5058386" y="1088640"/>
            <a:ext cx="272312" cy="2736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7" name="Google Shape;17;p2"/>
          <p:cNvSpPr/>
          <p:nvPr/>
        </p:nvSpPr>
        <p:spPr>
          <a:xfrm>
            <a:off x="5046449" y="241611"/>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8" name="Google Shape;18;p2"/>
          <p:cNvSpPr/>
          <p:nvPr/>
        </p:nvSpPr>
        <p:spPr>
          <a:xfrm>
            <a:off x="4179849" y="5156319"/>
            <a:ext cx="273600" cy="72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9" name="Google Shape;19;p2"/>
          <p:cNvSpPr/>
          <p:nvPr/>
        </p:nvSpPr>
        <p:spPr>
          <a:xfrm rot="-317598">
            <a:off x="4188157" y="5954153"/>
            <a:ext cx="272312" cy="2736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0" name="Google Shape;20;p2"/>
          <p:cNvSpPr/>
          <p:nvPr/>
        </p:nvSpPr>
        <p:spPr>
          <a:xfrm>
            <a:off x="5060416" y="4792091"/>
            <a:ext cx="273600" cy="72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1" name="Google Shape;21;p2"/>
          <p:cNvSpPr/>
          <p:nvPr/>
        </p:nvSpPr>
        <p:spPr>
          <a:xfrm rot="-317598">
            <a:off x="5068724" y="5589925"/>
            <a:ext cx="272312" cy="2736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2" name="Google Shape;22;p2"/>
          <p:cNvSpPr/>
          <p:nvPr/>
        </p:nvSpPr>
        <p:spPr>
          <a:xfrm>
            <a:off x="5496962" y="2002862"/>
            <a:ext cx="272312" cy="324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3" name="Google Shape;23;p2"/>
          <p:cNvSpPr/>
          <p:nvPr/>
        </p:nvSpPr>
        <p:spPr>
          <a:xfrm>
            <a:off x="5938947" y="4059609"/>
            <a:ext cx="272312" cy="216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4" name="Google Shape;24;p2"/>
          <p:cNvSpPr/>
          <p:nvPr/>
        </p:nvSpPr>
        <p:spPr>
          <a:xfrm>
            <a:off x="5938947" y="2864855"/>
            <a:ext cx="272312" cy="108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5" name="Google Shape;25;p2"/>
          <p:cNvSpPr/>
          <p:nvPr/>
        </p:nvSpPr>
        <p:spPr>
          <a:xfrm rot="-3340227">
            <a:off x="5938947" y="2423713"/>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6" name="Google Shape;26;p2"/>
          <p:cNvSpPr/>
          <p:nvPr/>
        </p:nvSpPr>
        <p:spPr>
          <a:xfrm>
            <a:off x="5936437" y="1567257"/>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7" name="Google Shape;27;p2"/>
          <p:cNvSpPr/>
          <p:nvPr/>
        </p:nvSpPr>
        <p:spPr>
          <a:xfrm rot="-317598">
            <a:off x="5498663" y="1629471"/>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8" name="Google Shape;28;p2"/>
          <p:cNvSpPr/>
          <p:nvPr/>
        </p:nvSpPr>
        <p:spPr>
          <a:xfrm>
            <a:off x="5496153" y="801296"/>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29" name="Google Shape;29;p2"/>
          <p:cNvSpPr/>
          <p:nvPr/>
        </p:nvSpPr>
        <p:spPr>
          <a:xfrm>
            <a:off x="6367294" y="1623858"/>
            <a:ext cx="272312" cy="324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0" name="Google Shape;30;p2"/>
          <p:cNvSpPr/>
          <p:nvPr/>
        </p:nvSpPr>
        <p:spPr>
          <a:xfrm rot="-3340227">
            <a:off x="6378422" y="1241040"/>
            <a:ext cx="272312" cy="2736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1" name="Google Shape;31;p2"/>
          <p:cNvSpPr/>
          <p:nvPr/>
        </p:nvSpPr>
        <p:spPr>
          <a:xfrm>
            <a:off x="6366485" y="394011"/>
            <a:ext cx="273600" cy="72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2" name="Google Shape;32;p2"/>
          <p:cNvSpPr/>
          <p:nvPr/>
        </p:nvSpPr>
        <p:spPr>
          <a:xfrm>
            <a:off x="5499885" y="5308719"/>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3" name="Google Shape;33;p2"/>
          <p:cNvSpPr/>
          <p:nvPr/>
        </p:nvSpPr>
        <p:spPr>
          <a:xfrm rot="-317598">
            <a:off x="5508193" y="6106553"/>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4" name="Google Shape;34;p2"/>
          <p:cNvSpPr/>
          <p:nvPr/>
        </p:nvSpPr>
        <p:spPr>
          <a:xfrm>
            <a:off x="6380452" y="4944491"/>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5" name="Google Shape;35;p2"/>
          <p:cNvSpPr/>
          <p:nvPr/>
        </p:nvSpPr>
        <p:spPr>
          <a:xfrm rot="-317598">
            <a:off x="6388760" y="5742325"/>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6" name="Google Shape;36;p2"/>
          <p:cNvSpPr/>
          <p:nvPr/>
        </p:nvSpPr>
        <p:spPr>
          <a:xfrm>
            <a:off x="6826121" y="2229466"/>
            <a:ext cx="272312" cy="324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7" name="Google Shape;37;p2"/>
          <p:cNvSpPr/>
          <p:nvPr/>
        </p:nvSpPr>
        <p:spPr>
          <a:xfrm>
            <a:off x="7268106" y="4286213"/>
            <a:ext cx="272312" cy="216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8" name="Google Shape;38;p2"/>
          <p:cNvSpPr/>
          <p:nvPr/>
        </p:nvSpPr>
        <p:spPr>
          <a:xfrm>
            <a:off x="7268106" y="3091459"/>
            <a:ext cx="272312" cy="108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39" name="Google Shape;39;p2"/>
          <p:cNvSpPr/>
          <p:nvPr/>
        </p:nvSpPr>
        <p:spPr>
          <a:xfrm rot="-3340227">
            <a:off x="7268106" y="2650317"/>
            <a:ext cx="272312" cy="2736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0" name="Google Shape;40;p2"/>
          <p:cNvSpPr/>
          <p:nvPr/>
        </p:nvSpPr>
        <p:spPr>
          <a:xfrm>
            <a:off x="7265596" y="1793861"/>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1" name="Google Shape;41;p2"/>
          <p:cNvSpPr/>
          <p:nvPr/>
        </p:nvSpPr>
        <p:spPr>
          <a:xfrm rot="-317598">
            <a:off x="6827822" y="1856075"/>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2" name="Google Shape;42;p2"/>
          <p:cNvSpPr/>
          <p:nvPr/>
        </p:nvSpPr>
        <p:spPr>
          <a:xfrm>
            <a:off x="6825312" y="1027900"/>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3" name="Google Shape;43;p2"/>
          <p:cNvSpPr/>
          <p:nvPr/>
        </p:nvSpPr>
        <p:spPr>
          <a:xfrm>
            <a:off x="7696453" y="1850462"/>
            <a:ext cx="272312" cy="324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4" name="Google Shape;44;p2"/>
          <p:cNvSpPr/>
          <p:nvPr/>
        </p:nvSpPr>
        <p:spPr>
          <a:xfrm rot="-3340227">
            <a:off x="7707581" y="1467644"/>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5" name="Google Shape;45;p2"/>
          <p:cNvSpPr/>
          <p:nvPr/>
        </p:nvSpPr>
        <p:spPr>
          <a:xfrm>
            <a:off x="7695644" y="620615"/>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6" name="Google Shape;46;p2"/>
          <p:cNvSpPr/>
          <p:nvPr/>
        </p:nvSpPr>
        <p:spPr>
          <a:xfrm>
            <a:off x="6829044" y="5535323"/>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7" name="Google Shape;47;p2"/>
          <p:cNvSpPr/>
          <p:nvPr/>
        </p:nvSpPr>
        <p:spPr>
          <a:xfrm rot="-317598">
            <a:off x="6837352" y="6333157"/>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8" name="Google Shape;48;p2"/>
          <p:cNvSpPr/>
          <p:nvPr/>
        </p:nvSpPr>
        <p:spPr>
          <a:xfrm>
            <a:off x="7709611" y="5171095"/>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49" name="Google Shape;49;p2"/>
          <p:cNvSpPr/>
          <p:nvPr/>
        </p:nvSpPr>
        <p:spPr>
          <a:xfrm rot="-317598">
            <a:off x="7717919" y="596892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0" name="Google Shape;50;p2"/>
          <p:cNvSpPr/>
          <p:nvPr/>
        </p:nvSpPr>
        <p:spPr>
          <a:xfrm>
            <a:off x="7243516" y="599107"/>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1" name="Google Shape;51;p2"/>
          <p:cNvSpPr/>
          <p:nvPr/>
        </p:nvSpPr>
        <p:spPr>
          <a:xfrm>
            <a:off x="3725455" y="3024375"/>
            <a:ext cx="272312" cy="216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2" name="Google Shape;52;p2"/>
          <p:cNvSpPr/>
          <p:nvPr/>
        </p:nvSpPr>
        <p:spPr>
          <a:xfrm>
            <a:off x="3725455" y="1829621"/>
            <a:ext cx="272312" cy="108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3" name="Google Shape;53;p2"/>
          <p:cNvSpPr/>
          <p:nvPr/>
        </p:nvSpPr>
        <p:spPr>
          <a:xfrm>
            <a:off x="8130540" y="1494690"/>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4" name="Google Shape;54;p2"/>
          <p:cNvSpPr/>
          <p:nvPr/>
        </p:nvSpPr>
        <p:spPr>
          <a:xfrm>
            <a:off x="8143698" y="4815323"/>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5" name="Google Shape;55;p2"/>
          <p:cNvSpPr/>
          <p:nvPr/>
        </p:nvSpPr>
        <p:spPr>
          <a:xfrm>
            <a:off x="8612728" y="1627143"/>
            <a:ext cx="272312" cy="324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6" name="Google Shape;56;p2"/>
          <p:cNvSpPr/>
          <p:nvPr/>
        </p:nvSpPr>
        <p:spPr>
          <a:xfrm rot="-3340227">
            <a:off x="8623856" y="1244325"/>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7" name="Google Shape;57;p2"/>
          <p:cNvSpPr/>
          <p:nvPr/>
        </p:nvSpPr>
        <p:spPr>
          <a:xfrm>
            <a:off x="8611919" y="397296"/>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8" name="Google Shape;58;p2"/>
          <p:cNvSpPr/>
          <p:nvPr/>
        </p:nvSpPr>
        <p:spPr>
          <a:xfrm>
            <a:off x="8625886" y="4947776"/>
            <a:ext cx="273600" cy="72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59" name="Google Shape;59;p2"/>
          <p:cNvSpPr/>
          <p:nvPr/>
        </p:nvSpPr>
        <p:spPr>
          <a:xfrm rot="-317598">
            <a:off x="8634194" y="5745610"/>
            <a:ext cx="272312" cy="2736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0" name="Google Shape;60;p2"/>
          <p:cNvSpPr/>
          <p:nvPr/>
        </p:nvSpPr>
        <p:spPr>
          <a:xfrm>
            <a:off x="9071555" y="2232751"/>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1" name="Google Shape;61;p2"/>
          <p:cNvSpPr/>
          <p:nvPr/>
        </p:nvSpPr>
        <p:spPr>
          <a:xfrm>
            <a:off x="9513540" y="4289498"/>
            <a:ext cx="272312" cy="216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2" name="Google Shape;62;p2"/>
          <p:cNvSpPr/>
          <p:nvPr/>
        </p:nvSpPr>
        <p:spPr>
          <a:xfrm>
            <a:off x="9513540" y="3094744"/>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3" name="Google Shape;63;p2"/>
          <p:cNvSpPr/>
          <p:nvPr/>
        </p:nvSpPr>
        <p:spPr>
          <a:xfrm rot="-3340227">
            <a:off x="9513540" y="2653602"/>
            <a:ext cx="272312" cy="2736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4" name="Google Shape;64;p2"/>
          <p:cNvSpPr/>
          <p:nvPr/>
        </p:nvSpPr>
        <p:spPr>
          <a:xfrm>
            <a:off x="9511030" y="1797146"/>
            <a:ext cx="273600" cy="72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5" name="Google Shape;65;p2"/>
          <p:cNvSpPr/>
          <p:nvPr/>
        </p:nvSpPr>
        <p:spPr>
          <a:xfrm rot="-317598">
            <a:off x="9073256" y="1859360"/>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6" name="Google Shape;66;p2"/>
          <p:cNvSpPr/>
          <p:nvPr/>
        </p:nvSpPr>
        <p:spPr>
          <a:xfrm>
            <a:off x="9070746" y="1031185"/>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7" name="Google Shape;67;p2"/>
          <p:cNvSpPr/>
          <p:nvPr/>
        </p:nvSpPr>
        <p:spPr>
          <a:xfrm>
            <a:off x="9941887" y="1853747"/>
            <a:ext cx="272312" cy="324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8" name="Google Shape;68;p2"/>
          <p:cNvSpPr/>
          <p:nvPr/>
        </p:nvSpPr>
        <p:spPr>
          <a:xfrm rot="-3340227">
            <a:off x="9953015" y="147092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69" name="Google Shape;69;p2"/>
          <p:cNvSpPr/>
          <p:nvPr/>
        </p:nvSpPr>
        <p:spPr>
          <a:xfrm>
            <a:off x="9941078" y="623900"/>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0" name="Google Shape;70;p2"/>
          <p:cNvSpPr/>
          <p:nvPr/>
        </p:nvSpPr>
        <p:spPr>
          <a:xfrm>
            <a:off x="9074478" y="5538608"/>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1" name="Google Shape;71;p2"/>
          <p:cNvSpPr/>
          <p:nvPr/>
        </p:nvSpPr>
        <p:spPr>
          <a:xfrm rot="-317598">
            <a:off x="9082786" y="6336442"/>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2" name="Google Shape;72;p2"/>
          <p:cNvSpPr/>
          <p:nvPr/>
        </p:nvSpPr>
        <p:spPr>
          <a:xfrm>
            <a:off x="9955045" y="5174380"/>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3" name="Google Shape;73;p2"/>
          <p:cNvSpPr/>
          <p:nvPr/>
        </p:nvSpPr>
        <p:spPr>
          <a:xfrm rot="-317598">
            <a:off x="9963353" y="5972214"/>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4" name="Google Shape;74;p2"/>
          <p:cNvSpPr/>
          <p:nvPr/>
        </p:nvSpPr>
        <p:spPr>
          <a:xfrm>
            <a:off x="9488950" y="602392"/>
            <a:ext cx="272312" cy="108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5" name="Google Shape;75;p2"/>
          <p:cNvSpPr/>
          <p:nvPr/>
        </p:nvSpPr>
        <p:spPr>
          <a:xfrm>
            <a:off x="10375974" y="1497975"/>
            <a:ext cx="272312" cy="324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6" name="Google Shape;76;p2"/>
          <p:cNvSpPr/>
          <p:nvPr/>
        </p:nvSpPr>
        <p:spPr>
          <a:xfrm>
            <a:off x="10389132" y="4818608"/>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7" name="Google Shape;77;p2"/>
          <p:cNvSpPr/>
          <p:nvPr/>
        </p:nvSpPr>
        <p:spPr>
          <a:xfrm>
            <a:off x="1519053" y="1735708"/>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8" name="Google Shape;78;p2"/>
          <p:cNvSpPr/>
          <p:nvPr/>
        </p:nvSpPr>
        <p:spPr>
          <a:xfrm>
            <a:off x="1961038" y="3792455"/>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79" name="Google Shape;79;p2"/>
          <p:cNvSpPr/>
          <p:nvPr/>
        </p:nvSpPr>
        <p:spPr>
          <a:xfrm>
            <a:off x="1961038" y="2597701"/>
            <a:ext cx="272312" cy="108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0" name="Google Shape;80;p2"/>
          <p:cNvSpPr/>
          <p:nvPr/>
        </p:nvSpPr>
        <p:spPr>
          <a:xfrm rot="-3340227">
            <a:off x="1961038" y="2156559"/>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1" name="Google Shape;81;p2"/>
          <p:cNvSpPr/>
          <p:nvPr/>
        </p:nvSpPr>
        <p:spPr>
          <a:xfrm>
            <a:off x="1958528" y="1300103"/>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2" name="Google Shape;82;p2"/>
          <p:cNvSpPr/>
          <p:nvPr/>
        </p:nvSpPr>
        <p:spPr>
          <a:xfrm rot="-317598">
            <a:off x="1520754" y="1362317"/>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3" name="Google Shape;83;p2"/>
          <p:cNvSpPr/>
          <p:nvPr/>
        </p:nvSpPr>
        <p:spPr>
          <a:xfrm>
            <a:off x="1518244" y="534142"/>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4" name="Google Shape;84;p2"/>
          <p:cNvSpPr/>
          <p:nvPr/>
        </p:nvSpPr>
        <p:spPr>
          <a:xfrm>
            <a:off x="2389385" y="1356704"/>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5" name="Google Shape;85;p2"/>
          <p:cNvSpPr/>
          <p:nvPr/>
        </p:nvSpPr>
        <p:spPr>
          <a:xfrm rot="-3340227">
            <a:off x="2400513" y="973886"/>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6" name="Google Shape;86;p2"/>
          <p:cNvSpPr/>
          <p:nvPr/>
        </p:nvSpPr>
        <p:spPr>
          <a:xfrm>
            <a:off x="1521976" y="5041565"/>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7" name="Google Shape;87;p2"/>
          <p:cNvSpPr/>
          <p:nvPr/>
        </p:nvSpPr>
        <p:spPr>
          <a:xfrm rot="-317598">
            <a:off x="1530284" y="5839399"/>
            <a:ext cx="272312" cy="2736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8" name="Google Shape;88;p2"/>
          <p:cNvSpPr/>
          <p:nvPr/>
        </p:nvSpPr>
        <p:spPr>
          <a:xfrm>
            <a:off x="2402543" y="4677337"/>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89" name="Google Shape;89;p2"/>
          <p:cNvSpPr/>
          <p:nvPr/>
        </p:nvSpPr>
        <p:spPr>
          <a:xfrm rot="-317598">
            <a:off x="2410851" y="5475171"/>
            <a:ext cx="272312" cy="2736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0" name="Google Shape;90;p2"/>
          <p:cNvSpPr/>
          <p:nvPr/>
        </p:nvSpPr>
        <p:spPr>
          <a:xfrm>
            <a:off x="2839089" y="1888108"/>
            <a:ext cx="272312" cy="324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1" name="Google Shape;91;p2"/>
          <p:cNvSpPr/>
          <p:nvPr/>
        </p:nvSpPr>
        <p:spPr>
          <a:xfrm>
            <a:off x="3281074" y="3944855"/>
            <a:ext cx="272312"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2" name="Google Shape;92;p2"/>
          <p:cNvSpPr/>
          <p:nvPr/>
        </p:nvSpPr>
        <p:spPr>
          <a:xfrm>
            <a:off x="3281074" y="2750101"/>
            <a:ext cx="272312"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3" name="Google Shape;93;p2"/>
          <p:cNvSpPr/>
          <p:nvPr/>
        </p:nvSpPr>
        <p:spPr>
          <a:xfrm rot="-3340227">
            <a:off x="3281074" y="230895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4" name="Google Shape;94;p2"/>
          <p:cNvSpPr/>
          <p:nvPr/>
        </p:nvSpPr>
        <p:spPr>
          <a:xfrm>
            <a:off x="3278564" y="1452503"/>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5" name="Google Shape;95;p2"/>
          <p:cNvSpPr/>
          <p:nvPr/>
        </p:nvSpPr>
        <p:spPr>
          <a:xfrm rot="-317598">
            <a:off x="2840790" y="1514717"/>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 name="Google Shape;96;p2"/>
          <p:cNvSpPr/>
          <p:nvPr/>
        </p:nvSpPr>
        <p:spPr>
          <a:xfrm>
            <a:off x="2838280" y="686542"/>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7" name="Google Shape;97;p2"/>
          <p:cNvSpPr/>
          <p:nvPr/>
        </p:nvSpPr>
        <p:spPr>
          <a:xfrm>
            <a:off x="2842012" y="5193965"/>
            <a:ext cx="273600" cy="72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8" name="Google Shape;98;p2"/>
          <p:cNvSpPr/>
          <p:nvPr/>
        </p:nvSpPr>
        <p:spPr>
          <a:xfrm rot="-317598">
            <a:off x="2850320" y="5991799"/>
            <a:ext cx="272312" cy="2736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9" name="Google Shape;99;p2"/>
          <p:cNvSpPr/>
          <p:nvPr/>
        </p:nvSpPr>
        <p:spPr>
          <a:xfrm>
            <a:off x="1067582" y="2909621"/>
            <a:ext cx="272312"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0" name="Google Shape;100;p2"/>
          <p:cNvSpPr/>
          <p:nvPr/>
        </p:nvSpPr>
        <p:spPr>
          <a:xfrm>
            <a:off x="1067582" y="1714867"/>
            <a:ext cx="272312"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1" name="Google Shape;101;p2"/>
          <p:cNvSpPr/>
          <p:nvPr/>
        </p:nvSpPr>
        <p:spPr>
          <a:xfrm>
            <a:off x="10845439" y="4282496"/>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2" name="Google Shape;102;p2"/>
          <p:cNvSpPr/>
          <p:nvPr/>
        </p:nvSpPr>
        <p:spPr>
          <a:xfrm>
            <a:off x="10845439" y="3087742"/>
            <a:ext cx="272312" cy="108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3" name="Google Shape;103;p2"/>
          <p:cNvSpPr/>
          <p:nvPr/>
        </p:nvSpPr>
        <p:spPr>
          <a:xfrm rot="-3340227">
            <a:off x="10845439" y="2646600"/>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4" name="Google Shape;104;p2"/>
          <p:cNvSpPr/>
          <p:nvPr/>
        </p:nvSpPr>
        <p:spPr>
          <a:xfrm>
            <a:off x="10842929" y="1790144"/>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5" name="Google Shape;105;p2"/>
          <p:cNvSpPr/>
          <p:nvPr/>
        </p:nvSpPr>
        <p:spPr>
          <a:xfrm>
            <a:off x="11273786" y="1846745"/>
            <a:ext cx="272312" cy="324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6" name="Google Shape;106;p2"/>
          <p:cNvSpPr/>
          <p:nvPr/>
        </p:nvSpPr>
        <p:spPr>
          <a:xfrm rot="-3340227">
            <a:off x="11284914" y="1463927"/>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7" name="Google Shape;107;p2"/>
          <p:cNvSpPr/>
          <p:nvPr/>
        </p:nvSpPr>
        <p:spPr>
          <a:xfrm>
            <a:off x="11272977" y="616898"/>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8" name="Google Shape;108;p2"/>
          <p:cNvSpPr/>
          <p:nvPr/>
        </p:nvSpPr>
        <p:spPr>
          <a:xfrm>
            <a:off x="11286944" y="5167378"/>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09" name="Google Shape;109;p2"/>
          <p:cNvSpPr/>
          <p:nvPr/>
        </p:nvSpPr>
        <p:spPr>
          <a:xfrm rot="-317598">
            <a:off x="11295252" y="5965212"/>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0" name="Google Shape;110;p2"/>
          <p:cNvSpPr/>
          <p:nvPr/>
        </p:nvSpPr>
        <p:spPr>
          <a:xfrm>
            <a:off x="10820849" y="595390"/>
            <a:ext cx="272312" cy="108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1" name="Google Shape;111;p2"/>
          <p:cNvSpPr/>
          <p:nvPr/>
        </p:nvSpPr>
        <p:spPr>
          <a:xfrm>
            <a:off x="11707873" y="1490973"/>
            <a:ext cx="272312" cy="324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2" name="Google Shape;112;p2"/>
          <p:cNvSpPr/>
          <p:nvPr/>
        </p:nvSpPr>
        <p:spPr>
          <a:xfrm>
            <a:off x="11721031" y="4811606"/>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3" name="Google Shape;113;p2"/>
          <p:cNvSpPr/>
          <p:nvPr/>
        </p:nvSpPr>
        <p:spPr>
          <a:xfrm>
            <a:off x="201454" y="1743489"/>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4" name="Google Shape;114;p2"/>
          <p:cNvSpPr/>
          <p:nvPr/>
        </p:nvSpPr>
        <p:spPr>
          <a:xfrm>
            <a:off x="643439" y="3800236"/>
            <a:ext cx="272312" cy="216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5" name="Google Shape;115;p2"/>
          <p:cNvSpPr/>
          <p:nvPr/>
        </p:nvSpPr>
        <p:spPr>
          <a:xfrm>
            <a:off x="643439" y="2605482"/>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6" name="Google Shape;116;p2"/>
          <p:cNvSpPr/>
          <p:nvPr/>
        </p:nvSpPr>
        <p:spPr>
          <a:xfrm rot="-3340227">
            <a:off x="643439" y="2164340"/>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7" name="Google Shape;117;p2"/>
          <p:cNvSpPr/>
          <p:nvPr/>
        </p:nvSpPr>
        <p:spPr>
          <a:xfrm>
            <a:off x="640929" y="1307884"/>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8" name="Google Shape;118;p2"/>
          <p:cNvSpPr/>
          <p:nvPr/>
        </p:nvSpPr>
        <p:spPr>
          <a:xfrm rot="-317598">
            <a:off x="203155" y="1370098"/>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19" name="Google Shape;119;p2"/>
          <p:cNvSpPr/>
          <p:nvPr/>
        </p:nvSpPr>
        <p:spPr>
          <a:xfrm>
            <a:off x="200645" y="541923"/>
            <a:ext cx="273600" cy="7200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0" name="Google Shape;120;p2"/>
          <p:cNvSpPr/>
          <p:nvPr/>
        </p:nvSpPr>
        <p:spPr>
          <a:xfrm>
            <a:off x="204377" y="5049346"/>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1" name="Google Shape;121;p2"/>
          <p:cNvSpPr/>
          <p:nvPr/>
        </p:nvSpPr>
        <p:spPr>
          <a:xfrm rot="-317598">
            <a:off x="212685" y="5847180"/>
            <a:ext cx="272312" cy="2736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2" name="Google Shape;122;p2"/>
          <p:cNvSpPr/>
          <p:nvPr/>
        </p:nvSpPr>
        <p:spPr>
          <a:xfrm>
            <a:off x="3378217" y="745560"/>
            <a:ext cx="5400000" cy="5400000"/>
          </a:xfrm>
          <a:prstGeom prst="ellipse">
            <a:avLst/>
          </a:prstGeom>
          <a:solidFill>
            <a:schemeClr val="lt1"/>
          </a:solidFill>
          <a:ln>
            <a:noFill/>
          </a:ln>
          <a:effectLst>
            <a:outerShdw blurRad="50800" rotWithShape="0" algn="tl" dir="2700000" dist="1397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4">
  <p:cSld name="0056_Neon_Template_SlidesMania_4">
    <p:bg>
      <p:bgPr>
        <a:solidFill>
          <a:srgbClr val="222A35"/>
        </a:solidFill>
      </p:bgPr>
    </p:bg>
    <p:spTree>
      <p:nvGrpSpPr>
        <p:cNvPr id="123" name="Shape 123"/>
        <p:cNvGrpSpPr/>
        <p:nvPr/>
      </p:nvGrpSpPr>
      <p:grpSpPr>
        <a:xfrm>
          <a:off x="0" y="0"/>
          <a:ext cx="0" cy="0"/>
          <a:chOff x="0" y="0"/>
          <a:chExt cx="0" cy="0"/>
        </a:xfrm>
      </p:grpSpPr>
      <p:sp>
        <p:nvSpPr>
          <p:cNvPr id="124" name="Google Shape;124;p3"/>
          <p:cNvSpPr/>
          <p:nvPr/>
        </p:nvSpPr>
        <p:spPr>
          <a:xfrm rot="5400000">
            <a:off x="7829424" y="-874853"/>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5" name="Google Shape;125;p3"/>
          <p:cNvSpPr/>
          <p:nvPr/>
        </p:nvSpPr>
        <p:spPr>
          <a:xfrm rot="5400000">
            <a:off x="10349732" y="-795853"/>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6" name="Google Shape;126;p3"/>
          <p:cNvSpPr/>
          <p:nvPr/>
        </p:nvSpPr>
        <p:spPr>
          <a:xfrm rot="5400000">
            <a:off x="11768253" y="120727"/>
            <a:ext cx="272312" cy="326839"/>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7" name="Google Shape;127;p3"/>
          <p:cNvSpPr/>
          <p:nvPr/>
        </p:nvSpPr>
        <p:spPr>
          <a:xfrm rot="2059773">
            <a:off x="11784995" y="619578"/>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8" name="Google Shape;128;p3"/>
          <p:cNvSpPr/>
          <p:nvPr/>
        </p:nvSpPr>
        <p:spPr>
          <a:xfrm rot="5400000">
            <a:off x="11138566" y="374605"/>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29" name="Google Shape;129;p3"/>
          <p:cNvSpPr/>
          <p:nvPr/>
        </p:nvSpPr>
        <p:spPr>
          <a:xfrm rot="5082402">
            <a:off x="9686015" y="610048"/>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0" name="Google Shape;130;p3"/>
          <p:cNvSpPr/>
          <p:nvPr/>
        </p:nvSpPr>
        <p:spPr>
          <a:xfrm rot="5400000">
            <a:off x="10290346" y="384982"/>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1" name="Google Shape;131;p3"/>
          <p:cNvSpPr/>
          <p:nvPr/>
        </p:nvSpPr>
        <p:spPr>
          <a:xfrm rot="5400000">
            <a:off x="5782923" y="388715"/>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2" name="Google Shape;132;p3"/>
          <p:cNvSpPr/>
          <p:nvPr/>
        </p:nvSpPr>
        <p:spPr>
          <a:xfrm rot="5082402">
            <a:off x="5208933" y="619579"/>
            <a:ext cx="272312" cy="2736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3" name="Google Shape;133;p3"/>
          <p:cNvSpPr/>
          <p:nvPr/>
        </p:nvSpPr>
        <p:spPr>
          <a:xfrm rot="5400000">
            <a:off x="6783210" y="-795853"/>
            <a:ext cx="272312"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4" name="Google Shape;134;p3"/>
          <p:cNvSpPr/>
          <p:nvPr/>
        </p:nvSpPr>
        <p:spPr>
          <a:xfrm rot="5400000">
            <a:off x="8566471" y="-246323"/>
            <a:ext cx="272312"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5" name="Google Shape;135;p3"/>
          <p:cNvSpPr/>
          <p:nvPr/>
        </p:nvSpPr>
        <p:spPr>
          <a:xfrm rot="5400000">
            <a:off x="2785447" y="-1325514"/>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6" name="Google Shape;136;p3"/>
          <p:cNvSpPr/>
          <p:nvPr/>
        </p:nvSpPr>
        <p:spPr>
          <a:xfrm rot="5400000">
            <a:off x="1268700" y="-343528"/>
            <a:ext cx="272312" cy="216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7" name="Google Shape;137;p3"/>
          <p:cNvSpPr/>
          <p:nvPr/>
        </p:nvSpPr>
        <p:spPr>
          <a:xfrm rot="5400000">
            <a:off x="3003454" y="196472"/>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8" name="Google Shape;138;p3"/>
          <p:cNvSpPr/>
          <p:nvPr/>
        </p:nvSpPr>
        <p:spPr>
          <a:xfrm rot="2059773">
            <a:off x="3847796" y="599671"/>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39" name="Google Shape;139;p3"/>
          <p:cNvSpPr/>
          <p:nvPr/>
        </p:nvSpPr>
        <p:spPr>
          <a:xfrm rot="5400000">
            <a:off x="4480408" y="374605"/>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0" name="Google Shape;140;p3"/>
          <p:cNvSpPr/>
          <p:nvPr/>
        </p:nvSpPr>
        <p:spPr>
          <a:xfrm rot="5082402">
            <a:off x="4642038" y="159387"/>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1" name="Google Shape;141;p3"/>
          <p:cNvSpPr/>
          <p:nvPr/>
        </p:nvSpPr>
        <p:spPr>
          <a:xfrm rot="5400000">
            <a:off x="5246369" y="-65679"/>
            <a:ext cx="273600" cy="7200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2" name="Google Shape;142;p3"/>
          <p:cNvSpPr/>
          <p:nvPr/>
        </p:nvSpPr>
        <p:spPr>
          <a:xfrm rot="5400000">
            <a:off x="738946" y="-61946"/>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143" name="Google Shape;143;p3"/>
          <p:cNvSpPr/>
          <p:nvPr/>
        </p:nvSpPr>
        <p:spPr>
          <a:xfrm rot="5082402">
            <a:off x="164956" y="168918"/>
            <a:ext cx="272312" cy="2736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7">
  <p:cSld name="0056_Neon_Template_SlidesMania_7">
    <p:bg>
      <p:bgPr>
        <a:solidFill>
          <a:srgbClr val="222A35"/>
        </a:solidFill>
      </p:bgPr>
    </p:bg>
    <p:spTree>
      <p:nvGrpSpPr>
        <p:cNvPr id="144" name="Shape 144"/>
        <p:cNvGrpSpPr/>
        <p:nvPr/>
      </p:nvGrpSpPr>
      <p:grpSpPr>
        <a:xfrm>
          <a:off x="0" y="0"/>
          <a:ext cx="0" cy="0"/>
          <a:chOff x="0" y="0"/>
          <a:chExt cx="0" cy="0"/>
        </a:xfrm>
      </p:grpSpPr>
      <p:sp>
        <p:nvSpPr>
          <p:cNvPr id="145" name="Google Shape;145;p4"/>
          <p:cNvSpPr/>
          <p:nvPr/>
        </p:nvSpPr>
        <p:spPr>
          <a:xfrm>
            <a:off x="9941887" y="1853747"/>
            <a:ext cx="272312" cy="324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6" name="Google Shape;146;p4"/>
          <p:cNvSpPr/>
          <p:nvPr/>
        </p:nvSpPr>
        <p:spPr>
          <a:xfrm rot="-3340227">
            <a:off x="9953015" y="147092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7" name="Google Shape;147;p4"/>
          <p:cNvSpPr/>
          <p:nvPr/>
        </p:nvSpPr>
        <p:spPr>
          <a:xfrm>
            <a:off x="9941078" y="623900"/>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8" name="Google Shape;148;p4"/>
          <p:cNvSpPr/>
          <p:nvPr/>
        </p:nvSpPr>
        <p:spPr>
          <a:xfrm>
            <a:off x="9955045" y="5174380"/>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49" name="Google Shape;149;p4"/>
          <p:cNvSpPr/>
          <p:nvPr/>
        </p:nvSpPr>
        <p:spPr>
          <a:xfrm rot="-317598">
            <a:off x="9963353" y="5972214"/>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0" name="Google Shape;150;p4"/>
          <p:cNvSpPr/>
          <p:nvPr/>
        </p:nvSpPr>
        <p:spPr>
          <a:xfrm>
            <a:off x="10375974" y="1497975"/>
            <a:ext cx="272312" cy="324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1" name="Google Shape;151;p4"/>
          <p:cNvSpPr/>
          <p:nvPr/>
        </p:nvSpPr>
        <p:spPr>
          <a:xfrm>
            <a:off x="10389132" y="4818608"/>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2" name="Google Shape;152;p4"/>
          <p:cNvSpPr/>
          <p:nvPr/>
        </p:nvSpPr>
        <p:spPr>
          <a:xfrm>
            <a:off x="10845439" y="4282496"/>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3" name="Google Shape;153;p4"/>
          <p:cNvSpPr/>
          <p:nvPr/>
        </p:nvSpPr>
        <p:spPr>
          <a:xfrm>
            <a:off x="10845439" y="3087742"/>
            <a:ext cx="272312" cy="108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4" name="Google Shape;154;p4"/>
          <p:cNvSpPr/>
          <p:nvPr/>
        </p:nvSpPr>
        <p:spPr>
          <a:xfrm rot="-3340227">
            <a:off x="10845439" y="2646600"/>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5" name="Google Shape;155;p4"/>
          <p:cNvSpPr/>
          <p:nvPr/>
        </p:nvSpPr>
        <p:spPr>
          <a:xfrm>
            <a:off x="10842929" y="1790144"/>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6" name="Google Shape;156;p4"/>
          <p:cNvSpPr/>
          <p:nvPr/>
        </p:nvSpPr>
        <p:spPr>
          <a:xfrm>
            <a:off x="11273786" y="1846745"/>
            <a:ext cx="272312" cy="324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7" name="Google Shape;157;p4"/>
          <p:cNvSpPr/>
          <p:nvPr/>
        </p:nvSpPr>
        <p:spPr>
          <a:xfrm rot="-3340227">
            <a:off x="11284914" y="1463927"/>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8" name="Google Shape;158;p4"/>
          <p:cNvSpPr/>
          <p:nvPr/>
        </p:nvSpPr>
        <p:spPr>
          <a:xfrm>
            <a:off x="11272977" y="616898"/>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59" name="Google Shape;159;p4"/>
          <p:cNvSpPr/>
          <p:nvPr/>
        </p:nvSpPr>
        <p:spPr>
          <a:xfrm>
            <a:off x="11286944" y="5167378"/>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0" name="Google Shape;160;p4"/>
          <p:cNvSpPr/>
          <p:nvPr/>
        </p:nvSpPr>
        <p:spPr>
          <a:xfrm rot="-317598">
            <a:off x="11295252" y="5965212"/>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1" name="Google Shape;161;p4"/>
          <p:cNvSpPr/>
          <p:nvPr/>
        </p:nvSpPr>
        <p:spPr>
          <a:xfrm>
            <a:off x="10820849" y="595390"/>
            <a:ext cx="272312" cy="108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2" name="Google Shape;162;p4"/>
          <p:cNvSpPr/>
          <p:nvPr/>
        </p:nvSpPr>
        <p:spPr>
          <a:xfrm>
            <a:off x="11707873" y="1490973"/>
            <a:ext cx="272312" cy="324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3" name="Google Shape;163;p4"/>
          <p:cNvSpPr/>
          <p:nvPr/>
        </p:nvSpPr>
        <p:spPr>
          <a:xfrm>
            <a:off x="11721031" y="4811606"/>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8">
  <p:cSld name="0056_Neon_Template_SlidesMania_8">
    <p:bg>
      <p:bgPr>
        <a:solidFill>
          <a:srgbClr val="222A35"/>
        </a:solidFill>
      </p:bgPr>
    </p:bg>
    <p:spTree>
      <p:nvGrpSpPr>
        <p:cNvPr id="164" name="Shape 164"/>
        <p:cNvGrpSpPr/>
        <p:nvPr/>
      </p:nvGrpSpPr>
      <p:grpSpPr>
        <a:xfrm>
          <a:off x="0" y="0"/>
          <a:ext cx="0" cy="0"/>
          <a:chOff x="0" y="0"/>
          <a:chExt cx="0" cy="0"/>
        </a:xfrm>
      </p:grpSpPr>
      <p:sp>
        <p:nvSpPr>
          <p:cNvPr id="165" name="Google Shape;165;p5"/>
          <p:cNvSpPr/>
          <p:nvPr/>
        </p:nvSpPr>
        <p:spPr>
          <a:xfrm>
            <a:off x="1519053" y="1735708"/>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6" name="Google Shape;166;p5"/>
          <p:cNvSpPr/>
          <p:nvPr/>
        </p:nvSpPr>
        <p:spPr>
          <a:xfrm>
            <a:off x="1961038" y="3792455"/>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7" name="Google Shape;167;p5"/>
          <p:cNvSpPr/>
          <p:nvPr/>
        </p:nvSpPr>
        <p:spPr>
          <a:xfrm>
            <a:off x="1961038" y="2597701"/>
            <a:ext cx="272312" cy="108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8" name="Google Shape;168;p5"/>
          <p:cNvSpPr/>
          <p:nvPr/>
        </p:nvSpPr>
        <p:spPr>
          <a:xfrm rot="-3340227">
            <a:off x="1961038" y="2156559"/>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69" name="Google Shape;169;p5"/>
          <p:cNvSpPr/>
          <p:nvPr/>
        </p:nvSpPr>
        <p:spPr>
          <a:xfrm>
            <a:off x="1958528" y="1300103"/>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0" name="Google Shape;170;p5"/>
          <p:cNvSpPr/>
          <p:nvPr/>
        </p:nvSpPr>
        <p:spPr>
          <a:xfrm rot="-317598">
            <a:off x="1520754" y="1362317"/>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1" name="Google Shape;171;p5"/>
          <p:cNvSpPr/>
          <p:nvPr/>
        </p:nvSpPr>
        <p:spPr>
          <a:xfrm>
            <a:off x="1518244" y="534142"/>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2" name="Google Shape;172;p5"/>
          <p:cNvSpPr/>
          <p:nvPr/>
        </p:nvSpPr>
        <p:spPr>
          <a:xfrm>
            <a:off x="1521976" y="5041565"/>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3" name="Google Shape;173;p5"/>
          <p:cNvSpPr/>
          <p:nvPr/>
        </p:nvSpPr>
        <p:spPr>
          <a:xfrm rot="-317598">
            <a:off x="1530284" y="5839399"/>
            <a:ext cx="272312" cy="2736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4" name="Google Shape;174;p5"/>
          <p:cNvSpPr/>
          <p:nvPr/>
        </p:nvSpPr>
        <p:spPr>
          <a:xfrm>
            <a:off x="1067582" y="2909621"/>
            <a:ext cx="272312"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5" name="Google Shape;175;p5"/>
          <p:cNvSpPr/>
          <p:nvPr/>
        </p:nvSpPr>
        <p:spPr>
          <a:xfrm>
            <a:off x="1067582" y="1714867"/>
            <a:ext cx="272312"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6" name="Google Shape;176;p5"/>
          <p:cNvSpPr/>
          <p:nvPr/>
        </p:nvSpPr>
        <p:spPr>
          <a:xfrm>
            <a:off x="201454" y="1743489"/>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7" name="Google Shape;177;p5"/>
          <p:cNvSpPr/>
          <p:nvPr/>
        </p:nvSpPr>
        <p:spPr>
          <a:xfrm>
            <a:off x="643439" y="3800236"/>
            <a:ext cx="272312" cy="216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8" name="Google Shape;178;p5"/>
          <p:cNvSpPr/>
          <p:nvPr/>
        </p:nvSpPr>
        <p:spPr>
          <a:xfrm>
            <a:off x="643439" y="2605482"/>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79" name="Google Shape;179;p5"/>
          <p:cNvSpPr/>
          <p:nvPr/>
        </p:nvSpPr>
        <p:spPr>
          <a:xfrm rot="-3340227">
            <a:off x="643439" y="2164340"/>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0" name="Google Shape;180;p5"/>
          <p:cNvSpPr/>
          <p:nvPr/>
        </p:nvSpPr>
        <p:spPr>
          <a:xfrm>
            <a:off x="640929" y="1307884"/>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1" name="Google Shape;181;p5"/>
          <p:cNvSpPr/>
          <p:nvPr/>
        </p:nvSpPr>
        <p:spPr>
          <a:xfrm rot="-317598">
            <a:off x="203155" y="1370098"/>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2" name="Google Shape;182;p5"/>
          <p:cNvSpPr/>
          <p:nvPr/>
        </p:nvSpPr>
        <p:spPr>
          <a:xfrm>
            <a:off x="200645" y="541923"/>
            <a:ext cx="273600" cy="7200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3" name="Google Shape;183;p5"/>
          <p:cNvSpPr/>
          <p:nvPr/>
        </p:nvSpPr>
        <p:spPr>
          <a:xfrm>
            <a:off x="204377" y="5049346"/>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4" name="Google Shape;184;p5"/>
          <p:cNvSpPr/>
          <p:nvPr/>
        </p:nvSpPr>
        <p:spPr>
          <a:xfrm rot="-317598">
            <a:off x="212685" y="5847180"/>
            <a:ext cx="272312" cy="2736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5">
  <p:cSld name="0056_Neon_Template_SlidesMania_5">
    <p:bg>
      <p:bgPr>
        <a:solidFill>
          <a:srgbClr val="222A35"/>
        </a:solidFill>
      </p:bgPr>
    </p:bg>
    <p:spTree>
      <p:nvGrpSpPr>
        <p:cNvPr id="185" name="Shape 185"/>
        <p:cNvGrpSpPr/>
        <p:nvPr/>
      </p:nvGrpSpPr>
      <p:grpSpPr>
        <a:xfrm>
          <a:off x="0" y="0"/>
          <a:ext cx="0" cy="0"/>
          <a:chOff x="0" y="0"/>
          <a:chExt cx="0" cy="0"/>
        </a:xfrm>
      </p:grpSpPr>
      <p:sp>
        <p:nvSpPr>
          <p:cNvPr id="186" name="Google Shape;186;p6"/>
          <p:cNvSpPr/>
          <p:nvPr/>
        </p:nvSpPr>
        <p:spPr>
          <a:xfrm rot="5400000">
            <a:off x="7750766" y="4886850"/>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7" name="Google Shape;187;p6"/>
          <p:cNvSpPr/>
          <p:nvPr/>
        </p:nvSpPr>
        <p:spPr>
          <a:xfrm rot="5400000">
            <a:off x="10347230" y="4965894"/>
            <a:ext cx="272400"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8" name="Google Shape;188;p6"/>
          <p:cNvSpPr/>
          <p:nvPr/>
        </p:nvSpPr>
        <p:spPr>
          <a:xfrm rot="5400000">
            <a:off x="11765820" y="5882543"/>
            <a:ext cx="272400" cy="3267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89" name="Google Shape;189;p6"/>
          <p:cNvSpPr/>
          <p:nvPr/>
        </p:nvSpPr>
        <p:spPr>
          <a:xfrm rot="2059773">
            <a:off x="11706337" y="6381281"/>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0" name="Google Shape;190;p6"/>
          <p:cNvSpPr/>
          <p:nvPr/>
        </p:nvSpPr>
        <p:spPr>
          <a:xfrm rot="5400000">
            <a:off x="11059908" y="6136308"/>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1" name="Google Shape;191;p6"/>
          <p:cNvSpPr/>
          <p:nvPr/>
        </p:nvSpPr>
        <p:spPr>
          <a:xfrm rot="5082402">
            <a:off x="9607357" y="6371751"/>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2" name="Google Shape;192;p6"/>
          <p:cNvSpPr/>
          <p:nvPr/>
        </p:nvSpPr>
        <p:spPr>
          <a:xfrm rot="5400000">
            <a:off x="10211688" y="6146685"/>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3" name="Google Shape;193;p6"/>
          <p:cNvSpPr/>
          <p:nvPr/>
        </p:nvSpPr>
        <p:spPr>
          <a:xfrm rot="5400000">
            <a:off x="5704265" y="6150418"/>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4" name="Google Shape;194;p6"/>
          <p:cNvSpPr/>
          <p:nvPr/>
        </p:nvSpPr>
        <p:spPr>
          <a:xfrm rot="5082402">
            <a:off x="5130275" y="6381282"/>
            <a:ext cx="272312" cy="2736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5" name="Google Shape;195;p6"/>
          <p:cNvSpPr/>
          <p:nvPr/>
        </p:nvSpPr>
        <p:spPr>
          <a:xfrm rot="5400000">
            <a:off x="6780708" y="4965894"/>
            <a:ext cx="272400"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6" name="Google Shape;196;p6"/>
          <p:cNvSpPr/>
          <p:nvPr/>
        </p:nvSpPr>
        <p:spPr>
          <a:xfrm rot="5400000">
            <a:off x="8563969" y="5515424"/>
            <a:ext cx="272400"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7" name="Google Shape;197;p6"/>
          <p:cNvSpPr/>
          <p:nvPr/>
        </p:nvSpPr>
        <p:spPr>
          <a:xfrm rot="5400000">
            <a:off x="2782945" y="4436233"/>
            <a:ext cx="272400"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8" name="Google Shape;198;p6"/>
          <p:cNvSpPr/>
          <p:nvPr/>
        </p:nvSpPr>
        <p:spPr>
          <a:xfrm rot="5400000">
            <a:off x="1190042" y="5418175"/>
            <a:ext cx="272312" cy="216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199" name="Google Shape;199;p6"/>
          <p:cNvSpPr/>
          <p:nvPr/>
        </p:nvSpPr>
        <p:spPr>
          <a:xfrm rot="5400000">
            <a:off x="2924796" y="5958175"/>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0" name="Google Shape;200;p6"/>
          <p:cNvSpPr/>
          <p:nvPr/>
        </p:nvSpPr>
        <p:spPr>
          <a:xfrm rot="2059773">
            <a:off x="3769138" y="6361374"/>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1" name="Google Shape;201;p6"/>
          <p:cNvSpPr/>
          <p:nvPr/>
        </p:nvSpPr>
        <p:spPr>
          <a:xfrm rot="5400000">
            <a:off x="4401750" y="6136308"/>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2" name="Google Shape;202;p6"/>
          <p:cNvSpPr/>
          <p:nvPr/>
        </p:nvSpPr>
        <p:spPr>
          <a:xfrm rot="5081478">
            <a:off x="4639608" y="5921113"/>
            <a:ext cx="272368" cy="273563"/>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3" name="Google Shape;203;p6"/>
          <p:cNvSpPr/>
          <p:nvPr/>
        </p:nvSpPr>
        <p:spPr>
          <a:xfrm rot="5400000">
            <a:off x="5243911" y="5696024"/>
            <a:ext cx="273600" cy="7200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4" name="Google Shape;204;p6"/>
          <p:cNvSpPr/>
          <p:nvPr/>
        </p:nvSpPr>
        <p:spPr>
          <a:xfrm rot="5400000">
            <a:off x="736488" y="5699757"/>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5" name="Google Shape;205;p6"/>
          <p:cNvSpPr/>
          <p:nvPr/>
        </p:nvSpPr>
        <p:spPr>
          <a:xfrm rot="5081478">
            <a:off x="162526" y="5930644"/>
            <a:ext cx="272368" cy="273563"/>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6">
  <p:cSld name="0056_Neon_Template_SlidesMania_6">
    <p:bg>
      <p:bgPr>
        <a:solidFill>
          <a:srgbClr val="222A35"/>
        </a:solidFill>
      </p:bgPr>
    </p:bg>
    <p:spTree>
      <p:nvGrpSpPr>
        <p:cNvPr id="206" name="Shape 206"/>
        <p:cNvGrpSpPr/>
        <p:nvPr/>
      </p:nvGrpSpPr>
      <p:grpSpPr>
        <a:xfrm>
          <a:off x="0" y="0"/>
          <a:ext cx="0" cy="0"/>
          <a:chOff x="0" y="0"/>
          <a:chExt cx="0" cy="0"/>
        </a:xfrm>
      </p:grpSpPr>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3">
  <p:cSld name="0056_Neon_Template_SlidesMania_3">
    <p:bg>
      <p:bgPr>
        <a:solidFill>
          <a:srgbClr val="222A35"/>
        </a:solidFill>
      </p:bgPr>
    </p:bg>
    <p:spTree>
      <p:nvGrpSpPr>
        <p:cNvPr id="207" name="Shape 207"/>
        <p:cNvGrpSpPr/>
        <p:nvPr/>
      </p:nvGrpSpPr>
      <p:grpSpPr>
        <a:xfrm>
          <a:off x="0" y="0"/>
          <a:ext cx="0" cy="0"/>
          <a:chOff x="0" y="0"/>
          <a:chExt cx="0" cy="0"/>
        </a:xfrm>
      </p:grpSpPr>
      <p:sp>
        <p:nvSpPr>
          <p:cNvPr id="208" name="Google Shape;208;p8"/>
          <p:cNvSpPr/>
          <p:nvPr/>
        </p:nvSpPr>
        <p:spPr>
          <a:xfrm rot="-1859408">
            <a:off x="6558632" y="710972"/>
            <a:ext cx="272312" cy="4728489"/>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09" name="Google Shape;209;p8"/>
          <p:cNvSpPr/>
          <p:nvPr/>
        </p:nvSpPr>
        <p:spPr>
          <a:xfrm rot="-1859408">
            <a:off x="8077265" y="3169064"/>
            <a:ext cx="272312" cy="3152326"/>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0" name="Google Shape;210;p8"/>
          <p:cNvSpPr/>
          <p:nvPr/>
        </p:nvSpPr>
        <p:spPr>
          <a:xfrm rot="-1859408">
            <a:off x="6773708" y="1786815"/>
            <a:ext cx="272312" cy="1576163"/>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1" name="Google Shape;211;p8"/>
          <p:cNvSpPr/>
          <p:nvPr/>
        </p:nvSpPr>
        <p:spPr>
          <a:xfrm rot="-7185059">
            <a:off x="6076687" y="1381750"/>
            <a:ext cx="397415"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2" name="Google Shape;212;p8"/>
          <p:cNvSpPr/>
          <p:nvPr/>
        </p:nvSpPr>
        <p:spPr>
          <a:xfrm rot="-1859408">
            <a:off x="5661143" y="201865"/>
            <a:ext cx="273600" cy="1050775"/>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3" name="Google Shape;213;p8"/>
          <p:cNvSpPr/>
          <p:nvPr/>
        </p:nvSpPr>
        <p:spPr>
          <a:xfrm rot="-2177006">
            <a:off x="5164980" y="551934"/>
            <a:ext cx="272312" cy="399295"/>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4" name="Google Shape;214;p8"/>
          <p:cNvSpPr/>
          <p:nvPr/>
        </p:nvSpPr>
        <p:spPr>
          <a:xfrm rot="-1859408">
            <a:off x="7019932" y="-211321"/>
            <a:ext cx="272312" cy="4728489"/>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5" name="Google Shape;215;p8"/>
          <p:cNvSpPr/>
          <p:nvPr/>
        </p:nvSpPr>
        <p:spPr>
          <a:xfrm rot="-1859408">
            <a:off x="8098377" y="5107539"/>
            <a:ext cx="273600" cy="1050775"/>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6" name="Google Shape;216;p8"/>
          <p:cNvSpPr/>
          <p:nvPr/>
        </p:nvSpPr>
        <p:spPr>
          <a:xfrm rot="-2177006">
            <a:off x="8537392" y="6148251"/>
            <a:ext cx="272312" cy="399295"/>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7" name="Google Shape;217;p8"/>
          <p:cNvSpPr/>
          <p:nvPr/>
        </p:nvSpPr>
        <p:spPr>
          <a:xfrm rot="-1859408">
            <a:off x="8579554" y="4198462"/>
            <a:ext cx="273600" cy="1050775"/>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8" name="Google Shape;218;p8"/>
          <p:cNvSpPr/>
          <p:nvPr/>
        </p:nvSpPr>
        <p:spPr>
          <a:xfrm rot="-2177006">
            <a:off x="9018569" y="5239174"/>
            <a:ext cx="272312" cy="399295"/>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19" name="Google Shape;219;p8"/>
          <p:cNvSpPr/>
          <p:nvPr/>
        </p:nvSpPr>
        <p:spPr>
          <a:xfrm rot="-1859408">
            <a:off x="7804759" y="221964"/>
            <a:ext cx="272312" cy="4728489"/>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0" name="Google Shape;220;p8"/>
          <p:cNvSpPr/>
          <p:nvPr/>
        </p:nvSpPr>
        <p:spPr>
          <a:xfrm rot="-1859408">
            <a:off x="9323392" y="2680055"/>
            <a:ext cx="272312" cy="3152326"/>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1" name="Google Shape;221;p8"/>
          <p:cNvSpPr/>
          <p:nvPr/>
        </p:nvSpPr>
        <p:spPr>
          <a:xfrm rot="-1859408">
            <a:off x="8019835" y="1297807"/>
            <a:ext cx="272312" cy="1576163"/>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2" name="Google Shape;222;p8"/>
          <p:cNvSpPr/>
          <p:nvPr/>
        </p:nvSpPr>
        <p:spPr>
          <a:xfrm rot="-7105916">
            <a:off x="7322815" y="892742"/>
            <a:ext cx="397415"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3" name="Google Shape;223;p8"/>
          <p:cNvSpPr/>
          <p:nvPr/>
        </p:nvSpPr>
        <p:spPr>
          <a:xfrm rot="-1859408">
            <a:off x="6991246" y="18699"/>
            <a:ext cx="274414" cy="721652"/>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4" name="Google Shape;224;p8"/>
          <p:cNvSpPr/>
          <p:nvPr/>
        </p:nvSpPr>
        <p:spPr>
          <a:xfrm rot="-2177006">
            <a:off x="6411108" y="62926"/>
            <a:ext cx="272312" cy="399295"/>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5" name="Google Shape;225;p8"/>
          <p:cNvSpPr/>
          <p:nvPr/>
        </p:nvSpPr>
        <p:spPr>
          <a:xfrm rot="-1859408">
            <a:off x="8425066" y="-152731"/>
            <a:ext cx="265116" cy="4136809"/>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6" name="Google Shape;226;p8"/>
          <p:cNvSpPr/>
          <p:nvPr/>
        </p:nvSpPr>
        <p:spPr>
          <a:xfrm rot="-1859408">
            <a:off x="9344504" y="4618531"/>
            <a:ext cx="273600" cy="1050775"/>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7" name="Google Shape;227;p8"/>
          <p:cNvSpPr/>
          <p:nvPr/>
        </p:nvSpPr>
        <p:spPr>
          <a:xfrm rot="-2177006">
            <a:off x="9783519" y="5659243"/>
            <a:ext cx="272312" cy="399295"/>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8" name="Google Shape;228;p8"/>
          <p:cNvSpPr/>
          <p:nvPr/>
        </p:nvSpPr>
        <p:spPr>
          <a:xfrm rot="-1859408">
            <a:off x="9825682" y="3709454"/>
            <a:ext cx="273600" cy="1050775"/>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29" name="Google Shape;229;p8"/>
          <p:cNvSpPr/>
          <p:nvPr/>
        </p:nvSpPr>
        <p:spPr>
          <a:xfrm rot="-2177006">
            <a:off x="10264697" y="4750166"/>
            <a:ext cx="272312" cy="399295"/>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0" name="Google Shape;230;p8"/>
          <p:cNvSpPr/>
          <p:nvPr/>
        </p:nvSpPr>
        <p:spPr>
          <a:xfrm rot="-1859408">
            <a:off x="9114467" y="-178906"/>
            <a:ext cx="272312" cy="4728489"/>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1" name="Google Shape;231;p8"/>
          <p:cNvSpPr/>
          <p:nvPr/>
        </p:nvSpPr>
        <p:spPr>
          <a:xfrm rot="-1859408">
            <a:off x="10654212" y="4217661"/>
            <a:ext cx="273600" cy="1050775"/>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2" name="Google Shape;232;p8"/>
          <p:cNvSpPr/>
          <p:nvPr/>
        </p:nvSpPr>
        <p:spPr>
          <a:xfrm rot="-2177006">
            <a:off x="11093227" y="5258373"/>
            <a:ext cx="272312" cy="399295"/>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3" name="Google Shape;233;p8"/>
          <p:cNvSpPr/>
          <p:nvPr/>
        </p:nvSpPr>
        <p:spPr>
          <a:xfrm rot="-1859408">
            <a:off x="6647951" y="2524592"/>
            <a:ext cx="272312" cy="3152326"/>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4" name="Google Shape;234;p8"/>
          <p:cNvSpPr/>
          <p:nvPr/>
        </p:nvSpPr>
        <p:spPr>
          <a:xfrm rot="-1859408">
            <a:off x="5344394" y="1142344"/>
            <a:ext cx="272312" cy="1576163"/>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5" name="Google Shape;235;p8"/>
          <p:cNvSpPr/>
          <p:nvPr/>
        </p:nvSpPr>
        <p:spPr>
          <a:xfrm rot="-1859408">
            <a:off x="4193924" y="1935918"/>
            <a:ext cx="272312" cy="4728489"/>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6" name="Google Shape;236;p8"/>
          <p:cNvSpPr/>
          <p:nvPr/>
        </p:nvSpPr>
        <p:spPr>
          <a:xfrm rot="-1859408">
            <a:off x="5507432" y="4450877"/>
            <a:ext cx="298241" cy="2449083"/>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7" name="Google Shape;237;p8"/>
          <p:cNvSpPr/>
          <p:nvPr/>
        </p:nvSpPr>
        <p:spPr>
          <a:xfrm rot="-1859408">
            <a:off x="4409000" y="3011761"/>
            <a:ext cx="272312" cy="1576163"/>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8" name="Google Shape;238;p8"/>
          <p:cNvSpPr/>
          <p:nvPr/>
        </p:nvSpPr>
        <p:spPr>
          <a:xfrm rot="-7020653">
            <a:off x="3711979" y="2606696"/>
            <a:ext cx="397415"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39" name="Google Shape;239;p8"/>
          <p:cNvSpPr/>
          <p:nvPr/>
        </p:nvSpPr>
        <p:spPr>
          <a:xfrm rot="-1859408">
            <a:off x="3296435" y="1426811"/>
            <a:ext cx="273600" cy="1050775"/>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0" name="Google Shape;240;p8"/>
          <p:cNvSpPr/>
          <p:nvPr/>
        </p:nvSpPr>
        <p:spPr>
          <a:xfrm rot="-2177006">
            <a:off x="2800272" y="1776881"/>
            <a:ext cx="272312" cy="399295"/>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1" name="Google Shape;241;p8"/>
          <p:cNvSpPr/>
          <p:nvPr/>
        </p:nvSpPr>
        <p:spPr>
          <a:xfrm rot="-1859408">
            <a:off x="2343428" y="695224"/>
            <a:ext cx="273600" cy="1050775"/>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2" name="Google Shape;242;p8"/>
          <p:cNvSpPr/>
          <p:nvPr/>
        </p:nvSpPr>
        <p:spPr>
          <a:xfrm rot="-1859408">
            <a:off x="4655224" y="1013625"/>
            <a:ext cx="272312" cy="4728489"/>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3" name="Google Shape;243;p8"/>
          <p:cNvSpPr/>
          <p:nvPr/>
        </p:nvSpPr>
        <p:spPr>
          <a:xfrm rot="-7324532">
            <a:off x="3200018" y="900787"/>
            <a:ext cx="397415"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4" name="Google Shape;244;p8"/>
          <p:cNvSpPr/>
          <p:nvPr/>
        </p:nvSpPr>
        <p:spPr>
          <a:xfrm rot="-1859408">
            <a:off x="5547773" y="6384022"/>
            <a:ext cx="260992" cy="283214"/>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5" name="Google Shape;245;p8"/>
          <p:cNvSpPr/>
          <p:nvPr/>
        </p:nvSpPr>
        <p:spPr>
          <a:xfrm rot="-1859408">
            <a:off x="6214846" y="5423408"/>
            <a:ext cx="273600" cy="1050775"/>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6" name="Google Shape;246;p8"/>
          <p:cNvSpPr/>
          <p:nvPr/>
        </p:nvSpPr>
        <p:spPr>
          <a:xfrm rot="-2177006">
            <a:off x="6653861" y="6464120"/>
            <a:ext cx="272312" cy="399295"/>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7" name="Google Shape;247;p8"/>
          <p:cNvSpPr/>
          <p:nvPr/>
        </p:nvSpPr>
        <p:spPr>
          <a:xfrm rot="-1859408">
            <a:off x="5440052" y="1446910"/>
            <a:ext cx="272312" cy="4728489"/>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8" name="Google Shape;248;p8"/>
          <p:cNvSpPr/>
          <p:nvPr/>
        </p:nvSpPr>
        <p:spPr>
          <a:xfrm rot="-1859408">
            <a:off x="6958685" y="3905001"/>
            <a:ext cx="272312" cy="3152326"/>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49" name="Google Shape;249;p8"/>
          <p:cNvSpPr/>
          <p:nvPr/>
        </p:nvSpPr>
        <p:spPr>
          <a:xfrm rot="-1859408">
            <a:off x="5655127" y="2522753"/>
            <a:ext cx="272312" cy="1576163"/>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0" name="Google Shape;250;p8"/>
          <p:cNvSpPr/>
          <p:nvPr/>
        </p:nvSpPr>
        <p:spPr>
          <a:xfrm rot="-7392669">
            <a:off x="4958107" y="2117688"/>
            <a:ext cx="397415"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1" name="Google Shape;251;p8"/>
          <p:cNvSpPr/>
          <p:nvPr/>
        </p:nvSpPr>
        <p:spPr>
          <a:xfrm rot="-1859408">
            <a:off x="4542563" y="937802"/>
            <a:ext cx="273600" cy="1050775"/>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2" name="Google Shape;252;p8"/>
          <p:cNvSpPr/>
          <p:nvPr/>
        </p:nvSpPr>
        <p:spPr>
          <a:xfrm rot="-2177006">
            <a:off x="4046400" y="1287872"/>
            <a:ext cx="272312" cy="399295"/>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3" name="Google Shape;253;p8"/>
          <p:cNvSpPr/>
          <p:nvPr/>
        </p:nvSpPr>
        <p:spPr>
          <a:xfrm rot="-1859408">
            <a:off x="3589556" y="206216"/>
            <a:ext cx="273600" cy="1050775"/>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4" name="Google Shape;254;p8"/>
          <p:cNvSpPr/>
          <p:nvPr/>
        </p:nvSpPr>
        <p:spPr>
          <a:xfrm rot="-1859408">
            <a:off x="6979797" y="5843477"/>
            <a:ext cx="273600" cy="1050775"/>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5" name="Google Shape;255;p8"/>
          <p:cNvSpPr/>
          <p:nvPr/>
        </p:nvSpPr>
        <p:spPr>
          <a:xfrm rot="-1859408">
            <a:off x="4283243" y="3749539"/>
            <a:ext cx="272312" cy="3152326"/>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6" name="Google Shape;256;p8"/>
          <p:cNvSpPr/>
          <p:nvPr/>
        </p:nvSpPr>
        <p:spPr>
          <a:xfrm rot="-1859408">
            <a:off x="2979686" y="2367290"/>
            <a:ext cx="272312" cy="1576163"/>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7" name="Google Shape;257;p8"/>
          <p:cNvSpPr/>
          <p:nvPr/>
        </p:nvSpPr>
        <p:spPr>
          <a:xfrm rot="-1859408">
            <a:off x="2981269" y="2644029"/>
            <a:ext cx="289310" cy="4387563"/>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8" name="Google Shape;258;p8"/>
          <p:cNvSpPr/>
          <p:nvPr/>
        </p:nvSpPr>
        <p:spPr>
          <a:xfrm rot="-1859408">
            <a:off x="4210343" y="5188143"/>
            <a:ext cx="268571" cy="1680917"/>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59" name="Google Shape;259;p8"/>
          <p:cNvSpPr/>
          <p:nvPr/>
        </p:nvSpPr>
        <p:spPr>
          <a:xfrm rot="-1859408">
            <a:off x="3285327" y="3699915"/>
            <a:ext cx="272312" cy="1576163"/>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0" name="Google Shape;260;p8"/>
          <p:cNvSpPr/>
          <p:nvPr/>
        </p:nvSpPr>
        <p:spPr>
          <a:xfrm rot="-7170066">
            <a:off x="2588306" y="3294850"/>
            <a:ext cx="397415"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1" name="Google Shape;261;p8"/>
          <p:cNvSpPr/>
          <p:nvPr/>
        </p:nvSpPr>
        <p:spPr>
          <a:xfrm rot="-1859408">
            <a:off x="2172763" y="2114964"/>
            <a:ext cx="273600" cy="1050775"/>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2" name="Google Shape;262;p8"/>
          <p:cNvSpPr/>
          <p:nvPr/>
        </p:nvSpPr>
        <p:spPr>
          <a:xfrm rot="-2177006">
            <a:off x="1676600" y="2465034"/>
            <a:ext cx="272312" cy="399295"/>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3" name="Google Shape;263;p8"/>
          <p:cNvSpPr/>
          <p:nvPr/>
        </p:nvSpPr>
        <p:spPr>
          <a:xfrm rot="-1859408">
            <a:off x="1219756" y="1383378"/>
            <a:ext cx="273600" cy="1050775"/>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6_Neon_Template_SlidesMania_2">
  <p:cSld name="0056_Neon_Template_SlidesMania_2">
    <p:bg>
      <p:bgPr>
        <a:solidFill>
          <a:srgbClr val="222A35"/>
        </a:solidFill>
      </p:bgPr>
    </p:bg>
    <p:spTree>
      <p:nvGrpSpPr>
        <p:cNvPr id="264" name="Shape 264"/>
        <p:cNvGrpSpPr/>
        <p:nvPr/>
      </p:nvGrpSpPr>
      <p:grpSpPr>
        <a:xfrm>
          <a:off x="0" y="0"/>
          <a:ext cx="0" cy="0"/>
          <a:chOff x="0" y="0"/>
          <a:chExt cx="0" cy="0"/>
        </a:xfrm>
      </p:grpSpPr>
      <p:sp>
        <p:nvSpPr>
          <p:cNvPr id="265" name="Google Shape;265;p9"/>
          <p:cNvSpPr/>
          <p:nvPr/>
        </p:nvSpPr>
        <p:spPr>
          <a:xfrm>
            <a:off x="4176926" y="1850462"/>
            <a:ext cx="272312" cy="324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6" name="Google Shape;266;p9"/>
          <p:cNvSpPr/>
          <p:nvPr/>
        </p:nvSpPr>
        <p:spPr>
          <a:xfrm>
            <a:off x="4618911" y="3907209"/>
            <a:ext cx="272312" cy="216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7" name="Google Shape;267;p9"/>
          <p:cNvSpPr/>
          <p:nvPr/>
        </p:nvSpPr>
        <p:spPr>
          <a:xfrm>
            <a:off x="4618911" y="2712455"/>
            <a:ext cx="272312" cy="108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8" name="Google Shape;268;p9"/>
          <p:cNvSpPr/>
          <p:nvPr/>
        </p:nvSpPr>
        <p:spPr>
          <a:xfrm rot="-3340227">
            <a:off x="4618911" y="2271313"/>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69" name="Google Shape;269;p9"/>
          <p:cNvSpPr/>
          <p:nvPr/>
        </p:nvSpPr>
        <p:spPr>
          <a:xfrm>
            <a:off x="4616401" y="1414857"/>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0" name="Google Shape;270;p9"/>
          <p:cNvSpPr/>
          <p:nvPr/>
        </p:nvSpPr>
        <p:spPr>
          <a:xfrm rot="-317598">
            <a:off x="4178627" y="1477071"/>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1" name="Google Shape;271;p9"/>
          <p:cNvSpPr/>
          <p:nvPr/>
        </p:nvSpPr>
        <p:spPr>
          <a:xfrm>
            <a:off x="4176117" y="648896"/>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2" name="Google Shape;272;p9"/>
          <p:cNvSpPr/>
          <p:nvPr/>
        </p:nvSpPr>
        <p:spPr>
          <a:xfrm>
            <a:off x="5047258" y="1471458"/>
            <a:ext cx="272312" cy="324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3" name="Google Shape;273;p9"/>
          <p:cNvSpPr/>
          <p:nvPr/>
        </p:nvSpPr>
        <p:spPr>
          <a:xfrm rot="-3340227">
            <a:off x="5058386" y="1088640"/>
            <a:ext cx="272312" cy="2736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4" name="Google Shape;274;p9"/>
          <p:cNvSpPr/>
          <p:nvPr/>
        </p:nvSpPr>
        <p:spPr>
          <a:xfrm>
            <a:off x="5046449" y="241611"/>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5" name="Google Shape;275;p9"/>
          <p:cNvSpPr/>
          <p:nvPr/>
        </p:nvSpPr>
        <p:spPr>
          <a:xfrm>
            <a:off x="4179849" y="5156319"/>
            <a:ext cx="273600" cy="72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6" name="Google Shape;276;p9"/>
          <p:cNvSpPr/>
          <p:nvPr/>
        </p:nvSpPr>
        <p:spPr>
          <a:xfrm rot="-317598">
            <a:off x="4188157" y="5954153"/>
            <a:ext cx="272312" cy="2736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7" name="Google Shape;277;p9"/>
          <p:cNvSpPr/>
          <p:nvPr/>
        </p:nvSpPr>
        <p:spPr>
          <a:xfrm>
            <a:off x="5060416" y="4792091"/>
            <a:ext cx="273600" cy="72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8" name="Google Shape;278;p9"/>
          <p:cNvSpPr/>
          <p:nvPr/>
        </p:nvSpPr>
        <p:spPr>
          <a:xfrm rot="-317598">
            <a:off x="5068724" y="5589925"/>
            <a:ext cx="272312" cy="2736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79" name="Google Shape;279;p9"/>
          <p:cNvSpPr/>
          <p:nvPr/>
        </p:nvSpPr>
        <p:spPr>
          <a:xfrm>
            <a:off x="5496962" y="2002862"/>
            <a:ext cx="272312" cy="324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0" name="Google Shape;280;p9"/>
          <p:cNvSpPr/>
          <p:nvPr/>
        </p:nvSpPr>
        <p:spPr>
          <a:xfrm>
            <a:off x="5938947" y="4059609"/>
            <a:ext cx="272312" cy="216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1" name="Google Shape;281;p9"/>
          <p:cNvSpPr/>
          <p:nvPr/>
        </p:nvSpPr>
        <p:spPr>
          <a:xfrm>
            <a:off x="5938947" y="2864855"/>
            <a:ext cx="272312" cy="108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2" name="Google Shape;282;p9"/>
          <p:cNvSpPr/>
          <p:nvPr/>
        </p:nvSpPr>
        <p:spPr>
          <a:xfrm rot="-3340227">
            <a:off x="5938947" y="2423713"/>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3" name="Google Shape;283;p9"/>
          <p:cNvSpPr/>
          <p:nvPr/>
        </p:nvSpPr>
        <p:spPr>
          <a:xfrm>
            <a:off x="5936437" y="1567257"/>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4" name="Google Shape;284;p9"/>
          <p:cNvSpPr/>
          <p:nvPr/>
        </p:nvSpPr>
        <p:spPr>
          <a:xfrm rot="-317598">
            <a:off x="5498663" y="1629471"/>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5" name="Google Shape;285;p9"/>
          <p:cNvSpPr/>
          <p:nvPr/>
        </p:nvSpPr>
        <p:spPr>
          <a:xfrm>
            <a:off x="5496153" y="801296"/>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6" name="Google Shape;286;p9"/>
          <p:cNvSpPr/>
          <p:nvPr/>
        </p:nvSpPr>
        <p:spPr>
          <a:xfrm>
            <a:off x="6367294" y="1623858"/>
            <a:ext cx="272312" cy="324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7" name="Google Shape;287;p9"/>
          <p:cNvSpPr/>
          <p:nvPr/>
        </p:nvSpPr>
        <p:spPr>
          <a:xfrm rot="-3340227">
            <a:off x="6378422" y="1241040"/>
            <a:ext cx="272312" cy="2736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8" name="Google Shape;288;p9"/>
          <p:cNvSpPr/>
          <p:nvPr/>
        </p:nvSpPr>
        <p:spPr>
          <a:xfrm>
            <a:off x="6366485" y="394011"/>
            <a:ext cx="273600" cy="72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89" name="Google Shape;289;p9"/>
          <p:cNvSpPr/>
          <p:nvPr/>
        </p:nvSpPr>
        <p:spPr>
          <a:xfrm>
            <a:off x="5499885" y="5308719"/>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0" name="Google Shape;290;p9"/>
          <p:cNvSpPr/>
          <p:nvPr/>
        </p:nvSpPr>
        <p:spPr>
          <a:xfrm rot="-317598">
            <a:off x="5508193" y="6106553"/>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1" name="Google Shape;291;p9"/>
          <p:cNvSpPr/>
          <p:nvPr/>
        </p:nvSpPr>
        <p:spPr>
          <a:xfrm>
            <a:off x="6380452" y="4944491"/>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2" name="Google Shape;292;p9"/>
          <p:cNvSpPr/>
          <p:nvPr/>
        </p:nvSpPr>
        <p:spPr>
          <a:xfrm rot="-317598">
            <a:off x="6388760" y="5742325"/>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3" name="Google Shape;293;p9"/>
          <p:cNvSpPr/>
          <p:nvPr/>
        </p:nvSpPr>
        <p:spPr>
          <a:xfrm>
            <a:off x="6826121" y="2229466"/>
            <a:ext cx="272312" cy="324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4" name="Google Shape;294;p9"/>
          <p:cNvSpPr/>
          <p:nvPr/>
        </p:nvSpPr>
        <p:spPr>
          <a:xfrm>
            <a:off x="7268106" y="4286213"/>
            <a:ext cx="272312" cy="216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5" name="Google Shape;295;p9"/>
          <p:cNvSpPr/>
          <p:nvPr/>
        </p:nvSpPr>
        <p:spPr>
          <a:xfrm>
            <a:off x="7268106" y="3091459"/>
            <a:ext cx="272312" cy="108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6" name="Google Shape;296;p9"/>
          <p:cNvSpPr/>
          <p:nvPr/>
        </p:nvSpPr>
        <p:spPr>
          <a:xfrm rot="-3340227">
            <a:off x="7268106" y="2650317"/>
            <a:ext cx="272312" cy="2736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7" name="Google Shape;297;p9"/>
          <p:cNvSpPr/>
          <p:nvPr/>
        </p:nvSpPr>
        <p:spPr>
          <a:xfrm>
            <a:off x="7265596" y="1793861"/>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8" name="Google Shape;298;p9"/>
          <p:cNvSpPr/>
          <p:nvPr/>
        </p:nvSpPr>
        <p:spPr>
          <a:xfrm rot="-317598">
            <a:off x="6827822" y="1856075"/>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299" name="Google Shape;299;p9"/>
          <p:cNvSpPr/>
          <p:nvPr/>
        </p:nvSpPr>
        <p:spPr>
          <a:xfrm>
            <a:off x="6825312" y="1027900"/>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0" name="Google Shape;300;p9"/>
          <p:cNvSpPr/>
          <p:nvPr/>
        </p:nvSpPr>
        <p:spPr>
          <a:xfrm>
            <a:off x="7696453" y="1850462"/>
            <a:ext cx="272312" cy="324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1" name="Google Shape;301;p9"/>
          <p:cNvSpPr/>
          <p:nvPr/>
        </p:nvSpPr>
        <p:spPr>
          <a:xfrm rot="-3340227">
            <a:off x="7707581" y="1467644"/>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2" name="Google Shape;302;p9"/>
          <p:cNvSpPr/>
          <p:nvPr/>
        </p:nvSpPr>
        <p:spPr>
          <a:xfrm>
            <a:off x="7695644" y="620615"/>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3" name="Google Shape;303;p9"/>
          <p:cNvSpPr/>
          <p:nvPr/>
        </p:nvSpPr>
        <p:spPr>
          <a:xfrm>
            <a:off x="6829044" y="5535323"/>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4" name="Google Shape;304;p9"/>
          <p:cNvSpPr/>
          <p:nvPr/>
        </p:nvSpPr>
        <p:spPr>
          <a:xfrm rot="-317598">
            <a:off x="6837352" y="6333157"/>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5" name="Google Shape;305;p9"/>
          <p:cNvSpPr/>
          <p:nvPr/>
        </p:nvSpPr>
        <p:spPr>
          <a:xfrm>
            <a:off x="7709611" y="5171095"/>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6" name="Google Shape;306;p9"/>
          <p:cNvSpPr/>
          <p:nvPr/>
        </p:nvSpPr>
        <p:spPr>
          <a:xfrm rot="-317598">
            <a:off x="7717919" y="596892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7" name="Google Shape;307;p9"/>
          <p:cNvSpPr/>
          <p:nvPr/>
        </p:nvSpPr>
        <p:spPr>
          <a:xfrm>
            <a:off x="7243516" y="599107"/>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8" name="Google Shape;308;p9"/>
          <p:cNvSpPr/>
          <p:nvPr/>
        </p:nvSpPr>
        <p:spPr>
          <a:xfrm>
            <a:off x="3725455" y="3024375"/>
            <a:ext cx="272312" cy="216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09" name="Google Shape;309;p9"/>
          <p:cNvSpPr/>
          <p:nvPr/>
        </p:nvSpPr>
        <p:spPr>
          <a:xfrm>
            <a:off x="3725455" y="1829621"/>
            <a:ext cx="272312" cy="108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0" name="Google Shape;310;p9"/>
          <p:cNvSpPr/>
          <p:nvPr/>
        </p:nvSpPr>
        <p:spPr>
          <a:xfrm>
            <a:off x="8130540" y="1494690"/>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1" name="Google Shape;311;p9"/>
          <p:cNvSpPr/>
          <p:nvPr/>
        </p:nvSpPr>
        <p:spPr>
          <a:xfrm>
            <a:off x="8143698" y="4815323"/>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2" name="Google Shape;312;p9"/>
          <p:cNvSpPr/>
          <p:nvPr/>
        </p:nvSpPr>
        <p:spPr>
          <a:xfrm>
            <a:off x="8612728" y="1627143"/>
            <a:ext cx="272312" cy="324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3" name="Google Shape;313;p9"/>
          <p:cNvSpPr/>
          <p:nvPr/>
        </p:nvSpPr>
        <p:spPr>
          <a:xfrm rot="-3340227">
            <a:off x="8623856" y="1244325"/>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4" name="Google Shape;314;p9"/>
          <p:cNvSpPr/>
          <p:nvPr/>
        </p:nvSpPr>
        <p:spPr>
          <a:xfrm>
            <a:off x="8611919" y="397296"/>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5" name="Google Shape;315;p9"/>
          <p:cNvSpPr/>
          <p:nvPr/>
        </p:nvSpPr>
        <p:spPr>
          <a:xfrm>
            <a:off x="8625886" y="4947776"/>
            <a:ext cx="273600" cy="72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6" name="Google Shape;316;p9"/>
          <p:cNvSpPr/>
          <p:nvPr/>
        </p:nvSpPr>
        <p:spPr>
          <a:xfrm rot="-317598">
            <a:off x="8634194" y="5745610"/>
            <a:ext cx="272312" cy="2736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7" name="Google Shape;317;p9"/>
          <p:cNvSpPr/>
          <p:nvPr/>
        </p:nvSpPr>
        <p:spPr>
          <a:xfrm>
            <a:off x="9071555" y="2232751"/>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8" name="Google Shape;318;p9"/>
          <p:cNvSpPr/>
          <p:nvPr/>
        </p:nvSpPr>
        <p:spPr>
          <a:xfrm>
            <a:off x="9513540" y="4289498"/>
            <a:ext cx="272312" cy="216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19" name="Google Shape;319;p9"/>
          <p:cNvSpPr/>
          <p:nvPr/>
        </p:nvSpPr>
        <p:spPr>
          <a:xfrm>
            <a:off x="9513540" y="3094744"/>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0" name="Google Shape;320;p9"/>
          <p:cNvSpPr/>
          <p:nvPr/>
        </p:nvSpPr>
        <p:spPr>
          <a:xfrm rot="-3340227">
            <a:off x="9513540" y="2653602"/>
            <a:ext cx="272312" cy="2736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1" name="Google Shape;321;p9"/>
          <p:cNvSpPr/>
          <p:nvPr/>
        </p:nvSpPr>
        <p:spPr>
          <a:xfrm>
            <a:off x="9511030" y="1797146"/>
            <a:ext cx="273600" cy="72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2" name="Google Shape;322;p9"/>
          <p:cNvSpPr/>
          <p:nvPr/>
        </p:nvSpPr>
        <p:spPr>
          <a:xfrm rot="-317598">
            <a:off x="9073256" y="1859360"/>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3" name="Google Shape;323;p9"/>
          <p:cNvSpPr/>
          <p:nvPr/>
        </p:nvSpPr>
        <p:spPr>
          <a:xfrm>
            <a:off x="9070746" y="1031185"/>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4" name="Google Shape;324;p9"/>
          <p:cNvSpPr/>
          <p:nvPr/>
        </p:nvSpPr>
        <p:spPr>
          <a:xfrm>
            <a:off x="9941887" y="1853747"/>
            <a:ext cx="272312" cy="324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5" name="Google Shape;325;p9"/>
          <p:cNvSpPr/>
          <p:nvPr/>
        </p:nvSpPr>
        <p:spPr>
          <a:xfrm rot="-3340227">
            <a:off x="9953015" y="147092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6" name="Google Shape;326;p9"/>
          <p:cNvSpPr/>
          <p:nvPr/>
        </p:nvSpPr>
        <p:spPr>
          <a:xfrm>
            <a:off x="9941078" y="623900"/>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7" name="Google Shape;327;p9"/>
          <p:cNvSpPr/>
          <p:nvPr/>
        </p:nvSpPr>
        <p:spPr>
          <a:xfrm>
            <a:off x="9074478" y="5538608"/>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8" name="Google Shape;328;p9"/>
          <p:cNvSpPr/>
          <p:nvPr/>
        </p:nvSpPr>
        <p:spPr>
          <a:xfrm rot="-317598">
            <a:off x="9082786" y="6336442"/>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29" name="Google Shape;329;p9"/>
          <p:cNvSpPr/>
          <p:nvPr/>
        </p:nvSpPr>
        <p:spPr>
          <a:xfrm>
            <a:off x="9955045" y="5174380"/>
            <a:ext cx="273600" cy="72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0" name="Google Shape;330;p9"/>
          <p:cNvSpPr/>
          <p:nvPr/>
        </p:nvSpPr>
        <p:spPr>
          <a:xfrm rot="-317598">
            <a:off x="9963353" y="5972214"/>
            <a:ext cx="272312" cy="2736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1" name="Google Shape;331;p9"/>
          <p:cNvSpPr/>
          <p:nvPr/>
        </p:nvSpPr>
        <p:spPr>
          <a:xfrm>
            <a:off x="9488950" y="602392"/>
            <a:ext cx="272312" cy="108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2" name="Google Shape;332;p9"/>
          <p:cNvSpPr/>
          <p:nvPr/>
        </p:nvSpPr>
        <p:spPr>
          <a:xfrm>
            <a:off x="10375974" y="1497975"/>
            <a:ext cx="272312" cy="324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3" name="Google Shape;333;p9"/>
          <p:cNvSpPr/>
          <p:nvPr/>
        </p:nvSpPr>
        <p:spPr>
          <a:xfrm>
            <a:off x="10389132" y="4818608"/>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4" name="Google Shape;334;p9"/>
          <p:cNvSpPr/>
          <p:nvPr/>
        </p:nvSpPr>
        <p:spPr>
          <a:xfrm>
            <a:off x="1519053" y="1735708"/>
            <a:ext cx="272312" cy="324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5" name="Google Shape;335;p9"/>
          <p:cNvSpPr/>
          <p:nvPr/>
        </p:nvSpPr>
        <p:spPr>
          <a:xfrm>
            <a:off x="1961038" y="3792455"/>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6" name="Google Shape;336;p9"/>
          <p:cNvSpPr/>
          <p:nvPr/>
        </p:nvSpPr>
        <p:spPr>
          <a:xfrm>
            <a:off x="1961038" y="2597701"/>
            <a:ext cx="272312" cy="108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7" name="Google Shape;337;p9"/>
          <p:cNvSpPr/>
          <p:nvPr/>
        </p:nvSpPr>
        <p:spPr>
          <a:xfrm rot="-3340227">
            <a:off x="1961038" y="2156559"/>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8" name="Google Shape;338;p9"/>
          <p:cNvSpPr/>
          <p:nvPr/>
        </p:nvSpPr>
        <p:spPr>
          <a:xfrm>
            <a:off x="1958528" y="1300103"/>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39" name="Google Shape;339;p9"/>
          <p:cNvSpPr/>
          <p:nvPr/>
        </p:nvSpPr>
        <p:spPr>
          <a:xfrm rot="-317598">
            <a:off x="1520754" y="1362317"/>
            <a:ext cx="272312" cy="2736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0" name="Google Shape;340;p9"/>
          <p:cNvSpPr/>
          <p:nvPr/>
        </p:nvSpPr>
        <p:spPr>
          <a:xfrm>
            <a:off x="1518244" y="534142"/>
            <a:ext cx="273600" cy="7200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1" name="Google Shape;341;p9"/>
          <p:cNvSpPr/>
          <p:nvPr/>
        </p:nvSpPr>
        <p:spPr>
          <a:xfrm>
            <a:off x="2389385" y="1356704"/>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2" name="Google Shape;342;p9"/>
          <p:cNvSpPr/>
          <p:nvPr/>
        </p:nvSpPr>
        <p:spPr>
          <a:xfrm rot="-3340227">
            <a:off x="2400513" y="973886"/>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3" name="Google Shape;343;p9"/>
          <p:cNvSpPr/>
          <p:nvPr/>
        </p:nvSpPr>
        <p:spPr>
          <a:xfrm>
            <a:off x="1521976" y="5041565"/>
            <a:ext cx="273600" cy="720000"/>
          </a:xfrm>
          <a:prstGeom prst="roundRect">
            <a:avLst>
              <a:gd fmla="val 50000" name="adj"/>
            </a:avLst>
          </a:prstGeom>
          <a:solidFill>
            <a:srgbClr val="E7C5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4" name="Google Shape;344;p9"/>
          <p:cNvSpPr/>
          <p:nvPr/>
        </p:nvSpPr>
        <p:spPr>
          <a:xfrm rot="-317598">
            <a:off x="1530284" y="5839399"/>
            <a:ext cx="272312" cy="273600"/>
          </a:xfrm>
          <a:prstGeom prst="roundRect">
            <a:avLst>
              <a:gd fmla="val 50000" name="adj"/>
            </a:avLst>
          </a:prstGeom>
          <a:solidFill>
            <a:srgbClr val="C6E60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5" name="Google Shape;345;p9"/>
          <p:cNvSpPr/>
          <p:nvPr/>
        </p:nvSpPr>
        <p:spPr>
          <a:xfrm>
            <a:off x="2402543" y="4677337"/>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6" name="Google Shape;346;p9"/>
          <p:cNvSpPr/>
          <p:nvPr/>
        </p:nvSpPr>
        <p:spPr>
          <a:xfrm rot="-317598">
            <a:off x="2410851" y="5475171"/>
            <a:ext cx="272312" cy="2736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7" name="Google Shape;347;p9"/>
          <p:cNvSpPr/>
          <p:nvPr/>
        </p:nvSpPr>
        <p:spPr>
          <a:xfrm>
            <a:off x="2839089" y="1888108"/>
            <a:ext cx="272312" cy="324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8" name="Google Shape;348;p9"/>
          <p:cNvSpPr/>
          <p:nvPr/>
        </p:nvSpPr>
        <p:spPr>
          <a:xfrm>
            <a:off x="3281074" y="3944855"/>
            <a:ext cx="272312"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49" name="Google Shape;349;p9"/>
          <p:cNvSpPr/>
          <p:nvPr/>
        </p:nvSpPr>
        <p:spPr>
          <a:xfrm>
            <a:off x="3281074" y="2750101"/>
            <a:ext cx="272312"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0" name="Google Shape;350;p9"/>
          <p:cNvSpPr/>
          <p:nvPr/>
        </p:nvSpPr>
        <p:spPr>
          <a:xfrm rot="-3340227">
            <a:off x="3281074" y="2308959"/>
            <a:ext cx="272312" cy="2736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1" name="Google Shape;351;p9"/>
          <p:cNvSpPr/>
          <p:nvPr/>
        </p:nvSpPr>
        <p:spPr>
          <a:xfrm>
            <a:off x="3278564" y="1452503"/>
            <a:ext cx="273600" cy="72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2" name="Google Shape;352;p9"/>
          <p:cNvSpPr/>
          <p:nvPr/>
        </p:nvSpPr>
        <p:spPr>
          <a:xfrm rot="-317598">
            <a:off x="2840790" y="1514717"/>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3" name="Google Shape;353;p9"/>
          <p:cNvSpPr/>
          <p:nvPr/>
        </p:nvSpPr>
        <p:spPr>
          <a:xfrm>
            <a:off x="2838280" y="686542"/>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4" name="Google Shape;354;p9"/>
          <p:cNvSpPr/>
          <p:nvPr/>
        </p:nvSpPr>
        <p:spPr>
          <a:xfrm>
            <a:off x="2842012" y="5193965"/>
            <a:ext cx="273600" cy="72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5" name="Google Shape;355;p9"/>
          <p:cNvSpPr/>
          <p:nvPr/>
        </p:nvSpPr>
        <p:spPr>
          <a:xfrm rot="-317598">
            <a:off x="2850320" y="5991799"/>
            <a:ext cx="272312" cy="2736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6" name="Google Shape;356;p9"/>
          <p:cNvSpPr/>
          <p:nvPr/>
        </p:nvSpPr>
        <p:spPr>
          <a:xfrm>
            <a:off x="1067582" y="2909621"/>
            <a:ext cx="272312" cy="2160000"/>
          </a:xfrm>
          <a:prstGeom prst="roundRect">
            <a:avLst>
              <a:gd fmla="val 50000" name="adj"/>
            </a:avLst>
          </a:prstGeom>
          <a:solidFill>
            <a:srgbClr val="2EF8A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7" name="Google Shape;357;p9"/>
          <p:cNvSpPr/>
          <p:nvPr/>
        </p:nvSpPr>
        <p:spPr>
          <a:xfrm>
            <a:off x="1067582" y="1714867"/>
            <a:ext cx="272312" cy="1080000"/>
          </a:xfrm>
          <a:prstGeom prst="roundRect">
            <a:avLst>
              <a:gd fmla="val 50000" name="adj"/>
            </a:avLst>
          </a:prstGeom>
          <a:solidFill>
            <a:srgbClr val="67FF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8" name="Google Shape;358;p9"/>
          <p:cNvSpPr/>
          <p:nvPr/>
        </p:nvSpPr>
        <p:spPr>
          <a:xfrm>
            <a:off x="10845439" y="4282496"/>
            <a:ext cx="272312" cy="216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59" name="Google Shape;359;p9"/>
          <p:cNvSpPr/>
          <p:nvPr/>
        </p:nvSpPr>
        <p:spPr>
          <a:xfrm>
            <a:off x="10845439" y="3087742"/>
            <a:ext cx="272312" cy="108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0" name="Google Shape;360;p9"/>
          <p:cNvSpPr/>
          <p:nvPr/>
        </p:nvSpPr>
        <p:spPr>
          <a:xfrm rot="-3340227">
            <a:off x="10845439" y="2646600"/>
            <a:ext cx="272312" cy="2736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1" name="Google Shape;361;p9"/>
          <p:cNvSpPr/>
          <p:nvPr/>
        </p:nvSpPr>
        <p:spPr>
          <a:xfrm>
            <a:off x="10842929" y="1790144"/>
            <a:ext cx="273600" cy="720000"/>
          </a:xfrm>
          <a:prstGeom prst="roundRect">
            <a:avLst>
              <a:gd fmla="val 50000" name="adj"/>
            </a:avLst>
          </a:prstGeom>
          <a:solidFill>
            <a:srgbClr val="F82D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2" name="Google Shape;362;p9"/>
          <p:cNvSpPr/>
          <p:nvPr/>
        </p:nvSpPr>
        <p:spPr>
          <a:xfrm>
            <a:off x="11273786" y="1846745"/>
            <a:ext cx="272312" cy="324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3" name="Google Shape;363;p9"/>
          <p:cNvSpPr/>
          <p:nvPr/>
        </p:nvSpPr>
        <p:spPr>
          <a:xfrm rot="-3340227">
            <a:off x="11284914" y="1463927"/>
            <a:ext cx="272312" cy="2736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4" name="Google Shape;364;p9"/>
          <p:cNvSpPr/>
          <p:nvPr/>
        </p:nvSpPr>
        <p:spPr>
          <a:xfrm>
            <a:off x="11272977" y="616898"/>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5" name="Google Shape;365;p9"/>
          <p:cNvSpPr/>
          <p:nvPr/>
        </p:nvSpPr>
        <p:spPr>
          <a:xfrm>
            <a:off x="11286944" y="5167378"/>
            <a:ext cx="273600" cy="72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6" name="Google Shape;366;p9"/>
          <p:cNvSpPr/>
          <p:nvPr/>
        </p:nvSpPr>
        <p:spPr>
          <a:xfrm rot="-317598">
            <a:off x="11295252" y="5965212"/>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7" name="Google Shape;367;p9"/>
          <p:cNvSpPr/>
          <p:nvPr/>
        </p:nvSpPr>
        <p:spPr>
          <a:xfrm>
            <a:off x="10820849" y="595390"/>
            <a:ext cx="272312" cy="1080000"/>
          </a:xfrm>
          <a:prstGeom prst="roundRect">
            <a:avLst>
              <a:gd fmla="val 50000" name="adj"/>
            </a:avLst>
          </a:prstGeom>
          <a:solidFill>
            <a:srgbClr val="FF6A6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8" name="Google Shape;368;p9"/>
          <p:cNvSpPr/>
          <p:nvPr/>
        </p:nvSpPr>
        <p:spPr>
          <a:xfrm>
            <a:off x="11707873" y="1490973"/>
            <a:ext cx="272312" cy="324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69" name="Google Shape;369;p9"/>
          <p:cNvSpPr/>
          <p:nvPr/>
        </p:nvSpPr>
        <p:spPr>
          <a:xfrm>
            <a:off x="11721031" y="4811606"/>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0" name="Google Shape;370;p9"/>
          <p:cNvSpPr/>
          <p:nvPr/>
        </p:nvSpPr>
        <p:spPr>
          <a:xfrm>
            <a:off x="201454" y="1743489"/>
            <a:ext cx="272312" cy="3240000"/>
          </a:xfrm>
          <a:prstGeom prst="roundRect">
            <a:avLst>
              <a:gd fmla="val 50000" name="adj"/>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1" name="Google Shape;371;p9"/>
          <p:cNvSpPr/>
          <p:nvPr/>
        </p:nvSpPr>
        <p:spPr>
          <a:xfrm>
            <a:off x="643439" y="3800236"/>
            <a:ext cx="272312" cy="21600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2" name="Google Shape;372;p9"/>
          <p:cNvSpPr/>
          <p:nvPr/>
        </p:nvSpPr>
        <p:spPr>
          <a:xfrm>
            <a:off x="643439" y="2605482"/>
            <a:ext cx="272312" cy="1080000"/>
          </a:xfrm>
          <a:prstGeom prst="roundRect">
            <a:avLst>
              <a:gd fmla="val 50000" name="adj"/>
            </a:avLst>
          </a:prstGeom>
          <a:solidFill>
            <a:srgbClr val="15E6CC"/>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3" name="Google Shape;373;p9"/>
          <p:cNvSpPr/>
          <p:nvPr/>
        </p:nvSpPr>
        <p:spPr>
          <a:xfrm rot="-3340227">
            <a:off x="643439" y="2164340"/>
            <a:ext cx="272312" cy="273600"/>
          </a:xfrm>
          <a:prstGeom prst="roundRect">
            <a:avLst>
              <a:gd fmla="val 50000" name="adj"/>
            </a:avLst>
          </a:prstGeom>
          <a:solidFill>
            <a:srgbClr val="01C4E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4" name="Google Shape;374;p9"/>
          <p:cNvSpPr/>
          <p:nvPr/>
        </p:nvSpPr>
        <p:spPr>
          <a:xfrm>
            <a:off x="640929" y="1307884"/>
            <a:ext cx="273600" cy="720000"/>
          </a:xfrm>
          <a:prstGeom prst="roundRect">
            <a:avLst>
              <a:gd fmla="val 50000" name="adj"/>
            </a:avLst>
          </a:prstGeom>
          <a:solidFill>
            <a:srgbClr val="2B97FA"/>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5" name="Google Shape;375;p9"/>
          <p:cNvSpPr/>
          <p:nvPr/>
        </p:nvSpPr>
        <p:spPr>
          <a:xfrm rot="-317598">
            <a:off x="203155" y="1370098"/>
            <a:ext cx="272312" cy="2736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6" name="Google Shape;376;p9"/>
          <p:cNvSpPr/>
          <p:nvPr/>
        </p:nvSpPr>
        <p:spPr>
          <a:xfrm>
            <a:off x="200645" y="541923"/>
            <a:ext cx="273600" cy="7200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7" name="Google Shape;377;p9"/>
          <p:cNvSpPr/>
          <p:nvPr/>
        </p:nvSpPr>
        <p:spPr>
          <a:xfrm>
            <a:off x="204377" y="5049346"/>
            <a:ext cx="273600" cy="720000"/>
          </a:xfrm>
          <a:prstGeom prst="roundRect">
            <a:avLst>
              <a:gd fmla="val 50000" name="adj"/>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378" name="Google Shape;378;p9"/>
          <p:cNvSpPr/>
          <p:nvPr/>
        </p:nvSpPr>
        <p:spPr>
          <a:xfrm rot="-317598">
            <a:off x="212685" y="5847180"/>
            <a:ext cx="272312" cy="273600"/>
          </a:xfrm>
          <a:prstGeom prst="roundRect">
            <a:avLst>
              <a:gd fmla="val 50000" name="adj"/>
            </a:avLst>
          </a:prstGeom>
          <a:solidFill>
            <a:srgbClr val="C501E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ustom Layout 1">
  <p:cSld name="CUSTOM">
    <p:spTree>
      <p:nvGrpSpPr>
        <p:cNvPr id="379" name="Shape 379"/>
        <p:cNvGrpSpPr/>
        <p:nvPr/>
      </p:nvGrpSpPr>
      <p:grpSpPr>
        <a:xfrm>
          <a:off x="0" y="0"/>
          <a:ext cx="0" cy="0"/>
          <a:chOff x="0" y="0"/>
          <a:chExt cx="0" cy="0"/>
        </a:xfrm>
      </p:grpSpPr>
      <p:grpSp>
        <p:nvGrpSpPr>
          <p:cNvPr id="380" name="Google Shape;380;p10"/>
          <p:cNvGrpSpPr/>
          <p:nvPr/>
        </p:nvGrpSpPr>
        <p:grpSpPr>
          <a:xfrm>
            <a:off x="0" y="0"/>
            <a:ext cx="12192000" cy="6858000"/>
            <a:chOff x="0" y="0"/>
            <a:chExt cx="12192000" cy="6858000"/>
          </a:xfrm>
        </p:grpSpPr>
        <p:sp>
          <p:nvSpPr>
            <p:cNvPr id="381" name="Google Shape;381;p1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82" name="Google Shape;382;p10">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383" name="Google Shape;383;p10"/>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3600">
                  <a:solidFill>
                    <a:srgbClr val="3F3F3F"/>
                  </a:solidFill>
                  <a:latin typeface="Poppins"/>
                  <a:ea typeface="Poppins"/>
                  <a:cs typeface="Poppins"/>
                  <a:sym typeface="Poppins"/>
                </a:rPr>
                <a:t>Free </a:t>
              </a:r>
              <a:r>
                <a:rPr lang="es-ES" sz="3600">
                  <a:solidFill>
                    <a:srgbClr val="3F3F3F"/>
                  </a:solidFill>
                  <a:latin typeface="Poppins"/>
                  <a:ea typeface="Poppins"/>
                  <a:cs typeface="Poppins"/>
                  <a:sym typeface="Poppins"/>
                </a:rPr>
                <a:t>themes and templates for </a:t>
              </a:r>
              <a:r>
                <a:rPr b="1" lang="es-ES" sz="3600">
                  <a:solidFill>
                    <a:srgbClr val="3F3F3F"/>
                  </a:solidFill>
                  <a:latin typeface="Poppins"/>
                  <a:ea typeface="Poppins"/>
                  <a:cs typeface="Poppins"/>
                  <a:sym typeface="Poppins"/>
                </a:rPr>
                <a:t>Google Slides</a:t>
              </a:r>
              <a:r>
                <a:rPr lang="es-ES" sz="3600">
                  <a:solidFill>
                    <a:srgbClr val="3F3F3F"/>
                  </a:solidFill>
                  <a:latin typeface="Poppins"/>
                  <a:ea typeface="Poppins"/>
                  <a:cs typeface="Poppins"/>
                  <a:sym typeface="Poppins"/>
                </a:rPr>
                <a:t> or </a:t>
              </a:r>
              <a:r>
                <a:rPr b="1" lang="es-ES"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s-ES"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s-ES" sz="2700">
                  <a:solidFill>
                    <a:srgbClr val="3F3F3F"/>
                  </a:solidFill>
                  <a:latin typeface="Poppins"/>
                  <a:ea typeface="Poppins"/>
                  <a:cs typeface="Poppins"/>
                  <a:sym typeface="Poppins"/>
                </a:rPr>
                <a:t>Read </a:t>
              </a:r>
              <a:r>
                <a:rPr lang="es-ES" sz="2700" u="sng">
                  <a:solidFill>
                    <a:srgbClr val="3F3F3F"/>
                  </a:solidFill>
                  <a:latin typeface="Poppins"/>
                  <a:ea typeface="Poppins"/>
                  <a:cs typeface="Poppins"/>
                  <a:sym typeface="Poppins"/>
                  <a:hlinkClick r:id="rId4"/>
                </a:rPr>
                <a:t>FAQ</a:t>
              </a:r>
              <a:r>
                <a:rPr b="1" lang="es-ES" sz="4400">
                  <a:solidFill>
                    <a:srgbClr val="FFCB25"/>
                  </a:solidFill>
                  <a:latin typeface="Poppins"/>
                  <a:ea typeface="Poppins"/>
                  <a:cs typeface="Poppins"/>
                  <a:sym typeface="Poppins"/>
                </a:rPr>
                <a:t> </a:t>
              </a:r>
              <a:r>
                <a:rPr lang="es-ES"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384" name="Google Shape;384;p1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85" name="Google Shape;385;p10">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386" name="Google Shape;386;p10">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387" name="Google Shape;387;p10">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388" name="Google Shape;388;p10">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389" name="Google Shape;389;p1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s-ES"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0"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22A35"/>
        </a:solidFill>
      </p:bgPr>
    </p:bg>
    <p:spTree>
      <p:nvGrpSpPr>
        <p:cNvPr id="5" name="Shape 5"/>
        <p:cNvGrpSpPr/>
        <p:nvPr/>
      </p:nvGrpSpPr>
      <p:grpSpPr>
        <a:xfrm>
          <a:off x="0" y="0"/>
          <a:ext cx="0" cy="0"/>
          <a:chOff x="0" y="0"/>
          <a:chExt cx="0" cy="0"/>
        </a:xfrm>
      </p:grpSpPr>
      <p:sp>
        <p:nvSpPr>
          <p:cNvPr id="6" name="Google Shape;6;p1"/>
          <p:cNvSpPr txBox="1"/>
          <p:nvPr/>
        </p:nvSpPr>
        <p:spPr>
          <a:xfrm rot="5400000">
            <a:off x="-679350" y="63509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s-ES" sz="1200">
                <a:solidFill>
                  <a:srgbClr val="C6E602"/>
                </a:solidFill>
                <a:latin typeface="Barlow Condensed"/>
                <a:ea typeface="Barlow Condensed"/>
                <a:cs typeface="Barlow Condensed"/>
                <a:sym typeface="Barlow Condensed"/>
              </a:rPr>
              <a:t>SLIDESMANIA.COM</a:t>
            </a:r>
            <a:endParaRPr sz="1200">
              <a:solidFill>
                <a:srgbClr val="C6E602"/>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6.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 Id="rId3" Type="http://schemas.openxmlformats.org/officeDocument/2006/relationships/image" Target="../media/image3.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0.xml"/><Relationship Id="rId3" Type="http://schemas.openxmlformats.org/officeDocument/2006/relationships/hyperlink" Target="https://slidesmania.com/" TargetMode="Externa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3" name="Shape 393"/>
        <p:cNvGrpSpPr/>
        <p:nvPr/>
      </p:nvGrpSpPr>
      <p:grpSpPr>
        <a:xfrm>
          <a:off x="0" y="0"/>
          <a:ext cx="0" cy="0"/>
          <a:chOff x="0" y="0"/>
          <a:chExt cx="0" cy="0"/>
        </a:xfrm>
      </p:grpSpPr>
      <p:sp>
        <p:nvSpPr>
          <p:cNvPr id="394" name="Google Shape;394;p11"/>
          <p:cNvSpPr txBox="1"/>
          <p:nvPr/>
        </p:nvSpPr>
        <p:spPr>
          <a:xfrm>
            <a:off x="3820377" y="2243591"/>
            <a:ext cx="4551246" cy="255454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i="0" lang="es-ES" sz="8000" u="none" cap="none" strike="noStrike">
                <a:solidFill>
                  <a:schemeClr val="dk1"/>
                </a:solidFill>
                <a:latin typeface="Imprima"/>
                <a:ea typeface="Imprima"/>
                <a:cs typeface="Imprima"/>
                <a:sym typeface="Imprima"/>
              </a:rPr>
              <a:t>Here goes</a:t>
            </a:r>
            <a:endParaRPr b="1" i="0" sz="8000" u="none" cap="none" strike="noStrike">
              <a:solidFill>
                <a:schemeClr val="dk1"/>
              </a:solidFill>
              <a:latin typeface="Imprima"/>
              <a:ea typeface="Imprima"/>
              <a:cs typeface="Imprima"/>
              <a:sym typeface="Imprima"/>
            </a:endParaRPr>
          </a:p>
          <a:p>
            <a:pPr indent="0" lvl="0" marL="0" marR="0" rtl="0" algn="ctr">
              <a:spcBef>
                <a:spcPts val="0"/>
              </a:spcBef>
              <a:spcAft>
                <a:spcPts val="0"/>
              </a:spcAft>
              <a:buNone/>
            </a:pPr>
            <a:r>
              <a:rPr b="1" i="0" lang="es-ES" sz="8000" u="none" cap="none" strike="noStrike">
                <a:solidFill>
                  <a:schemeClr val="dk1"/>
                </a:solidFill>
                <a:latin typeface="Imprima"/>
                <a:ea typeface="Imprima"/>
                <a:cs typeface="Imprima"/>
                <a:sym typeface="Imprima"/>
              </a:rPr>
              <a:t>your </a:t>
            </a:r>
            <a:r>
              <a:rPr b="1" i="0" lang="es-ES" sz="8000" u="none" cap="none" strike="noStrike">
                <a:solidFill>
                  <a:srgbClr val="9A27F7"/>
                </a:solidFill>
                <a:latin typeface="Imprima"/>
                <a:ea typeface="Imprima"/>
                <a:cs typeface="Imprima"/>
                <a:sym typeface="Imprima"/>
              </a:rPr>
              <a:t>title</a:t>
            </a:r>
            <a:endParaRPr b="1" i="0" sz="8000" u="none" cap="none" strike="noStrike">
              <a:solidFill>
                <a:srgbClr val="9A27F7"/>
              </a:solidFill>
              <a:latin typeface="Imprima"/>
              <a:ea typeface="Imprima"/>
              <a:cs typeface="Imprima"/>
              <a:sym typeface="Imprima"/>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8" name="Shape 398"/>
        <p:cNvGrpSpPr/>
        <p:nvPr/>
      </p:nvGrpSpPr>
      <p:grpSpPr>
        <a:xfrm>
          <a:off x="0" y="0"/>
          <a:ext cx="0" cy="0"/>
          <a:chOff x="0" y="0"/>
          <a:chExt cx="0" cy="0"/>
        </a:xfrm>
      </p:grpSpPr>
      <p:sp>
        <p:nvSpPr>
          <p:cNvPr id="399" name="Google Shape;399;p12"/>
          <p:cNvSpPr txBox="1"/>
          <p:nvPr/>
        </p:nvSpPr>
        <p:spPr>
          <a:xfrm>
            <a:off x="334295" y="1280029"/>
            <a:ext cx="456216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i="0" lang="es-ES" sz="6600" u="none" cap="none" strike="noStrike">
                <a:solidFill>
                  <a:schemeClr val="lt1"/>
                </a:solidFill>
                <a:latin typeface="Imprima"/>
                <a:ea typeface="Imprima"/>
                <a:cs typeface="Imprima"/>
                <a:sym typeface="Imprima"/>
              </a:rPr>
              <a:t>A title here</a:t>
            </a:r>
            <a:endParaRPr b="1" sz="6600">
              <a:solidFill>
                <a:schemeClr val="lt1"/>
              </a:solidFill>
              <a:latin typeface="Imprima"/>
              <a:ea typeface="Imprima"/>
              <a:cs typeface="Imprima"/>
              <a:sym typeface="Imprima"/>
            </a:endParaRPr>
          </a:p>
        </p:txBody>
      </p:sp>
      <p:sp>
        <p:nvSpPr>
          <p:cNvPr id="400" name="Google Shape;400;p12"/>
          <p:cNvSpPr txBox="1"/>
          <p:nvPr/>
        </p:nvSpPr>
        <p:spPr>
          <a:xfrm>
            <a:off x="432618" y="2796454"/>
            <a:ext cx="6666272" cy="3724096"/>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Did you know that dogs can smell your feelings?</a:t>
            </a:r>
            <a:endParaRPr/>
          </a:p>
          <a:p>
            <a:pPr indent="0" lvl="0" marL="0" marR="0" rtl="0" algn="l">
              <a:lnSpc>
                <a:spcPct val="150000"/>
              </a:lnSpc>
              <a:spcBef>
                <a:spcPts val="0"/>
              </a:spcBef>
              <a:spcAft>
                <a:spcPts val="0"/>
              </a:spcAft>
              <a:buNone/>
            </a:pPr>
            <a:r>
              <a:t/>
            </a:r>
            <a:endParaRPr sz="2400">
              <a:solidFill>
                <a:schemeClr val="lt1"/>
              </a:solidFill>
              <a:latin typeface="Imprima"/>
              <a:ea typeface="Imprima"/>
              <a:cs typeface="Imprima"/>
              <a:sym typeface="Imprima"/>
            </a:endParaRPr>
          </a:p>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Dogs can pick up on subtle changes in your scent, which can help him figure out how you are feeling, such as by smelling your perspiration when you become nervous or fearful. </a:t>
            </a:r>
            <a:endParaRPr sz="2400">
              <a:solidFill>
                <a:schemeClr val="lt1"/>
              </a:solidFill>
              <a:latin typeface="Imprima"/>
              <a:ea typeface="Imprima"/>
              <a:cs typeface="Imprima"/>
              <a:sym typeface="Imprima"/>
            </a:endParaRPr>
          </a:p>
          <a:p>
            <a:pPr indent="0" lvl="0" marL="0" marR="0" rtl="0" algn="l">
              <a:spcBef>
                <a:spcPts val="0"/>
              </a:spcBef>
              <a:spcAft>
                <a:spcPts val="0"/>
              </a:spcAft>
              <a:buNone/>
            </a:pPr>
            <a:r>
              <a:t/>
            </a:r>
            <a:endParaRPr sz="2000">
              <a:solidFill>
                <a:schemeClr val="lt1"/>
              </a:solidFill>
              <a:latin typeface="Oswald Regular"/>
              <a:ea typeface="Oswald Regular"/>
              <a:cs typeface="Oswald Regular"/>
              <a:sym typeface="Oswald Regul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 name="Shape 404"/>
        <p:cNvGrpSpPr/>
        <p:nvPr/>
      </p:nvGrpSpPr>
      <p:grpSpPr>
        <a:xfrm>
          <a:off x="0" y="0"/>
          <a:ext cx="0" cy="0"/>
          <a:chOff x="0" y="0"/>
          <a:chExt cx="0" cy="0"/>
        </a:xfrm>
      </p:grpSpPr>
      <p:grpSp>
        <p:nvGrpSpPr>
          <p:cNvPr id="405" name="Google Shape;405;p13"/>
          <p:cNvGrpSpPr/>
          <p:nvPr/>
        </p:nvGrpSpPr>
        <p:grpSpPr>
          <a:xfrm>
            <a:off x="1274917" y="1348183"/>
            <a:ext cx="8127999" cy="5105528"/>
            <a:chOff x="0" y="156569"/>
            <a:chExt cx="8127999" cy="5105528"/>
          </a:xfrm>
        </p:grpSpPr>
        <p:sp>
          <p:nvSpPr>
            <p:cNvPr id="406" name="Google Shape;406;p13"/>
            <p:cNvSpPr/>
            <p:nvPr/>
          </p:nvSpPr>
          <p:spPr>
            <a:xfrm>
              <a:off x="1532940" y="355685"/>
              <a:ext cx="4370425" cy="4370331"/>
            </a:xfrm>
            <a:prstGeom prst="ellipse">
              <a:avLst/>
            </a:prstGeom>
            <a:solidFill>
              <a:srgbClr val="F82D97"/>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13"/>
            <p:cNvSpPr txBox="1"/>
            <p:nvPr/>
          </p:nvSpPr>
          <p:spPr>
            <a:xfrm>
              <a:off x="2172974" y="995705"/>
              <a:ext cx="3090357" cy="3090291"/>
            </a:xfrm>
            <a:prstGeom prst="rect">
              <a:avLst/>
            </a:prstGeom>
            <a:noFill/>
            <a:ln>
              <a:noFill/>
            </a:ln>
          </p:spPr>
          <p:txBody>
            <a:bodyPr anchorCtr="0" anchor="ctr" bIns="114300" lIns="114300" spcFirstLastPara="1" rIns="114300" wrap="square" tIns="114300">
              <a:noAutofit/>
            </a:bodyPr>
            <a:lstStyle/>
            <a:p>
              <a:pPr indent="0" lvl="0" marL="0" marR="0" rtl="0" algn="ctr">
                <a:lnSpc>
                  <a:spcPct val="90000"/>
                </a:lnSpc>
                <a:spcBef>
                  <a:spcPts val="0"/>
                </a:spcBef>
                <a:spcAft>
                  <a:spcPts val="0"/>
                </a:spcAft>
                <a:buClr>
                  <a:srgbClr val="FFFFFF"/>
                </a:buClr>
                <a:buSzPts val="3000"/>
                <a:buFont typeface="Oswald Regular"/>
                <a:buNone/>
              </a:pPr>
              <a:r>
                <a:rPr lang="es-ES" sz="3000">
                  <a:solidFill>
                    <a:srgbClr val="FFFFFF"/>
                  </a:solidFill>
                  <a:latin typeface="Oswald Regular"/>
                  <a:ea typeface="Oswald Regular"/>
                  <a:cs typeface="Oswald Regular"/>
                  <a:sym typeface="Oswald Regular"/>
                </a:rPr>
                <a:t>Text Here</a:t>
              </a:r>
              <a:endParaRPr/>
            </a:p>
          </p:txBody>
        </p:sp>
        <p:sp>
          <p:nvSpPr>
            <p:cNvPr id="408" name="Google Shape;408;p13"/>
            <p:cNvSpPr/>
            <p:nvPr/>
          </p:nvSpPr>
          <p:spPr>
            <a:xfrm>
              <a:off x="4026611" y="156569"/>
              <a:ext cx="486054" cy="486046"/>
            </a:xfrm>
            <a:prstGeom prst="ellipse">
              <a:avLst/>
            </a:prstGeom>
            <a:solidFill>
              <a:srgbClr val="E7C500"/>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13"/>
            <p:cNvSpPr/>
            <p:nvPr/>
          </p:nvSpPr>
          <p:spPr>
            <a:xfrm>
              <a:off x="2875686" y="4401305"/>
              <a:ext cx="351942" cy="352281"/>
            </a:xfrm>
            <a:prstGeom prst="ellipse">
              <a:avLst/>
            </a:prstGeom>
            <a:solidFill>
              <a:srgbClr val="9A27F7"/>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13"/>
            <p:cNvSpPr/>
            <p:nvPr/>
          </p:nvSpPr>
          <p:spPr>
            <a:xfrm>
              <a:off x="6184595" y="2129345"/>
              <a:ext cx="351942" cy="352281"/>
            </a:xfrm>
            <a:prstGeom prst="ellipse">
              <a:avLst/>
            </a:prstGeom>
            <a:solidFill>
              <a:srgbClr val="2EF8A0"/>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13"/>
            <p:cNvSpPr/>
            <p:nvPr/>
          </p:nvSpPr>
          <p:spPr>
            <a:xfrm>
              <a:off x="4500473" y="4776051"/>
              <a:ext cx="486054" cy="486046"/>
            </a:xfrm>
            <a:prstGeom prst="ellipse">
              <a:avLst/>
            </a:prstGeom>
            <a:solidFill>
              <a:srgbClr val="2B97FA"/>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13"/>
            <p:cNvSpPr/>
            <p:nvPr/>
          </p:nvSpPr>
          <p:spPr>
            <a:xfrm>
              <a:off x="2975660" y="847347"/>
              <a:ext cx="351942" cy="352281"/>
            </a:xfrm>
            <a:prstGeom prst="ellipse">
              <a:avLst/>
            </a:prstGeom>
            <a:solidFill>
              <a:srgbClr val="C6E602"/>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13"/>
            <p:cNvSpPr/>
            <p:nvPr/>
          </p:nvSpPr>
          <p:spPr>
            <a:xfrm>
              <a:off x="1866188" y="2862499"/>
              <a:ext cx="351942" cy="352281"/>
            </a:xfrm>
            <a:prstGeom prst="ellipse">
              <a:avLst/>
            </a:prstGeom>
            <a:solidFill>
              <a:srgbClr val="FF6A62"/>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13"/>
            <p:cNvSpPr/>
            <p:nvPr/>
          </p:nvSpPr>
          <p:spPr>
            <a:xfrm>
              <a:off x="167436" y="1144489"/>
              <a:ext cx="1776780" cy="1776213"/>
            </a:xfrm>
            <a:prstGeom prst="ellipse">
              <a:avLst/>
            </a:prstGeom>
            <a:solidFill>
              <a:srgbClr val="E830CE"/>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13"/>
            <p:cNvSpPr txBox="1"/>
            <p:nvPr/>
          </p:nvSpPr>
          <p:spPr>
            <a:xfrm>
              <a:off x="427639" y="1404609"/>
              <a:ext cx="1256374" cy="1255973"/>
            </a:xfrm>
            <a:prstGeom prst="rect">
              <a:avLst/>
            </a:prstGeom>
            <a:noFill/>
            <a:ln>
              <a:noFill/>
            </a:ln>
          </p:spPr>
          <p:txBody>
            <a:bodyPr anchorCtr="0" anchor="ctr" bIns="114300" lIns="114300" spcFirstLastPara="1" rIns="114300" wrap="square" tIns="114300">
              <a:noAutofit/>
            </a:bodyPr>
            <a:lstStyle/>
            <a:p>
              <a:pPr indent="0" lvl="0" marL="0" marR="0" rtl="0" algn="ctr">
                <a:lnSpc>
                  <a:spcPct val="90000"/>
                </a:lnSpc>
                <a:spcBef>
                  <a:spcPts val="0"/>
                </a:spcBef>
                <a:spcAft>
                  <a:spcPts val="0"/>
                </a:spcAft>
                <a:buClr>
                  <a:schemeClr val="lt1"/>
                </a:buClr>
                <a:buSzPts val="3000"/>
                <a:buFont typeface="Oswald Regular"/>
                <a:buNone/>
              </a:pPr>
              <a:r>
                <a:rPr lang="es-ES" sz="3000">
                  <a:solidFill>
                    <a:schemeClr val="lt1"/>
                  </a:solidFill>
                  <a:latin typeface="Oswald Regular"/>
                  <a:ea typeface="Oswald Regular"/>
                  <a:cs typeface="Oswald Regular"/>
                  <a:sym typeface="Oswald Regular"/>
                </a:rPr>
                <a:t>Text Here</a:t>
              </a:r>
              <a:endParaRPr/>
            </a:p>
          </p:txBody>
        </p:sp>
        <p:sp>
          <p:nvSpPr>
            <p:cNvPr id="416" name="Google Shape;416;p13"/>
            <p:cNvSpPr/>
            <p:nvPr/>
          </p:nvSpPr>
          <p:spPr>
            <a:xfrm>
              <a:off x="3534867" y="862664"/>
              <a:ext cx="486054" cy="486046"/>
            </a:xfrm>
            <a:prstGeom prst="ellipse">
              <a:avLst/>
            </a:prstGeom>
            <a:solidFill>
              <a:srgbClr val="FF6A62"/>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13"/>
            <p:cNvSpPr/>
            <p:nvPr/>
          </p:nvSpPr>
          <p:spPr>
            <a:xfrm>
              <a:off x="334060" y="3441466"/>
              <a:ext cx="878636" cy="878661"/>
            </a:xfrm>
            <a:prstGeom prst="ellipse">
              <a:avLst/>
            </a:prstGeom>
            <a:solidFill>
              <a:srgbClr val="67FF6B"/>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13"/>
            <p:cNvSpPr/>
            <p:nvPr/>
          </p:nvSpPr>
          <p:spPr>
            <a:xfrm>
              <a:off x="6351219" y="308714"/>
              <a:ext cx="1776780" cy="1776213"/>
            </a:xfrm>
            <a:prstGeom prst="ellipse">
              <a:avLst/>
            </a:prstGeom>
            <a:solidFill>
              <a:srgbClr val="9A27F7"/>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13"/>
            <p:cNvSpPr txBox="1"/>
            <p:nvPr/>
          </p:nvSpPr>
          <p:spPr>
            <a:xfrm>
              <a:off x="6611422" y="568834"/>
              <a:ext cx="1256374" cy="1255973"/>
            </a:xfrm>
            <a:prstGeom prst="rect">
              <a:avLst/>
            </a:prstGeom>
            <a:noFill/>
            <a:ln>
              <a:noFill/>
            </a:ln>
          </p:spPr>
          <p:txBody>
            <a:bodyPr anchorCtr="0" anchor="ctr" bIns="114300" lIns="114300" spcFirstLastPara="1" rIns="114300" wrap="square" tIns="114300">
              <a:noAutofit/>
            </a:bodyPr>
            <a:lstStyle/>
            <a:p>
              <a:pPr indent="0" lvl="0" marL="0" marR="0" rtl="0" algn="ctr">
                <a:lnSpc>
                  <a:spcPct val="90000"/>
                </a:lnSpc>
                <a:spcBef>
                  <a:spcPts val="0"/>
                </a:spcBef>
                <a:spcAft>
                  <a:spcPts val="0"/>
                </a:spcAft>
                <a:buClr>
                  <a:srgbClr val="FFFFFF"/>
                </a:buClr>
                <a:buSzPts val="3000"/>
                <a:buFont typeface="Oswald Regular"/>
                <a:buNone/>
              </a:pPr>
              <a:r>
                <a:rPr lang="es-ES" sz="3000">
                  <a:solidFill>
                    <a:srgbClr val="FFFFFF"/>
                  </a:solidFill>
                  <a:latin typeface="Oswald Regular"/>
                  <a:ea typeface="Oswald Regular"/>
                  <a:cs typeface="Oswald Regular"/>
                  <a:sym typeface="Oswald Regular"/>
                </a:rPr>
                <a:t>Text Here</a:t>
              </a:r>
              <a:endParaRPr/>
            </a:p>
          </p:txBody>
        </p:sp>
        <p:sp>
          <p:nvSpPr>
            <p:cNvPr id="420" name="Google Shape;420;p13"/>
            <p:cNvSpPr/>
            <p:nvPr/>
          </p:nvSpPr>
          <p:spPr>
            <a:xfrm>
              <a:off x="5558739" y="1535062"/>
              <a:ext cx="486054" cy="486046"/>
            </a:xfrm>
            <a:prstGeom prst="ellipse">
              <a:avLst/>
            </a:prstGeom>
            <a:solidFill>
              <a:srgbClr val="67FF6B"/>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13"/>
            <p:cNvSpPr/>
            <p:nvPr/>
          </p:nvSpPr>
          <p:spPr>
            <a:xfrm>
              <a:off x="0" y="4487078"/>
              <a:ext cx="351942" cy="352281"/>
            </a:xfrm>
            <a:prstGeom prst="ellipse">
              <a:avLst/>
            </a:prstGeom>
            <a:solidFill>
              <a:srgbClr val="C6E602"/>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13"/>
            <p:cNvSpPr/>
            <p:nvPr/>
          </p:nvSpPr>
          <p:spPr>
            <a:xfrm>
              <a:off x="3509670" y="3985715"/>
              <a:ext cx="351942" cy="352281"/>
            </a:xfrm>
            <a:prstGeom prst="ellipse">
              <a:avLst/>
            </a:prstGeom>
            <a:solidFill>
              <a:srgbClr val="15E6CC"/>
            </a:solidFill>
            <a:ln cap="flat" cmpd="sng" w="12700">
              <a:solidFill>
                <a:schemeClr val="lt1"/>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3" name="Google Shape;423;p13"/>
          <p:cNvSpPr txBox="1"/>
          <p:nvPr/>
        </p:nvSpPr>
        <p:spPr>
          <a:xfrm>
            <a:off x="294966" y="247719"/>
            <a:ext cx="456216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6600">
                <a:solidFill>
                  <a:schemeClr val="lt1"/>
                </a:solidFill>
                <a:latin typeface="Imprima"/>
                <a:ea typeface="Imprima"/>
                <a:cs typeface="Imprima"/>
                <a:sym typeface="Imprima"/>
              </a:rPr>
              <a:t>A title here</a:t>
            </a:r>
            <a:endParaRPr b="1" sz="6600">
              <a:solidFill>
                <a:schemeClr val="lt1"/>
              </a:solidFill>
              <a:latin typeface="Imprima"/>
              <a:ea typeface="Imprima"/>
              <a:cs typeface="Imprima"/>
              <a:sym typeface="Imprima"/>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427" name="Shape 427"/>
        <p:cNvGrpSpPr/>
        <p:nvPr/>
      </p:nvGrpSpPr>
      <p:grpSpPr>
        <a:xfrm>
          <a:off x="0" y="0"/>
          <a:ext cx="0" cy="0"/>
          <a:chOff x="0" y="0"/>
          <a:chExt cx="0" cy="0"/>
        </a:xfrm>
      </p:grpSpPr>
      <p:sp>
        <p:nvSpPr>
          <p:cNvPr id="428" name="Google Shape;428;p14"/>
          <p:cNvSpPr txBox="1"/>
          <p:nvPr/>
        </p:nvSpPr>
        <p:spPr>
          <a:xfrm>
            <a:off x="4375355" y="5982136"/>
            <a:ext cx="7718115" cy="646331"/>
          </a:xfrm>
          <a:prstGeom prst="rect">
            <a:avLst/>
          </a:prstGeom>
          <a:noFill/>
          <a:ln>
            <a:noFill/>
          </a:ln>
        </p:spPr>
        <p:txBody>
          <a:bodyPr anchorCtr="0" anchor="t" bIns="45700" lIns="91425" spcFirstLastPara="1" rIns="91425" wrap="square" tIns="45700">
            <a:noAutofit/>
          </a:bodyPr>
          <a:lstStyle/>
          <a:p>
            <a:pPr indent="0" lvl="0" marL="0" marR="0" rtl="0" algn="r">
              <a:spcBef>
                <a:spcPts val="0"/>
              </a:spcBef>
              <a:spcAft>
                <a:spcPts val="0"/>
              </a:spcAft>
              <a:buNone/>
            </a:pPr>
            <a:r>
              <a:rPr b="1" lang="es-ES" sz="3600">
                <a:solidFill>
                  <a:schemeClr val="lt1"/>
                </a:solidFill>
                <a:latin typeface="Imprima"/>
                <a:ea typeface="Imprima"/>
                <a:cs typeface="Imprima"/>
                <a:sym typeface="Imprima"/>
              </a:rPr>
              <a:t>Add your pictures as backgrounds</a:t>
            </a:r>
            <a:endParaRPr b="1" sz="3600">
              <a:solidFill>
                <a:schemeClr val="lt1"/>
              </a:solidFill>
              <a:latin typeface="Imprima"/>
              <a:ea typeface="Imprima"/>
              <a:cs typeface="Imprima"/>
              <a:sym typeface="Imprima"/>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2" name="Shape 432"/>
        <p:cNvGrpSpPr/>
        <p:nvPr/>
      </p:nvGrpSpPr>
      <p:grpSpPr>
        <a:xfrm>
          <a:off x="0" y="0"/>
          <a:ext cx="0" cy="0"/>
          <a:chOff x="0" y="0"/>
          <a:chExt cx="0" cy="0"/>
        </a:xfrm>
      </p:grpSpPr>
      <p:sp>
        <p:nvSpPr>
          <p:cNvPr id="433" name="Google Shape;433;p15"/>
          <p:cNvSpPr txBox="1"/>
          <p:nvPr/>
        </p:nvSpPr>
        <p:spPr>
          <a:xfrm>
            <a:off x="5738685" y="1179494"/>
            <a:ext cx="5991199" cy="4247317"/>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Did you know that a cat uses its whiskers as feelers to determine if a space is too small to squeeze through?</a:t>
            </a:r>
            <a:endParaRPr/>
          </a:p>
          <a:p>
            <a:pPr indent="0" lvl="0" marL="0" marR="0" rtl="0" algn="l">
              <a:lnSpc>
                <a:spcPct val="150000"/>
              </a:lnSpc>
              <a:spcBef>
                <a:spcPts val="0"/>
              </a:spcBef>
              <a:spcAft>
                <a:spcPts val="0"/>
              </a:spcAft>
              <a:buNone/>
            </a:pPr>
            <a:r>
              <a:t/>
            </a:r>
            <a:endParaRPr sz="2400">
              <a:solidFill>
                <a:schemeClr val="lt1"/>
              </a:solidFill>
              <a:latin typeface="Imprima"/>
              <a:ea typeface="Imprima"/>
              <a:cs typeface="Imprima"/>
              <a:sym typeface="Imprima"/>
            </a:endParaRPr>
          </a:p>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Also, cats love to sleep. A fifteen-year-old cat has probably spent ten years of its life sleeping.</a:t>
            </a:r>
            <a:endParaRPr/>
          </a:p>
          <a:p>
            <a:pPr indent="0" lvl="0" marL="0" marR="0" rtl="0" algn="l">
              <a:spcBef>
                <a:spcPts val="0"/>
              </a:spcBef>
              <a:spcAft>
                <a:spcPts val="0"/>
              </a:spcAft>
              <a:buNone/>
            </a:pPr>
            <a:r>
              <a:t/>
            </a:r>
            <a:endParaRPr sz="1800">
              <a:solidFill>
                <a:schemeClr val="dk1"/>
              </a:solidFill>
              <a:latin typeface="Calibri"/>
              <a:ea typeface="Calibri"/>
              <a:cs typeface="Calibri"/>
              <a:sym typeface="Calibri"/>
            </a:endParaRPr>
          </a:p>
        </p:txBody>
      </p:sp>
      <p:sp>
        <p:nvSpPr>
          <p:cNvPr id="434" name="Google Shape;434;p15"/>
          <p:cNvSpPr txBox="1"/>
          <p:nvPr/>
        </p:nvSpPr>
        <p:spPr>
          <a:xfrm>
            <a:off x="314630" y="237810"/>
            <a:ext cx="456216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6600">
                <a:solidFill>
                  <a:schemeClr val="lt1"/>
                </a:solidFill>
                <a:latin typeface="Imprima"/>
                <a:ea typeface="Imprima"/>
                <a:cs typeface="Imprima"/>
                <a:sym typeface="Imprima"/>
              </a:rPr>
              <a:t>A title here</a:t>
            </a:r>
            <a:endParaRPr b="1" sz="6600">
              <a:solidFill>
                <a:schemeClr val="lt1"/>
              </a:solidFill>
              <a:latin typeface="Imprima"/>
              <a:ea typeface="Imprima"/>
              <a:cs typeface="Imprima"/>
              <a:sym typeface="Imprima"/>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8" name="Shape 438"/>
        <p:cNvGrpSpPr/>
        <p:nvPr/>
      </p:nvGrpSpPr>
      <p:grpSpPr>
        <a:xfrm>
          <a:off x="0" y="0"/>
          <a:ext cx="0" cy="0"/>
          <a:chOff x="0" y="0"/>
          <a:chExt cx="0" cy="0"/>
        </a:xfrm>
      </p:grpSpPr>
      <p:sp>
        <p:nvSpPr>
          <p:cNvPr id="439" name="Google Shape;439;p16"/>
          <p:cNvSpPr/>
          <p:nvPr/>
        </p:nvSpPr>
        <p:spPr>
          <a:xfrm>
            <a:off x="158098" y="1886760"/>
            <a:ext cx="2994546" cy="4524906"/>
          </a:xfrm>
          <a:prstGeom prst="rect">
            <a:avLst/>
          </a:prstGeom>
          <a:solidFill>
            <a:srgbClr val="0070C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chemeClr val="lt1"/>
              </a:solidFill>
              <a:latin typeface="Imprima"/>
              <a:ea typeface="Imprima"/>
              <a:cs typeface="Imprima"/>
              <a:sym typeface="Imprima"/>
            </a:endParaRPr>
          </a:p>
        </p:txBody>
      </p:sp>
      <p:pic>
        <p:nvPicPr>
          <p:cNvPr id="440" name="Google Shape;440;p16"/>
          <p:cNvPicPr preferRelativeResize="0"/>
          <p:nvPr/>
        </p:nvPicPr>
        <p:blipFill rotWithShape="1">
          <a:blip r:embed="rId3">
            <a:alphaModFix/>
          </a:blip>
          <a:srcRect b="0" l="0" r="0" t="0"/>
          <a:stretch/>
        </p:blipFill>
        <p:spPr>
          <a:xfrm>
            <a:off x="311789" y="1974217"/>
            <a:ext cx="2696994" cy="2174996"/>
          </a:xfrm>
          <a:prstGeom prst="rect">
            <a:avLst/>
          </a:prstGeom>
          <a:noFill/>
          <a:ln>
            <a:noFill/>
          </a:ln>
        </p:spPr>
      </p:pic>
      <p:sp>
        <p:nvSpPr>
          <p:cNvPr id="441" name="Google Shape;441;p16"/>
          <p:cNvSpPr/>
          <p:nvPr/>
        </p:nvSpPr>
        <p:spPr>
          <a:xfrm>
            <a:off x="285917" y="4530630"/>
            <a:ext cx="2738907" cy="13490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ES" sz="2000">
                <a:solidFill>
                  <a:schemeClr val="lt1"/>
                </a:solidFill>
                <a:latin typeface="Imprima"/>
                <a:ea typeface="Imprima"/>
                <a:cs typeface="Imprima"/>
                <a:sym typeface="Imprima"/>
              </a:rPr>
              <a:t>Lorem ipsum dolor sit amet, consectetuer adipiscing elit. Aenean commodo ligula eget dolor. Aenean massa.</a:t>
            </a:r>
            <a:endParaRPr b="0" i="0" sz="2000" u="none" cap="none" strike="noStrike">
              <a:solidFill>
                <a:schemeClr val="lt1"/>
              </a:solidFill>
              <a:latin typeface="Imprima"/>
              <a:ea typeface="Imprima"/>
              <a:cs typeface="Imprima"/>
              <a:sym typeface="Imprima"/>
            </a:endParaRPr>
          </a:p>
        </p:txBody>
      </p:sp>
      <p:sp>
        <p:nvSpPr>
          <p:cNvPr id="442" name="Google Shape;442;p16"/>
          <p:cNvSpPr/>
          <p:nvPr/>
        </p:nvSpPr>
        <p:spPr>
          <a:xfrm>
            <a:off x="3130951" y="1886760"/>
            <a:ext cx="2994546" cy="4524906"/>
          </a:xfrm>
          <a:prstGeom prst="rect">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chemeClr val="lt1"/>
              </a:solidFill>
              <a:latin typeface="Imprima"/>
              <a:ea typeface="Imprima"/>
              <a:cs typeface="Imprima"/>
              <a:sym typeface="Imprima"/>
            </a:endParaRPr>
          </a:p>
        </p:txBody>
      </p:sp>
      <p:pic>
        <p:nvPicPr>
          <p:cNvPr id="443" name="Google Shape;443;p16"/>
          <p:cNvPicPr preferRelativeResize="0"/>
          <p:nvPr/>
        </p:nvPicPr>
        <p:blipFill rotWithShape="1">
          <a:blip r:embed="rId3">
            <a:alphaModFix/>
          </a:blip>
          <a:srcRect b="0" l="0" r="0" t="0"/>
          <a:stretch/>
        </p:blipFill>
        <p:spPr>
          <a:xfrm>
            <a:off x="3284642" y="1974217"/>
            <a:ext cx="2696994" cy="2174996"/>
          </a:xfrm>
          <a:prstGeom prst="rect">
            <a:avLst/>
          </a:prstGeom>
          <a:noFill/>
          <a:ln>
            <a:noFill/>
          </a:ln>
        </p:spPr>
      </p:pic>
      <p:sp>
        <p:nvSpPr>
          <p:cNvPr id="444" name="Google Shape;444;p16"/>
          <p:cNvSpPr/>
          <p:nvPr/>
        </p:nvSpPr>
        <p:spPr>
          <a:xfrm>
            <a:off x="6098725" y="1886760"/>
            <a:ext cx="2994546" cy="4524906"/>
          </a:xfrm>
          <a:prstGeom prst="rect">
            <a:avLst/>
          </a:prstGeom>
          <a:solidFill>
            <a:srgbClr val="E830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chemeClr val="lt1"/>
              </a:solidFill>
              <a:latin typeface="Imprima"/>
              <a:ea typeface="Imprima"/>
              <a:cs typeface="Imprima"/>
              <a:sym typeface="Imprima"/>
            </a:endParaRPr>
          </a:p>
        </p:txBody>
      </p:sp>
      <p:pic>
        <p:nvPicPr>
          <p:cNvPr id="445" name="Google Shape;445;p16"/>
          <p:cNvPicPr preferRelativeResize="0"/>
          <p:nvPr/>
        </p:nvPicPr>
        <p:blipFill rotWithShape="1">
          <a:blip r:embed="rId3">
            <a:alphaModFix/>
          </a:blip>
          <a:srcRect b="0" l="0" r="0" t="0"/>
          <a:stretch/>
        </p:blipFill>
        <p:spPr>
          <a:xfrm>
            <a:off x="6252416" y="1974217"/>
            <a:ext cx="2696994" cy="2174996"/>
          </a:xfrm>
          <a:prstGeom prst="rect">
            <a:avLst/>
          </a:prstGeom>
          <a:noFill/>
          <a:ln>
            <a:noFill/>
          </a:ln>
        </p:spPr>
      </p:pic>
      <p:sp>
        <p:nvSpPr>
          <p:cNvPr id="446" name="Google Shape;446;p16"/>
          <p:cNvSpPr/>
          <p:nvPr/>
        </p:nvSpPr>
        <p:spPr>
          <a:xfrm>
            <a:off x="9071578" y="1886760"/>
            <a:ext cx="2994546" cy="4524906"/>
          </a:xfrm>
          <a:prstGeom prst="rect">
            <a:avLst/>
          </a:prstGeom>
          <a:solidFill>
            <a:srgbClr val="9A27F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2400">
              <a:solidFill>
                <a:schemeClr val="lt1"/>
              </a:solidFill>
              <a:latin typeface="Imprima"/>
              <a:ea typeface="Imprima"/>
              <a:cs typeface="Imprima"/>
              <a:sym typeface="Imprima"/>
            </a:endParaRPr>
          </a:p>
        </p:txBody>
      </p:sp>
      <p:pic>
        <p:nvPicPr>
          <p:cNvPr id="447" name="Google Shape;447;p16"/>
          <p:cNvPicPr preferRelativeResize="0"/>
          <p:nvPr/>
        </p:nvPicPr>
        <p:blipFill rotWithShape="1">
          <a:blip r:embed="rId3">
            <a:alphaModFix/>
          </a:blip>
          <a:srcRect b="0" l="0" r="0" t="0"/>
          <a:stretch/>
        </p:blipFill>
        <p:spPr>
          <a:xfrm>
            <a:off x="9225269" y="1974217"/>
            <a:ext cx="2696994" cy="2174996"/>
          </a:xfrm>
          <a:prstGeom prst="rect">
            <a:avLst/>
          </a:prstGeom>
          <a:noFill/>
          <a:ln>
            <a:noFill/>
          </a:ln>
        </p:spPr>
      </p:pic>
      <p:sp>
        <p:nvSpPr>
          <p:cNvPr id="448" name="Google Shape;448;p16"/>
          <p:cNvSpPr/>
          <p:nvPr/>
        </p:nvSpPr>
        <p:spPr>
          <a:xfrm>
            <a:off x="3231998" y="4530630"/>
            <a:ext cx="2738907" cy="13490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ES" sz="2000">
                <a:solidFill>
                  <a:schemeClr val="lt1"/>
                </a:solidFill>
                <a:latin typeface="Imprima"/>
                <a:ea typeface="Imprima"/>
                <a:cs typeface="Imprima"/>
                <a:sym typeface="Imprima"/>
              </a:rPr>
              <a:t>Lorem ipsum dolor sit amet, consectetuer adipiscing elit. Aenean commodo ligula eget dolor. Aenean massa.</a:t>
            </a:r>
            <a:endParaRPr b="0" i="0" sz="2000" u="none" cap="none" strike="noStrike">
              <a:solidFill>
                <a:schemeClr val="lt1"/>
              </a:solidFill>
              <a:latin typeface="Imprima"/>
              <a:ea typeface="Imprima"/>
              <a:cs typeface="Imprima"/>
              <a:sym typeface="Imprima"/>
            </a:endParaRPr>
          </a:p>
        </p:txBody>
      </p:sp>
      <p:sp>
        <p:nvSpPr>
          <p:cNvPr id="449" name="Google Shape;449;p16"/>
          <p:cNvSpPr/>
          <p:nvPr/>
        </p:nvSpPr>
        <p:spPr>
          <a:xfrm>
            <a:off x="6238406" y="4530630"/>
            <a:ext cx="2738907" cy="13490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ES" sz="2000">
                <a:solidFill>
                  <a:schemeClr val="lt1"/>
                </a:solidFill>
                <a:latin typeface="Imprima"/>
                <a:ea typeface="Imprima"/>
                <a:cs typeface="Imprima"/>
                <a:sym typeface="Imprima"/>
              </a:rPr>
              <a:t>Lorem ipsum dolor sit amet, consectetuer adipiscing elit. Aenean commodo ligula eget dolor. Aenean massa.</a:t>
            </a:r>
            <a:endParaRPr b="0" i="0" sz="2000" u="none" cap="none" strike="noStrike">
              <a:solidFill>
                <a:schemeClr val="lt1"/>
              </a:solidFill>
              <a:latin typeface="Imprima"/>
              <a:ea typeface="Imprima"/>
              <a:cs typeface="Imprima"/>
              <a:sym typeface="Imprima"/>
            </a:endParaRPr>
          </a:p>
        </p:txBody>
      </p:sp>
      <p:sp>
        <p:nvSpPr>
          <p:cNvPr id="450" name="Google Shape;450;p16"/>
          <p:cNvSpPr/>
          <p:nvPr/>
        </p:nvSpPr>
        <p:spPr>
          <a:xfrm>
            <a:off x="9184487" y="4530630"/>
            <a:ext cx="2738907" cy="134906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s-ES" sz="2000">
                <a:solidFill>
                  <a:schemeClr val="lt1"/>
                </a:solidFill>
                <a:latin typeface="Imprima"/>
                <a:ea typeface="Imprima"/>
                <a:cs typeface="Imprima"/>
                <a:sym typeface="Imprima"/>
              </a:rPr>
              <a:t>Lorem ipsum dolor sit amet, consectetuer adipiscing elit. Aenean commodo ligula eget dolor. Aenean massa.</a:t>
            </a:r>
            <a:endParaRPr b="0" i="0" sz="2000" u="none" cap="none" strike="noStrike">
              <a:solidFill>
                <a:schemeClr val="lt1"/>
              </a:solidFill>
              <a:latin typeface="Imprima"/>
              <a:ea typeface="Imprima"/>
              <a:cs typeface="Imprima"/>
              <a:sym typeface="Imprima"/>
            </a:endParaRPr>
          </a:p>
        </p:txBody>
      </p:sp>
      <p:sp>
        <p:nvSpPr>
          <p:cNvPr id="451" name="Google Shape;451;p16"/>
          <p:cNvSpPr txBox="1"/>
          <p:nvPr/>
        </p:nvSpPr>
        <p:spPr>
          <a:xfrm>
            <a:off x="158098" y="392471"/>
            <a:ext cx="456216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6600">
                <a:solidFill>
                  <a:schemeClr val="lt1"/>
                </a:solidFill>
                <a:latin typeface="Imprima"/>
                <a:ea typeface="Imprima"/>
                <a:cs typeface="Imprima"/>
                <a:sym typeface="Imprima"/>
              </a:rPr>
              <a:t>A title here</a:t>
            </a:r>
            <a:endParaRPr b="1" sz="6600">
              <a:solidFill>
                <a:schemeClr val="lt1"/>
              </a:solidFill>
              <a:latin typeface="Imprima"/>
              <a:ea typeface="Imprima"/>
              <a:cs typeface="Imprima"/>
              <a:sym typeface="Imprima"/>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5" name="Shape 455"/>
        <p:cNvGrpSpPr/>
        <p:nvPr/>
      </p:nvGrpSpPr>
      <p:grpSpPr>
        <a:xfrm>
          <a:off x="0" y="0"/>
          <a:ext cx="0" cy="0"/>
          <a:chOff x="0" y="0"/>
          <a:chExt cx="0" cy="0"/>
        </a:xfrm>
      </p:grpSpPr>
      <p:grpSp>
        <p:nvGrpSpPr>
          <p:cNvPr id="456" name="Google Shape;456;p17"/>
          <p:cNvGrpSpPr/>
          <p:nvPr/>
        </p:nvGrpSpPr>
        <p:grpSpPr>
          <a:xfrm>
            <a:off x="3234813" y="2690249"/>
            <a:ext cx="7993695" cy="1307712"/>
            <a:chOff x="1920" y="132390"/>
            <a:chExt cx="6551360" cy="935908"/>
          </a:xfrm>
        </p:grpSpPr>
        <p:sp>
          <p:nvSpPr>
            <p:cNvPr id="457" name="Google Shape;457;p17"/>
            <p:cNvSpPr/>
            <p:nvPr/>
          </p:nvSpPr>
          <p:spPr>
            <a:xfrm>
              <a:off x="1920" y="132390"/>
              <a:ext cx="2339771" cy="935908"/>
            </a:xfrm>
            <a:prstGeom prst="chevron">
              <a:avLst>
                <a:gd fmla="val 50000" name="adj"/>
              </a:avLst>
            </a:prstGeom>
            <a:solidFill>
              <a:srgbClr val="E830CE"/>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Imprima"/>
                <a:ea typeface="Imprima"/>
                <a:cs typeface="Imprima"/>
                <a:sym typeface="Imprima"/>
              </a:endParaRPr>
            </a:p>
          </p:txBody>
        </p:sp>
        <p:sp>
          <p:nvSpPr>
            <p:cNvPr id="458" name="Google Shape;458;p17"/>
            <p:cNvSpPr txBox="1"/>
            <p:nvPr/>
          </p:nvSpPr>
          <p:spPr>
            <a:xfrm>
              <a:off x="469874" y="132390"/>
              <a:ext cx="1403863" cy="935908"/>
            </a:xfrm>
            <a:prstGeom prst="rect">
              <a:avLst/>
            </a:prstGeom>
            <a:noFill/>
            <a:ln>
              <a:noFill/>
            </a:ln>
          </p:spPr>
          <p:txBody>
            <a:bodyPr anchorCtr="0" anchor="ctr" bIns="64000" lIns="192000" spcFirstLastPara="1" rIns="64000" wrap="square" tIns="64000">
              <a:noAutofit/>
            </a:bodyPr>
            <a:lstStyle/>
            <a:p>
              <a:pPr indent="0" lvl="0" marL="0" marR="0" rtl="0" algn="ctr">
                <a:lnSpc>
                  <a:spcPct val="90000"/>
                </a:lnSpc>
                <a:spcBef>
                  <a:spcPts val="0"/>
                </a:spcBef>
                <a:spcAft>
                  <a:spcPts val="0"/>
                </a:spcAft>
                <a:buClr>
                  <a:srgbClr val="000000"/>
                </a:buClr>
                <a:buSzPts val="4800"/>
                <a:buFont typeface="Arial"/>
                <a:buNone/>
              </a:pPr>
              <a:r>
                <a:rPr b="0" i="0" lang="es-ES" sz="6000" u="none" cap="none" strike="noStrike">
                  <a:solidFill>
                    <a:schemeClr val="lt1"/>
                  </a:solidFill>
                  <a:latin typeface="Imprima"/>
                  <a:ea typeface="Imprima"/>
                  <a:cs typeface="Imprima"/>
                  <a:sym typeface="Imprima"/>
                </a:rPr>
                <a:t>#1</a:t>
              </a:r>
              <a:endParaRPr b="0" i="0" sz="6000" u="none" cap="none" strike="noStrike">
                <a:solidFill>
                  <a:schemeClr val="lt1"/>
                </a:solidFill>
                <a:latin typeface="Imprima"/>
                <a:ea typeface="Imprima"/>
                <a:cs typeface="Imprima"/>
                <a:sym typeface="Imprima"/>
              </a:endParaRPr>
            </a:p>
          </p:txBody>
        </p:sp>
        <p:sp>
          <p:nvSpPr>
            <p:cNvPr id="459" name="Google Shape;459;p17"/>
            <p:cNvSpPr/>
            <p:nvPr/>
          </p:nvSpPr>
          <p:spPr>
            <a:xfrm>
              <a:off x="2107715" y="132390"/>
              <a:ext cx="2339771" cy="935908"/>
            </a:xfrm>
            <a:prstGeom prst="chevron">
              <a:avLst>
                <a:gd fmla="val 50000" name="adj"/>
              </a:avLst>
            </a:prstGeom>
            <a:solidFill>
              <a:srgbClr val="15E6CC"/>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Imprima"/>
                <a:ea typeface="Imprima"/>
                <a:cs typeface="Imprima"/>
                <a:sym typeface="Imprima"/>
              </a:endParaRPr>
            </a:p>
          </p:txBody>
        </p:sp>
        <p:sp>
          <p:nvSpPr>
            <p:cNvPr id="460" name="Google Shape;460;p17"/>
            <p:cNvSpPr txBox="1"/>
            <p:nvPr/>
          </p:nvSpPr>
          <p:spPr>
            <a:xfrm>
              <a:off x="2575669" y="132390"/>
              <a:ext cx="1403863" cy="935908"/>
            </a:xfrm>
            <a:prstGeom prst="rect">
              <a:avLst/>
            </a:prstGeom>
            <a:noFill/>
            <a:ln>
              <a:noFill/>
            </a:ln>
          </p:spPr>
          <p:txBody>
            <a:bodyPr anchorCtr="0" anchor="ctr" bIns="64000" lIns="192000" spcFirstLastPara="1" rIns="64000" wrap="square" tIns="64000">
              <a:noAutofit/>
            </a:bodyPr>
            <a:lstStyle/>
            <a:p>
              <a:pPr indent="0" lvl="0" marL="0" marR="0" rtl="0" algn="ctr">
                <a:lnSpc>
                  <a:spcPct val="90000"/>
                </a:lnSpc>
                <a:spcBef>
                  <a:spcPts val="0"/>
                </a:spcBef>
                <a:spcAft>
                  <a:spcPts val="0"/>
                </a:spcAft>
                <a:buClr>
                  <a:srgbClr val="000000"/>
                </a:buClr>
                <a:buSzPts val="4800"/>
                <a:buFont typeface="Arial"/>
                <a:buNone/>
              </a:pPr>
              <a:r>
                <a:rPr b="0" i="0" lang="es-ES" sz="6000" u="none" cap="none" strike="noStrike">
                  <a:solidFill>
                    <a:schemeClr val="lt1"/>
                  </a:solidFill>
                  <a:latin typeface="Imprima"/>
                  <a:ea typeface="Imprima"/>
                  <a:cs typeface="Imprima"/>
                  <a:sym typeface="Imprima"/>
                </a:rPr>
                <a:t>#2</a:t>
              </a:r>
              <a:endParaRPr b="0" i="0" sz="6000" u="none" cap="none" strike="noStrike">
                <a:solidFill>
                  <a:schemeClr val="lt1"/>
                </a:solidFill>
                <a:latin typeface="Imprima"/>
                <a:ea typeface="Imprima"/>
                <a:cs typeface="Imprima"/>
                <a:sym typeface="Imprima"/>
              </a:endParaRPr>
            </a:p>
          </p:txBody>
        </p:sp>
        <p:sp>
          <p:nvSpPr>
            <p:cNvPr id="461" name="Google Shape;461;p17"/>
            <p:cNvSpPr/>
            <p:nvPr/>
          </p:nvSpPr>
          <p:spPr>
            <a:xfrm>
              <a:off x="4213509" y="132390"/>
              <a:ext cx="2339771" cy="935908"/>
            </a:xfrm>
            <a:prstGeom prst="chevron">
              <a:avLst>
                <a:gd fmla="val 50000" name="adj"/>
              </a:avLst>
            </a:prstGeom>
            <a:solidFill>
              <a:srgbClr val="67FF6B"/>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Imprima"/>
                <a:ea typeface="Imprima"/>
                <a:cs typeface="Imprima"/>
                <a:sym typeface="Imprima"/>
              </a:endParaRPr>
            </a:p>
          </p:txBody>
        </p:sp>
        <p:sp>
          <p:nvSpPr>
            <p:cNvPr id="462" name="Google Shape;462;p17"/>
            <p:cNvSpPr txBox="1"/>
            <p:nvPr/>
          </p:nvSpPr>
          <p:spPr>
            <a:xfrm>
              <a:off x="4681463" y="132390"/>
              <a:ext cx="1403863" cy="935908"/>
            </a:xfrm>
            <a:prstGeom prst="rect">
              <a:avLst/>
            </a:prstGeom>
            <a:noFill/>
            <a:ln>
              <a:noFill/>
            </a:ln>
          </p:spPr>
          <p:txBody>
            <a:bodyPr anchorCtr="0" anchor="ctr" bIns="64000" lIns="192000" spcFirstLastPara="1" rIns="64000" wrap="square" tIns="64000">
              <a:noAutofit/>
            </a:bodyPr>
            <a:lstStyle/>
            <a:p>
              <a:pPr indent="0" lvl="0" marL="0" marR="0" rtl="0" algn="ctr">
                <a:lnSpc>
                  <a:spcPct val="90000"/>
                </a:lnSpc>
                <a:spcBef>
                  <a:spcPts val="0"/>
                </a:spcBef>
                <a:spcAft>
                  <a:spcPts val="0"/>
                </a:spcAft>
                <a:buClr>
                  <a:srgbClr val="000000"/>
                </a:buClr>
                <a:buSzPts val="4800"/>
                <a:buFont typeface="Arial"/>
                <a:buNone/>
              </a:pPr>
              <a:r>
                <a:rPr b="0" i="0" lang="es-ES" sz="6000" u="none" cap="none" strike="noStrike">
                  <a:solidFill>
                    <a:schemeClr val="lt1"/>
                  </a:solidFill>
                  <a:latin typeface="Imprima"/>
                  <a:ea typeface="Imprima"/>
                  <a:cs typeface="Imprima"/>
                  <a:sym typeface="Imprima"/>
                </a:rPr>
                <a:t>#3</a:t>
              </a:r>
              <a:endParaRPr b="0" i="0" sz="6000" u="none" cap="none" strike="noStrike">
                <a:solidFill>
                  <a:schemeClr val="lt1"/>
                </a:solidFill>
                <a:latin typeface="Imprima"/>
                <a:ea typeface="Imprima"/>
                <a:cs typeface="Imprima"/>
                <a:sym typeface="Imprima"/>
              </a:endParaRPr>
            </a:p>
          </p:txBody>
        </p:sp>
      </p:grpSp>
      <p:sp>
        <p:nvSpPr>
          <p:cNvPr id="463" name="Google Shape;463;p17"/>
          <p:cNvSpPr/>
          <p:nvPr/>
        </p:nvSpPr>
        <p:spPr>
          <a:xfrm>
            <a:off x="4177137" y="4376828"/>
            <a:ext cx="2115503" cy="90309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2000"/>
              <a:buFont typeface="Arial"/>
              <a:buNone/>
            </a:pPr>
            <a:r>
              <a:rPr b="0" i="0" lang="es-ES" sz="2000" u="none" cap="none" strike="noStrike">
                <a:solidFill>
                  <a:schemeClr val="lt1"/>
                </a:solidFill>
                <a:latin typeface="Imprima"/>
                <a:ea typeface="Imprima"/>
                <a:cs typeface="Imprima"/>
                <a:sym typeface="Imprima"/>
              </a:rPr>
              <a:t>Lorem ipsum dolor sit amet, consectetuer adipiscing elit. </a:t>
            </a:r>
            <a:endParaRPr b="0" i="0" sz="2400" u="none" cap="none" strike="noStrike">
              <a:solidFill>
                <a:srgbClr val="000000"/>
              </a:solidFill>
              <a:latin typeface="Imprima"/>
              <a:ea typeface="Imprima"/>
              <a:cs typeface="Imprima"/>
              <a:sym typeface="Imprima"/>
            </a:endParaRPr>
          </a:p>
        </p:txBody>
      </p:sp>
      <p:sp>
        <p:nvSpPr>
          <p:cNvPr id="464" name="Google Shape;464;p17"/>
          <p:cNvSpPr/>
          <p:nvPr/>
        </p:nvSpPr>
        <p:spPr>
          <a:xfrm>
            <a:off x="6212416" y="4376828"/>
            <a:ext cx="2115503" cy="90309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2000"/>
              <a:buFont typeface="Arial"/>
              <a:buNone/>
            </a:pPr>
            <a:r>
              <a:rPr b="0" i="0" lang="es-ES" sz="2000" u="none" cap="none" strike="noStrike">
                <a:solidFill>
                  <a:schemeClr val="lt1"/>
                </a:solidFill>
                <a:latin typeface="Imprima"/>
                <a:ea typeface="Imprima"/>
                <a:cs typeface="Imprima"/>
                <a:sym typeface="Imprima"/>
              </a:rPr>
              <a:t>Lorem ipsum dolor sit amet, consectetuer adipiscing elit. </a:t>
            </a:r>
            <a:endParaRPr b="0" i="0" sz="2400" u="none" cap="none" strike="noStrike">
              <a:solidFill>
                <a:srgbClr val="000000"/>
              </a:solidFill>
              <a:latin typeface="Imprima"/>
              <a:ea typeface="Imprima"/>
              <a:cs typeface="Imprima"/>
              <a:sym typeface="Imprima"/>
            </a:endParaRPr>
          </a:p>
        </p:txBody>
      </p:sp>
      <p:sp>
        <p:nvSpPr>
          <p:cNvPr id="465" name="Google Shape;465;p17"/>
          <p:cNvSpPr/>
          <p:nvPr/>
        </p:nvSpPr>
        <p:spPr>
          <a:xfrm>
            <a:off x="8247697" y="4376827"/>
            <a:ext cx="2115503" cy="90309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2000"/>
              <a:buFont typeface="Arial"/>
              <a:buNone/>
            </a:pPr>
            <a:r>
              <a:rPr b="0" i="0" lang="es-ES" sz="2000" u="none" cap="none" strike="noStrike">
                <a:solidFill>
                  <a:schemeClr val="lt1"/>
                </a:solidFill>
                <a:latin typeface="Imprima"/>
                <a:ea typeface="Imprima"/>
                <a:cs typeface="Imprima"/>
                <a:sym typeface="Imprima"/>
              </a:rPr>
              <a:t>Lorem ipsum dolor sit amet, consectetuer adipiscing elit. </a:t>
            </a:r>
            <a:endParaRPr b="0" i="0" sz="2400" u="none" cap="none" strike="noStrike">
              <a:solidFill>
                <a:srgbClr val="000000"/>
              </a:solidFill>
              <a:latin typeface="Imprima"/>
              <a:ea typeface="Imprima"/>
              <a:cs typeface="Imprima"/>
              <a:sym typeface="Imprima"/>
            </a:endParaRPr>
          </a:p>
        </p:txBody>
      </p:sp>
      <p:sp>
        <p:nvSpPr>
          <p:cNvPr id="466" name="Google Shape;466;p17"/>
          <p:cNvSpPr txBox="1"/>
          <p:nvPr/>
        </p:nvSpPr>
        <p:spPr>
          <a:xfrm>
            <a:off x="3234813" y="503281"/>
            <a:ext cx="5012884"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6600">
                <a:solidFill>
                  <a:schemeClr val="lt1"/>
                </a:solidFill>
                <a:latin typeface="Imprima"/>
                <a:ea typeface="Imprima"/>
                <a:cs typeface="Imprima"/>
                <a:sym typeface="Imprima"/>
              </a:rPr>
              <a:t>A title here</a:t>
            </a:r>
            <a:endParaRPr b="1" sz="6600">
              <a:solidFill>
                <a:schemeClr val="lt1"/>
              </a:solidFill>
              <a:latin typeface="Imprima"/>
              <a:ea typeface="Imprima"/>
              <a:cs typeface="Imprima"/>
              <a:sym typeface="Imprima"/>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0" name="Shape 470"/>
        <p:cNvGrpSpPr/>
        <p:nvPr/>
      </p:nvGrpSpPr>
      <p:grpSpPr>
        <a:xfrm>
          <a:off x="0" y="0"/>
          <a:ext cx="0" cy="0"/>
          <a:chOff x="0" y="0"/>
          <a:chExt cx="0" cy="0"/>
        </a:xfrm>
      </p:grpSpPr>
      <p:sp>
        <p:nvSpPr>
          <p:cNvPr id="471" name="Google Shape;471;p18"/>
          <p:cNvSpPr txBox="1"/>
          <p:nvPr/>
        </p:nvSpPr>
        <p:spPr>
          <a:xfrm>
            <a:off x="390594" y="1080889"/>
            <a:ext cx="5272785" cy="4499693"/>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Did you know that elephants can sense storms?</a:t>
            </a:r>
            <a:endParaRPr/>
          </a:p>
          <a:p>
            <a:pPr indent="0" lvl="0" marL="0" marR="0" rtl="0" algn="l">
              <a:lnSpc>
                <a:spcPct val="150000"/>
              </a:lnSpc>
              <a:spcBef>
                <a:spcPts val="0"/>
              </a:spcBef>
              <a:spcAft>
                <a:spcPts val="0"/>
              </a:spcAft>
              <a:buNone/>
            </a:pPr>
            <a:r>
              <a:t/>
            </a:r>
            <a:endParaRPr sz="2400">
              <a:solidFill>
                <a:schemeClr val="lt1"/>
              </a:solidFill>
              <a:latin typeface="Imprima"/>
              <a:ea typeface="Imprima"/>
              <a:cs typeface="Imprima"/>
              <a:sym typeface="Imprima"/>
            </a:endParaRPr>
          </a:p>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Elephants may be able to detect a thunderstorm from hundreds of miles away, and will head towards it, looking for water. </a:t>
            </a:r>
            <a:endParaRPr/>
          </a:p>
          <a:p>
            <a:pPr indent="0" lvl="0" marL="0" marR="0" rtl="0" algn="l">
              <a:lnSpc>
                <a:spcPct val="200000"/>
              </a:lnSpc>
              <a:spcBef>
                <a:spcPts val="0"/>
              </a:spcBef>
              <a:spcAft>
                <a:spcPts val="0"/>
              </a:spcAft>
              <a:buNone/>
            </a:pPr>
            <a:r>
              <a:t/>
            </a:r>
            <a:endParaRPr sz="2000">
              <a:solidFill>
                <a:schemeClr val="lt1"/>
              </a:solidFill>
              <a:latin typeface="Imprima"/>
              <a:ea typeface="Imprima"/>
              <a:cs typeface="Imprima"/>
              <a:sym typeface="Imprima"/>
            </a:endParaRPr>
          </a:p>
        </p:txBody>
      </p:sp>
      <p:sp>
        <p:nvSpPr>
          <p:cNvPr id="472" name="Google Shape;472;p18"/>
          <p:cNvSpPr txBox="1"/>
          <p:nvPr/>
        </p:nvSpPr>
        <p:spPr>
          <a:xfrm>
            <a:off x="6528622" y="1808476"/>
            <a:ext cx="5448656" cy="5049524"/>
          </a:xfrm>
          <a:prstGeom prst="rect">
            <a:avLst/>
          </a:prstGeom>
          <a:noFill/>
          <a:ln>
            <a:noFill/>
          </a:ln>
        </p:spPr>
        <p:txBody>
          <a:bodyPr anchorCtr="0" anchor="t" bIns="45700" lIns="91425" spcFirstLastPara="1" rIns="91425" wrap="square" tIns="45700">
            <a:noAutofit/>
          </a:bodyPr>
          <a:lstStyle/>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Did you know there are more kangaroos than humans in Australia? </a:t>
            </a:r>
            <a:endParaRPr/>
          </a:p>
          <a:p>
            <a:pPr indent="0" lvl="0" marL="0" marR="0" rtl="0" algn="l">
              <a:lnSpc>
                <a:spcPct val="150000"/>
              </a:lnSpc>
              <a:spcBef>
                <a:spcPts val="0"/>
              </a:spcBef>
              <a:spcAft>
                <a:spcPts val="0"/>
              </a:spcAft>
              <a:buNone/>
            </a:pPr>
            <a:r>
              <a:t/>
            </a:r>
            <a:endParaRPr sz="2400">
              <a:solidFill>
                <a:schemeClr val="lt1"/>
              </a:solidFill>
              <a:latin typeface="Imprima"/>
              <a:ea typeface="Imprima"/>
              <a:cs typeface="Imprima"/>
              <a:sym typeface="Imprima"/>
            </a:endParaRPr>
          </a:p>
          <a:p>
            <a:pPr indent="0" lvl="0" marL="0" marR="0" rtl="0" algn="l">
              <a:lnSpc>
                <a:spcPct val="150000"/>
              </a:lnSpc>
              <a:spcBef>
                <a:spcPts val="0"/>
              </a:spcBef>
              <a:spcAft>
                <a:spcPts val="0"/>
              </a:spcAft>
              <a:buNone/>
            </a:pPr>
            <a:r>
              <a:rPr lang="es-ES" sz="2400">
                <a:solidFill>
                  <a:schemeClr val="lt1"/>
                </a:solidFill>
                <a:latin typeface="Imprima"/>
                <a:ea typeface="Imprima"/>
                <a:cs typeface="Imprima"/>
                <a:sym typeface="Imprima"/>
              </a:rPr>
              <a:t>It is estimated that more than 50 million kangaroos live there. They are Australia’s national symbol and appear on postage stamps, coins, and airplanes.</a:t>
            </a:r>
            <a:endParaRPr/>
          </a:p>
          <a:p>
            <a:pPr indent="0" lvl="0" marL="0" marR="0" rtl="0" algn="l">
              <a:lnSpc>
                <a:spcPct val="200000"/>
              </a:lnSpc>
              <a:spcBef>
                <a:spcPts val="0"/>
              </a:spcBef>
              <a:spcAft>
                <a:spcPts val="0"/>
              </a:spcAft>
              <a:buNone/>
            </a:pPr>
            <a:r>
              <a:t/>
            </a:r>
            <a:endParaRPr sz="2000">
              <a:solidFill>
                <a:schemeClr val="lt1"/>
              </a:solidFill>
              <a:latin typeface="Imprima"/>
              <a:ea typeface="Imprima"/>
              <a:cs typeface="Imprima"/>
              <a:sym typeface="Imprima"/>
            </a:endParaRPr>
          </a:p>
        </p:txBody>
      </p:sp>
      <p:sp>
        <p:nvSpPr>
          <p:cNvPr id="473" name="Google Shape;473;p18"/>
          <p:cNvSpPr txBox="1"/>
          <p:nvPr/>
        </p:nvSpPr>
        <p:spPr>
          <a:xfrm>
            <a:off x="390594" y="5540477"/>
            <a:ext cx="4562169" cy="1107996"/>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s-ES" sz="6600">
                <a:solidFill>
                  <a:schemeClr val="lt1"/>
                </a:solidFill>
                <a:latin typeface="Imprima"/>
                <a:ea typeface="Imprima"/>
                <a:cs typeface="Imprima"/>
                <a:sym typeface="Imprima"/>
              </a:rPr>
              <a:t>A title here</a:t>
            </a:r>
            <a:endParaRPr b="1" sz="6600">
              <a:solidFill>
                <a:schemeClr val="lt1"/>
              </a:solidFill>
              <a:latin typeface="Imprima"/>
              <a:ea typeface="Imprima"/>
              <a:cs typeface="Imprima"/>
              <a:sym typeface="Imprima"/>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7" name="Shape 477"/>
        <p:cNvGrpSpPr/>
        <p:nvPr/>
      </p:nvGrpSpPr>
      <p:grpSpPr>
        <a:xfrm>
          <a:off x="0" y="0"/>
          <a:ext cx="0" cy="0"/>
          <a:chOff x="0" y="0"/>
          <a:chExt cx="0" cy="0"/>
        </a:xfrm>
      </p:grpSpPr>
      <p:sp>
        <p:nvSpPr>
          <p:cNvPr id="478" name="Google Shape;478;p19"/>
          <p:cNvSpPr/>
          <p:nvPr/>
        </p:nvSpPr>
        <p:spPr>
          <a:xfrm>
            <a:off x="2517058" y="1907458"/>
            <a:ext cx="7157884" cy="3460955"/>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Calibri"/>
              <a:ea typeface="Calibri"/>
              <a:cs typeface="Calibri"/>
              <a:sym typeface="Calibri"/>
            </a:endParaRPr>
          </a:p>
        </p:txBody>
      </p:sp>
      <p:sp>
        <p:nvSpPr>
          <p:cNvPr id="479" name="Google Shape;479;p19"/>
          <p:cNvSpPr/>
          <p:nvPr/>
        </p:nvSpPr>
        <p:spPr>
          <a:xfrm>
            <a:off x="3646195" y="3085607"/>
            <a:ext cx="4701392" cy="90309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6600"/>
              <a:buFont typeface="Arial"/>
              <a:buNone/>
            </a:pPr>
            <a:r>
              <a:rPr b="1" i="0" lang="es-ES" sz="6600" u="none" cap="none" strike="noStrike">
                <a:solidFill>
                  <a:schemeClr val="dk1"/>
                </a:solidFill>
                <a:latin typeface="Imprima"/>
                <a:ea typeface="Imprima"/>
                <a:cs typeface="Imprima"/>
                <a:sym typeface="Imprima"/>
              </a:rPr>
              <a:t>Title </a:t>
            </a:r>
            <a:r>
              <a:rPr b="1" i="0" lang="es-ES" sz="6600" u="none" cap="none" strike="noStrike">
                <a:solidFill>
                  <a:srgbClr val="9A27F7"/>
                </a:solidFill>
                <a:latin typeface="Imprima"/>
                <a:ea typeface="Imprima"/>
                <a:cs typeface="Imprima"/>
                <a:sym typeface="Imprima"/>
              </a:rPr>
              <a:t>Slide</a:t>
            </a:r>
            <a:endParaRPr b="1" i="0" sz="7200" u="none" cap="none" strike="noStrike">
              <a:solidFill>
                <a:srgbClr val="9A27F7"/>
              </a:solidFill>
              <a:latin typeface="Imprima"/>
              <a:ea typeface="Imprima"/>
              <a:cs typeface="Imprima"/>
              <a:sym typeface="Imprima"/>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3" name="Shape 483"/>
        <p:cNvGrpSpPr/>
        <p:nvPr/>
      </p:nvGrpSpPr>
      <p:grpSpPr>
        <a:xfrm>
          <a:off x="0" y="0"/>
          <a:ext cx="0" cy="0"/>
          <a:chOff x="0" y="0"/>
          <a:chExt cx="0" cy="0"/>
        </a:xfrm>
      </p:grpSpPr>
      <p:sp>
        <p:nvSpPr>
          <p:cNvPr id="484" name="Google Shape;484;p20"/>
          <p:cNvSpPr/>
          <p:nvPr/>
        </p:nvSpPr>
        <p:spPr>
          <a:xfrm>
            <a:off x="6400799" y="3035709"/>
            <a:ext cx="5606375" cy="3578942"/>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Imprima"/>
              <a:ea typeface="Imprima"/>
              <a:cs typeface="Imprima"/>
              <a:sym typeface="Imprima"/>
            </a:endParaRPr>
          </a:p>
        </p:txBody>
      </p:sp>
      <p:sp>
        <p:nvSpPr>
          <p:cNvPr id="485" name="Google Shape;485;p20"/>
          <p:cNvSpPr txBox="1"/>
          <p:nvPr/>
        </p:nvSpPr>
        <p:spPr>
          <a:xfrm>
            <a:off x="6792104" y="3706248"/>
            <a:ext cx="4336025" cy="830997"/>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4800"/>
              <a:buFont typeface="Arial"/>
              <a:buNone/>
            </a:pPr>
            <a:r>
              <a:rPr b="1" i="1" lang="es-ES" sz="4800" u="none" cap="none" strike="noStrike">
                <a:solidFill>
                  <a:schemeClr val="dk1"/>
                </a:solidFill>
                <a:latin typeface="Imprima"/>
                <a:ea typeface="Imprima"/>
                <a:cs typeface="Imprima"/>
                <a:sym typeface="Imprima"/>
              </a:rPr>
              <a:t>Thank you</a:t>
            </a:r>
            <a:endParaRPr b="0" i="0" sz="1400" u="none" cap="none" strike="noStrike">
              <a:solidFill>
                <a:schemeClr val="dk1"/>
              </a:solidFill>
              <a:latin typeface="Imprima"/>
              <a:ea typeface="Imprima"/>
              <a:cs typeface="Imprima"/>
              <a:sym typeface="Imprima"/>
            </a:endParaRPr>
          </a:p>
        </p:txBody>
      </p:sp>
      <p:sp>
        <p:nvSpPr>
          <p:cNvPr id="486" name="Google Shape;486;p20"/>
          <p:cNvSpPr/>
          <p:nvPr/>
        </p:nvSpPr>
        <p:spPr>
          <a:xfrm>
            <a:off x="6792104" y="4618110"/>
            <a:ext cx="5215070" cy="138499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200"/>
              <a:buFont typeface="Arial"/>
              <a:buNone/>
            </a:pPr>
            <a:r>
              <a:rPr b="0" i="0" lang="es-ES" sz="3200" u="none" cap="none" strike="noStrike">
                <a:solidFill>
                  <a:schemeClr val="dk1"/>
                </a:solidFill>
                <a:latin typeface="Imprima"/>
                <a:ea typeface="Imprima"/>
                <a:cs typeface="Imprima"/>
                <a:sym typeface="Imprima"/>
              </a:rPr>
              <a:t>Slides</a:t>
            </a:r>
            <a:r>
              <a:rPr b="0" i="0" lang="es-ES" sz="3600" u="none" cap="none" strike="noStrike">
                <a:solidFill>
                  <a:schemeClr val="dk1"/>
                </a:solidFill>
                <a:latin typeface="Imprima"/>
                <a:ea typeface="Imprima"/>
                <a:cs typeface="Imprima"/>
                <a:sym typeface="Imprima"/>
              </a:rPr>
              <a:t>: </a:t>
            </a:r>
            <a:r>
              <a:rPr b="0" i="0" lang="es-ES" sz="3200" u="sng" cap="none" strike="noStrike">
                <a:solidFill>
                  <a:schemeClr val="hlink"/>
                </a:solidFill>
                <a:latin typeface="Imprima"/>
                <a:ea typeface="Imprima"/>
                <a:cs typeface="Imprima"/>
                <a:sym typeface="Imprima"/>
                <a:hlinkClick r:id="rId3"/>
              </a:rPr>
              <a:t>SlidesMania</a:t>
            </a:r>
            <a:endParaRPr b="0" i="0" sz="3600" u="none" cap="none" strike="noStrike">
              <a:solidFill>
                <a:schemeClr val="dk1"/>
              </a:solidFill>
              <a:latin typeface="Imprima"/>
              <a:ea typeface="Imprima"/>
              <a:cs typeface="Imprima"/>
              <a:sym typeface="Imprima"/>
            </a:endParaRPr>
          </a:p>
          <a:p>
            <a:pPr indent="0" lvl="0" marL="0" marR="0" rtl="0" algn="l">
              <a:lnSpc>
                <a:spcPct val="100000"/>
              </a:lnSpc>
              <a:spcBef>
                <a:spcPts val="0"/>
              </a:spcBef>
              <a:spcAft>
                <a:spcPts val="0"/>
              </a:spcAft>
              <a:buClr>
                <a:srgbClr val="000000"/>
              </a:buClr>
              <a:buSzPts val="2000"/>
              <a:buFont typeface="Arial"/>
              <a:buNone/>
            </a:pPr>
            <a:r>
              <a:t/>
            </a:r>
            <a:endParaRPr b="0" i="0" sz="2000" u="none" cap="none" strike="noStrike">
              <a:solidFill>
                <a:schemeClr val="dk1"/>
              </a:solidFill>
              <a:latin typeface="Imprima"/>
              <a:ea typeface="Imprima"/>
              <a:cs typeface="Imprima"/>
              <a:sym typeface="Imprima"/>
            </a:endParaRPr>
          </a:p>
          <a:p>
            <a:pPr indent="0" lvl="0" marL="0" marR="0" rtl="0" algn="l">
              <a:lnSpc>
                <a:spcPct val="100000"/>
              </a:lnSpc>
              <a:spcBef>
                <a:spcPts val="0"/>
              </a:spcBef>
              <a:spcAft>
                <a:spcPts val="0"/>
              </a:spcAft>
              <a:buClr>
                <a:srgbClr val="000000"/>
              </a:buClr>
              <a:buSzPts val="1400"/>
              <a:buFont typeface="Arial"/>
              <a:buNone/>
            </a:pPr>
            <a:r>
              <a:rPr b="0" i="0" lang="es-ES" sz="1400" u="none" cap="none" strike="noStrike">
                <a:solidFill>
                  <a:schemeClr val="dk1"/>
                </a:solidFill>
                <a:latin typeface="Imprima"/>
                <a:ea typeface="Imprima"/>
                <a:cs typeface="Imprima"/>
                <a:sym typeface="Imprima"/>
              </a:rPr>
              <a:t>Image: Unsplash</a:t>
            </a:r>
            <a:endParaRPr b="0" i="0" sz="1400" u="none" cap="none" strike="noStrike">
              <a:solidFill>
                <a:schemeClr val="dk1"/>
              </a:solidFill>
              <a:latin typeface="Imprima"/>
              <a:ea typeface="Imprima"/>
              <a:cs typeface="Imprima"/>
              <a:sym typeface="Imprima"/>
            </a:endParaRPr>
          </a:p>
          <a:p>
            <a:pPr indent="0" lvl="0" marL="0" marR="0" rtl="0" algn="l">
              <a:lnSpc>
                <a:spcPct val="100000"/>
              </a:lnSpc>
              <a:spcBef>
                <a:spcPts val="0"/>
              </a:spcBef>
              <a:spcAft>
                <a:spcPts val="0"/>
              </a:spcAft>
              <a:buNone/>
            </a:pPr>
            <a:r>
              <a:rPr b="0" i="0" lang="es-ES" sz="1400" u="none" cap="none" strike="noStrike">
                <a:solidFill>
                  <a:schemeClr val="dk1"/>
                </a:solidFill>
                <a:latin typeface="Imprima"/>
                <a:ea typeface="Imprima"/>
                <a:cs typeface="Imprima"/>
                <a:sym typeface="Imprima"/>
              </a:rPr>
              <a:t>Fonts Used: Imprima</a:t>
            </a:r>
            <a:endParaRPr b="0" i="0" sz="1400" u="none" cap="none" strike="noStrike">
              <a:solidFill>
                <a:schemeClr val="dk1"/>
              </a:solidFill>
              <a:latin typeface="Oswald Regular"/>
              <a:ea typeface="Oswald Regular"/>
              <a:cs typeface="Oswald Regular"/>
              <a:sym typeface="Oswald Regul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0" name="Shape 49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0056_Neon_Template_SlidesMania">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