
<file path=[Content_Types].xml><?xml version="1.0" encoding="utf-8"?>
<Types xmlns="http://schemas.openxmlformats.org/package/2006/content-types">
  <Default ContentType="application/x-fontdata" Extension="fntdata"/>
  <Default ContentType="image/jpeg" Extension="jpeg"/>
  <Default ContentType="image/png" Extension="png"/>
  <Default ContentType="application/vnd.openxmlformats-package.relationships+xml" Extension="rels"/>
  <Default ContentType="image/svg+xml" Extension="svg"/>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slide+xml" PartName="/ppt/slides/slide16.xml"/>
  <Override ContentType="application/vnd.openxmlformats-officedocument.presentationml.slide+xml" PartName="/ppt/slides/slide17.xml"/>
  <Override ContentType="application/vnd.openxmlformats-officedocument.presentationml.slide+xml" PartName="/ppt/slides/slide18.xml"/>
  <Override ContentType="application/vnd.openxmlformats-officedocument.presentationml.slide+xml" PartName="/ppt/slides/slide19.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22.xml"/>
  <Override ContentType="application/vnd.openxmlformats-officedocument.presentationml.slide+xml" PartName="/ppt/slides/slide23.xml"/>
  <Override ContentType="application/vnd.openxmlformats-officedocument.presentationml.slide+xml" PartName="/ppt/slides/slide24.xml"/>
  <Override ContentType="application/vnd.openxmlformats-officedocument.presentationml.slide+xml" PartName="/ppt/slides/slide25.xml"/>
  <Override ContentType="application/vnd.openxmlformats-officedocument.presentationml.slide+xml" PartName="/ppt/slides/slide26.xml"/>
  <Override ContentType="application/vnd.openxmlformats-officedocument.presentationml.slide+xml" PartName="/ppt/slides/slide27.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yes"?><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 id="280" r:id="rId30"/>
    <p:sldId id="281" r:id="rId31"/>
    <p:sldId id="282" r:id="rId32"/>
  </p:sldIdLst>
  <p:sldSz cx="18288000" cy="10287000"/>
  <p:notesSz cx="6858000" cy="9144000"/>
  <p:embeddedFontLst>
    <p:embeddedFont>
      <p:font typeface="Genty" charset="1" panose="00000500000000000000"/>
      <p:regular r:id="rId33"/>
    </p:embeddedFont>
    <p:embeddedFont>
      <p:font typeface="Megapixel" charset="1" panose="00000000000000000000"/>
      <p:regular r:id="rId34"/>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yes"?><Relationships xmlns="http://schemas.openxmlformats.org/package/2006/relationships"><Relationship Id="rId1" Target="slideMasters/slideMaster1.xml" Type="http://schemas.openxmlformats.org/officeDocument/2006/relationships/slideMaster"/><Relationship Id="rId10" Target="slides/slide5.xml" Type="http://schemas.openxmlformats.org/officeDocument/2006/relationships/slide"/><Relationship Id="rId11" Target="slides/slide6.xml" Type="http://schemas.openxmlformats.org/officeDocument/2006/relationships/slide"/><Relationship Id="rId12" Target="slides/slide7.xml" Type="http://schemas.openxmlformats.org/officeDocument/2006/relationships/slide"/><Relationship Id="rId13" Target="slides/slide8.xml" Type="http://schemas.openxmlformats.org/officeDocument/2006/relationships/slide"/><Relationship Id="rId14" Target="slides/slide9.xml" Type="http://schemas.openxmlformats.org/officeDocument/2006/relationships/slide"/><Relationship Id="rId15" Target="slides/slide10.xml" Type="http://schemas.openxmlformats.org/officeDocument/2006/relationships/slide"/><Relationship Id="rId16" Target="slides/slide11.xml" Type="http://schemas.openxmlformats.org/officeDocument/2006/relationships/slide"/><Relationship Id="rId17" Target="slides/slide12.xml" Type="http://schemas.openxmlformats.org/officeDocument/2006/relationships/slide"/><Relationship Id="rId18" Target="slides/slide13.xml" Type="http://schemas.openxmlformats.org/officeDocument/2006/relationships/slide"/><Relationship Id="rId19" Target="slides/slide14.xml" Type="http://schemas.openxmlformats.org/officeDocument/2006/relationships/slide"/><Relationship Id="rId2" Target="presProps.xml" Type="http://schemas.openxmlformats.org/officeDocument/2006/relationships/presProps"/><Relationship Id="rId20" Target="slides/slide15.xml" Type="http://schemas.openxmlformats.org/officeDocument/2006/relationships/slide"/><Relationship Id="rId21" Target="slides/slide16.xml" Type="http://schemas.openxmlformats.org/officeDocument/2006/relationships/slide"/><Relationship Id="rId22" Target="slides/slide17.xml" Type="http://schemas.openxmlformats.org/officeDocument/2006/relationships/slide"/><Relationship Id="rId23" Target="slides/slide18.xml" Type="http://schemas.openxmlformats.org/officeDocument/2006/relationships/slide"/><Relationship Id="rId24" Target="slides/slide19.xml" Type="http://schemas.openxmlformats.org/officeDocument/2006/relationships/slide"/><Relationship Id="rId25" Target="slides/slide20.xml" Type="http://schemas.openxmlformats.org/officeDocument/2006/relationships/slide"/><Relationship Id="rId26" Target="slides/slide21.xml" Type="http://schemas.openxmlformats.org/officeDocument/2006/relationships/slide"/><Relationship Id="rId27" Target="slides/slide22.xml" Type="http://schemas.openxmlformats.org/officeDocument/2006/relationships/slide"/><Relationship Id="rId28" Target="slides/slide23.xml" Type="http://schemas.openxmlformats.org/officeDocument/2006/relationships/slide"/><Relationship Id="rId29" Target="slides/slide24.xml" Type="http://schemas.openxmlformats.org/officeDocument/2006/relationships/slide"/><Relationship Id="rId3" Target="viewProps.xml" Type="http://schemas.openxmlformats.org/officeDocument/2006/relationships/viewProps"/><Relationship Id="rId30" Target="slides/slide25.xml" Type="http://schemas.openxmlformats.org/officeDocument/2006/relationships/slide"/><Relationship Id="rId31" Target="slides/slide26.xml" Type="http://schemas.openxmlformats.org/officeDocument/2006/relationships/slide"/><Relationship Id="rId32" Target="slides/slide27.xml" Type="http://schemas.openxmlformats.org/officeDocument/2006/relationships/slide"/><Relationship Id="rId33" Target="fonts/font33.fntdata" Type="http://schemas.openxmlformats.org/officeDocument/2006/relationships/font"/><Relationship Id="rId34" Target="fonts/font34.fntdata" Type="http://schemas.openxmlformats.org/officeDocument/2006/relationships/font"/><Relationship Id="rId4" Target="theme/theme1.xml" Type="http://schemas.openxmlformats.org/officeDocument/2006/relationships/theme"/><Relationship Id="rId5" Target="tableStyles.xml" Type="http://schemas.openxmlformats.org/officeDocument/2006/relationships/tableStyles"/><Relationship Id="rId6" Target="slides/slide1.xml" Type="http://schemas.openxmlformats.org/officeDocument/2006/relationships/slide"/><Relationship Id="rId7" Target="slides/slide2.xml" Type="http://schemas.openxmlformats.org/officeDocument/2006/relationships/slide"/><Relationship Id="rId8" Target="slides/slide3.xml" Type="http://schemas.openxmlformats.org/officeDocument/2006/relationships/slide"/><Relationship Id="rId9" Target="slides/slide4.xml" Type="http://schemas.openxmlformats.org/officeDocument/2006/relationships/slide"/></Relationships>
</file>

<file path=ppt/slideLayouts/_rels/slideLayout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yes"?><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9.svg" Type="http://schemas.openxmlformats.org/officeDocument/2006/relationships/image"/><Relationship Id="rId11" Target="../media/image10.png" Type="http://schemas.openxmlformats.org/officeDocument/2006/relationships/image"/><Relationship Id="rId12" Target="../media/image11.svg" Type="http://schemas.openxmlformats.org/officeDocument/2006/relationships/image"/><Relationship Id="rId13" Target="../media/image12.png" Type="http://schemas.openxmlformats.org/officeDocument/2006/relationships/image"/><Relationship Id="rId14" Target="../media/image13.svg" Type="http://schemas.openxmlformats.org/officeDocument/2006/relationships/image"/><Relationship Id="rId15" Target="../media/image14.png" Type="http://schemas.openxmlformats.org/officeDocument/2006/relationships/image"/><Relationship Id="rId16" Target="../media/image15.sv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 Id="rId5" Target="../media/image4.png" Type="http://schemas.openxmlformats.org/officeDocument/2006/relationships/image"/><Relationship Id="rId6" Target="../media/image5.svg" Type="http://schemas.openxmlformats.org/officeDocument/2006/relationships/image"/><Relationship Id="rId7" Target="../media/image6.png" Type="http://schemas.openxmlformats.org/officeDocument/2006/relationships/image"/><Relationship Id="rId8" Target="../media/image7.svg" Type="http://schemas.openxmlformats.org/officeDocument/2006/relationships/image"/><Relationship Id="rId9" Target="../media/image8.png" Type="http://schemas.openxmlformats.org/officeDocument/2006/relationships/image"/></Relationships>
</file>

<file path=ppt/slides/_rels/slide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6.png" Type="http://schemas.openxmlformats.org/officeDocument/2006/relationships/image"/><Relationship Id="rId3" Target="../media/image17.svg" Type="http://schemas.openxmlformats.org/officeDocument/2006/relationships/image"/><Relationship Id="rId4" Target="../media/image18.png" Type="http://schemas.openxmlformats.org/officeDocument/2006/relationships/image"/><Relationship Id="rId5" Target="../media/image19.svg" Type="http://schemas.openxmlformats.org/officeDocument/2006/relationships/image"/></Relationships>
</file>

<file path=ppt/slides/_rels/slide3.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26.png" Type="http://schemas.openxmlformats.org/officeDocument/2006/relationships/image"/><Relationship Id="rId11" Target="../media/image27.svg" Type="http://schemas.openxmlformats.org/officeDocument/2006/relationships/image"/><Relationship Id="rId2" Target="../media/image16.png" Type="http://schemas.openxmlformats.org/officeDocument/2006/relationships/image"/><Relationship Id="rId3" Target="../media/image17.svg" Type="http://schemas.openxmlformats.org/officeDocument/2006/relationships/image"/><Relationship Id="rId4" Target="../media/image20.png" Type="http://schemas.openxmlformats.org/officeDocument/2006/relationships/image"/><Relationship Id="rId5" Target="../media/image21.svg" Type="http://schemas.openxmlformats.org/officeDocument/2006/relationships/image"/><Relationship Id="rId6" Target="../media/image22.png" Type="http://schemas.openxmlformats.org/officeDocument/2006/relationships/image"/><Relationship Id="rId7" Target="../media/image23.svg" Type="http://schemas.openxmlformats.org/officeDocument/2006/relationships/image"/><Relationship Id="rId8" Target="../media/image24.png" Type="http://schemas.openxmlformats.org/officeDocument/2006/relationships/image"/><Relationship Id="rId9" Target="../media/image25.svg" Type="http://schemas.openxmlformats.org/officeDocument/2006/relationships/image"/></Relationships>
</file>

<file path=ppt/slides/_rels/slide4.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0.png" Type="http://schemas.openxmlformats.org/officeDocument/2006/relationships/image"/><Relationship Id="rId11" Target="../media/image11.svg" Type="http://schemas.openxmlformats.org/officeDocument/2006/relationships/image"/><Relationship Id="rId12" Target="../media/image14.png" Type="http://schemas.openxmlformats.org/officeDocument/2006/relationships/image"/><Relationship Id="rId13" Target="../media/image15.svg" Type="http://schemas.openxmlformats.org/officeDocument/2006/relationships/image"/><Relationship Id="rId2" Target="../media/image20.png" Type="http://schemas.openxmlformats.org/officeDocument/2006/relationships/image"/><Relationship Id="rId3" Target="../media/image21.svg" Type="http://schemas.openxmlformats.org/officeDocument/2006/relationships/image"/><Relationship Id="rId4" Target="../media/image22.png" Type="http://schemas.openxmlformats.org/officeDocument/2006/relationships/image"/><Relationship Id="rId5" Target="../media/image23.svg" Type="http://schemas.openxmlformats.org/officeDocument/2006/relationships/image"/><Relationship Id="rId6" Target="../media/image26.png" Type="http://schemas.openxmlformats.org/officeDocument/2006/relationships/image"/><Relationship Id="rId7" Target="../media/image27.svg" Type="http://schemas.openxmlformats.org/officeDocument/2006/relationships/image"/><Relationship Id="rId8" Target="../media/image28.png" Type="http://schemas.openxmlformats.org/officeDocument/2006/relationships/image"/><Relationship Id="rId9" Target="../media/image29.svg" Type="http://schemas.openxmlformats.org/officeDocument/2006/relationships/image"/></Relationships>
</file>

<file path=ppt/slides/_rels/slide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0.png" Type="http://schemas.openxmlformats.org/officeDocument/2006/relationships/image"/><Relationship Id="rId3" Target="../media/image16.png" Type="http://schemas.openxmlformats.org/officeDocument/2006/relationships/image"/><Relationship Id="rId4" Target="../media/image17.svg" Type="http://schemas.openxmlformats.org/officeDocument/2006/relationships/image"/><Relationship Id="rId5" Target="../media/image31.png" Type="http://schemas.openxmlformats.org/officeDocument/2006/relationships/image"/><Relationship Id="rId6" Target="../media/image32.png" Type="http://schemas.openxmlformats.org/officeDocument/2006/relationships/image"/><Relationship Id="rId7" Target="../media/image33.svg" Type="http://schemas.openxmlformats.org/officeDocument/2006/relationships/image"/></Relationships>
</file>

<file path=ppt/slides/_rels/slide6.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4.png" Type="http://schemas.openxmlformats.org/officeDocument/2006/relationships/image"/><Relationship Id="rId3" Target="../media/image26.png" Type="http://schemas.openxmlformats.org/officeDocument/2006/relationships/image"/><Relationship Id="rId4" Target="../media/image27.svg" Type="http://schemas.openxmlformats.org/officeDocument/2006/relationships/image"/></Relationships>
</file>

<file path=ppt/slides/_rels/slide7.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26.png" Type="http://schemas.openxmlformats.org/officeDocument/2006/relationships/image"/><Relationship Id="rId11" Target="../media/image27.svg" Type="http://schemas.openxmlformats.org/officeDocument/2006/relationships/image"/><Relationship Id="rId2" Target="../media/image16.png" Type="http://schemas.openxmlformats.org/officeDocument/2006/relationships/image"/><Relationship Id="rId3" Target="../media/image17.svg" Type="http://schemas.openxmlformats.org/officeDocument/2006/relationships/image"/><Relationship Id="rId4" Target="../media/image35.png" Type="http://schemas.openxmlformats.org/officeDocument/2006/relationships/image"/><Relationship Id="rId5" Target="../media/image36.svg" Type="http://schemas.openxmlformats.org/officeDocument/2006/relationships/image"/><Relationship Id="rId6" Target="../media/image37.png" Type="http://schemas.openxmlformats.org/officeDocument/2006/relationships/image"/><Relationship Id="rId7" Target="../media/image38.svg" Type="http://schemas.openxmlformats.org/officeDocument/2006/relationships/image"/><Relationship Id="rId8" Target="../media/image39.png" Type="http://schemas.openxmlformats.org/officeDocument/2006/relationships/image"/><Relationship Id="rId9" Target="../media/image40.svg" Type="http://schemas.openxmlformats.org/officeDocument/2006/relationships/image"/></Relationships>
</file>

<file path=ppt/slides/_rels/slide8.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4.png" Type="http://schemas.openxmlformats.org/officeDocument/2006/relationships/image"/><Relationship Id="rId11" Target="../media/image15.svg" Type="http://schemas.openxmlformats.org/officeDocument/2006/relationships/image"/><Relationship Id="rId2" Target="../media/image26.png" Type="http://schemas.openxmlformats.org/officeDocument/2006/relationships/image"/><Relationship Id="rId3" Target="../media/image27.svg" Type="http://schemas.openxmlformats.org/officeDocument/2006/relationships/image"/><Relationship Id="rId4" Target="../media/image41.png" Type="http://schemas.openxmlformats.org/officeDocument/2006/relationships/image"/><Relationship Id="rId5" Target="../media/image42.svg" Type="http://schemas.openxmlformats.org/officeDocument/2006/relationships/image"/><Relationship Id="rId6" Target="../media/image6.png" Type="http://schemas.openxmlformats.org/officeDocument/2006/relationships/image"/><Relationship Id="rId7" Target="../media/image7.svg" Type="http://schemas.openxmlformats.org/officeDocument/2006/relationships/image"/><Relationship Id="rId8" Target="../media/image8.png" Type="http://schemas.openxmlformats.org/officeDocument/2006/relationships/image"/><Relationship Id="rId9" Target="../media/image9.svg" Type="http://schemas.openxmlformats.org/officeDocument/2006/relationships/image"/></Relationships>
</file>

<file path=ppt/slides/_rels/slide9.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0.png" Type="http://schemas.openxmlformats.org/officeDocument/2006/relationships/image"/><Relationship Id="rId3" Target="../media/image34.png" Type="http://schemas.openxmlformats.org/officeDocument/2006/relationships/image"/><Relationship Id="rId4" Target="../media/image26.png" Type="http://schemas.openxmlformats.org/officeDocument/2006/relationships/image"/><Relationship Id="rId5" Target="../media/image27.svg" Type="http://schemas.openxmlformats.org/officeDocument/2006/relationships/image"/><Relationship Id="rId6" Target="../media/image43.png" Type="http://schemas.openxmlformats.org/officeDocument/2006/relationships/image"/><Relationship Id="rId7" Target="../media/image44.svg" Type="http://schemas.openxmlformats.org/officeDocument/2006/relationships/image"/></Relationships>
</file>

<file path=ppt/slides/_rels/slide10.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45.png" Type="http://schemas.openxmlformats.org/officeDocument/2006/relationships/image"/><Relationship Id="rId3" Target="../media/image26.png" Type="http://schemas.openxmlformats.org/officeDocument/2006/relationships/image"/><Relationship Id="rId4" Target="../media/image27.svg" Type="http://schemas.openxmlformats.org/officeDocument/2006/relationships/image"/><Relationship Id="rId5" Target="../media/image46.png" Type="http://schemas.openxmlformats.org/officeDocument/2006/relationships/image"/><Relationship Id="rId6" Target="../media/image47.svg" Type="http://schemas.openxmlformats.org/officeDocument/2006/relationships/image"/><Relationship Id="rId7" Target="../media/image48.png" Type="http://schemas.openxmlformats.org/officeDocument/2006/relationships/image"/><Relationship Id="rId8" Target="../media/image49.svg" Type="http://schemas.openxmlformats.org/officeDocument/2006/relationships/image"/></Relationships>
</file>

<file path=ppt/slides/_rels/slide1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4.png" Type="http://schemas.openxmlformats.org/officeDocument/2006/relationships/image"/><Relationship Id="rId3" Target="../media/image26.png" Type="http://schemas.openxmlformats.org/officeDocument/2006/relationships/image"/><Relationship Id="rId4" Target="../media/image27.svg" Type="http://schemas.openxmlformats.org/officeDocument/2006/relationships/image"/><Relationship Id="rId5" Target="../media/image50.png" Type="http://schemas.openxmlformats.org/officeDocument/2006/relationships/image"/><Relationship Id="rId6" Target="../media/image51.svg" Type="http://schemas.openxmlformats.org/officeDocument/2006/relationships/image"/></Relationships>
</file>

<file path=ppt/slides/_rels/slide1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52.jpeg" Type="http://schemas.openxmlformats.org/officeDocument/2006/relationships/image"/><Relationship Id="rId3" Target="../media/image53.jpeg" Type="http://schemas.openxmlformats.org/officeDocument/2006/relationships/image"/><Relationship Id="rId4" Target="../media/image54.jpeg" Type="http://schemas.openxmlformats.org/officeDocument/2006/relationships/image"/><Relationship Id="rId5" Target="../media/image55.jpeg" Type="http://schemas.openxmlformats.org/officeDocument/2006/relationships/image"/></Relationships>
</file>

<file path=ppt/slides/_rels/slide13.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64.svg" Type="http://schemas.openxmlformats.org/officeDocument/2006/relationships/image"/><Relationship Id="rId11" Target="../media/image26.png" Type="http://schemas.openxmlformats.org/officeDocument/2006/relationships/image"/><Relationship Id="rId12" Target="../media/image27.svg" Type="http://schemas.openxmlformats.org/officeDocument/2006/relationships/image"/><Relationship Id="rId2" Target="../media/image56.jpeg" Type="http://schemas.openxmlformats.org/officeDocument/2006/relationships/image"/><Relationship Id="rId3" Target="../media/image57.png" Type="http://schemas.openxmlformats.org/officeDocument/2006/relationships/image"/><Relationship Id="rId4" Target="../media/image58.svg" Type="http://schemas.openxmlformats.org/officeDocument/2006/relationships/image"/><Relationship Id="rId5" Target="../media/image59.jpeg" Type="http://schemas.openxmlformats.org/officeDocument/2006/relationships/image"/><Relationship Id="rId6" Target="../media/image60.png" Type="http://schemas.openxmlformats.org/officeDocument/2006/relationships/image"/><Relationship Id="rId7" Target="../media/image61.svg" Type="http://schemas.openxmlformats.org/officeDocument/2006/relationships/image"/><Relationship Id="rId8" Target="../media/image62.jpeg" Type="http://schemas.openxmlformats.org/officeDocument/2006/relationships/image"/><Relationship Id="rId9" Target="../media/image63.png" Type="http://schemas.openxmlformats.org/officeDocument/2006/relationships/image"/></Relationships>
</file>

<file path=ppt/slides/_rels/slide1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65.png" Type="http://schemas.openxmlformats.org/officeDocument/2006/relationships/image"/><Relationship Id="rId3" Target="../media/image14.png" Type="http://schemas.openxmlformats.org/officeDocument/2006/relationships/image"/><Relationship Id="rId4" Target="../media/image15.svg" Type="http://schemas.openxmlformats.org/officeDocument/2006/relationships/image"/><Relationship Id="rId5" Target="../media/image66.png" Type="http://schemas.openxmlformats.org/officeDocument/2006/relationships/image"/><Relationship Id="rId6" Target="../media/image67.svg" Type="http://schemas.openxmlformats.org/officeDocument/2006/relationships/image"/><Relationship Id="rId7" Target="../media/image26.png" Type="http://schemas.openxmlformats.org/officeDocument/2006/relationships/image"/><Relationship Id="rId8" Target="../media/image27.svg" Type="http://schemas.openxmlformats.org/officeDocument/2006/relationships/image"/></Relationships>
</file>

<file path=ppt/slides/_rels/slide15.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4.png" Type="http://schemas.openxmlformats.org/officeDocument/2006/relationships/image"/><Relationship Id="rId11" Target="../media/image15.svg" Type="http://schemas.openxmlformats.org/officeDocument/2006/relationships/image"/><Relationship Id="rId12" Target="../media/image10.png" Type="http://schemas.openxmlformats.org/officeDocument/2006/relationships/image"/><Relationship Id="rId13" Target="../media/image11.svg" Type="http://schemas.openxmlformats.org/officeDocument/2006/relationships/image"/><Relationship Id="rId14" Target="../media/image12.png" Type="http://schemas.openxmlformats.org/officeDocument/2006/relationships/image"/><Relationship Id="rId15" Target="../media/image13.svg" Type="http://schemas.openxmlformats.org/officeDocument/2006/relationships/image"/><Relationship Id="rId2" Target="../media/image68.png" Type="http://schemas.openxmlformats.org/officeDocument/2006/relationships/image"/><Relationship Id="rId3" Target="../media/image69.svg" Type="http://schemas.openxmlformats.org/officeDocument/2006/relationships/image"/><Relationship Id="rId4" Target="../media/image70.png" Type="http://schemas.openxmlformats.org/officeDocument/2006/relationships/image"/><Relationship Id="rId5" Target="../media/image71.svg" Type="http://schemas.openxmlformats.org/officeDocument/2006/relationships/image"/><Relationship Id="rId6" Target="../media/image26.png" Type="http://schemas.openxmlformats.org/officeDocument/2006/relationships/image"/><Relationship Id="rId7" Target="../media/image27.svg" Type="http://schemas.openxmlformats.org/officeDocument/2006/relationships/image"/><Relationship Id="rId8" Target="../media/image66.png" Type="http://schemas.openxmlformats.org/officeDocument/2006/relationships/image"/><Relationship Id="rId9" Target="../media/image67.svg" Type="http://schemas.openxmlformats.org/officeDocument/2006/relationships/image"/></Relationships>
</file>

<file path=ppt/slides/_rels/slide16.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4.png" Type="http://schemas.openxmlformats.org/officeDocument/2006/relationships/image"/><Relationship Id="rId3" Target="../media/image26.png" Type="http://schemas.openxmlformats.org/officeDocument/2006/relationships/image"/><Relationship Id="rId4" Target="../media/image27.svg" Type="http://schemas.openxmlformats.org/officeDocument/2006/relationships/image"/><Relationship Id="rId5" Target="../media/image28.png" Type="http://schemas.openxmlformats.org/officeDocument/2006/relationships/image"/><Relationship Id="rId6" Target="../media/image29.svg" Type="http://schemas.openxmlformats.org/officeDocument/2006/relationships/image"/></Relationships>
</file>

<file path=ppt/slides/_rels/slide17.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6.png" Type="http://schemas.openxmlformats.org/officeDocument/2006/relationships/image"/><Relationship Id="rId3" Target="../media/image27.svg" Type="http://schemas.openxmlformats.org/officeDocument/2006/relationships/image"/><Relationship Id="rId4" Target="../media/image34.png" Type="http://schemas.openxmlformats.org/officeDocument/2006/relationships/image"/><Relationship Id="rId5" Target="../media/image72.png" Type="http://schemas.openxmlformats.org/officeDocument/2006/relationships/image"/><Relationship Id="rId6" Target="../media/image73.svg" Type="http://schemas.openxmlformats.org/officeDocument/2006/relationships/image"/></Relationships>
</file>

<file path=ppt/slides/_rels/slide18.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6.png" Type="http://schemas.openxmlformats.org/officeDocument/2006/relationships/image"/><Relationship Id="rId3" Target="../media/image27.svg" Type="http://schemas.openxmlformats.org/officeDocument/2006/relationships/image"/><Relationship Id="rId4" Target="../media/image34.png" Type="http://schemas.openxmlformats.org/officeDocument/2006/relationships/image"/><Relationship Id="rId5" Target="../media/image74.png" Type="http://schemas.openxmlformats.org/officeDocument/2006/relationships/image"/><Relationship Id="rId6" Target="../media/image75.svg" Type="http://schemas.openxmlformats.org/officeDocument/2006/relationships/image"/></Relationships>
</file>

<file path=ppt/slides/_rels/slide19.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66.png" Type="http://schemas.openxmlformats.org/officeDocument/2006/relationships/image"/><Relationship Id="rId11" Target="../media/image67.svg" Type="http://schemas.openxmlformats.org/officeDocument/2006/relationships/image"/><Relationship Id="rId2" Target="../media/image16.png" Type="http://schemas.openxmlformats.org/officeDocument/2006/relationships/image"/><Relationship Id="rId3" Target="../media/image17.svg" Type="http://schemas.openxmlformats.org/officeDocument/2006/relationships/image"/><Relationship Id="rId4" Target="../media/image26.png" Type="http://schemas.openxmlformats.org/officeDocument/2006/relationships/image"/><Relationship Id="rId5" Target="../media/image27.svg" Type="http://schemas.openxmlformats.org/officeDocument/2006/relationships/image"/><Relationship Id="rId6" Target="../media/image41.png" Type="http://schemas.openxmlformats.org/officeDocument/2006/relationships/image"/><Relationship Id="rId7" Target="../media/image42.svg" Type="http://schemas.openxmlformats.org/officeDocument/2006/relationships/image"/><Relationship Id="rId8" Target="../media/image76.png" Type="http://schemas.openxmlformats.org/officeDocument/2006/relationships/image"/><Relationship Id="rId9" Target="../media/image77.svg" Type="http://schemas.openxmlformats.org/officeDocument/2006/relationships/image"/></Relationships>
</file>

<file path=ppt/slides/_rels/slide20.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4.png" Type="http://schemas.openxmlformats.org/officeDocument/2006/relationships/image"/><Relationship Id="rId3" Target="../media/image78.png" Type="http://schemas.openxmlformats.org/officeDocument/2006/relationships/image"/><Relationship Id="rId4" Target="../media/image26.png" Type="http://schemas.openxmlformats.org/officeDocument/2006/relationships/image"/><Relationship Id="rId5" Target="../media/image27.svg" Type="http://schemas.openxmlformats.org/officeDocument/2006/relationships/image"/><Relationship Id="rId6" Target="../media/image32.png" Type="http://schemas.openxmlformats.org/officeDocument/2006/relationships/image"/><Relationship Id="rId7" Target="../media/image33.svg" Type="http://schemas.openxmlformats.org/officeDocument/2006/relationships/image"/></Relationships>
</file>

<file path=ppt/slides/_rels/slide2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79.jpeg" Type="http://schemas.openxmlformats.org/officeDocument/2006/relationships/image"/><Relationship Id="rId3" Target="../media/image80.jpeg" Type="http://schemas.openxmlformats.org/officeDocument/2006/relationships/image"/><Relationship Id="rId4" Target="../media/image81.jpeg" Type="http://schemas.openxmlformats.org/officeDocument/2006/relationships/image"/><Relationship Id="rId5" Target="../media/image82.jpeg" Type="http://schemas.openxmlformats.org/officeDocument/2006/relationships/image"/><Relationship Id="rId6" Target="../media/image83.jpeg" Type="http://schemas.openxmlformats.org/officeDocument/2006/relationships/image"/></Relationships>
</file>

<file path=ppt/slides/_rels/slide22.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8.png" Type="http://schemas.openxmlformats.org/officeDocument/2006/relationships/image"/><Relationship Id="rId11" Target="../media/image9.svg" Type="http://schemas.openxmlformats.org/officeDocument/2006/relationships/image"/><Relationship Id="rId12" Target="../media/image4.png" Type="http://schemas.openxmlformats.org/officeDocument/2006/relationships/image"/><Relationship Id="rId13" Target="../media/image5.svg" Type="http://schemas.openxmlformats.org/officeDocument/2006/relationships/image"/><Relationship Id="rId2" Target="../media/image10.png" Type="http://schemas.openxmlformats.org/officeDocument/2006/relationships/image"/><Relationship Id="rId3" Target="../media/image11.svg" Type="http://schemas.openxmlformats.org/officeDocument/2006/relationships/image"/><Relationship Id="rId4" Target="../media/image12.png" Type="http://schemas.openxmlformats.org/officeDocument/2006/relationships/image"/><Relationship Id="rId5" Target="../media/image13.svg" Type="http://schemas.openxmlformats.org/officeDocument/2006/relationships/image"/><Relationship Id="rId6" Target="../media/image14.png" Type="http://schemas.openxmlformats.org/officeDocument/2006/relationships/image"/><Relationship Id="rId7" Target="../media/image15.svg" Type="http://schemas.openxmlformats.org/officeDocument/2006/relationships/image"/><Relationship Id="rId8" Target="../media/image6.png" Type="http://schemas.openxmlformats.org/officeDocument/2006/relationships/image"/><Relationship Id="rId9" Target="../media/image7.svg" Type="http://schemas.openxmlformats.org/officeDocument/2006/relationships/image"/></Relationships>
</file>

<file path=ppt/slides/_rels/slide2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6.png" Type="http://schemas.openxmlformats.org/officeDocument/2006/relationships/image"/><Relationship Id="rId3" Target="../media/image27.svg" Type="http://schemas.openxmlformats.org/officeDocument/2006/relationships/image"/></Relationships>
</file>

<file path=ppt/slides/_rels/slide2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84.png" Type="http://schemas.openxmlformats.org/officeDocument/2006/relationships/image"/><Relationship Id="rId3" Target="../media/image34.png" Type="http://schemas.openxmlformats.org/officeDocument/2006/relationships/image"/><Relationship Id="rId4" Target="../media/image85.png" Type="http://schemas.openxmlformats.org/officeDocument/2006/relationships/image"/><Relationship Id="rId5" Target="../media/image26.png" Type="http://schemas.openxmlformats.org/officeDocument/2006/relationships/image"/><Relationship Id="rId6" Target="../media/image27.svg" Type="http://schemas.openxmlformats.org/officeDocument/2006/relationships/image"/></Relationships>
</file>

<file path=ppt/slides/_rels/slide2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7.png" Type="http://schemas.openxmlformats.org/officeDocument/2006/relationships/image"/><Relationship Id="rId3" Target="../media/image38.svg" Type="http://schemas.openxmlformats.org/officeDocument/2006/relationships/image"/><Relationship Id="rId4" Target="../media/image86.png" Type="http://schemas.openxmlformats.org/officeDocument/2006/relationships/image"/><Relationship Id="rId5" Target="../media/image87.svg" Type="http://schemas.openxmlformats.org/officeDocument/2006/relationships/image"/></Relationships>
</file>

<file path=ppt/slides/_rels/slide26.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51.svg" Type="http://schemas.openxmlformats.org/officeDocument/2006/relationships/image"/><Relationship Id="rId11" Target="../media/image41.png" Type="http://schemas.openxmlformats.org/officeDocument/2006/relationships/image"/><Relationship Id="rId12" Target="../media/image42.svg" Type="http://schemas.openxmlformats.org/officeDocument/2006/relationships/image"/><Relationship Id="rId13" Target="../media/image90.png" Type="http://schemas.openxmlformats.org/officeDocument/2006/relationships/image"/><Relationship Id="rId14" Target="../media/image91.svg" Type="http://schemas.openxmlformats.org/officeDocument/2006/relationships/image"/><Relationship Id="rId15" Target="../media/image92.png" Type="http://schemas.openxmlformats.org/officeDocument/2006/relationships/image"/><Relationship Id="rId16" Target="../media/image93.svg" Type="http://schemas.openxmlformats.org/officeDocument/2006/relationships/image"/><Relationship Id="rId17" Target="../media/image94.png" Type="http://schemas.openxmlformats.org/officeDocument/2006/relationships/image"/><Relationship Id="rId18" Target="../media/image95.svg" Type="http://schemas.openxmlformats.org/officeDocument/2006/relationships/image"/><Relationship Id="rId19" Target="../media/image96.png" Type="http://schemas.openxmlformats.org/officeDocument/2006/relationships/image"/><Relationship Id="rId2" Target="../media/image30.png" Type="http://schemas.openxmlformats.org/officeDocument/2006/relationships/image"/><Relationship Id="rId20" Target="../media/image97.svg" Type="http://schemas.openxmlformats.org/officeDocument/2006/relationships/image"/><Relationship Id="rId21" Target="../media/image57.png" Type="http://schemas.openxmlformats.org/officeDocument/2006/relationships/image"/><Relationship Id="rId22" Target="../media/image58.svg" Type="http://schemas.openxmlformats.org/officeDocument/2006/relationships/image"/><Relationship Id="rId23" Target="../media/image98.png" Type="http://schemas.openxmlformats.org/officeDocument/2006/relationships/image"/><Relationship Id="rId24" Target="../media/image99.svg" Type="http://schemas.openxmlformats.org/officeDocument/2006/relationships/image"/><Relationship Id="rId25" Target="../media/image46.png" Type="http://schemas.openxmlformats.org/officeDocument/2006/relationships/image"/><Relationship Id="rId26" Target="../media/image47.svg" Type="http://schemas.openxmlformats.org/officeDocument/2006/relationships/image"/><Relationship Id="rId27" Target="../media/image100.png" Type="http://schemas.openxmlformats.org/officeDocument/2006/relationships/image"/><Relationship Id="rId28" Target="../media/image101.svg" Type="http://schemas.openxmlformats.org/officeDocument/2006/relationships/image"/><Relationship Id="rId29" Target="../media/image24.png" Type="http://schemas.openxmlformats.org/officeDocument/2006/relationships/image"/><Relationship Id="rId3" Target="../media/image39.png" Type="http://schemas.openxmlformats.org/officeDocument/2006/relationships/image"/><Relationship Id="rId30" Target="../media/image25.svg" Type="http://schemas.openxmlformats.org/officeDocument/2006/relationships/image"/><Relationship Id="rId31" Target="../media/image102.png" Type="http://schemas.openxmlformats.org/officeDocument/2006/relationships/image"/><Relationship Id="rId32" Target="../media/image103.svg" Type="http://schemas.openxmlformats.org/officeDocument/2006/relationships/image"/><Relationship Id="rId33" Target="../media/image26.png" Type="http://schemas.openxmlformats.org/officeDocument/2006/relationships/image"/><Relationship Id="rId34" Target="../media/image27.svg" Type="http://schemas.openxmlformats.org/officeDocument/2006/relationships/image"/><Relationship Id="rId35" Target="../media/image32.png" Type="http://schemas.openxmlformats.org/officeDocument/2006/relationships/image"/><Relationship Id="rId36" Target="../media/image33.svg" Type="http://schemas.openxmlformats.org/officeDocument/2006/relationships/image"/><Relationship Id="rId37" Target="../media/image104.png" Type="http://schemas.openxmlformats.org/officeDocument/2006/relationships/image"/><Relationship Id="rId38" Target="../media/image105.svg" Type="http://schemas.openxmlformats.org/officeDocument/2006/relationships/image"/><Relationship Id="rId39" Target="../media/image106.png" Type="http://schemas.openxmlformats.org/officeDocument/2006/relationships/image"/><Relationship Id="rId4" Target="../media/image40.svg" Type="http://schemas.openxmlformats.org/officeDocument/2006/relationships/image"/><Relationship Id="rId40" Target="../media/image107.svg" Type="http://schemas.openxmlformats.org/officeDocument/2006/relationships/image"/><Relationship Id="rId41" Target="../media/image108.png" Type="http://schemas.openxmlformats.org/officeDocument/2006/relationships/image"/><Relationship Id="rId42" Target="../media/image109.svg" Type="http://schemas.openxmlformats.org/officeDocument/2006/relationships/image"/><Relationship Id="rId43" Target="../media/image110.png" Type="http://schemas.openxmlformats.org/officeDocument/2006/relationships/image"/><Relationship Id="rId44" Target="../media/image111.svg" Type="http://schemas.openxmlformats.org/officeDocument/2006/relationships/image"/><Relationship Id="rId45" Target="../media/image112.png" Type="http://schemas.openxmlformats.org/officeDocument/2006/relationships/image"/><Relationship Id="rId46" Target="../media/image113.svg" Type="http://schemas.openxmlformats.org/officeDocument/2006/relationships/image"/><Relationship Id="rId47" Target="../media/image114.png" Type="http://schemas.openxmlformats.org/officeDocument/2006/relationships/image"/><Relationship Id="rId48" Target="../media/image115.svg" Type="http://schemas.openxmlformats.org/officeDocument/2006/relationships/image"/><Relationship Id="rId49" Target="../media/image116.png" Type="http://schemas.openxmlformats.org/officeDocument/2006/relationships/image"/><Relationship Id="rId5" Target="../media/image74.png" Type="http://schemas.openxmlformats.org/officeDocument/2006/relationships/image"/><Relationship Id="rId50" Target="../media/image117.svg" Type="http://schemas.openxmlformats.org/officeDocument/2006/relationships/image"/><Relationship Id="rId51" Target="../media/image34.png" Type="http://schemas.openxmlformats.org/officeDocument/2006/relationships/image"/><Relationship Id="rId52" Target="../media/image84.png" Type="http://schemas.openxmlformats.org/officeDocument/2006/relationships/image"/><Relationship Id="rId53" Target="../media/image118.png" Type="http://schemas.openxmlformats.org/officeDocument/2006/relationships/image"/><Relationship Id="rId54" Target="../media/image119.svg" Type="http://schemas.openxmlformats.org/officeDocument/2006/relationships/image"/><Relationship Id="rId55" Target="../media/image120.png" Type="http://schemas.openxmlformats.org/officeDocument/2006/relationships/image"/><Relationship Id="rId6" Target="../media/image75.svg" Type="http://schemas.openxmlformats.org/officeDocument/2006/relationships/image"/><Relationship Id="rId7" Target="../media/image88.png" Type="http://schemas.openxmlformats.org/officeDocument/2006/relationships/image"/><Relationship Id="rId8" Target="../media/image89.svg" Type="http://schemas.openxmlformats.org/officeDocument/2006/relationships/image"/><Relationship Id="rId9" Target="../media/image50.png" Type="http://schemas.openxmlformats.org/officeDocument/2006/relationships/image"/></Relationships>
</file>

<file path=ppt/slides/_rels/slide27.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21.png" Type="http://schemas.openxmlformats.org/officeDocument/2006/relationships/image"/><Relationship Id="rId3" Target="../media/image122.svg"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bg>
      <p:bgPr>
        <a:solidFill>
          <a:srgbClr val="233B8F"/>
        </a:solidFill>
      </p:bgPr>
    </p:bg>
    <p:spTree>
      <p:nvGrpSpPr>
        <p:cNvPr id="1" name=""/>
        <p:cNvGrpSpPr/>
        <p:nvPr/>
      </p:nvGrpSpPr>
      <p:grpSpPr>
        <a:xfrm>
          <a:off x="0" y="0"/>
          <a:ext cx="0" cy="0"/>
          <a:chOff x="0" y="0"/>
          <a:chExt cx="0" cy="0"/>
        </a:xfrm>
      </p:grpSpPr>
      <p:sp>
        <p:nvSpPr>
          <p:cNvPr name="Freeform 2" id="2"/>
          <p:cNvSpPr/>
          <p:nvPr/>
        </p:nvSpPr>
        <p:spPr>
          <a:xfrm flipH="false" flipV="false" rot="-799527">
            <a:off x="-4230906" y="306314"/>
            <a:ext cx="25973037" cy="12694322"/>
          </a:xfrm>
          <a:custGeom>
            <a:avLst/>
            <a:gdLst/>
            <a:ahLst/>
            <a:cxnLst/>
            <a:rect r="r" b="b" t="t" l="l"/>
            <a:pathLst>
              <a:path h="12694322" w="25973037">
                <a:moveTo>
                  <a:pt x="0" y="0"/>
                </a:moveTo>
                <a:lnTo>
                  <a:pt x="25973037" y="0"/>
                </a:lnTo>
                <a:lnTo>
                  <a:pt x="25973037" y="12694322"/>
                </a:lnTo>
                <a:lnTo>
                  <a:pt x="0" y="12694322"/>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TextBox 3" id="3"/>
          <p:cNvSpPr txBox="true"/>
          <p:nvPr/>
        </p:nvSpPr>
        <p:spPr>
          <a:xfrm rot="0">
            <a:off x="1966309" y="-58348"/>
            <a:ext cx="14355382" cy="3388681"/>
          </a:xfrm>
          <a:prstGeom prst="rect">
            <a:avLst/>
          </a:prstGeom>
        </p:spPr>
        <p:txBody>
          <a:bodyPr anchor="t" rtlCol="false" tIns="0" lIns="0" bIns="0" rIns="0">
            <a:spAutoFit/>
          </a:bodyPr>
          <a:lstStyle/>
          <a:p>
            <a:pPr algn="ctr">
              <a:lnSpc>
                <a:spcPts val="27665"/>
              </a:lnSpc>
              <a:spcBef>
                <a:spcPct val="0"/>
              </a:spcBef>
            </a:pPr>
            <a:r>
              <a:rPr lang="en-US" sz="19761">
                <a:solidFill>
                  <a:srgbClr val="3893E6"/>
                </a:solidFill>
                <a:latin typeface="Genty"/>
              </a:rPr>
              <a:t>K-Pop Group</a:t>
            </a:r>
          </a:p>
        </p:txBody>
      </p:sp>
      <p:sp>
        <p:nvSpPr>
          <p:cNvPr name="Freeform 4" id="4"/>
          <p:cNvSpPr/>
          <p:nvPr/>
        </p:nvSpPr>
        <p:spPr>
          <a:xfrm flipH="false" flipV="false" rot="0">
            <a:off x="1709651" y="1993752"/>
            <a:ext cx="14868698" cy="8556567"/>
          </a:xfrm>
          <a:custGeom>
            <a:avLst/>
            <a:gdLst/>
            <a:ahLst/>
            <a:cxnLst/>
            <a:rect r="r" b="b" t="t" l="l"/>
            <a:pathLst>
              <a:path h="8556567" w="14868698">
                <a:moveTo>
                  <a:pt x="0" y="0"/>
                </a:moveTo>
                <a:lnTo>
                  <a:pt x="14868698" y="0"/>
                </a:lnTo>
                <a:lnTo>
                  <a:pt x="14868698" y="8556567"/>
                </a:lnTo>
                <a:lnTo>
                  <a:pt x="0" y="8556567"/>
                </a:lnTo>
                <a:lnTo>
                  <a:pt x="0" y="0"/>
                </a:lnTo>
                <a:close/>
              </a:path>
            </a:pathLst>
          </a:custGeom>
          <a:blipFill>
            <a:blip r:embed="rId4"/>
            <a:stretch>
              <a:fillRect l="-2493" t="-26378" r="-6666" b="0"/>
            </a:stretch>
          </a:blipFill>
        </p:spPr>
      </p:sp>
      <p:sp>
        <p:nvSpPr>
          <p:cNvPr name="Freeform 5" id="5"/>
          <p:cNvSpPr/>
          <p:nvPr/>
        </p:nvSpPr>
        <p:spPr>
          <a:xfrm flipH="false" flipV="false" rot="0">
            <a:off x="16114296" y="2535911"/>
            <a:ext cx="1145004" cy="1369027"/>
          </a:xfrm>
          <a:custGeom>
            <a:avLst/>
            <a:gdLst/>
            <a:ahLst/>
            <a:cxnLst/>
            <a:rect r="r" b="b" t="t" l="l"/>
            <a:pathLst>
              <a:path h="1369027" w="1145004">
                <a:moveTo>
                  <a:pt x="0" y="0"/>
                </a:moveTo>
                <a:lnTo>
                  <a:pt x="1145004" y="0"/>
                </a:lnTo>
                <a:lnTo>
                  <a:pt x="1145004" y="1369027"/>
                </a:lnTo>
                <a:lnTo>
                  <a:pt x="0" y="1369027"/>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6" id="6"/>
          <p:cNvSpPr/>
          <p:nvPr/>
        </p:nvSpPr>
        <p:spPr>
          <a:xfrm flipH="false" flipV="false" rot="0">
            <a:off x="1527616" y="2682509"/>
            <a:ext cx="696633" cy="595361"/>
          </a:xfrm>
          <a:custGeom>
            <a:avLst/>
            <a:gdLst/>
            <a:ahLst/>
            <a:cxnLst/>
            <a:rect r="r" b="b" t="t" l="l"/>
            <a:pathLst>
              <a:path h="595361" w="696633">
                <a:moveTo>
                  <a:pt x="0" y="0"/>
                </a:moveTo>
                <a:lnTo>
                  <a:pt x="696633" y="0"/>
                </a:lnTo>
                <a:lnTo>
                  <a:pt x="696633" y="595361"/>
                </a:lnTo>
                <a:lnTo>
                  <a:pt x="0" y="595361"/>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7" id="7"/>
          <p:cNvSpPr/>
          <p:nvPr/>
        </p:nvSpPr>
        <p:spPr>
          <a:xfrm flipH="false" flipV="false" rot="0">
            <a:off x="235471" y="3277870"/>
            <a:ext cx="990941" cy="846883"/>
          </a:xfrm>
          <a:custGeom>
            <a:avLst/>
            <a:gdLst/>
            <a:ahLst/>
            <a:cxnLst/>
            <a:rect r="r" b="b" t="t" l="l"/>
            <a:pathLst>
              <a:path h="846883" w="990941">
                <a:moveTo>
                  <a:pt x="0" y="0"/>
                </a:moveTo>
                <a:lnTo>
                  <a:pt x="990940" y="0"/>
                </a:lnTo>
                <a:lnTo>
                  <a:pt x="990940" y="846883"/>
                </a:lnTo>
                <a:lnTo>
                  <a:pt x="0" y="846883"/>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8" id="8"/>
          <p:cNvSpPr/>
          <p:nvPr/>
        </p:nvSpPr>
        <p:spPr>
          <a:xfrm flipH="false" flipV="false" rot="0">
            <a:off x="883341" y="2535911"/>
            <a:ext cx="343070" cy="293197"/>
          </a:xfrm>
          <a:custGeom>
            <a:avLst/>
            <a:gdLst/>
            <a:ahLst/>
            <a:cxnLst/>
            <a:rect r="r" b="b" t="t" l="l"/>
            <a:pathLst>
              <a:path h="293197" w="343070">
                <a:moveTo>
                  <a:pt x="0" y="0"/>
                </a:moveTo>
                <a:lnTo>
                  <a:pt x="343070" y="0"/>
                </a:lnTo>
                <a:lnTo>
                  <a:pt x="343070" y="293197"/>
                </a:lnTo>
                <a:lnTo>
                  <a:pt x="0" y="29319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false" flipV="false" rot="0">
            <a:off x="16578349" y="246708"/>
            <a:ext cx="1233793" cy="1094992"/>
          </a:xfrm>
          <a:custGeom>
            <a:avLst/>
            <a:gdLst/>
            <a:ahLst/>
            <a:cxnLst/>
            <a:rect r="r" b="b" t="t" l="l"/>
            <a:pathLst>
              <a:path h="1094992" w="1233793">
                <a:moveTo>
                  <a:pt x="0" y="0"/>
                </a:moveTo>
                <a:lnTo>
                  <a:pt x="1233793" y="0"/>
                </a:lnTo>
                <a:lnTo>
                  <a:pt x="1233793" y="1094992"/>
                </a:lnTo>
                <a:lnTo>
                  <a:pt x="0" y="1094992"/>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Freeform 10" id="10"/>
          <p:cNvSpPr/>
          <p:nvPr/>
        </p:nvSpPr>
        <p:spPr>
          <a:xfrm flipH="false" flipV="false" rot="0">
            <a:off x="17259300" y="1341700"/>
            <a:ext cx="734707" cy="652052"/>
          </a:xfrm>
          <a:custGeom>
            <a:avLst/>
            <a:gdLst/>
            <a:ahLst/>
            <a:cxnLst/>
            <a:rect r="r" b="b" t="t" l="l"/>
            <a:pathLst>
              <a:path h="652052" w="734707">
                <a:moveTo>
                  <a:pt x="0" y="0"/>
                </a:moveTo>
                <a:lnTo>
                  <a:pt x="734707" y="0"/>
                </a:lnTo>
                <a:lnTo>
                  <a:pt x="734707" y="652052"/>
                </a:lnTo>
                <a:lnTo>
                  <a:pt x="0" y="652052"/>
                </a:lnTo>
                <a:lnTo>
                  <a:pt x="0" y="0"/>
                </a:lnTo>
                <a:close/>
              </a:path>
            </a:pathLst>
          </a:custGeom>
          <a:blipFill>
            <a:blip r:embed="rId13">
              <a:extLst>
                <a:ext uri="{96DAC541-7B7A-43D3-8B79-37D633B846F1}">
                  <asvg:svgBlip xmlns:asvg="http://schemas.microsoft.com/office/drawing/2016/SVG/main" r:embed="rId14"/>
                </a:ext>
              </a:extLst>
            </a:blip>
            <a:stretch>
              <a:fillRect l="0" t="0" r="0" b="0"/>
            </a:stretch>
          </a:blipFill>
        </p:spPr>
      </p:sp>
      <p:sp>
        <p:nvSpPr>
          <p:cNvPr name="Freeform 11" id="11"/>
          <p:cNvSpPr/>
          <p:nvPr/>
        </p:nvSpPr>
        <p:spPr>
          <a:xfrm flipH="false" flipV="false" rot="0">
            <a:off x="-557759" y="-385236"/>
            <a:ext cx="1586459" cy="1825423"/>
          </a:xfrm>
          <a:custGeom>
            <a:avLst/>
            <a:gdLst/>
            <a:ahLst/>
            <a:cxnLst/>
            <a:rect r="r" b="b" t="t" l="l"/>
            <a:pathLst>
              <a:path h="1825423" w="1586459">
                <a:moveTo>
                  <a:pt x="0" y="0"/>
                </a:moveTo>
                <a:lnTo>
                  <a:pt x="1586459" y="0"/>
                </a:lnTo>
                <a:lnTo>
                  <a:pt x="1586459" y="1825423"/>
                </a:lnTo>
                <a:lnTo>
                  <a:pt x="0" y="1825423"/>
                </a:lnTo>
                <a:lnTo>
                  <a:pt x="0" y="0"/>
                </a:lnTo>
                <a:close/>
              </a:path>
            </a:pathLst>
          </a:custGeom>
          <a:blipFill>
            <a:blip r:embed="rId15">
              <a:extLst>
                <a:ext uri="{96DAC541-7B7A-43D3-8B79-37D633B846F1}">
                  <asvg:svgBlip xmlns:asvg="http://schemas.microsoft.com/office/drawing/2016/SVG/main" r:embed="rId16"/>
                </a:ext>
              </a:extLst>
            </a:blip>
            <a:stretch>
              <a:fillRect l="0" t="0" r="0" b="0"/>
            </a:stretch>
          </a:blipFill>
        </p:spPr>
      </p:sp>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bg>
      <p:bgPr>
        <a:solidFill>
          <a:srgbClr val="233B8F"/>
        </a:solidFill>
      </p:bgPr>
    </p:bg>
    <p:spTree>
      <p:nvGrpSpPr>
        <p:cNvPr id="1" name=""/>
        <p:cNvGrpSpPr/>
        <p:nvPr/>
      </p:nvGrpSpPr>
      <p:grpSpPr>
        <a:xfrm>
          <a:off x="0" y="0"/>
          <a:ext cx="0" cy="0"/>
          <a:chOff x="0" y="0"/>
          <a:chExt cx="0" cy="0"/>
        </a:xfrm>
      </p:grpSpPr>
      <p:grpSp>
        <p:nvGrpSpPr>
          <p:cNvPr name="Group 2" id="2"/>
          <p:cNvGrpSpPr/>
          <p:nvPr/>
        </p:nvGrpSpPr>
        <p:grpSpPr>
          <a:xfrm rot="0">
            <a:off x="-1308852" y="-431130"/>
            <a:ext cx="20905703" cy="10895489"/>
            <a:chOff x="0" y="0"/>
            <a:chExt cx="27874271" cy="14527318"/>
          </a:xfrm>
        </p:grpSpPr>
        <p:sp>
          <p:nvSpPr>
            <p:cNvPr name="Freeform 3" id="3"/>
            <p:cNvSpPr/>
            <p:nvPr/>
          </p:nvSpPr>
          <p:spPr>
            <a:xfrm flipH="false" flipV="false" rot="0">
              <a:off x="0" y="9019433"/>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4" id="4"/>
            <p:cNvSpPr/>
            <p:nvPr/>
          </p:nvSpPr>
          <p:spPr>
            <a:xfrm flipH="false" flipV="false" rot="0">
              <a:off x="4463924" y="9019433"/>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5" id="5"/>
            <p:cNvSpPr/>
            <p:nvPr/>
          </p:nvSpPr>
          <p:spPr>
            <a:xfrm flipH="false" flipV="false" rot="0">
              <a:off x="8952878" y="9019433"/>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6" id="6"/>
            <p:cNvSpPr/>
            <p:nvPr/>
          </p:nvSpPr>
          <p:spPr>
            <a:xfrm flipH="false" flipV="false" rot="0">
              <a:off x="13416802" y="9019433"/>
              <a:ext cx="5507885" cy="5507885"/>
            </a:xfrm>
            <a:custGeom>
              <a:avLst/>
              <a:gdLst/>
              <a:ahLst/>
              <a:cxnLst/>
              <a:rect r="r" b="b" t="t" l="l"/>
              <a:pathLst>
                <a:path h="5507885" w="5507885">
                  <a:moveTo>
                    <a:pt x="0" y="0"/>
                  </a:moveTo>
                  <a:lnTo>
                    <a:pt x="5507884" y="0"/>
                  </a:lnTo>
                  <a:lnTo>
                    <a:pt x="5507884"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7" id="7"/>
            <p:cNvSpPr/>
            <p:nvPr/>
          </p:nvSpPr>
          <p:spPr>
            <a:xfrm flipH="false" flipV="false" rot="0">
              <a:off x="17902463" y="9019433"/>
              <a:ext cx="5507885" cy="5507885"/>
            </a:xfrm>
            <a:custGeom>
              <a:avLst/>
              <a:gdLst/>
              <a:ahLst/>
              <a:cxnLst/>
              <a:rect r="r" b="b" t="t" l="l"/>
              <a:pathLst>
                <a:path h="5507885" w="5507885">
                  <a:moveTo>
                    <a:pt x="0" y="0"/>
                  </a:moveTo>
                  <a:lnTo>
                    <a:pt x="5507884" y="0"/>
                  </a:lnTo>
                  <a:lnTo>
                    <a:pt x="5507884"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8" id="8"/>
            <p:cNvSpPr/>
            <p:nvPr/>
          </p:nvSpPr>
          <p:spPr>
            <a:xfrm flipH="false" flipV="false" rot="0">
              <a:off x="22366386" y="9019433"/>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9" id="9"/>
            <p:cNvSpPr/>
            <p:nvPr/>
          </p:nvSpPr>
          <p:spPr>
            <a:xfrm flipH="false" flipV="false" rot="0">
              <a:off x="0" y="4525718"/>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0" id="10"/>
            <p:cNvSpPr/>
            <p:nvPr/>
          </p:nvSpPr>
          <p:spPr>
            <a:xfrm flipH="false" flipV="false" rot="0">
              <a:off x="4463924" y="4525718"/>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1" id="11"/>
            <p:cNvSpPr/>
            <p:nvPr/>
          </p:nvSpPr>
          <p:spPr>
            <a:xfrm flipH="false" flipV="false" rot="0">
              <a:off x="8952878" y="4525718"/>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2" id="12"/>
            <p:cNvSpPr/>
            <p:nvPr/>
          </p:nvSpPr>
          <p:spPr>
            <a:xfrm flipH="false" flipV="false" rot="0">
              <a:off x="13416802" y="4525718"/>
              <a:ext cx="5507885" cy="5507885"/>
            </a:xfrm>
            <a:custGeom>
              <a:avLst/>
              <a:gdLst/>
              <a:ahLst/>
              <a:cxnLst/>
              <a:rect r="r" b="b" t="t" l="l"/>
              <a:pathLst>
                <a:path h="5507885" w="5507885">
                  <a:moveTo>
                    <a:pt x="0" y="0"/>
                  </a:moveTo>
                  <a:lnTo>
                    <a:pt x="5507884" y="0"/>
                  </a:lnTo>
                  <a:lnTo>
                    <a:pt x="5507884"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3" id="13"/>
            <p:cNvSpPr/>
            <p:nvPr/>
          </p:nvSpPr>
          <p:spPr>
            <a:xfrm flipH="false" flipV="false" rot="0">
              <a:off x="17902463" y="4525718"/>
              <a:ext cx="5507885" cy="5507885"/>
            </a:xfrm>
            <a:custGeom>
              <a:avLst/>
              <a:gdLst/>
              <a:ahLst/>
              <a:cxnLst/>
              <a:rect r="r" b="b" t="t" l="l"/>
              <a:pathLst>
                <a:path h="5507885" w="5507885">
                  <a:moveTo>
                    <a:pt x="0" y="0"/>
                  </a:moveTo>
                  <a:lnTo>
                    <a:pt x="5507884" y="0"/>
                  </a:lnTo>
                  <a:lnTo>
                    <a:pt x="5507884"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4" id="14"/>
            <p:cNvSpPr/>
            <p:nvPr/>
          </p:nvSpPr>
          <p:spPr>
            <a:xfrm flipH="false" flipV="false" rot="0">
              <a:off x="22366386" y="4525718"/>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5" id="15"/>
            <p:cNvSpPr/>
            <p:nvPr/>
          </p:nvSpPr>
          <p:spPr>
            <a:xfrm flipH="false" flipV="false" rot="0">
              <a:off x="0" y="0"/>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6" id="16"/>
            <p:cNvSpPr/>
            <p:nvPr/>
          </p:nvSpPr>
          <p:spPr>
            <a:xfrm flipH="false" flipV="false" rot="0">
              <a:off x="4463924" y="0"/>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7" id="17"/>
            <p:cNvSpPr/>
            <p:nvPr/>
          </p:nvSpPr>
          <p:spPr>
            <a:xfrm flipH="false" flipV="false" rot="0">
              <a:off x="8952878" y="0"/>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8" id="18"/>
            <p:cNvSpPr/>
            <p:nvPr/>
          </p:nvSpPr>
          <p:spPr>
            <a:xfrm flipH="false" flipV="false" rot="0">
              <a:off x="13416802" y="0"/>
              <a:ext cx="5507885" cy="5507885"/>
            </a:xfrm>
            <a:custGeom>
              <a:avLst/>
              <a:gdLst/>
              <a:ahLst/>
              <a:cxnLst/>
              <a:rect r="r" b="b" t="t" l="l"/>
              <a:pathLst>
                <a:path h="5507885" w="5507885">
                  <a:moveTo>
                    <a:pt x="0" y="0"/>
                  </a:moveTo>
                  <a:lnTo>
                    <a:pt x="5507884" y="0"/>
                  </a:lnTo>
                  <a:lnTo>
                    <a:pt x="5507884"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9" id="19"/>
            <p:cNvSpPr/>
            <p:nvPr/>
          </p:nvSpPr>
          <p:spPr>
            <a:xfrm flipH="false" flipV="false" rot="0">
              <a:off x="17902463" y="0"/>
              <a:ext cx="5507885" cy="5507885"/>
            </a:xfrm>
            <a:custGeom>
              <a:avLst/>
              <a:gdLst/>
              <a:ahLst/>
              <a:cxnLst/>
              <a:rect r="r" b="b" t="t" l="l"/>
              <a:pathLst>
                <a:path h="5507885" w="5507885">
                  <a:moveTo>
                    <a:pt x="0" y="0"/>
                  </a:moveTo>
                  <a:lnTo>
                    <a:pt x="5507884" y="0"/>
                  </a:lnTo>
                  <a:lnTo>
                    <a:pt x="5507884"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20" id="20"/>
            <p:cNvSpPr/>
            <p:nvPr/>
          </p:nvSpPr>
          <p:spPr>
            <a:xfrm flipH="false" flipV="false" rot="0">
              <a:off x="22366386" y="0"/>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grpSp>
        <p:nvGrpSpPr>
          <p:cNvPr name="Group 21" id="21"/>
          <p:cNvGrpSpPr/>
          <p:nvPr/>
        </p:nvGrpSpPr>
        <p:grpSpPr>
          <a:xfrm rot="0">
            <a:off x="518311" y="1156923"/>
            <a:ext cx="17251378" cy="8383359"/>
            <a:chOff x="0" y="0"/>
            <a:chExt cx="4274726" cy="2077316"/>
          </a:xfrm>
        </p:grpSpPr>
        <p:sp>
          <p:nvSpPr>
            <p:cNvPr name="Freeform 22" id="22"/>
            <p:cNvSpPr/>
            <p:nvPr/>
          </p:nvSpPr>
          <p:spPr>
            <a:xfrm flipH="false" flipV="false" rot="0">
              <a:off x="0" y="0"/>
              <a:ext cx="4274726" cy="2077316"/>
            </a:xfrm>
            <a:custGeom>
              <a:avLst/>
              <a:gdLst/>
              <a:ahLst/>
              <a:cxnLst/>
              <a:rect r="r" b="b" t="t" l="l"/>
              <a:pathLst>
                <a:path h="2077316" w="4274726">
                  <a:moveTo>
                    <a:pt x="24234" y="0"/>
                  </a:moveTo>
                  <a:lnTo>
                    <a:pt x="4250492" y="0"/>
                  </a:lnTo>
                  <a:cubicBezTo>
                    <a:pt x="4263876" y="0"/>
                    <a:pt x="4274726" y="10850"/>
                    <a:pt x="4274726" y="24234"/>
                  </a:cubicBezTo>
                  <a:lnTo>
                    <a:pt x="4274726" y="2053082"/>
                  </a:lnTo>
                  <a:cubicBezTo>
                    <a:pt x="4274726" y="2059510"/>
                    <a:pt x="4272173" y="2065674"/>
                    <a:pt x="4267628" y="2070218"/>
                  </a:cubicBezTo>
                  <a:cubicBezTo>
                    <a:pt x="4263083" y="2074763"/>
                    <a:pt x="4256920" y="2077316"/>
                    <a:pt x="4250492" y="2077316"/>
                  </a:cubicBezTo>
                  <a:lnTo>
                    <a:pt x="24234" y="2077316"/>
                  </a:lnTo>
                  <a:cubicBezTo>
                    <a:pt x="10850" y="2077316"/>
                    <a:pt x="0" y="2066466"/>
                    <a:pt x="0" y="2053082"/>
                  </a:cubicBezTo>
                  <a:lnTo>
                    <a:pt x="0" y="24234"/>
                  </a:lnTo>
                  <a:cubicBezTo>
                    <a:pt x="0" y="10850"/>
                    <a:pt x="10850" y="0"/>
                    <a:pt x="24234" y="0"/>
                  </a:cubicBezTo>
                  <a:close/>
                </a:path>
              </a:pathLst>
            </a:custGeom>
            <a:solidFill>
              <a:srgbClr val="ED6B86"/>
            </a:solidFill>
            <a:ln w="123825" cap="rnd">
              <a:solidFill>
                <a:srgbClr val="FFFFFF"/>
              </a:solidFill>
              <a:prstDash val="solid"/>
              <a:round/>
            </a:ln>
          </p:spPr>
        </p:sp>
        <p:sp>
          <p:nvSpPr>
            <p:cNvPr name="TextBox 23" id="23"/>
            <p:cNvSpPr txBox="true"/>
            <p:nvPr/>
          </p:nvSpPr>
          <p:spPr>
            <a:xfrm>
              <a:off x="0" y="-47625"/>
              <a:ext cx="4274726" cy="2124941"/>
            </a:xfrm>
            <a:prstGeom prst="rect">
              <a:avLst/>
            </a:prstGeom>
          </p:spPr>
          <p:txBody>
            <a:bodyPr anchor="ctr" rtlCol="false" tIns="53995" lIns="53995" bIns="53995" rIns="53995"/>
            <a:lstStyle/>
            <a:p>
              <a:pPr algn="ctr">
                <a:lnSpc>
                  <a:spcPts val="3359"/>
                </a:lnSpc>
              </a:pPr>
            </a:p>
          </p:txBody>
        </p:sp>
      </p:grpSp>
      <p:grpSp>
        <p:nvGrpSpPr>
          <p:cNvPr name="Group 24" id="24"/>
          <p:cNvGrpSpPr/>
          <p:nvPr/>
        </p:nvGrpSpPr>
        <p:grpSpPr>
          <a:xfrm rot="0">
            <a:off x="6979359" y="2896665"/>
            <a:ext cx="5232638" cy="5234561"/>
            <a:chOff x="0" y="0"/>
            <a:chExt cx="6976851" cy="6979414"/>
          </a:xfrm>
        </p:grpSpPr>
        <p:sp>
          <p:nvSpPr>
            <p:cNvPr name="TextBox 25" id="25"/>
            <p:cNvSpPr txBox="true"/>
            <p:nvPr/>
          </p:nvSpPr>
          <p:spPr>
            <a:xfrm rot="0">
              <a:off x="0" y="1294894"/>
              <a:ext cx="6976851" cy="5684520"/>
            </a:xfrm>
            <a:prstGeom prst="rect">
              <a:avLst/>
            </a:prstGeom>
          </p:spPr>
          <p:txBody>
            <a:bodyPr anchor="t" rtlCol="false" tIns="0" lIns="0" bIns="0" rIns="0">
              <a:spAutoFit/>
            </a:bodyPr>
            <a:lstStyle/>
            <a:p>
              <a:pPr algn="l" marL="0" indent="0" lvl="0">
                <a:lnSpc>
                  <a:spcPts val="3600"/>
                </a:lnSpc>
                <a:spcBef>
                  <a:spcPct val="0"/>
                </a:spcBef>
              </a:pPr>
              <a:r>
                <a:rPr lang="en-US" sz="3600" strike="noStrike" u="none">
                  <a:solidFill>
                    <a:srgbClr val="FFFFFF"/>
                  </a:solidFill>
                  <a:latin typeface="Megapixel"/>
                </a:rPr>
                <a:t>Click on the "PowerPoint" button below this presentation preview. Start editing your presentation.</a:t>
              </a:r>
            </a:p>
            <a:p>
              <a:pPr algn="l" marL="0" indent="0" lvl="0">
                <a:lnSpc>
                  <a:spcPts val="3600"/>
                </a:lnSpc>
                <a:spcBef>
                  <a:spcPct val="0"/>
                </a:spcBef>
              </a:pPr>
              <a:r>
                <a:rPr lang="en-US" sz="3600" strike="noStrike" u="none">
                  <a:solidFill>
                    <a:srgbClr val="FFFFFF"/>
                  </a:solidFill>
                  <a:latin typeface="Megapixel"/>
                </a:rPr>
                <a:t>Alternative: From Canva template file, Click on the "Share" button on the top right corner in Canva and click on "More" at the bottom of the menu. Enter "PowerPoint" in the search bar and click on the PowerPoint icon to download.</a:t>
              </a:r>
            </a:p>
          </p:txBody>
        </p:sp>
        <p:sp>
          <p:nvSpPr>
            <p:cNvPr name="TextBox 26" id="26"/>
            <p:cNvSpPr txBox="true"/>
            <p:nvPr/>
          </p:nvSpPr>
          <p:spPr>
            <a:xfrm rot="0">
              <a:off x="0" y="66675"/>
              <a:ext cx="6444318" cy="664845"/>
            </a:xfrm>
            <a:prstGeom prst="rect">
              <a:avLst/>
            </a:prstGeom>
          </p:spPr>
          <p:txBody>
            <a:bodyPr anchor="t" rtlCol="false" tIns="0" lIns="0" bIns="0" rIns="0">
              <a:spAutoFit/>
            </a:bodyPr>
            <a:lstStyle/>
            <a:p>
              <a:pPr algn="just" marL="0" indent="0" lvl="0">
                <a:lnSpc>
                  <a:spcPts val="3600"/>
                </a:lnSpc>
                <a:spcBef>
                  <a:spcPct val="0"/>
                </a:spcBef>
              </a:pPr>
              <a:r>
                <a:rPr lang="en-US" sz="3600" strike="noStrike" u="none">
                  <a:solidFill>
                    <a:srgbClr val="3893E6"/>
                  </a:solidFill>
                  <a:latin typeface="Genty"/>
                </a:rPr>
                <a:t>PowerPoint</a:t>
              </a:r>
            </a:p>
          </p:txBody>
        </p:sp>
      </p:grpSp>
      <p:sp>
        <p:nvSpPr>
          <p:cNvPr name="Freeform 27" id="27"/>
          <p:cNvSpPr/>
          <p:nvPr/>
        </p:nvSpPr>
        <p:spPr>
          <a:xfrm flipH="false" flipV="false" rot="-1226666">
            <a:off x="13524106" y="7687696"/>
            <a:ext cx="4251833" cy="2715859"/>
          </a:xfrm>
          <a:custGeom>
            <a:avLst/>
            <a:gdLst/>
            <a:ahLst/>
            <a:cxnLst/>
            <a:rect r="r" b="b" t="t" l="l"/>
            <a:pathLst>
              <a:path h="2715859" w="4251833">
                <a:moveTo>
                  <a:pt x="0" y="0"/>
                </a:moveTo>
                <a:lnTo>
                  <a:pt x="4251834" y="0"/>
                </a:lnTo>
                <a:lnTo>
                  <a:pt x="4251834" y="2715859"/>
                </a:lnTo>
                <a:lnTo>
                  <a:pt x="0" y="2715859"/>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grpSp>
        <p:nvGrpSpPr>
          <p:cNvPr name="Group 28" id="28"/>
          <p:cNvGrpSpPr/>
          <p:nvPr/>
        </p:nvGrpSpPr>
        <p:grpSpPr>
          <a:xfrm rot="0">
            <a:off x="522041" y="662267"/>
            <a:ext cx="15127982" cy="1893540"/>
            <a:chOff x="0" y="0"/>
            <a:chExt cx="3748569" cy="469201"/>
          </a:xfrm>
        </p:grpSpPr>
        <p:sp>
          <p:nvSpPr>
            <p:cNvPr name="Freeform 29" id="29"/>
            <p:cNvSpPr/>
            <p:nvPr/>
          </p:nvSpPr>
          <p:spPr>
            <a:xfrm flipH="false" flipV="false" rot="0">
              <a:off x="0" y="0"/>
              <a:ext cx="3748569" cy="469201"/>
            </a:xfrm>
            <a:custGeom>
              <a:avLst/>
              <a:gdLst/>
              <a:ahLst/>
              <a:cxnLst/>
              <a:rect r="r" b="b" t="t" l="l"/>
              <a:pathLst>
                <a:path h="469201" w="3748569">
                  <a:moveTo>
                    <a:pt x="27635" y="0"/>
                  </a:moveTo>
                  <a:lnTo>
                    <a:pt x="3720934" y="0"/>
                  </a:lnTo>
                  <a:cubicBezTo>
                    <a:pt x="3736196" y="0"/>
                    <a:pt x="3748569" y="12373"/>
                    <a:pt x="3748569" y="27635"/>
                  </a:cubicBezTo>
                  <a:lnTo>
                    <a:pt x="3748569" y="441566"/>
                  </a:lnTo>
                  <a:cubicBezTo>
                    <a:pt x="3748569" y="456829"/>
                    <a:pt x="3736196" y="469201"/>
                    <a:pt x="3720934" y="469201"/>
                  </a:cubicBezTo>
                  <a:lnTo>
                    <a:pt x="27635" y="469201"/>
                  </a:lnTo>
                  <a:cubicBezTo>
                    <a:pt x="20306" y="469201"/>
                    <a:pt x="13277" y="466290"/>
                    <a:pt x="8094" y="461107"/>
                  </a:cubicBezTo>
                  <a:cubicBezTo>
                    <a:pt x="2912" y="455924"/>
                    <a:pt x="0" y="448895"/>
                    <a:pt x="0" y="441566"/>
                  </a:cubicBezTo>
                  <a:lnTo>
                    <a:pt x="0" y="27635"/>
                  </a:lnTo>
                  <a:cubicBezTo>
                    <a:pt x="0" y="12373"/>
                    <a:pt x="12373" y="0"/>
                    <a:pt x="27635" y="0"/>
                  </a:cubicBezTo>
                  <a:close/>
                </a:path>
              </a:pathLst>
            </a:custGeom>
            <a:solidFill>
              <a:srgbClr val="233B8F"/>
            </a:solidFill>
            <a:ln w="123825" cap="rnd">
              <a:solidFill>
                <a:srgbClr val="FFFFFF"/>
              </a:solidFill>
              <a:prstDash val="solid"/>
              <a:round/>
            </a:ln>
          </p:spPr>
        </p:sp>
        <p:sp>
          <p:nvSpPr>
            <p:cNvPr name="TextBox 30" id="30"/>
            <p:cNvSpPr txBox="true"/>
            <p:nvPr/>
          </p:nvSpPr>
          <p:spPr>
            <a:xfrm>
              <a:off x="0" y="-47625"/>
              <a:ext cx="3748569" cy="516826"/>
            </a:xfrm>
            <a:prstGeom prst="rect">
              <a:avLst/>
            </a:prstGeom>
          </p:spPr>
          <p:txBody>
            <a:bodyPr anchor="ctr" rtlCol="false" tIns="53995" lIns="53995" bIns="53995" rIns="53995"/>
            <a:lstStyle/>
            <a:p>
              <a:pPr algn="ctr">
                <a:lnSpc>
                  <a:spcPts val="3359"/>
                </a:lnSpc>
              </a:pPr>
            </a:p>
          </p:txBody>
        </p:sp>
      </p:grpSp>
      <p:sp>
        <p:nvSpPr>
          <p:cNvPr name="TextBox 31" id="31"/>
          <p:cNvSpPr txBox="true"/>
          <p:nvPr/>
        </p:nvSpPr>
        <p:spPr>
          <a:xfrm rot="0">
            <a:off x="1028700" y="1197928"/>
            <a:ext cx="14278387" cy="1166494"/>
          </a:xfrm>
          <a:prstGeom prst="rect">
            <a:avLst/>
          </a:prstGeom>
        </p:spPr>
        <p:txBody>
          <a:bodyPr anchor="t" rtlCol="false" tIns="0" lIns="0" bIns="0" rIns="0">
            <a:spAutoFit/>
          </a:bodyPr>
          <a:lstStyle/>
          <a:p>
            <a:pPr algn="just" marL="0" indent="0" lvl="0">
              <a:lnSpc>
                <a:spcPts val="8799"/>
              </a:lnSpc>
              <a:spcBef>
                <a:spcPct val="0"/>
              </a:spcBef>
            </a:pPr>
            <a:r>
              <a:rPr lang="en-US" sz="8799" strike="noStrike" u="none">
                <a:solidFill>
                  <a:srgbClr val="3893E6"/>
                </a:solidFill>
                <a:latin typeface="Genty"/>
              </a:rPr>
              <a:t>How to Use This Presentation</a:t>
            </a:r>
          </a:p>
        </p:txBody>
      </p:sp>
      <p:grpSp>
        <p:nvGrpSpPr>
          <p:cNvPr name="Group 32" id="32"/>
          <p:cNvGrpSpPr/>
          <p:nvPr/>
        </p:nvGrpSpPr>
        <p:grpSpPr>
          <a:xfrm rot="0">
            <a:off x="854996" y="3125265"/>
            <a:ext cx="5697159" cy="5691761"/>
            <a:chOff x="0" y="0"/>
            <a:chExt cx="7596211" cy="7589014"/>
          </a:xfrm>
        </p:grpSpPr>
        <p:sp>
          <p:nvSpPr>
            <p:cNvPr name="TextBox 33" id="33"/>
            <p:cNvSpPr txBox="true"/>
            <p:nvPr/>
          </p:nvSpPr>
          <p:spPr>
            <a:xfrm rot="0">
              <a:off x="0" y="1294894"/>
              <a:ext cx="7596211" cy="6294120"/>
            </a:xfrm>
            <a:prstGeom prst="rect">
              <a:avLst/>
            </a:prstGeom>
          </p:spPr>
          <p:txBody>
            <a:bodyPr anchor="t" rtlCol="false" tIns="0" lIns="0" bIns="0" rIns="0">
              <a:spAutoFit/>
            </a:bodyPr>
            <a:lstStyle/>
            <a:p>
              <a:pPr algn="l" marL="0" indent="0" lvl="0">
                <a:lnSpc>
                  <a:spcPts val="3600"/>
                </a:lnSpc>
                <a:spcBef>
                  <a:spcPct val="0"/>
                </a:spcBef>
              </a:pPr>
              <a:r>
                <a:rPr lang="en-US" sz="3600" strike="noStrike" u="none">
                  <a:solidFill>
                    <a:srgbClr val="FFFFFF"/>
                  </a:solidFill>
                  <a:latin typeface="Megapixel"/>
                </a:rPr>
                <a:t>Click on the "Google Slides" button below this presentation preview. Make sure to sign in to your Google account. Click on "Make a copy." Start editing your presentation.</a:t>
              </a:r>
            </a:p>
            <a:p>
              <a:pPr algn="l" marL="0" indent="0" lvl="0">
                <a:lnSpc>
                  <a:spcPts val="3600"/>
                </a:lnSpc>
                <a:spcBef>
                  <a:spcPct val="0"/>
                </a:spcBef>
              </a:pPr>
              <a:r>
                <a:rPr lang="en-US" sz="3600" strike="noStrike" u="none">
                  <a:solidFill>
                    <a:srgbClr val="FFFFFF"/>
                  </a:solidFill>
                  <a:latin typeface="Megapixel"/>
                </a:rPr>
                <a:t>Alternative: Click on the "Share" button on the top right corner in Canva and click on "More" at the bottom of the menu. Enter "Google Drive" in the search bar and click on the GDrive icon to add this design as a Google slide in your GDrive.</a:t>
              </a:r>
            </a:p>
          </p:txBody>
        </p:sp>
        <p:sp>
          <p:nvSpPr>
            <p:cNvPr name="TextBox 34" id="34"/>
            <p:cNvSpPr txBox="true"/>
            <p:nvPr/>
          </p:nvSpPr>
          <p:spPr>
            <a:xfrm rot="0">
              <a:off x="0" y="66675"/>
              <a:ext cx="7115410" cy="664845"/>
            </a:xfrm>
            <a:prstGeom prst="rect">
              <a:avLst/>
            </a:prstGeom>
          </p:spPr>
          <p:txBody>
            <a:bodyPr anchor="t" rtlCol="false" tIns="0" lIns="0" bIns="0" rIns="0">
              <a:spAutoFit/>
            </a:bodyPr>
            <a:lstStyle/>
            <a:p>
              <a:pPr algn="just" marL="0" indent="0" lvl="0">
                <a:lnSpc>
                  <a:spcPts val="3600"/>
                </a:lnSpc>
                <a:spcBef>
                  <a:spcPct val="0"/>
                </a:spcBef>
              </a:pPr>
              <a:r>
                <a:rPr lang="en-US" sz="3600" strike="noStrike" u="none">
                  <a:solidFill>
                    <a:srgbClr val="3893E6"/>
                  </a:solidFill>
                  <a:latin typeface="Genty"/>
                </a:rPr>
                <a:t>Google Slides</a:t>
              </a:r>
            </a:p>
          </p:txBody>
        </p:sp>
      </p:grpSp>
      <p:grpSp>
        <p:nvGrpSpPr>
          <p:cNvPr name="Group 35" id="35"/>
          <p:cNvGrpSpPr/>
          <p:nvPr/>
        </p:nvGrpSpPr>
        <p:grpSpPr>
          <a:xfrm rot="0">
            <a:off x="13181170" y="2896665"/>
            <a:ext cx="4251833" cy="3405761"/>
            <a:chOff x="0" y="0"/>
            <a:chExt cx="5669111" cy="4541014"/>
          </a:xfrm>
        </p:grpSpPr>
        <p:sp>
          <p:nvSpPr>
            <p:cNvPr name="TextBox 36" id="36"/>
            <p:cNvSpPr txBox="true"/>
            <p:nvPr/>
          </p:nvSpPr>
          <p:spPr>
            <a:xfrm rot="0">
              <a:off x="0" y="1294894"/>
              <a:ext cx="5669111" cy="3246120"/>
            </a:xfrm>
            <a:prstGeom prst="rect">
              <a:avLst/>
            </a:prstGeom>
          </p:spPr>
          <p:txBody>
            <a:bodyPr anchor="t" rtlCol="false" tIns="0" lIns="0" bIns="0" rIns="0">
              <a:spAutoFit/>
            </a:bodyPr>
            <a:lstStyle/>
            <a:p>
              <a:pPr algn="l" marL="0" indent="0" lvl="0">
                <a:lnSpc>
                  <a:spcPts val="3600"/>
                </a:lnSpc>
                <a:spcBef>
                  <a:spcPct val="0"/>
                </a:spcBef>
              </a:pPr>
              <a:r>
                <a:rPr lang="en-US" sz="3600" strike="noStrike" u="none">
                  <a:solidFill>
                    <a:srgbClr val="FFFFFF"/>
                  </a:solidFill>
                  <a:latin typeface="Megapixel"/>
                </a:rPr>
                <a:t>Click on the "Canva" button under this presentation preview. Start editing your presentation. You need to sign in to your Canva account.</a:t>
              </a:r>
            </a:p>
          </p:txBody>
        </p:sp>
        <p:sp>
          <p:nvSpPr>
            <p:cNvPr name="TextBox 37" id="37"/>
            <p:cNvSpPr txBox="true"/>
            <p:nvPr/>
          </p:nvSpPr>
          <p:spPr>
            <a:xfrm rot="0">
              <a:off x="0" y="66675"/>
              <a:ext cx="5669111" cy="664845"/>
            </a:xfrm>
            <a:prstGeom prst="rect">
              <a:avLst/>
            </a:prstGeom>
          </p:spPr>
          <p:txBody>
            <a:bodyPr anchor="t" rtlCol="false" tIns="0" lIns="0" bIns="0" rIns="0">
              <a:spAutoFit/>
            </a:bodyPr>
            <a:lstStyle/>
            <a:p>
              <a:pPr algn="just" marL="0" indent="0" lvl="0">
                <a:lnSpc>
                  <a:spcPts val="3600"/>
                </a:lnSpc>
                <a:spcBef>
                  <a:spcPct val="0"/>
                </a:spcBef>
              </a:pPr>
              <a:r>
                <a:rPr lang="en-US" sz="3600" strike="noStrike" u="none">
                  <a:solidFill>
                    <a:srgbClr val="3893E6"/>
                  </a:solidFill>
                  <a:latin typeface="Genty"/>
                </a:rPr>
                <a:t>Canva</a:t>
              </a:r>
            </a:p>
          </p:txBody>
        </p:sp>
      </p:grpSp>
    </p:spTree>
  </p:cSld>
  <p:clrMapOvr>
    <a:masterClrMapping/>
  </p:clrMapOvr>
  <p:transition spd="slow">
    <p:push dir="l"/>
  </p:transition>
</p:sld>
</file>

<file path=ppt/slides/slide3.xml><?xml version="1.0" encoding="utf-8"?>
<p:sld xmlns:p="http://schemas.openxmlformats.org/presentationml/2006/main" xmlns:a="http://schemas.openxmlformats.org/drawingml/2006/main" xmlns:r="http://schemas.openxmlformats.org/officeDocument/2006/relationships">
  <p:cSld>
    <p:bg>
      <p:bgPr>
        <a:solidFill>
          <a:srgbClr val="233B8F"/>
        </a:solidFill>
      </p:bgPr>
    </p:bg>
    <p:spTree>
      <p:nvGrpSpPr>
        <p:cNvPr id="1" name=""/>
        <p:cNvGrpSpPr/>
        <p:nvPr/>
      </p:nvGrpSpPr>
      <p:grpSpPr>
        <a:xfrm>
          <a:off x="0" y="0"/>
          <a:ext cx="0" cy="0"/>
          <a:chOff x="0" y="0"/>
          <a:chExt cx="0" cy="0"/>
        </a:xfrm>
      </p:grpSpPr>
      <p:grpSp>
        <p:nvGrpSpPr>
          <p:cNvPr name="Group 2" id="2"/>
          <p:cNvGrpSpPr/>
          <p:nvPr/>
        </p:nvGrpSpPr>
        <p:grpSpPr>
          <a:xfrm rot="0">
            <a:off x="-1308852" y="-431130"/>
            <a:ext cx="20905703" cy="10895489"/>
            <a:chOff x="0" y="0"/>
            <a:chExt cx="27874271" cy="14527318"/>
          </a:xfrm>
        </p:grpSpPr>
        <p:sp>
          <p:nvSpPr>
            <p:cNvPr name="Freeform 3" id="3"/>
            <p:cNvSpPr/>
            <p:nvPr/>
          </p:nvSpPr>
          <p:spPr>
            <a:xfrm flipH="false" flipV="false" rot="0">
              <a:off x="0" y="9019433"/>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4" id="4"/>
            <p:cNvSpPr/>
            <p:nvPr/>
          </p:nvSpPr>
          <p:spPr>
            <a:xfrm flipH="false" flipV="false" rot="0">
              <a:off x="4463924" y="9019433"/>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5" id="5"/>
            <p:cNvSpPr/>
            <p:nvPr/>
          </p:nvSpPr>
          <p:spPr>
            <a:xfrm flipH="false" flipV="false" rot="0">
              <a:off x="8952878" y="9019433"/>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6" id="6"/>
            <p:cNvSpPr/>
            <p:nvPr/>
          </p:nvSpPr>
          <p:spPr>
            <a:xfrm flipH="false" flipV="false" rot="0">
              <a:off x="13416802" y="9019433"/>
              <a:ext cx="5507885" cy="5507885"/>
            </a:xfrm>
            <a:custGeom>
              <a:avLst/>
              <a:gdLst/>
              <a:ahLst/>
              <a:cxnLst/>
              <a:rect r="r" b="b" t="t" l="l"/>
              <a:pathLst>
                <a:path h="5507885" w="5507885">
                  <a:moveTo>
                    <a:pt x="0" y="0"/>
                  </a:moveTo>
                  <a:lnTo>
                    <a:pt x="5507884" y="0"/>
                  </a:lnTo>
                  <a:lnTo>
                    <a:pt x="5507884"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7" id="7"/>
            <p:cNvSpPr/>
            <p:nvPr/>
          </p:nvSpPr>
          <p:spPr>
            <a:xfrm flipH="false" flipV="false" rot="0">
              <a:off x="17902463" y="9019433"/>
              <a:ext cx="5507885" cy="5507885"/>
            </a:xfrm>
            <a:custGeom>
              <a:avLst/>
              <a:gdLst/>
              <a:ahLst/>
              <a:cxnLst/>
              <a:rect r="r" b="b" t="t" l="l"/>
              <a:pathLst>
                <a:path h="5507885" w="5507885">
                  <a:moveTo>
                    <a:pt x="0" y="0"/>
                  </a:moveTo>
                  <a:lnTo>
                    <a:pt x="5507884" y="0"/>
                  </a:lnTo>
                  <a:lnTo>
                    <a:pt x="5507884"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8" id="8"/>
            <p:cNvSpPr/>
            <p:nvPr/>
          </p:nvSpPr>
          <p:spPr>
            <a:xfrm flipH="false" flipV="false" rot="0">
              <a:off x="22366386" y="9019433"/>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9" id="9"/>
            <p:cNvSpPr/>
            <p:nvPr/>
          </p:nvSpPr>
          <p:spPr>
            <a:xfrm flipH="false" flipV="false" rot="0">
              <a:off x="0" y="4525718"/>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0" id="10"/>
            <p:cNvSpPr/>
            <p:nvPr/>
          </p:nvSpPr>
          <p:spPr>
            <a:xfrm flipH="false" flipV="false" rot="0">
              <a:off x="4463924" y="4525718"/>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1" id="11"/>
            <p:cNvSpPr/>
            <p:nvPr/>
          </p:nvSpPr>
          <p:spPr>
            <a:xfrm flipH="false" flipV="false" rot="0">
              <a:off x="8952878" y="4525718"/>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2" id="12"/>
            <p:cNvSpPr/>
            <p:nvPr/>
          </p:nvSpPr>
          <p:spPr>
            <a:xfrm flipH="false" flipV="false" rot="0">
              <a:off x="13416802" y="4525718"/>
              <a:ext cx="5507885" cy="5507885"/>
            </a:xfrm>
            <a:custGeom>
              <a:avLst/>
              <a:gdLst/>
              <a:ahLst/>
              <a:cxnLst/>
              <a:rect r="r" b="b" t="t" l="l"/>
              <a:pathLst>
                <a:path h="5507885" w="5507885">
                  <a:moveTo>
                    <a:pt x="0" y="0"/>
                  </a:moveTo>
                  <a:lnTo>
                    <a:pt x="5507884" y="0"/>
                  </a:lnTo>
                  <a:lnTo>
                    <a:pt x="5507884"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3" id="13"/>
            <p:cNvSpPr/>
            <p:nvPr/>
          </p:nvSpPr>
          <p:spPr>
            <a:xfrm flipH="false" flipV="false" rot="0">
              <a:off x="17902463" y="4525718"/>
              <a:ext cx="5507885" cy="5507885"/>
            </a:xfrm>
            <a:custGeom>
              <a:avLst/>
              <a:gdLst/>
              <a:ahLst/>
              <a:cxnLst/>
              <a:rect r="r" b="b" t="t" l="l"/>
              <a:pathLst>
                <a:path h="5507885" w="5507885">
                  <a:moveTo>
                    <a:pt x="0" y="0"/>
                  </a:moveTo>
                  <a:lnTo>
                    <a:pt x="5507884" y="0"/>
                  </a:lnTo>
                  <a:lnTo>
                    <a:pt x="5507884"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4" id="14"/>
            <p:cNvSpPr/>
            <p:nvPr/>
          </p:nvSpPr>
          <p:spPr>
            <a:xfrm flipH="false" flipV="false" rot="0">
              <a:off x="22366386" y="4525718"/>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5" id="15"/>
            <p:cNvSpPr/>
            <p:nvPr/>
          </p:nvSpPr>
          <p:spPr>
            <a:xfrm flipH="false" flipV="false" rot="0">
              <a:off x="0" y="0"/>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6" id="16"/>
            <p:cNvSpPr/>
            <p:nvPr/>
          </p:nvSpPr>
          <p:spPr>
            <a:xfrm flipH="false" flipV="false" rot="0">
              <a:off x="4463924" y="0"/>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7" id="17"/>
            <p:cNvSpPr/>
            <p:nvPr/>
          </p:nvSpPr>
          <p:spPr>
            <a:xfrm flipH="false" flipV="false" rot="0">
              <a:off x="8952878" y="0"/>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8" id="18"/>
            <p:cNvSpPr/>
            <p:nvPr/>
          </p:nvSpPr>
          <p:spPr>
            <a:xfrm flipH="false" flipV="false" rot="0">
              <a:off x="13416802" y="0"/>
              <a:ext cx="5507885" cy="5507885"/>
            </a:xfrm>
            <a:custGeom>
              <a:avLst/>
              <a:gdLst/>
              <a:ahLst/>
              <a:cxnLst/>
              <a:rect r="r" b="b" t="t" l="l"/>
              <a:pathLst>
                <a:path h="5507885" w="5507885">
                  <a:moveTo>
                    <a:pt x="0" y="0"/>
                  </a:moveTo>
                  <a:lnTo>
                    <a:pt x="5507884" y="0"/>
                  </a:lnTo>
                  <a:lnTo>
                    <a:pt x="5507884"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9" id="19"/>
            <p:cNvSpPr/>
            <p:nvPr/>
          </p:nvSpPr>
          <p:spPr>
            <a:xfrm flipH="false" flipV="false" rot="0">
              <a:off x="17902463" y="0"/>
              <a:ext cx="5507885" cy="5507885"/>
            </a:xfrm>
            <a:custGeom>
              <a:avLst/>
              <a:gdLst/>
              <a:ahLst/>
              <a:cxnLst/>
              <a:rect r="r" b="b" t="t" l="l"/>
              <a:pathLst>
                <a:path h="5507885" w="5507885">
                  <a:moveTo>
                    <a:pt x="0" y="0"/>
                  </a:moveTo>
                  <a:lnTo>
                    <a:pt x="5507884" y="0"/>
                  </a:lnTo>
                  <a:lnTo>
                    <a:pt x="5507884"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20" id="20"/>
            <p:cNvSpPr/>
            <p:nvPr/>
          </p:nvSpPr>
          <p:spPr>
            <a:xfrm flipH="false" flipV="false" rot="0">
              <a:off x="22366386" y="0"/>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grpSp>
        <p:nvGrpSpPr>
          <p:cNvPr name="Group 21" id="21"/>
          <p:cNvGrpSpPr/>
          <p:nvPr/>
        </p:nvGrpSpPr>
        <p:grpSpPr>
          <a:xfrm rot="0">
            <a:off x="910101" y="1248264"/>
            <a:ext cx="16349199" cy="8010036"/>
            <a:chOff x="0" y="0"/>
            <a:chExt cx="21798933" cy="10680048"/>
          </a:xfrm>
        </p:grpSpPr>
        <p:grpSp>
          <p:nvGrpSpPr>
            <p:cNvPr name="Group 22" id="22"/>
            <p:cNvGrpSpPr/>
            <p:nvPr/>
          </p:nvGrpSpPr>
          <p:grpSpPr>
            <a:xfrm rot="0">
              <a:off x="158133" y="163636"/>
              <a:ext cx="21640800" cy="10516412"/>
              <a:chOff x="0" y="0"/>
              <a:chExt cx="4274726" cy="2077316"/>
            </a:xfrm>
          </p:grpSpPr>
          <p:sp>
            <p:nvSpPr>
              <p:cNvPr name="Freeform 23" id="23"/>
              <p:cNvSpPr/>
              <p:nvPr/>
            </p:nvSpPr>
            <p:spPr>
              <a:xfrm flipH="false" flipV="false" rot="0">
                <a:off x="0" y="0"/>
                <a:ext cx="4274726" cy="2077316"/>
              </a:xfrm>
              <a:custGeom>
                <a:avLst/>
                <a:gdLst/>
                <a:ahLst/>
                <a:cxnLst/>
                <a:rect r="r" b="b" t="t" l="l"/>
                <a:pathLst>
                  <a:path h="2077316" w="4274726">
                    <a:moveTo>
                      <a:pt x="24327" y="0"/>
                    </a:moveTo>
                    <a:lnTo>
                      <a:pt x="4250399" y="0"/>
                    </a:lnTo>
                    <a:cubicBezTo>
                      <a:pt x="4263834" y="0"/>
                      <a:pt x="4274726" y="10891"/>
                      <a:pt x="4274726" y="24327"/>
                    </a:cubicBezTo>
                    <a:lnTo>
                      <a:pt x="4274726" y="2052989"/>
                    </a:lnTo>
                    <a:cubicBezTo>
                      <a:pt x="4274726" y="2059441"/>
                      <a:pt x="4272163" y="2065629"/>
                      <a:pt x="4267601" y="2070191"/>
                    </a:cubicBezTo>
                    <a:cubicBezTo>
                      <a:pt x="4263039" y="2074753"/>
                      <a:pt x="4256851" y="2077316"/>
                      <a:pt x="4250399" y="2077316"/>
                    </a:cubicBezTo>
                    <a:lnTo>
                      <a:pt x="24327" y="2077316"/>
                    </a:lnTo>
                    <a:cubicBezTo>
                      <a:pt x="10891" y="2077316"/>
                      <a:pt x="0" y="2066425"/>
                      <a:pt x="0" y="2052989"/>
                    </a:cubicBezTo>
                    <a:lnTo>
                      <a:pt x="0" y="24327"/>
                    </a:lnTo>
                    <a:cubicBezTo>
                      <a:pt x="0" y="10891"/>
                      <a:pt x="10891" y="0"/>
                      <a:pt x="24327" y="0"/>
                    </a:cubicBezTo>
                    <a:close/>
                  </a:path>
                </a:pathLst>
              </a:custGeom>
              <a:solidFill>
                <a:srgbClr val="ED6B86"/>
              </a:solidFill>
              <a:ln w="114300" cap="rnd">
                <a:solidFill>
                  <a:srgbClr val="FFFFFF"/>
                </a:solidFill>
                <a:prstDash val="solid"/>
                <a:round/>
              </a:ln>
            </p:spPr>
          </p:sp>
          <p:sp>
            <p:nvSpPr>
              <p:cNvPr name="TextBox 24" id="24"/>
              <p:cNvSpPr txBox="true"/>
              <p:nvPr/>
            </p:nvSpPr>
            <p:spPr>
              <a:xfrm>
                <a:off x="0" y="-47625"/>
                <a:ext cx="4274726" cy="2124941"/>
              </a:xfrm>
              <a:prstGeom prst="rect">
                <a:avLst/>
              </a:prstGeom>
            </p:spPr>
            <p:txBody>
              <a:bodyPr anchor="ctr" rtlCol="false" tIns="50800" lIns="50800" bIns="50800" rIns="50800"/>
              <a:lstStyle/>
              <a:p>
                <a:pPr algn="ctr">
                  <a:lnSpc>
                    <a:spcPts val="3359"/>
                  </a:lnSpc>
                </a:pPr>
              </a:p>
            </p:txBody>
          </p:sp>
        </p:grpSp>
        <p:grpSp>
          <p:nvGrpSpPr>
            <p:cNvPr name="Group 25" id="25"/>
            <p:cNvGrpSpPr/>
            <p:nvPr/>
          </p:nvGrpSpPr>
          <p:grpSpPr>
            <a:xfrm rot="0">
              <a:off x="0" y="0"/>
              <a:ext cx="4391421" cy="4080222"/>
              <a:chOff x="0" y="0"/>
              <a:chExt cx="867441" cy="805970"/>
            </a:xfrm>
          </p:grpSpPr>
          <p:sp>
            <p:nvSpPr>
              <p:cNvPr name="Freeform 26" id="26"/>
              <p:cNvSpPr/>
              <p:nvPr/>
            </p:nvSpPr>
            <p:spPr>
              <a:xfrm flipH="false" flipV="false" rot="0">
                <a:off x="0" y="0"/>
                <a:ext cx="867441" cy="805970"/>
              </a:xfrm>
              <a:custGeom>
                <a:avLst/>
                <a:gdLst/>
                <a:ahLst/>
                <a:cxnLst/>
                <a:rect r="r" b="b" t="t" l="l"/>
                <a:pathLst>
                  <a:path h="805970" w="867441">
                    <a:moveTo>
                      <a:pt x="119882" y="0"/>
                    </a:moveTo>
                    <a:lnTo>
                      <a:pt x="747560" y="0"/>
                    </a:lnTo>
                    <a:cubicBezTo>
                      <a:pt x="779354" y="0"/>
                      <a:pt x="809847" y="12630"/>
                      <a:pt x="832329" y="35113"/>
                    </a:cubicBezTo>
                    <a:cubicBezTo>
                      <a:pt x="854811" y="57595"/>
                      <a:pt x="867441" y="88087"/>
                      <a:pt x="867441" y="119882"/>
                    </a:cubicBezTo>
                    <a:lnTo>
                      <a:pt x="867441" y="686088"/>
                    </a:lnTo>
                    <a:cubicBezTo>
                      <a:pt x="867441" y="717883"/>
                      <a:pt x="854811" y="748375"/>
                      <a:pt x="832329" y="770857"/>
                    </a:cubicBezTo>
                    <a:cubicBezTo>
                      <a:pt x="809847" y="793340"/>
                      <a:pt x="779354" y="805970"/>
                      <a:pt x="747560" y="805970"/>
                    </a:cubicBezTo>
                    <a:lnTo>
                      <a:pt x="119882" y="805970"/>
                    </a:lnTo>
                    <a:cubicBezTo>
                      <a:pt x="53673" y="805970"/>
                      <a:pt x="0" y="752297"/>
                      <a:pt x="0" y="686088"/>
                    </a:cubicBezTo>
                    <a:lnTo>
                      <a:pt x="0" y="119882"/>
                    </a:lnTo>
                    <a:cubicBezTo>
                      <a:pt x="0" y="88087"/>
                      <a:pt x="12630" y="57595"/>
                      <a:pt x="35113" y="35113"/>
                    </a:cubicBezTo>
                    <a:cubicBezTo>
                      <a:pt x="57595" y="12630"/>
                      <a:pt x="88087" y="0"/>
                      <a:pt x="119882" y="0"/>
                    </a:cubicBezTo>
                    <a:close/>
                  </a:path>
                </a:pathLst>
              </a:custGeom>
              <a:solidFill>
                <a:srgbClr val="233B8F"/>
              </a:solidFill>
            </p:spPr>
          </p:sp>
          <p:sp>
            <p:nvSpPr>
              <p:cNvPr name="TextBox 27" id="27"/>
              <p:cNvSpPr txBox="true"/>
              <p:nvPr/>
            </p:nvSpPr>
            <p:spPr>
              <a:xfrm>
                <a:off x="0" y="-47625"/>
                <a:ext cx="867441" cy="853595"/>
              </a:xfrm>
              <a:prstGeom prst="rect">
                <a:avLst/>
              </a:prstGeom>
            </p:spPr>
            <p:txBody>
              <a:bodyPr anchor="ctr" rtlCol="false" tIns="50800" lIns="50800" bIns="50800" rIns="50800"/>
              <a:lstStyle/>
              <a:p>
                <a:pPr algn="ctr">
                  <a:lnSpc>
                    <a:spcPts val="3359"/>
                  </a:lnSpc>
                </a:pPr>
              </a:p>
            </p:txBody>
          </p:sp>
        </p:grpSp>
      </p:grpSp>
      <p:grpSp>
        <p:nvGrpSpPr>
          <p:cNvPr name="Group 28" id="28"/>
          <p:cNvGrpSpPr/>
          <p:nvPr/>
        </p:nvGrpSpPr>
        <p:grpSpPr>
          <a:xfrm rot="0">
            <a:off x="-1306382" y="-431130"/>
            <a:ext cx="7478856" cy="4130914"/>
            <a:chOff x="0" y="0"/>
            <a:chExt cx="9971809" cy="5507885"/>
          </a:xfrm>
        </p:grpSpPr>
        <p:sp>
          <p:nvSpPr>
            <p:cNvPr name="Freeform 29" id="29"/>
            <p:cNvSpPr/>
            <p:nvPr/>
          </p:nvSpPr>
          <p:spPr>
            <a:xfrm flipH="false" flipV="false" rot="0">
              <a:off x="0" y="0"/>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0" id="30"/>
            <p:cNvSpPr/>
            <p:nvPr/>
          </p:nvSpPr>
          <p:spPr>
            <a:xfrm flipH="false" flipV="false" rot="0">
              <a:off x="4463924" y="0"/>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grpSp>
        <p:nvGrpSpPr>
          <p:cNvPr name="Group 31" id="31"/>
          <p:cNvGrpSpPr/>
          <p:nvPr/>
        </p:nvGrpSpPr>
        <p:grpSpPr>
          <a:xfrm rot="0">
            <a:off x="-15326" y="-229770"/>
            <a:ext cx="8091087" cy="6385857"/>
            <a:chOff x="0" y="0"/>
            <a:chExt cx="10788116" cy="8514476"/>
          </a:xfrm>
        </p:grpSpPr>
        <p:sp>
          <p:nvSpPr>
            <p:cNvPr name="Freeform 32" id="32"/>
            <p:cNvSpPr/>
            <p:nvPr/>
          </p:nvSpPr>
          <p:spPr>
            <a:xfrm flipH="false" flipV="false" rot="-1667960">
              <a:off x="462901" y="2044381"/>
              <a:ext cx="9862313" cy="4425713"/>
            </a:xfrm>
            <a:custGeom>
              <a:avLst/>
              <a:gdLst/>
              <a:ahLst/>
              <a:cxnLst/>
              <a:rect r="r" b="b" t="t" l="l"/>
              <a:pathLst>
                <a:path h="4425713" w="9862313">
                  <a:moveTo>
                    <a:pt x="0" y="0"/>
                  </a:moveTo>
                  <a:lnTo>
                    <a:pt x="9862313" y="0"/>
                  </a:lnTo>
                  <a:lnTo>
                    <a:pt x="9862313" y="4425713"/>
                  </a:lnTo>
                  <a:lnTo>
                    <a:pt x="0" y="4425713"/>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33" id="33"/>
            <p:cNvSpPr/>
            <p:nvPr/>
          </p:nvSpPr>
          <p:spPr>
            <a:xfrm flipH="false" flipV="false" rot="-1667960">
              <a:off x="1214996" y="2377599"/>
              <a:ext cx="8352204" cy="3748052"/>
            </a:xfrm>
            <a:custGeom>
              <a:avLst/>
              <a:gdLst/>
              <a:ahLst/>
              <a:cxnLst/>
              <a:rect r="r" b="b" t="t" l="l"/>
              <a:pathLst>
                <a:path h="3748052" w="8352204">
                  <a:moveTo>
                    <a:pt x="0" y="0"/>
                  </a:moveTo>
                  <a:lnTo>
                    <a:pt x="8352204" y="0"/>
                  </a:lnTo>
                  <a:lnTo>
                    <a:pt x="8352204" y="3748051"/>
                  </a:lnTo>
                  <a:lnTo>
                    <a:pt x="0" y="3748051"/>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grpSp>
      <p:sp>
        <p:nvSpPr>
          <p:cNvPr name="Freeform 34" id="34"/>
          <p:cNvSpPr/>
          <p:nvPr/>
        </p:nvSpPr>
        <p:spPr>
          <a:xfrm flipH="false" flipV="false" rot="0">
            <a:off x="2231390" y="5253282"/>
            <a:ext cx="3628222" cy="3641464"/>
          </a:xfrm>
          <a:custGeom>
            <a:avLst/>
            <a:gdLst/>
            <a:ahLst/>
            <a:cxnLst/>
            <a:rect r="r" b="b" t="t" l="l"/>
            <a:pathLst>
              <a:path h="3641464" w="3628222">
                <a:moveTo>
                  <a:pt x="0" y="0"/>
                </a:moveTo>
                <a:lnTo>
                  <a:pt x="3628222" y="0"/>
                </a:lnTo>
                <a:lnTo>
                  <a:pt x="3628222" y="3641464"/>
                </a:lnTo>
                <a:lnTo>
                  <a:pt x="0" y="3641464"/>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35" id="35"/>
          <p:cNvSpPr/>
          <p:nvPr/>
        </p:nvSpPr>
        <p:spPr>
          <a:xfrm flipH="false" flipV="false" rot="0">
            <a:off x="5686804" y="4810400"/>
            <a:ext cx="971341" cy="1345686"/>
          </a:xfrm>
          <a:custGeom>
            <a:avLst/>
            <a:gdLst/>
            <a:ahLst/>
            <a:cxnLst/>
            <a:rect r="r" b="b" t="t" l="l"/>
            <a:pathLst>
              <a:path h="1345686" w="971341">
                <a:moveTo>
                  <a:pt x="0" y="0"/>
                </a:moveTo>
                <a:lnTo>
                  <a:pt x="971341" y="0"/>
                </a:lnTo>
                <a:lnTo>
                  <a:pt x="971341" y="1345686"/>
                </a:lnTo>
                <a:lnTo>
                  <a:pt x="0" y="1345686"/>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TextBox 36" id="36"/>
          <p:cNvSpPr txBox="true"/>
          <p:nvPr/>
        </p:nvSpPr>
        <p:spPr>
          <a:xfrm rot="-1667960">
            <a:off x="789081" y="2372548"/>
            <a:ext cx="6629597" cy="1826140"/>
          </a:xfrm>
          <a:prstGeom prst="rect">
            <a:avLst/>
          </a:prstGeom>
        </p:spPr>
        <p:txBody>
          <a:bodyPr anchor="t" rtlCol="false" tIns="0" lIns="0" bIns="0" rIns="0">
            <a:spAutoFit/>
          </a:bodyPr>
          <a:lstStyle/>
          <a:p>
            <a:pPr algn="ctr" marL="0" indent="0" lvl="0">
              <a:lnSpc>
                <a:spcPts val="13702"/>
              </a:lnSpc>
              <a:spcBef>
                <a:spcPct val="0"/>
              </a:spcBef>
            </a:pPr>
            <a:r>
              <a:rPr lang="en-US" sz="13702">
                <a:solidFill>
                  <a:srgbClr val="3893E6"/>
                </a:solidFill>
                <a:latin typeface="Genty"/>
              </a:rPr>
              <a:t>Contents</a:t>
            </a:r>
          </a:p>
        </p:txBody>
      </p:sp>
      <p:grpSp>
        <p:nvGrpSpPr>
          <p:cNvPr name="Group 37" id="37"/>
          <p:cNvGrpSpPr/>
          <p:nvPr/>
        </p:nvGrpSpPr>
        <p:grpSpPr>
          <a:xfrm rot="0">
            <a:off x="7777057" y="2155678"/>
            <a:ext cx="9013560" cy="1280160"/>
            <a:chOff x="0" y="0"/>
            <a:chExt cx="12018080" cy="1706880"/>
          </a:xfrm>
        </p:grpSpPr>
        <p:sp>
          <p:nvSpPr>
            <p:cNvPr name="TextBox 38" id="38"/>
            <p:cNvSpPr txBox="true"/>
            <p:nvPr/>
          </p:nvSpPr>
          <p:spPr>
            <a:xfrm rot="0">
              <a:off x="0" y="95250"/>
              <a:ext cx="12018080" cy="880110"/>
            </a:xfrm>
            <a:prstGeom prst="rect">
              <a:avLst/>
            </a:prstGeom>
          </p:spPr>
          <p:txBody>
            <a:bodyPr anchor="t" rtlCol="false" tIns="0" lIns="0" bIns="0" rIns="0">
              <a:spAutoFit/>
            </a:bodyPr>
            <a:lstStyle/>
            <a:p>
              <a:pPr algn="l" marL="0" indent="0" lvl="0">
                <a:lnSpc>
                  <a:spcPts val="4800"/>
                </a:lnSpc>
                <a:spcBef>
                  <a:spcPct val="0"/>
                </a:spcBef>
              </a:pPr>
              <a:r>
                <a:rPr lang="en-US" sz="4800" strike="noStrike" u="none">
                  <a:solidFill>
                    <a:srgbClr val="3893E6"/>
                  </a:solidFill>
                  <a:latin typeface="Genty"/>
                </a:rPr>
                <a:t>1 - Introduction</a:t>
              </a:r>
            </a:p>
          </p:txBody>
        </p:sp>
        <p:sp>
          <p:nvSpPr>
            <p:cNvPr name="TextBox 39" id="39"/>
            <p:cNvSpPr txBox="true"/>
            <p:nvPr/>
          </p:nvSpPr>
          <p:spPr>
            <a:xfrm rot="0">
              <a:off x="0" y="899160"/>
              <a:ext cx="12018080" cy="807720"/>
            </a:xfrm>
            <a:prstGeom prst="rect">
              <a:avLst/>
            </a:prstGeom>
          </p:spPr>
          <p:txBody>
            <a:bodyPr anchor="t" rtlCol="false" tIns="0" lIns="0" bIns="0" rIns="0">
              <a:spAutoFit/>
            </a:bodyPr>
            <a:lstStyle/>
            <a:p>
              <a:pPr algn="l" marL="0" indent="0" lvl="0">
                <a:lnSpc>
                  <a:spcPts val="3600"/>
                </a:lnSpc>
                <a:spcBef>
                  <a:spcPct val="0"/>
                </a:spcBef>
              </a:pPr>
              <a:r>
                <a:rPr lang="en-US" sz="3600" strike="noStrike" u="none">
                  <a:solidFill>
                    <a:srgbClr val="FFFFFF"/>
                  </a:solidFill>
                  <a:latin typeface="Megapixel"/>
                </a:rPr>
                <a:t>Elaborate on your topic here.</a:t>
              </a:r>
            </a:p>
          </p:txBody>
        </p:sp>
      </p:grpSp>
      <p:grpSp>
        <p:nvGrpSpPr>
          <p:cNvPr name="Group 40" id="40"/>
          <p:cNvGrpSpPr/>
          <p:nvPr/>
        </p:nvGrpSpPr>
        <p:grpSpPr>
          <a:xfrm rot="0">
            <a:off x="7777057" y="4613202"/>
            <a:ext cx="9013560" cy="1280160"/>
            <a:chOff x="0" y="0"/>
            <a:chExt cx="12018080" cy="1706880"/>
          </a:xfrm>
        </p:grpSpPr>
        <p:sp>
          <p:nvSpPr>
            <p:cNvPr name="TextBox 41" id="41"/>
            <p:cNvSpPr txBox="true"/>
            <p:nvPr/>
          </p:nvSpPr>
          <p:spPr>
            <a:xfrm rot="0">
              <a:off x="0" y="95250"/>
              <a:ext cx="12018080" cy="880110"/>
            </a:xfrm>
            <a:prstGeom prst="rect">
              <a:avLst/>
            </a:prstGeom>
          </p:spPr>
          <p:txBody>
            <a:bodyPr anchor="t" rtlCol="false" tIns="0" lIns="0" bIns="0" rIns="0">
              <a:spAutoFit/>
            </a:bodyPr>
            <a:lstStyle/>
            <a:p>
              <a:pPr algn="l" marL="0" indent="0" lvl="0">
                <a:lnSpc>
                  <a:spcPts val="4800"/>
                </a:lnSpc>
                <a:spcBef>
                  <a:spcPct val="0"/>
                </a:spcBef>
              </a:pPr>
              <a:r>
                <a:rPr lang="en-US" sz="4800">
                  <a:solidFill>
                    <a:srgbClr val="3893E6"/>
                  </a:solidFill>
                  <a:latin typeface="Genty"/>
                </a:rPr>
                <a:t>2 - About Us</a:t>
              </a:r>
            </a:p>
          </p:txBody>
        </p:sp>
        <p:sp>
          <p:nvSpPr>
            <p:cNvPr name="TextBox 42" id="42"/>
            <p:cNvSpPr txBox="true"/>
            <p:nvPr/>
          </p:nvSpPr>
          <p:spPr>
            <a:xfrm rot="0">
              <a:off x="0" y="899160"/>
              <a:ext cx="12018080" cy="807720"/>
            </a:xfrm>
            <a:prstGeom prst="rect">
              <a:avLst/>
            </a:prstGeom>
          </p:spPr>
          <p:txBody>
            <a:bodyPr anchor="t" rtlCol="false" tIns="0" lIns="0" bIns="0" rIns="0">
              <a:spAutoFit/>
            </a:bodyPr>
            <a:lstStyle/>
            <a:p>
              <a:pPr algn="l" marL="0" indent="0" lvl="0">
                <a:lnSpc>
                  <a:spcPts val="3600"/>
                </a:lnSpc>
                <a:spcBef>
                  <a:spcPct val="0"/>
                </a:spcBef>
              </a:pPr>
              <a:r>
                <a:rPr lang="en-US" sz="3600" strike="noStrike" u="none">
                  <a:solidFill>
                    <a:srgbClr val="FFFFFF"/>
                  </a:solidFill>
                  <a:latin typeface="Megapixel"/>
                </a:rPr>
                <a:t>Elaborate on your topic here.</a:t>
              </a:r>
            </a:p>
          </p:txBody>
        </p:sp>
      </p:grpSp>
      <p:grpSp>
        <p:nvGrpSpPr>
          <p:cNvPr name="Group 43" id="43"/>
          <p:cNvGrpSpPr/>
          <p:nvPr/>
        </p:nvGrpSpPr>
        <p:grpSpPr>
          <a:xfrm rot="0">
            <a:off x="7777057" y="7070726"/>
            <a:ext cx="9013560" cy="1280160"/>
            <a:chOff x="0" y="0"/>
            <a:chExt cx="12018080" cy="1706880"/>
          </a:xfrm>
        </p:grpSpPr>
        <p:sp>
          <p:nvSpPr>
            <p:cNvPr name="TextBox 44" id="44"/>
            <p:cNvSpPr txBox="true"/>
            <p:nvPr/>
          </p:nvSpPr>
          <p:spPr>
            <a:xfrm rot="0">
              <a:off x="0" y="95250"/>
              <a:ext cx="12018080" cy="880110"/>
            </a:xfrm>
            <a:prstGeom prst="rect">
              <a:avLst/>
            </a:prstGeom>
          </p:spPr>
          <p:txBody>
            <a:bodyPr anchor="t" rtlCol="false" tIns="0" lIns="0" bIns="0" rIns="0">
              <a:spAutoFit/>
            </a:bodyPr>
            <a:lstStyle/>
            <a:p>
              <a:pPr algn="l" marL="0" indent="0" lvl="0">
                <a:lnSpc>
                  <a:spcPts val="4800"/>
                </a:lnSpc>
                <a:spcBef>
                  <a:spcPct val="0"/>
                </a:spcBef>
              </a:pPr>
              <a:r>
                <a:rPr lang="en-US" sz="4800">
                  <a:solidFill>
                    <a:srgbClr val="3893E6"/>
                  </a:solidFill>
                  <a:latin typeface="Genty"/>
                </a:rPr>
                <a:t>3 - Our Projects</a:t>
              </a:r>
            </a:p>
          </p:txBody>
        </p:sp>
        <p:sp>
          <p:nvSpPr>
            <p:cNvPr name="TextBox 45" id="45"/>
            <p:cNvSpPr txBox="true"/>
            <p:nvPr/>
          </p:nvSpPr>
          <p:spPr>
            <a:xfrm rot="0">
              <a:off x="0" y="899160"/>
              <a:ext cx="12018080" cy="807720"/>
            </a:xfrm>
            <a:prstGeom prst="rect">
              <a:avLst/>
            </a:prstGeom>
          </p:spPr>
          <p:txBody>
            <a:bodyPr anchor="t" rtlCol="false" tIns="0" lIns="0" bIns="0" rIns="0">
              <a:spAutoFit/>
            </a:bodyPr>
            <a:lstStyle/>
            <a:p>
              <a:pPr algn="l" marL="0" indent="0" lvl="0">
                <a:lnSpc>
                  <a:spcPts val="3600"/>
                </a:lnSpc>
                <a:spcBef>
                  <a:spcPct val="0"/>
                </a:spcBef>
              </a:pPr>
              <a:r>
                <a:rPr lang="en-US" sz="3600" strike="noStrike" u="none">
                  <a:solidFill>
                    <a:srgbClr val="FFFFFF"/>
                  </a:solidFill>
                  <a:latin typeface="Megapixel"/>
                </a:rPr>
                <a:t>Elaborate on your topic here.</a:t>
              </a:r>
            </a:p>
          </p:txBody>
        </p:sp>
      </p:grpSp>
      <p:sp>
        <p:nvSpPr>
          <p:cNvPr name="Freeform 46" id="46"/>
          <p:cNvSpPr/>
          <p:nvPr/>
        </p:nvSpPr>
        <p:spPr>
          <a:xfrm flipH="false" flipV="false" rot="0">
            <a:off x="16216599" y="587737"/>
            <a:ext cx="1510895" cy="2093179"/>
          </a:xfrm>
          <a:custGeom>
            <a:avLst/>
            <a:gdLst/>
            <a:ahLst/>
            <a:cxnLst/>
            <a:rect r="r" b="b" t="t" l="l"/>
            <a:pathLst>
              <a:path h="2093179" w="1510895">
                <a:moveTo>
                  <a:pt x="0" y="0"/>
                </a:moveTo>
                <a:lnTo>
                  <a:pt x="1510895" y="0"/>
                </a:lnTo>
                <a:lnTo>
                  <a:pt x="1510895" y="2093179"/>
                </a:lnTo>
                <a:lnTo>
                  <a:pt x="0" y="2093179"/>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Tree>
  </p:cSld>
  <p:clrMapOvr>
    <a:masterClrMapping/>
  </p:clrMapOvr>
  <p:transition spd="slow">
    <p:push dir="l"/>
  </p:transition>
</p:sld>
</file>

<file path=ppt/slides/slide4.xml><?xml version="1.0" encoding="utf-8"?>
<p:sld xmlns:p="http://schemas.openxmlformats.org/presentationml/2006/main" xmlns:a="http://schemas.openxmlformats.org/drawingml/2006/main" xmlns:r="http://schemas.openxmlformats.org/officeDocument/2006/relationships">
  <p:cSld>
    <p:bg>
      <p:bgPr>
        <a:solidFill>
          <a:srgbClr val="233B8F"/>
        </a:solidFill>
      </p:bgPr>
    </p:bg>
    <p:spTree>
      <p:nvGrpSpPr>
        <p:cNvPr id="1" name=""/>
        <p:cNvGrpSpPr/>
        <p:nvPr/>
      </p:nvGrpSpPr>
      <p:grpSpPr>
        <a:xfrm>
          <a:off x="0" y="0"/>
          <a:ext cx="0" cy="0"/>
          <a:chOff x="0" y="0"/>
          <a:chExt cx="0" cy="0"/>
        </a:xfrm>
      </p:grpSpPr>
      <p:sp>
        <p:nvSpPr>
          <p:cNvPr name="Freeform 2" id="2"/>
          <p:cNvSpPr/>
          <p:nvPr/>
        </p:nvSpPr>
        <p:spPr>
          <a:xfrm flipH="false" flipV="false" rot="0">
            <a:off x="1187369" y="1188052"/>
            <a:ext cx="16071931" cy="7212279"/>
          </a:xfrm>
          <a:custGeom>
            <a:avLst/>
            <a:gdLst/>
            <a:ahLst/>
            <a:cxnLst/>
            <a:rect r="r" b="b" t="t" l="l"/>
            <a:pathLst>
              <a:path h="7212279" w="16071931">
                <a:moveTo>
                  <a:pt x="0" y="0"/>
                </a:moveTo>
                <a:lnTo>
                  <a:pt x="16071931" y="0"/>
                </a:lnTo>
                <a:lnTo>
                  <a:pt x="16071931" y="7212279"/>
                </a:lnTo>
                <a:lnTo>
                  <a:pt x="0" y="7212279"/>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2589474" y="1817247"/>
            <a:ext cx="13267720" cy="5953889"/>
          </a:xfrm>
          <a:custGeom>
            <a:avLst/>
            <a:gdLst/>
            <a:ahLst/>
            <a:cxnLst/>
            <a:rect r="r" b="b" t="t" l="l"/>
            <a:pathLst>
              <a:path h="5953889" w="13267720">
                <a:moveTo>
                  <a:pt x="0" y="0"/>
                </a:moveTo>
                <a:lnTo>
                  <a:pt x="13267720" y="0"/>
                </a:lnTo>
                <a:lnTo>
                  <a:pt x="13267720" y="5953890"/>
                </a:lnTo>
                <a:lnTo>
                  <a:pt x="0" y="595389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TextBox 4" id="4"/>
          <p:cNvSpPr txBox="true"/>
          <p:nvPr/>
        </p:nvSpPr>
        <p:spPr>
          <a:xfrm rot="0">
            <a:off x="2842181" y="3258660"/>
            <a:ext cx="12603638" cy="3388681"/>
          </a:xfrm>
          <a:prstGeom prst="rect">
            <a:avLst/>
          </a:prstGeom>
        </p:spPr>
        <p:txBody>
          <a:bodyPr anchor="t" rtlCol="false" tIns="0" lIns="0" bIns="0" rIns="0">
            <a:spAutoFit/>
          </a:bodyPr>
          <a:lstStyle/>
          <a:p>
            <a:pPr algn="ctr">
              <a:lnSpc>
                <a:spcPts val="27665"/>
              </a:lnSpc>
              <a:spcBef>
                <a:spcPct val="0"/>
              </a:spcBef>
            </a:pPr>
            <a:r>
              <a:rPr lang="en-US" sz="19761">
                <a:solidFill>
                  <a:srgbClr val="3893E6"/>
                </a:solidFill>
                <a:latin typeface="Genty"/>
              </a:rPr>
              <a:t>Introduction</a:t>
            </a:r>
          </a:p>
        </p:txBody>
      </p:sp>
      <p:sp>
        <p:nvSpPr>
          <p:cNvPr name="Freeform 5" id="5"/>
          <p:cNvSpPr/>
          <p:nvPr/>
        </p:nvSpPr>
        <p:spPr>
          <a:xfrm flipH="false" flipV="false" rot="0">
            <a:off x="14956863" y="333089"/>
            <a:ext cx="2518315" cy="3488849"/>
          </a:xfrm>
          <a:custGeom>
            <a:avLst/>
            <a:gdLst/>
            <a:ahLst/>
            <a:cxnLst/>
            <a:rect r="r" b="b" t="t" l="l"/>
            <a:pathLst>
              <a:path h="3488849" w="2518315">
                <a:moveTo>
                  <a:pt x="0" y="0"/>
                </a:moveTo>
                <a:lnTo>
                  <a:pt x="2518315" y="0"/>
                </a:lnTo>
                <a:lnTo>
                  <a:pt x="2518315" y="3488850"/>
                </a:lnTo>
                <a:lnTo>
                  <a:pt x="0" y="348885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6" id="6"/>
          <p:cNvSpPr/>
          <p:nvPr/>
        </p:nvSpPr>
        <p:spPr>
          <a:xfrm flipH="false" flipV="false" rot="0">
            <a:off x="-697385" y="6275641"/>
            <a:ext cx="4963065" cy="4845756"/>
          </a:xfrm>
          <a:custGeom>
            <a:avLst/>
            <a:gdLst/>
            <a:ahLst/>
            <a:cxnLst/>
            <a:rect r="r" b="b" t="t" l="l"/>
            <a:pathLst>
              <a:path h="4845756" w="4963065">
                <a:moveTo>
                  <a:pt x="0" y="0"/>
                </a:moveTo>
                <a:lnTo>
                  <a:pt x="4963065" y="0"/>
                </a:lnTo>
                <a:lnTo>
                  <a:pt x="4963065" y="4845756"/>
                </a:lnTo>
                <a:lnTo>
                  <a:pt x="0" y="4845756"/>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7" id="7"/>
          <p:cNvSpPr/>
          <p:nvPr/>
        </p:nvSpPr>
        <p:spPr>
          <a:xfrm flipH="false" flipV="false" rot="0">
            <a:off x="554287" y="1644733"/>
            <a:ext cx="1233793" cy="1094992"/>
          </a:xfrm>
          <a:custGeom>
            <a:avLst/>
            <a:gdLst/>
            <a:ahLst/>
            <a:cxnLst/>
            <a:rect r="r" b="b" t="t" l="l"/>
            <a:pathLst>
              <a:path h="1094992" w="1233793">
                <a:moveTo>
                  <a:pt x="0" y="0"/>
                </a:moveTo>
                <a:lnTo>
                  <a:pt x="1233793" y="0"/>
                </a:lnTo>
                <a:lnTo>
                  <a:pt x="1233793" y="1094992"/>
                </a:lnTo>
                <a:lnTo>
                  <a:pt x="0" y="1094992"/>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8" id="8"/>
          <p:cNvSpPr/>
          <p:nvPr/>
        </p:nvSpPr>
        <p:spPr>
          <a:xfrm flipH="false" flipV="false" rot="0">
            <a:off x="1498164" y="160575"/>
            <a:ext cx="1580235" cy="1402459"/>
          </a:xfrm>
          <a:custGeom>
            <a:avLst/>
            <a:gdLst/>
            <a:ahLst/>
            <a:cxnLst/>
            <a:rect r="r" b="b" t="t" l="l"/>
            <a:pathLst>
              <a:path h="1402459" w="1580235">
                <a:moveTo>
                  <a:pt x="0" y="0"/>
                </a:moveTo>
                <a:lnTo>
                  <a:pt x="1580235" y="0"/>
                </a:lnTo>
                <a:lnTo>
                  <a:pt x="1580235" y="1402459"/>
                </a:lnTo>
                <a:lnTo>
                  <a:pt x="0" y="1402459"/>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9" id="9"/>
          <p:cNvSpPr/>
          <p:nvPr/>
        </p:nvSpPr>
        <p:spPr>
          <a:xfrm flipH="false" flipV="false" rot="0">
            <a:off x="158476" y="861805"/>
            <a:ext cx="791620" cy="702563"/>
          </a:xfrm>
          <a:custGeom>
            <a:avLst/>
            <a:gdLst/>
            <a:ahLst/>
            <a:cxnLst/>
            <a:rect r="r" b="b" t="t" l="l"/>
            <a:pathLst>
              <a:path h="702563" w="791620">
                <a:moveTo>
                  <a:pt x="0" y="0"/>
                </a:moveTo>
                <a:lnTo>
                  <a:pt x="791621" y="0"/>
                </a:lnTo>
                <a:lnTo>
                  <a:pt x="791621" y="702563"/>
                </a:lnTo>
                <a:lnTo>
                  <a:pt x="0" y="702563"/>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10" id="10"/>
          <p:cNvSpPr/>
          <p:nvPr/>
        </p:nvSpPr>
        <p:spPr>
          <a:xfrm flipH="false" flipV="false" rot="0">
            <a:off x="16216020" y="7995293"/>
            <a:ext cx="2195335" cy="2526013"/>
          </a:xfrm>
          <a:custGeom>
            <a:avLst/>
            <a:gdLst/>
            <a:ahLst/>
            <a:cxnLst/>
            <a:rect r="r" b="b" t="t" l="l"/>
            <a:pathLst>
              <a:path h="2526013" w="2195335">
                <a:moveTo>
                  <a:pt x="0" y="0"/>
                </a:moveTo>
                <a:lnTo>
                  <a:pt x="2195336" y="0"/>
                </a:lnTo>
                <a:lnTo>
                  <a:pt x="2195336" y="2526014"/>
                </a:lnTo>
                <a:lnTo>
                  <a:pt x="0" y="2526014"/>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Tree>
  </p:cSld>
  <p:clrMapOvr>
    <a:masterClrMapping/>
  </p:clrMapOvr>
  <p:transition spd="slow">
    <p:push dir="l"/>
  </p:transition>
</p:sld>
</file>

<file path=ppt/slides/slide5.xml><?xml version="1.0" encoding="utf-8"?>
<p:sld xmlns:p="http://schemas.openxmlformats.org/presentationml/2006/main" xmlns:a="http://schemas.openxmlformats.org/drawingml/2006/main" xmlns:r="http://schemas.openxmlformats.org/officeDocument/2006/relationships">
  <p:cSld>
    <p:bg>
      <p:bgPr>
        <a:solidFill>
          <a:srgbClr val="233B8F"/>
        </a:solidFill>
      </p:bgPr>
    </p:bg>
    <p:spTree>
      <p:nvGrpSpPr>
        <p:cNvPr id="1" name=""/>
        <p:cNvGrpSpPr/>
        <p:nvPr/>
      </p:nvGrpSpPr>
      <p:grpSpPr>
        <a:xfrm>
          <a:off x="0" y="0"/>
          <a:ext cx="0" cy="0"/>
          <a:chOff x="0" y="0"/>
          <a:chExt cx="0" cy="0"/>
        </a:xfrm>
      </p:grpSpPr>
      <p:grpSp>
        <p:nvGrpSpPr>
          <p:cNvPr name="Group 2" id="2"/>
          <p:cNvGrpSpPr/>
          <p:nvPr/>
        </p:nvGrpSpPr>
        <p:grpSpPr>
          <a:xfrm rot="0">
            <a:off x="518311" y="951821"/>
            <a:ext cx="17251378" cy="8383359"/>
            <a:chOff x="0" y="0"/>
            <a:chExt cx="4274726" cy="2077316"/>
          </a:xfrm>
        </p:grpSpPr>
        <p:sp>
          <p:nvSpPr>
            <p:cNvPr name="Freeform 3" id="3"/>
            <p:cNvSpPr/>
            <p:nvPr/>
          </p:nvSpPr>
          <p:spPr>
            <a:xfrm flipH="false" flipV="false" rot="0">
              <a:off x="0" y="0"/>
              <a:ext cx="4274726" cy="2077316"/>
            </a:xfrm>
            <a:custGeom>
              <a:avLst/>
              <a:gdLst/>
              <a:ahLst/>
              <a:cxnLst/>
              <a:rect r="r" b="b" t="t" l="l"/>
              <a:pathLst>
                <a:path h="2077316" w="4274726">
                  <a:moveTo>
                    <a:pt x="24234" y="0"/>
                  </a:moveTo>
                  <a:lnTo>
                    <a:pt x="4250492" y="0"/>
                  </a:lnTo>
                  <a:cubicBezTo>
                    <a:pt x="4263876" y="0"/>
                    <a:pt x="4274726" y="10850"/>
                    <a:pt x="4274726" y="24234"/>
                  </a:cubicBezTo>
                  <a:lnTo>
                    <a:pt x="4274726" y="2053082"/>
                  </a:lnTo>
                  <a:cubicBezTo>
                    <a:pt x="4274726" y="2059510"/>
                    <a:pt x="4272173" y="2065674"/>
                    <a:pt x="4267628" y="2070218"/>
                  </a:cubicBezTo>
                  <a:cubicBezTo>
                    <a:pt x="4263083" y="2074763"/>
                    <a:pt x="4256920" y="2077316"/>
                    <a:pt x="4250492" y="2077316"/>
                  </a:cubicBezTo>
                  <a:lnTo>
                    <a:pt x="24234" y="2077316"/>
                  </a:lnTo>
                  <a:cubicBezTo>
                    <a:pt x="10850" y="2077316"/>
                    <a:pt x="0" y="2066466"/>
                    <a:pt x="0" y="2053082"/>
                  </a:cubicBezTo>
                  <a:lnTo>
                    <a:pt x="0" y="24234"/>
                  </a:lnTo>
                  <a:cubicBezTo>
                    <a:pt x="0" y="10850"/>
                    <a:pt x="10850" y="0"/>
                    <a:pt x="24234" y="0"/>
                  </a:cubicBezTo>
                  <a:close/>
                </a:path>
              </a:pathLst>
            </a:custGeom>
            <a:solidFill>
              <a:srgbClr val="ED6B86"/>
            </a:solidFill>
            <a:ln w="123825" cap="rnd">
              <a:solidFill>
                <a:srgbClr val="FFFFFF"/>
              </a:solidFill>
              <a:prstDash val="solid"/>
              <a:round/>
            </a:ln>
          </p:spPr>
        </p:sp>
        <p:sp>
          <p:nvSpPr>
            <p:cNvPr name="TextBox 4" id="4"/>
            <p:cNvSpPr txBox="true"/>
            <p:nvPr/>
          </p:nvSpPr>
          <p:spPr>
            <a:xfrm>
              <a:off x="0" y="-47625"/>
              <a:ext cx="4274726" cy="2124941"/>
            </a:xfrm>
            <a:prstGeom prst="rect">
              <a:avLst/>
            </a:prstGeom>
          </p:spPr>
          <p:txBody>
            <a:bodyPr anchor="ctr" rtlCol="false" tIns="53995" lIns="53995" bIns="53995" rIns="53995"/>
            <a:lstStyle/>
            <a:p>
              <a:pPr algn="ctr">
                <a:lnSpc>
                  <a:spcPts val="3359"/>
                </a:lnSpc>
              </a:pPr>
            </a:p>
          </p:txBody>
        </p:sp>
      </p:grpSp>
      <p:sp>
        <p:nvSpPr>
          <p:cNvPr name="Freeform 5" id="5"/>
          <p:cNvSpPr/>
          <p:nvPr/>
        </p:nvSpPr>
        <p:spPr>
          <a:xfrm flipH="false" flipV="false" rot="-5400000">
            <a:off x="8661312" y="1012354"/>
            <a:ext cx="8383359" cy="8262293"/>
          </a:xfrm>
          <a:custGeom>
            <a:avLst/>
            <a:gdLst/>
            <a:ahLst/>
            <a:cxnLst/>
            <a:rect r="r" b="b" t="t" l="l"/>
            <a:pathLst>
              <a:path h="8262293" w="8383359">
                <a:moveTo>
                  <a:pt x="0" y="0"/>
                </a:moveTo>
                <a:lnTo>
                  <a:pt x="8383359" y="0"/>
                </a:lnTo>
                <a:lnTo>
                  <a:pt x="8383359" y="8262292"/>
                </a:lnTo>
                <a:lnTo>
                  <a:pt x="0" y="8262292"/>
                </a:lnTo>
                <a:lnTo>
                  <a:pt x="0" y="0"/>
                </a:lnTo>
                <a:close/>
              </a:path>
            </a:pathLst>
          </a:custGeom>
          <a:blipFill>
            <a:blip r:embed="rId2">
              <a:alphaModFix amt="58000"/>
            </a:blip>
            <a:stretch>
              <a:fillRect l="-21760" t="0" r="-15599" b="0"/>
            </a:stretch>
          </a:blipFill>
        </p:spPr>
      </p:sp>
      <p:grpSp>
        <p:nvGrpSpPr>
          <p:cNvPr name="Group 6" id="6"/>
          <p:cNvGrpSpPr/>
          <p:nvPr/>
        </p:nvGrpSpPr>
        <p:grpSpPr>
          <a:xfrm rot="0">
            <a:off x="10376523" y="951821"/>
            <a:ext cx="7393166" cy="8383359"/>
            <a:chOff x="0" y="0"/>
            <a:chExt cx="1831956" cy="2077316"/>
          </a:xfrm>
        </p:grpSpPr>
        <p:sp>
          <p:nvSpPr>
            <p:cNvPr name="Freeform 7" id="7"/>
            <p:cNvSpPr/>
            <p:nvPr/>
          </p:nvSpPr>
          <p:spPr>
            <a:xfrm flipH="false" flipV="false" rot="0">
              <a:off x="0" y="0"/>
              <a:ext cx="1831956" cy="2077316"/>
            </a:xfrm>
            <a:custGeom>
              <a:avLst/>
              <a:gdLst/>
              <a:ahLst/>
              <a:cxnLst/>
              <a:rect r="r" b="b" t="t" l="l"/>
              <a:pathLst>
                <a:path h="2077316" w="1831956">
                  <a:moveTo>
                    <a:pt x="56547" y="0"/>
                  </a:moveTo>
                  <a:lnTo>
                    <a:pt x="1775408" y="0"/>
                  </a:lnTo>
                  <a:cubicBezTo>
                    <a:pt x="1806639" y="0"/>
                    <a:pt x="1831956" y="25317"/>
                    <a:pt x="1831956" y="56547"/>
                  </a:cubicBezTo>
                  <a:lnTo>
                    <a:pt x="1831956" y="2020769"/>
                  </a:lnTo>
                  <a:cubicBezTo>
                    <a:pt x="1831956" y="2035766"/>
                    <a:pt x="1825998" y="2050149"/>
                    <a:pt x="1815393" y="2060754"/>
                  </a:cubicBezTo>
                  <a:cubicBezTo>
                    <a:pt x="1804789" y="2071358"/>
                    <a:pt x="1790406" y="2077316"/>
                    <a:pt x="1775408" y="2077316"/>
                  </a:cubicBezTo>
                  <a:lnTo>
                    <a:pt x="56547" y="2077316"/>
                  </a:lnTo>
                  <a:cubicBezTo>
                    <a:pt x="25317" y="2077316"/>
                    <a:pt x="0" y="2051999"/>
                    <a:pt x="0" y="2020769"/>
                  </a:cubicBezTo>
                  <a:lnTo>
                    <a:pt x="0" y="56547"/>
                  </a:lnTo>
                  <a:cubicBezTo>
                    <a:pt x="0" y="25317"/>
                    <a:pt x="25317" y="0"/>
                    <a:pt x="56547" y="0"/>
                  </a:cubicBezTo>
                  <a:close/>
                </a:path>
              </a:pathLst>
            </a:custGeom>
            <a:solidFill>
              <a:srgbClr val="233B8F"/>
            </a:solidFill>
            <a:ln w="123825" cap="rnd">
              <a:solidFill>
                <a:srgbClr val="FFFFFF"/>
              </a:solidFill>
              <a:prstDash val="solid"/>
              <a:round/>
            </a:ln>
          </p:spPr>
        </p:sp>
        <p:sp>
          <p:nvSpPr>
            <p:cNvPr name="TextBox 8" id="8"/>
            <p:cNvSpPr txBox="true"/>
            <p:nvPr/>
          </p:nvSpPr>
          <p:spPr>
            <a:xfrm>
              <a:off x="0" y="-47625"/>
              <a:ext cx="1831956" cy="2124941"/>
            </a:xfrm>
            <a:prstGeom prst="rect">
              <a:avLst/>
            </a:prstGeom>
          </p:spPr>
          <p:txBody>
            <a:bodyPr anchor="ctr" rtlCol="false" tIns="53995" lIns="53995" bIns="53995" rIns="53995"/>
            <a:lstStyle/>
            <a:p>
              <a:pPr algn="ctr">
                <a:lnSpc>
                  <a:spcPts val="3359"/>
                </a:lnSpc>
              </a:pPr>
            </a:p>
          </p:txBody>
        </p:sp>
      </p:grpSp>
      <p:grpSp>
        <p:nvGrpSpPr>
          <p:cNvPr name="Group 9" id="9"/>
          <p:cNvGrpSpPr/>
          <p:nvPr/>
        </p:nvGrpSpPr>
        <p:grpSpPr>
          <a:xfrm rot="0">
            <a:off x="10376523" y="1054597"/>
            <a:ext cx="7393166" cy="8167165"/>
            <a:chOff x="0" y="0"/>
            <a:chExt cx="9857554" cy="10889554"/>
          </a:xfrm>
        </p:grpSpPr>
        <p:sp>
          <p:nvSpPr>
            <p:cNvPr name="Freeform 10" id="10"/>
            <p:cNvSpPr/>
            <p:nvPr/>
          </p:nvSpPr>
          <p:spPr>
            <a:xfrm flipH="false" flipV="false" rot="0">
              <a:off x="0" y="907103"/>
              <a:ext cx="5444777" cy="5444777"/>
            </a:xfrm>
            <a:custGeom>
              <a:avLst/>
              <a:gdLst/>
              <a:ahLst/>
              <a:cxnLst/>
              <a:rect r="r" b="b" t="t" l="l"/>
              <a:pathLst>
                <a:path h="5444777" w="5444777">
                  <a:moveTo>
                    <a:pt x="0" y="0"/>
                  </a:moveTo>
                  <a:lnTo>
                    <a:pt x="5444777" y="0"/>
                  </a:lnTo>
                  <a:lnTo>
                    <a:pt x="5444777" y="5444777"/>
                  </a:lnTo>
                  <a:lnTo>
                    <a:pt x="0" y="5444777"/>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11" id="11"/>
            <p:cNvSpPr/>
            <p:nvPr/>
          </p:nvSpPr>
          <p:spPr>
            <a:xfrm flipH="false" flipV="false" rot="0">
              <a:off x="4412777" y="907103"/>
              <a:ext cx="5444777" cy="5444777"/>
            </a:xfrm>
            <a:custGeom>
              <a:avLst/>
              <a:gdLst/>
              <a:ahLst/>
              <a:cxnLst/>
              <a:rect r="r" b="b" t="t" l="l"/>
              <a:pathLst>
                <a:path h="5444777" w="5444777">
                  <a:moveTo>
                    <a:pt x="0" y="0"/>
                  </a:moveTo>
                  <a:lnTo>
                    <a:pt x="5444777" y="0"/>
                  </a:lnTo>
                  <a:lnTo>
                    <a:pt x="5444777" y="5444777"/>
                  </a:lnTo>
                  <a:lnTo>
                    <a:pt x="0" y="5444777"/>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12" id="12"/>
            <p:cNvSpPr/>
            <p:nvPr/>
          </p:nvSpPr>
          <p:spPr>
            <a:xfrm flipH="false" flipV="false" rot="0">
              <a:off x="0" y="5444777"/>
              <a:ext cx="5444777" cy="5444777"/>
            </a:xfrm>
            <a:custGeom>
              <a:avLst/>
              <a:gdLst/>
              <a:ahLst/>
              <a:cxnLst/>
              <a:rect r="r" b="b" t="t" l="l"/>
              <a:pathLst>
                <a:path h="5444777" w="5444777">
                  <a:moveTo>
                    <a:pt x="0" y="0"/>
                  </a:moveTo>
                  <a:lnTo>
                    <a:pt x="5444777" y="0"/>
                  </a:lnTo>
                  <a:lnTo>
                    <a:pt x="5444777" y="5444777"/>
                  </a:lnTo>
                  <a:lnTo>
                    <a:pt x="0" y="5444777"/>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13" id="13"/>
            <p:cNvSpPr/>
            <p:nvPr/>
          </p:nvSpPr>
          <p:spPr>
            <a:xfrm flipH="false" flipV="false" rot="0">
              <a:off x="4412777" y="5444777"/>
              <a:ext cx="5444777" cy="5444777"/>
            </a:xfrm>
            <a:custGeom>
              <a:avLst/>
              <a:gdLst/>
              <a:ahLst/>
              <a:cxnLst/>
              <a:rect r="r" b="b" t="t" l="l"/>
              <a:pathLst>
                <a:path h="5444777" w="5444777">
                  <a:moveTo>
                    <a:pt x="0" y="0"/>
                  </a:moveTo>
                  <a:lnTo>
                    <a:pt x="5444777" y="0"/>
                  </a:lnTo>
                  <a:lnTo>
                    <a:pt x="5444777" y="5444777"/>
                  </a:lnTo>
                  <a:lnTo>
                    <a:pt x="0" y="5444777"/>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14" id="14"/>
            <p:cNvSpPr/>
            <p:nvPr/>
          </p:nvSpPr>
          <p:spPr>
            <a:xfrm flipH="false" flipV="false" rot="0">
              <a:off x="0" y="0"/>
              <a:ext cx="5444777" cy="5444777"/>
            </a:xfrm>
            <a:custGeom>
              <a:avLst/>
              <a:gdLst/>
              <a:ahLst/>
              <a:cxnLst/>
              <a:rect r="r" b="b" t="t" l="l"/>
              <a:pathLst>
                <a:path h="5444777" w="5444777">
                  <a:moveTo>
                    <a:pt x="0" y="0"/>
                  </a:moveTo>
                  <a:lnTo>
                    <a:pt x="5444777" y="0"/>
                  </a:lnTo>
                  <a:lnTo>
                    <a:pt x="5444777" y="5444777"/>
                  </a:lnTo>
                  <a:lnTo>
                    <a:pt x="0" y="5444777"/>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15" id="15"/>
            <p:cNvSpPr/>
            <p:nvPr/>
          </p:nvSpPr>
          <p:spPr>
            <a:xfrm flipH="false" flipV="false" rot="0">
              <a:off x="4412777" y="0"/>
              <a:ext cx="5444777" cy="5444777"/>
            </a:xfrm>
            <a:custGeom>
              <a:avLst/>
              <a:gdLst/>
              <a:ahLst/>
              <a:cxnLst/>
              <a:rect r="r" b="b" t="t" l="l"/>
              <a:pathLst>
                <a:path h="5444777" w="5444777">
                  <a:moveTo>
                    <a:pt x="0" y="0"/>
                  </a:moveTo>
                  <a:lnTo>
                    <a:pt x="5444777" y="0"/>
                  </a:lnTo>
                  <a:lnTo>
                    <a:pt x="5444777" y="5444777"/>
                  </a:lnTo>
                  <a:lnTo>
                    <a:pt x="0" y="5444777"/>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grpSp>
      <p:sp>
        <p:nvSpPr>
          <p:cNvPr name="Freeform 16" id="16"/>
          <p:cNvSpPr/>
          <p:nvPr/>
        </p:nvSpPr>
        <p:spPr>
          <a:xfrm flipH="false" flipV="false" rot="0">
            <a:off x="11489262" y="1734924"/>
            <a:ext cx="5494876" cy="7523376"/>
          </a:xfrm>
          <a:custGeom>
            <a:avLst/>
            <a:gdLst/>
            <a:ahLst/>
            <a:cxnLst/>
            <a:rect r="r" b="b" t="t" l="l"/>
            <a:pathLst>
              <a:path h="7523376" w="5494876">
                <a:moveTo>
                  <a:pt x="0" y="0"/>
                </a:moveTo>
                <a:lnTo>
                  <a:pt x="5494876" y="0"/>
                </a:lnTo>
                <a:lnTo>
                  <a:pt x="5494876" y="7523376"/>
                </a:lnTo>
                <a:lnTo>
                  <a:pt x="0" y="7523376"/>
                </a:lnTo>
                <a:lnTo>
                  <a:pt x="0" y="0"/>
                </a:lnTo>
                <a:close/>
              </a:path>
            </a:pathLst>
          </a:custGeom>
          <a:blipFill>
            <a:blip r:embed="rId5"/>
            <a:stretch>
              <a:fillRect l="-66850" t="-13721" r="-66850" b="0"/>
            </a:stretch>
          </a:blipFill>
        </p:spPr>
      </p:sp>
      <p:sp>
        <p:nvSpPr>
          <p:cNvPr name="Freeform 17" id="17"/>
          <p:cNvSpPr/>
          <p:nvPr/>
        </p:nvSpPr>
        <p:spPr>
          <a:xfrm flipH="false" flipV="false" rot="-3117654">
            <a:off x="-199269" y="955681"/>
            <a:ext cx="3068466" cy="1316651"/>
          </a:xfrm>
          <a:custGeom>
            <a:avLst/>
            <a:gdLst/>
            <a:ahLst/>
            <a:cxnLst/>
            <a:rect r="r" b="b" t="t" l="l"/>
            <a:pathLst>
              <a:path h="1316651" w="3068466">
                <a:moveTo>
                  <a:pt x="0" y="0"/>
                </a:moveTo>
                <a:lnTo>
                  <a:pt x="3068466" y="0"/>
                </a:lnTo>
                <a:lnTo>
                  <a:pt x="3068466" y="1316651"/>
                </a:lnTo>
                <a:lnTo>
                  <a:pt x="0" y="1316651"/>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grpSp>
        <p:nvGrpSpPr>
          <p:cNvPr name="Group 18" id="18"/>
          <p:cNvGrpSpPr/>
          <p:nvPr/>
        </p:nvGrpSpPr>
        <p:grpSpPr>
          <a:xfrm rot="0">
            <a:off x="1028700" y="3414395"/>
            <a:ext cx="8115300" cy="3458209"/>
            <a:chOff x="0" y="0"/>
            <a:chExt cx="10820400" cy="4610946"/>
          </a:xfrm>
        </p:grpSpPr>
        <p:sp>
          <p:nvSpPr>
            <p:cNvPr name="TextBox 19" id="19"/>
            <p:cNvSpPr txBox="true"/>
            <p:nvPr/>
          </p:nvSpPr>
          <p:spPr>
            <a:xfrm rot="0">
              <a:off x="0" y="171450"/>
              <a:ext cx="10820400" cy="3098376"/>
            </a:xfrm>
            <a:prstGeom prst="rect">
              <a:avLst/>
            </a:prstGeom>
          </p:spPr>
          <p:txBody>
            <a:bodyPr anchor="t" rtlCol="false" tIns="0" lIns="0" bIns="0" rIns="0">
              <a:spAutoFit/>
            </a:bodyPr>
            <a:lstStyle/>
            <a:p>
              <a:pPr algn="r">
                <a:lnSpc>
                  <a:spcPts val="8799"/>
                </a:lnSpc>
              </a:pPr>
              <a:r>
                <a:rPr lang="en-US" sz="8799">
                  <a:solidFill>
                    <a:srgbClr val="3893E6"/>
                  </a:solidFill>
                  <a:latin typeface="Genty"/>
                </a:rPr>
                <a:t>Welcome to</a:t>
              </a:r>
            </a:p>
            <a:p>
              <a:pPr algn="r">
                <a:lnSpc>
                  <a:spcPts val="8799"/>
                </a:lnSpc>
              </a:pPr>
              <a:r>
                <a:rPr lang="en-US" sz="8799">
                  <a:solidFill>
                    <a:srgbClr val="3893E6"/>
                  </a:solidFill>
                  <a:latin typeface="Genty"/>
                </a:rPr>
                <a:t>Presentation</a:t>
              </a:r>
            </a:p>
          </p:txBody>
        </p:sp>
        <p:sp>
          <p:nvSpPr>
            <p:cNvPr name="TextBox 20" id="20"/>
            <p:cNvSpPr txBox="true"/>
            <p:nvPr/>
          </p:nvSpPr>
          <p:spPr>
            <a:xfrm rot="0">
              <a:off x="0" y="3193626"/>
              <a:ext cx="10820400" cy="1417320"/>
            </a:xfrm>
            <a:prstGeom prst="rect">
              <a:avLst/>
            </a:prstGeom>
          </p:spPr>
          <p:txBody>
            <a:bodyPr anchor="t" rtlCol="false" tIns="0" lIns="0" bIns="0" rIns="0">
              <a:spAutoFit/>
            </a:bodyPr>
            <a:lstStyle/>
            <a:p>
              <a:pPr algn="r">
                <a:lnSpc>
                  <a:spcPts val="3600"/>
                </a:lnSpc>
              </a:pPr>
              <a:r>
                <a:rPr lang="en-US" sz="3600">
                  <a:solidFill>
                    <a:srgbClr val="FFFFFF"/>
                  </a:solidFill>
                  <a:latin typeface="Megapixel"/>
                </a:rPr>
                <a:t>I'm Rain, and I'll be sharing with you my beautiful ideas. Follow me at @reallygreatsite to learn more. </a:t>
              </a:r>
            </a:p>
          </p:txBody>
        </p:sp>
      </p:grpSp>
    </p:spTree>
  </p:cSld>
  <p:clrMapOvr>
    <a:masterClrMapping/>
  </p:clrMapOvr>
  <p:transition spd="slow">
    <p:push dir="l"/>
  </p:transition>
</p:sld>
</file>

<file path=ppt/slides/slide6.xml><?xml version="1.0" encoding="utf-8"?>
<p:sld xmlns:p="http://schemas.openxmlformats.org/presentationml/2006/main" xmlns:a="http://schemas.openxmlformats.org/drawingml/2006/main" xmlns:r="http://schemas.openxmlformats.org/officeDocument/2006/relationships">
  <p:cSld>
    <p:bg>
      <p:bgPr>
        <a:solidFill>
          <a:srgbClr val="233B8F"/>
        </a:solidFill>
      </p:bgPr>
    </p:bg>
    <p:spTree>
      <p:nvGrpSpPr>
        <p:cNvPr id="1" name=""/>
        <p:cNvGrpSpPr/>
        <p:nvPr/>
      </p:nvGrpSpPr>
      <p:grpSpPr>
        <a:xfrm>
          <a:off x="0" y="0"/>
          <a:ext cx="0" cy="0"/>
          <a:chOff x="0" y="0"/>
          <a:chExt cx="0" cy="0"/>
        </a:xfrm>
      </p:grpSpPr>
      <p:grpSp>
        <p:nvGrpSpPr>
          <p:cNvPr name="Group 2" id="2"/>
          <p:cNvGrpSpPr/>
          <p:nvPr/>
        </p:nvGrpSpPr>
        <p:grpSpPr>
          <a:xfrm rot="0">
            <a:off x="4303275" y="952436"/>
            <a:ext cx="13446427" cy="8383359"/>
            <a:chOff x="0" y="0"/>
            <a:chExt cx="3331896" cy="2077316"/>
          </a:xfrm>
        </p:grpSpPr>
        <p:sp>
          <p:nvSpPr>
            <p:cNvPr name="Freeform 3" id="3"/>
            <p:cNvSpPr/>
            <p:nvPr/>
          </p:nvSpPr>
          <p:spPr>
            <a:xfrm flipH="false" flipV="false" rot="0">
              <a:off x="0" y="0"/>
              <a:ext cx="3331895" cy="2077316"/>
            </a:xfrm>
            <a:custGeom>
              <a:avLst/>
              <a:gdLst/>
              <a:ahLst/>
              <a:cxnLst/>
              <a:rect r="r" b="b" t="t" l="l"/>
              <a:pathLst>
                <a:path h="2077316" w="3331895">
                  <a:moveTo>
                    <a:pt x="31091" y="0"/>
                  </a:moveTo>
                  <a:lnTo>
                    <a:pt x="3300804" y="0"/>
                  </a:lnTo>
                  <a:cubicBezTo>
                    <a:pt x="3309050" y="0"/>
                    <a:pt x="3316958" y="3276"/>
                    <a:pt x="3322789" y="9106"/>
                  </a:cubicBezTo>
                  <a:cubicBezTo>
                    <a:pt x="3328620" y="14937"/>
                    <a:pt x="3331895" y="22845"/>
                    <a:pt x="3331895" y="31091"/>
                  </a:cubicBezTo>
                  <a:lnTo>
                    <a:pt x="3331895" y="2046225"/>
                  </a:lnTo>
                  <a:cubicBezTo>
                    <a:pt x="3331895" y="2054471"/>
                    <a:pt x="3328620" y="2062379"/>
                    <a:pt x="3322789" y="2068210"/>
                  </a:cubicBezTo>
                  <a:cubicBezTo>
                    <a:pt x="3316958" y="2074040"/>
                    <a:pt x="3309050" y="2077316"/>
                    <a:pt x="3300804" y="2077316"/>
                  </a:cubicBezTo>
                  <a:lnTo>
                    <a:pt x="31091" y="2077316"/>
                  </a:lnTo>
                  <a:cubicBezTo>
                    <a:pt x="22845" y="2077316"/>
                    <a:pt x="14937" y="2074040"/>
                    <a:pt x="9106" y="2068210"/>
                  </a:cubicBezTo>
                  <a:cubicBezTo>
                    <a:pt x="3276" y="2062379"/>
                    <a:pt x="0" y="2054471"/>
                    <a:pt x="0" y="2046225"/>
                  </a:cubicBezTo>
                  <a:lnTo>
                    <a:pt x="0" y="31091"/>
                  </a:lnTo>
                  <a:cubicBezTo>
                    <a:pt x="0" y="22845"/>
                    <a:pt x="3276" y="14937"/>
                    <a:pt x="9106" y="9106"/>
                  </a:cubicBezTo>
                  <a:cubicBezTo>
                    <a:pt x="14937" y="3276"/>
                    <a:pt x="22845" y="0"/>
                    <a:pt x="31091" y="0"/>
                  </a:cubicBezTo>
                  <a:close/>
                </a:path>
              </a:pathLst>
            </a:custGeom>
            <a:solidFill>
              <a:srgbClr val="ED6B86"/>
            </a:solidFill>
            <a:ln w="123825" cap="rnd">
              <a:solidFill>
                <a:srgbClr val="FFFFFF"/>
              </a:solidFill>
              <a:prstDash val="solid"/>
              <a:round/>
            </a:ln>
          </p:spPr>
        </p:sp>
        <p:sp>
          <p:nvSpPr>
            <p:cNvPr name="TextBox 4" id="4"/>
            <p:cNvSpPr txBox="true"/>
            <p:nvPr/>
          </p:nvSpPr>
          <p:spPr>
            <a:xfrm>
              <a:off x="0" y="-47625"/>
              <a:ext cx="3331896" cy="2124941"/>
            </a:xfrm>
            <a:prstGeom prst="rect">
              <a:avLst/>
            </a:prstGeom>
          </p:spPr>
          <p:txBody>
            <a:bodyPr anchor="ctr" rtlCol="false" tIns="53995" lIns="53995" bIns="53995" rIns="53995"/>
            <a:lstStyle/>
            <a:p>
              <a:pPr algn="ctr">
                <a:lnSpc>
                  <a:spcPts val="3359"/>
                </a:lnSpc>
              </a:pPr>
            </a:p>
          </p:txBody>
        </p:sp>
      </p:grpSp>
      <p:sp>
        <p:nvSpPr>
          <p:cNvPr name="Freeform 5" id="5"/>
          <p:cNvSpPr/>
          <p:nvPr/>
        </p:nvSpPr>
        <p:spPr>
          <a:xfrm flipH="false" flipV="false" rot="0">
            <a:off x="624771" y="1106194"/>
            <a:ext cx="8239900" cy="8229600"/>
          </a:xfrm>
          <a:custGeom>
            <a:avLst/>
            <a:gdLst/>
            <a:ahLst/>
            <a:cxnLst/>
            <a:rect r="r" b="b" t="t" l="l"/>
            <a:pathLst>
              <a:path h="8229600" w="8239900">
                <a:moveTo>
                  <a:pt x="0" y="0"/>
                </a:moveTo>
                <a:lnTo>
                  <a:pt x="8239900" y="0"/>
                </a:lnTo>
                <a:lnTo>
                  <a:pt x="8239900" y="8229600"/>
                </a:lnTo>
                <a:lnTo>
                  <a:pt x="0" y="8229600"/>
                </a:lnTo>
                <a:lnTo>
                  <a:pt x="0" y="0"/>
                </a:lnTo>
                <a:close/>
              </a:path>
            </a:pathLst>
          </a:custGeom>
          <a:blipFill>
            <a:blip r:embed="rId2"/>
            <a:stretch>
              <a:fillRect l="0" t="0" r="0" b="0"/>
            </a:stretch>
          </a:blipFill>
        </p:spPr>
      </p:sp>
      <p:grpSp>
        <p:nvGrpSpPr>
          <p:cNvPr name="Group 6" id="6"/>
          <p:cNvGrpSpPr/>
          <p:nvPr/>
        </p:nvGrpSpPr>
        <p:grpSpPr>
          <a:xfrm rot="0">
            <a:off x="194783" y="808556"/>
            <a:ext cx="8669888" cy="8669888"/>
            <a:chOff x="0" y="0"/>
            <a:chExt cx="812800" cy="812800"/>
          </a:xfrm>
        </p:grpSpPr>
        <p:sp>
          <p:nvSpPr>
            <p:cNvPr name="Freeform 7" id="7"/>
            <p:cNvSpPr/>
            <p:nvPr/>
          </p:nvSpPr>
          <p:spPr>
            <a:xfrm flipH="false" flipV="false" rot="0">
              <a:off x="12044" y="12044"/>
              <a:ext cx="788712" cy="788712"/>
            </a:xfrm>
            <a:custGeom>
              <a:avLst/>
              <a:gdLst/>
              <a:ahLst/>
              <a:cxnLst/>
              <a:rect r="r" b="b" t="t" l="l"/>
              <a:pathLst>
                <a:path h="788712" w="788712">
                  <a:moveTo>
                    <a:pt x="407727" y="6936"/>
                  </a:moveTo>
                  <a:lnTo>
                    <a:pt x="459874" y="80961"/>
                  </a:lnTo>
                  <a:cubicBezTo>
                    <a:pt x="467617" y="91953"/>
                    <a:pt x="482112" y="95837"/>
                    <a:pt x="494314" y="90190"/>
                  </a:cubicBezTo>
                  <a:lnTo>
                    <a:pt x="576486" y="52156"/>
                  </a:lnTo>
                  <a:cubicBezTo>
                    <a:pt x="581314" y="49921"/>
                    <a:pt x="586927" y="50174"/>
                    <a:pt x="591534" y="52834"/>
                  </a:cubicBezTo>
                  <a:cubicBezTo>
                    <a:pt x="596141" y="55494"/>
                    <a:pt x="599167" y="60228"/>
                    <a:pt x="599645" y="65526"/>
                  </a:cubicBezTo>
                  <a:lnTo>
                    <a:pt x="607793" y="155706"/>
                  </a:lnTo>
                  <a:cubicBezTo>
                    <a:pt x="609003" y="169098"/>
                    <a:pt x="619614" y="179709"/>
                    <a:pt x="633006" y="180919"/>
                  </a:cubicBezTo>
                  <a:lnTo>
                    <a:pt x="723186" y="189067"/>
                  </a:lnTo>
                  <a:cubicBezTo>
                    <a:pt x="728484" y="189545"/>
                    <a:pt x="733218" y="192571"/>
                    <a:pt x="735878" y="197178"/>
                  </a:cubicBezTo>
                  <a:cubicBezTo>
                    <a:pt x="738538" y="201785"/>
                    <a:pt x="738791" y="207398"/>
                    <a:pt x="736556" y="212226"/>
                  </a:cubicBezTo>
                  <a:lnTo>
                    <a:pt x="698522" y="294398"/>
                  </a:lnTo>
                  <a:cubicBezTo>
                    <a:pt x="692874" y="306600"/>
                    <a:pt x="696758" y="321095"/>
                    <a:pt x="707750" y="328838"/>
                  </a:cubicBezTo>
                  <a:lnTo>
                    <a:pt x="781776" y="380985"/>
                  </a:lnTo>
                  <a:cubicBezTo>
                    <a:pt x="786125" y="384049"/>
                    <a:pt x="788712" y="389036"/>
                    <a:pt x="788712" y="394356"/>
                  </a:cubicBezTo>
                  <a:cubicBezTo>
                    <a:pt x="788712" y="399676"/>
                    <a:pt x="786125" y="404663"/>
                    <a:pt x="781776" y="407727"/>
                  </a:cubicBezTo>
                  <a:lnTo>
                    <a:pt x="707750" y="459874"/>
                  </a:lnTo>
                  <a:cubicBezTo>
                    <a:pt x="696758" y="467617"/>
                    <a:pt x="692874" y="482112"/>
                    <a:pt x="698522" y="494314"/>
                  </a:cubicBezTo>
                  <a:lnTo>
                    <a:pt x="736556" y="576486"/>
                  </a:lnTo>
                  <a:cubicBezTo>
                    <a:pt x="738791" y="581314"/>
                    <a:pt x="738538" y="586927"/>
                    <a:pt x="735878" y="591534"/>
                  </a:cubicBezTo>
                  <a:cubicBezTo>
                    <a:pt x="733218" y="596141"/>
                    <a:pt x="728484" y="599167"/>
                    <a:pt x="723186" y="599645"/>
                  </a:cubicBezTo>
                  <a:lnTo>
                    <a:pt x="633006" y="607793"/>
                  </a:lnTo>
                  <a:cubicBezTo>
                    <a:pt x="619614" y="609003"/>
                    <a:pt x="609003" y="619614"/>
                    <a:pt x="607793" y="633006"/>
                  </a:cubicBezTo>
                  <a:lnTo>
                    <a:pt x="599645" y="723186"/>
                  </a:lnTo>
                  <a:cubicBezTo>
                    <a:pt x="599167" y="728484"/>
                    <a:pt x="596141" y="733218"/>
                    <a:pt x="591534" y="735878"/>
                  </a:cubicBezTo>
                  <a:cubicBezTo>
                    <a:pt x="586927" y="738538"/>
                    <a:pt x="581314" y="738791"/>
                    <a:pt x="576486" y="736556"/>
                  </a:cubicBezTo>
                  <a:lnTo>
                    <a:pt x="494314" y="698522"/>
                  </a:lnTo>
                  <a:cubicBezTo>
                    <a:pt x="482112" y="692874"/>
                    <a:pt x="467617" y="696758"/>
                    <a:pt x="459874" y="707750"/>
                  </a:cubicBezTo>
                  <a:lnTo>
                    <a:pt x="407727" y="781776"/>
                  </a:lnTo>
                  <a:cubicBezTo>
                    <a:pt x="404663" y="786125"/>
                    <a:pt x="399676" y="788712"/>
                    <a:pt x="394356" y="788712"/>
                  </a:cubicBezTo>
                  <a:cubicBezTo>
                    <a:pt x="389036" y="788712"/>
                    <a:pt x="384049" y="786125"/>
                    <a:pt x="380985" y="781776"/>
                  </a:cubicBezTo>
                  <a:lnTo>
                    <a:pt x="328838" y="707750"/>
                  </a:lnTo>
                  <a:cubicBezTo>
                    <a:pt x="321095" y="696758"/>
                    <a:pt x="306600" y="692874"/>
                    <a:pt x="294398" y="698522"/>
                  </a:cubicBezTo>
                  <a:lnTo>
                    <a:pt x="212226" y="736556"/>
                  </a:lnTo>
                  <a:cubicBezTo>
                    <a:pt x="207398" y="738791"/>
                    <a:pt x="201785" y="738538"/>
                    <a:pt x="197178" y="735878"/>
                  </a:cubicBezTo>
                  <a:cubicBezTo>
                    <a:pt x="192571" y="733218"/>
                    <a:pt x="189545" y="728484"/>
                    <a:pt x="189067" y="723186"/>
                  </a:cubicBezTo>
                  <a:lnTo>
                    <a:pt x="180919" y="633006"/>
                  </a:lnTo>
                  <a:cubicBezTo>
                    <a:pt x="179709" y="619614"/>
                    <a:pt x="169098" y="609003"/>
                    <a:pt x="155706" y="607793"/>
                  </a:cubicBezTo>
                  <a:lnTo>
                    <a:pt x="65526" y="599645"/>
                  </a:lnTo>
                  <a:cubicBezTo>
                    <a:pt x="60228" y="599167"/>
                    <a:pt x="55494" y="596141"/>
                    <a:pt x="52834" y="591534"/>
                  </a:cubicBezTo>
                  <a:cubicBezTo>
                    <a:pt x="50174" y="586927"/>
                    <a:pt x="49921" y="581314"/>
                    <a:pt x="52156" y="576486"/>
                  </a:cubicBezTo>
                  <a:lnTo>
                    <a:pt x="90190" y="494314"/>
                  </a:lnTo>
                  <a:cubicBezTo>
                    <a:pt x="95837" y="482112"/>
                    <a:pt x="91953" y="467617"/>
                    <a:pt x="80961" y="459874"/>
                  </a:cubicBezTo>
                  <a:lnTo>
                    <a:pt x="6936" y="407727"/>
                  </a:lnTo>
                  <a:cubicBezTo>
                    <a:pt x="2587" y="404663"/>
                    <a:pt x="0" y="399676"/>
                    <a:pt x="0" y="394356"/>
                  </a:cubicBezTo>
                  <a:cubicBezTo>
                    <a:pt x="0" y="389036"/>
                    <a:pt x="2587" y="384049"/>
                    <a:pt x="6936" y="380985"/>
                  </a:cubicBezTo>
                  <a:lnTo>
                    <a:pt x="80961" y="328838"/>
                  </a:lnTo>
                  <a:cubicBezTo>
                    <a:pt x="91953" y="321095"/>
                    <a:pt x="95837" y="306600"/>
                    <a:pt x="90190" y="294398"/>
                  </a:cubicBezTo>
                  <a:lnTo>
                    <a:pt x="52156" y="212226"/>
                  </a:lnTo>
                  <a:cubicBezTo>
                    <a:pt x="49921" y="207398"/>
                    <a:pt x="50174" y="201785"/>
                    <a:pt x="52834" y="197178"/>
                  </a:cubicBezTo>
                  <a:cubicBezTo>
                    <a:pt x="55494" y="192571"/>
                    <a:pt x="60228" y="189545"/>
                    <a:pt x="65526" y="189067"/>
                  </a:cubicBezTo>
                  <a:lnTo>
                    <a:pt x="155706" y="180919"/>
                  </a:lnTo>
                  <a:cubicBezTo>
                    <a:pt x="169098" y="179709"/>
                    <a:pt x="179709" y="169098"/>
                    <a:pt x="180919" y="155706"/>
                  </a:cubicBezTo>
                  <a:lnTo>
                    <a:pt x="189067" y="65526"/>
                  </a:lnTo>
                  <a:cubicBezTo>
                    <a:pt x="189545" y="60228"/>
                    <a:pt x="192571" y="55494"/>
                    <a:pt x="197178" y="52834"/>
                  </a:cubicBezTo>
                  <a:cubicBezTo>
                    <a:pt x="201785" y="50174"/>
                    <a:pt x="207398" y="49921"/>
                    <a:pt x="212226" y="52156"/>
                  </a:cubicBezTo>
                  <a:lnTo>
                    <a:pt x="294398" y="90190"/>
                  </a:lnTo>
                  <a:cubicBezTo>
                    <a:pt x="306600" y="95837"/>
                    <a:pt x="321095" y="91953"/>
                    <a:pt x="328838" y="80961"/>
                  </a:cubicBezTo>
                  <a:lnTo>
                    <a:pt x="380985" y="6936"/>
                  </a:lnTo>
                  <a:cubicBezTo>
                    <a:pt x="384049" y="2587"/>
                    <a:pt x="389036" y="0"/>
                    <a:pt x="394356" y="0"/>
                  </a:cubicBezTo>
                  <a:cubicBezTo>
                    <a:pt x="399676" y="0"/>
                    <a:pt x="404663" y="2587"/>
                    <a:pt x="407727" y="6936"/>
                  </a:cubicBezTo>
                  <a:close/>
                </a:path>
              </a:pathLst>
            </a:custGeom>
            <a:solidFill>
              <a:srgbClr val="233B8F"/>
            </a:solidFill>
            <a:ln w="123825" cap="rnd">
              <a:solidFill>
                <a:srgbClr val="FFFFFF"/>
              </a:solidFill>
              <a:prstDash val="solid"/>
              <a:round/>
            </a:ln>
          </p:spPr>
        </p:sp>
        <p:sp>
          <p:nvSpPr>
            <p:cNvPr name="TextBox 8" id="8"/>
            <p:cNvSpPr txBox="true"/>
            <p:nvPr/>
          </p:nvSpPr>
          <p:spPr>
            <a:xfrm>
              <a:off x="127000" y="79375"/>
              <a:ext cx="558800" cy="606425"/>
            </a:xfrm>
            <a:prstGeom prst="rect">
              <a:avLst/>
            </a:prstGeom>
          </p:spPr>
          <p:txBody>
            <a:bodyPr anchor="ctr" rtlCol="false" tIns="50800" lIns="50800" bIns="50800" rIns="50800"/>
            <a:lstStyle/>
            <a:p>
              <a:pPr algn="ctr">
                <a:lnSpc>
                  <a:spcPts val="3359"/>
                </a:lnSpc>
              </a:pPr>
            </a:p>
          </p:txBody>
        </p:sp>
      </p:grpSp>
      <p:sp>
        <p:nvSpPr>
          <p:cNvPr name="TextBox 9" id="9"/>
          <p:cNvSpPr txBox="true"/>
          <p:nvPr/>
        </p:nvSpPr>
        <p:spPr>
          <a:xfrm rot="0">
            <a:off x="1478532" y="4089380"/>
            <a:ext cx="6102389" cy="2280919"/>
          </a:xfrm>
          <a:prstGeom prst="rect">
            <a:avLst/>
          </a:prstGeom>
        </p:spPr>
        <p:txBody>
          <a:bodyPr anchor="t" rtlCol="false" tIns="0" lIns="0" bIns="0" rIns="0">
            <a:spAutoFit/>
          </a:bodyPr>
          <a:lstStyle/>
          <a:p>
            <a:pPr algn="ctr">
              <a:lnSpc>
                <a:spcPts val="8799"/>
              </a:lnSpc>
            </a:pPr>
            <a:r>
              <a:rPr lang="en-US" sz="8799">
                <a:solidFill>
                  <a:srgbClr val="3893E6"/>
                </a:solidFill>
                <a:latin typeface="Genty"/>
              </a:rPr>
              <a:t>Write your topic or idea</a:t>
            </a:r>
          </a:p>
        </p:txBody>
      </p:sp>
      <p:sp>
        <p:nvSpPr>
          <p:cNvPr name="TextBox 10" id="10"/>
          <p:cNvSpPr txBox="true"/>
          <p:nvPr/>
        </p:nvSpPr>
        <p:spPr>
          <a:xfrm rot="0">
            <a:off x="9144000" y="3192780"/>
            <a:ext cx="8115300" cy="3825240"/>
          </a:xfrm>
          <a:prstGeom prst="rect">
            <a:avLst/>
          </a:prstGeom>
        </p:spPr>
        <p:txBody>
          <a:bodyPr anchor="t" rtlCol="false" tIns="0" lIns="0" bIns="0" rIns="0">
            <a:spAutoFit/>
          </a:bodyPr>
          <a:lstStyle/>
          <a:p>
            <a:pPr algn="l" marL="0" indent="0" lvl="0">
              <a:lnSpc>
                <a:spcPts val="3600"/>
              </a:lnSpc>
              <a:spcBef>
                <a:spcPct val="0"/>
              </a:spcBef>
            </a:pPr>
            <a:r>
              <a:rPr lang="en-US" sz="3600">
                <a:solidFill>
                  <a:srgbClr val="FFFFFF"/>
                </a:solidFill>
                <a:latin typeface="Megapixel"/>
              </a:rPr>
              <a:t>Elaborate on your topic here. 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p>
        </p:txBody>
      </p:sp>
      <p:sp>
        <p:nvSpPr>
          <p:cNvPr name="Freeform 11" id="11"/>
          <p:cNvSpPr/>
          <p:nvPr/>
        </p:nvSpPr>
        <p:spPr>
          <a:xfrm flipH="false" flipV="false" rot="0">
            <a:off x="16501204" y="8011765"/>
            <a:ext cx="1516193" cy="2100519"/>
          </a:xfrm>
          <a:custGeom>
            <a:avLst/>
            <a:gdLst/>
            <a:ahLst/>
            <a:cxnLst/>
            <a:rect r="r" b="b" t="t" l="l"/>
            <a:pathLst>
              <a:path h="2100519" w="1516193">
                <a:moveTo>
                  <a:pt x="0" y="0"/>
                </a:moveTo>
                <a:lnTo>
                  <a:pt x="1516192" y="0"/>
                </a:lnTo>
                <a:lnTo>
                  <a:pt x="1516192" y="2100519"/>
                </a:lnTo>
                <a:lnTo>
                  <a:pt x="0" y="2100519"/>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12" id="12"/>
          <p:cNvSpPr/>
          <p:nvPr/>
        </p:nvSpPr>
        <p:spPr>
          <a:xfrm flipH="false" flipV="false" rot="0">
            <a:off x="720436" y="364137"/>
            <a:ext cx="1516193" cy="2100519"/>
          </a:xfrm>
          <a:custGeom>
            <a:avLst/>
            <a:gdLst/>
            <a:ahLst/>
            <a:cxnLst/>
            <a:rect r="r" b="b" t="t" l="l"/>
            <a:pathLst>
              <a:path h="2100519" w="1516193">
                <a:moveTo>
                  <a:pt x="0" y="0"/>
                </a:moveTo>
                <a:lnTo>
                  <a:pt x="1516193" y="0"/>
                </a:lnTo>
                <a:lnTo>
                  <a:pt x="1516193" y="2100519"/>
                </a:lnTo>
                <a:lnTo>
                  <a:pt x="0" y="2100519"/>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Tree>
  </p:cSld>
  <p:clrMapOvr>
    <a:masterClrMapping/>
  </p:clrMapOvr>
  <p:transition spd="slow">
    <p:push dir="l"/>
  </p:transition>
</p:sld>
</file>

<file path=ppt/slides/slide7.xml><?xml version="1.0" encoding="utf-8"?>
<p:sld xmlns:p="http://schemas.openxmlformats.org/presentationml/2006/main" xmlns:a="http://schemas.openxmlformats.org/drawingml/2006/main" xmlns:r="http://schemas.openxmlformats.org/officeDocument/2006/relationships">
  <p:cSld>
    <p:bg>
      <p:bgPr>
        <a:solidFill>
          <a:srgbClr val="233B8F"/>
        </a:solidFill>
      </p:bgPr>
    </p:bg>
    <p:spTree>
      <p:nvGrpSpPr>
        <p:cNvPr id="1" name=""/>
        <p:cNvGrpSpPr/>
        <p:nvPr/>
      </p:nvGrpSpPr>
      <p:grpSpPr>
        <a:xfrm>
          <a:off x="0" y="0"/>
          <a:ext cx="0" cy="0"/>
          <a:chOff x="0" y="0"/>
          <a:chExt cx="0" cy="0"/>
        </a:xfrm>
      </p:grpSpPr>
      <p:grpSp>
        <p:nvGrpSpPr>
          <p:cNvPr name="Group 2" id="2"/>
          <p:cNvGrpSpPr/>
          <p:nvPr/>
        </p:nvGrpSpPr>
        <p:grpSpPr>
          <a:xfrm rot="0">
            <a:off x="-1308852" y="-431130"/>
            <a:ext cx="20905703" cy="10895489"/>
            <a:chOff x="0" y="0"/>
            <a:chExt cx="27874271" cy="14527318"/>
          </a:xfrm>
        </p:grpSpPr>
        <p:sp>
          <p:nvSpPr>
            <p:cNvPr name="Freeform 3" id="3"/>
            <p:cNvSpPr/>
            <p:nvPr/>
          </p:nvSpPr>
          <p:spPr>
            <a:xfrm flipH="false" flipV="false" rot="0">
              <a:off x="0" y="9019433"/>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4" id="4"/>
            <p:cNvSpPr/>
            <p:nvPr/>
          </p:nvSpPr>
          <p:spPr>
            <a:xfrm flipH="false" flipV="false" rot="0">
              <a:off x="4463924" y="9019433"/>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5" id="5"/>
            <p:cNvSpPr/>
            <p:nvPr/>
          </p:nvSpPr>
          <p:spPr>
            <a:xfrm flipH="false" flipV="false" rot="0">
              <a:off x="8952878" y="9019433"/>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6" id="6"/>
            <p:cNvSpPr/>
            <p:nvPr/>
          </p:nvSpPr>
          <p:spPr>
            <a:xfrm flipH="false" flipV="false" rot="0">
              <a:off x="13416802" y="9019433"/>
              <a:ext cx="5507885" cy="5507885"/>
            </a:xfrm>
            <a:custGeom>
              <a:avLst/>
              <a:gdLst/>
              <a:ahLst/>
              <a:cxnLst/>
              <a:rect r="r" b="b" t="t" l="l"/>
              <a:pathLst>
                <a:path h="5507885" w="5507885">
                  <a:moveTo>
                    <a:pt x="0" y="0"/>
                  </a:moveTo>
                  <a:lnTo>
                    <a:pt x="5507884" y="0"/>
                  </a:lnTo>
                  <a:lnTo>
                    <a:pt x="5507884"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7" id="7"/>
            <p:cNvSpPr/>
            <p:nvPr/>
          </p:nvSpPr>
          <p:spPr>
            <a:xfrm flipH="false" flipV="false" rot="0">
              <a:off x="17902463" y="9019433"/>
              <a:ext cx="5507885" cy="5507885"/>
            </a:xfrm>
            <a:custGeom>
              <a:avLst/>
              <a:gdLst/>
              <a:ahLst/>
              <a:cxnLst/>
              <a:rect r="r" b="b" t="t" l="l"/>
              <a:pathLst>
                <a:path h="5507885" w="5507885">
                  <a:moveTo>
                    <a:pt x="0" y="0"/>
                  </a:moveTo>
                  <a:lnTo>
                    <a:pt x="5507884" y="0"/>
                  </a:lnTo>
                  <a:lnTo>
                    <a:pt x="5507884"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8" id="8"/>
            <p:cNvSpPr/>
            <p:nvPr/>
          </p:nvSpPr>
          <p:spPr>
            <a:xfrm flipH="false" flipV="false" rot="0">
              <a:off x="22366386" y="9019433"/>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9" id="9"/>
            <p:cNvSpPr/>
            <p:nvPr/>
          </p:nvSpPr>
          <p:spPr>
            <a:xfrm flipH="false" flipV="false" rot="0">
              <a:off x="0" y="4525718"/>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0" id="10"/>
            <p:cNvSpPr/>
            <p:nvPr/>
          </p:nvSpPr>
          <p:spPr>
            <a:xfrm flipH="false" flipV="false" rot="0">
              <a:off x="4463924" y="4525718"/>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1" id="11"/>
            <p:cNvSpPr/>
            <p:nvPr/>
          </p:nvSpPr>
          <p:spPr>
            <a:xfrm flipH="false" flipV="false" rot="0">
              <a:off x="8952878" y="4525718"/>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2" id="12"/>
            <p:cNvSpPr/>
            <p:nvPr/>
          </p:nvSpPr>
          <p:spPr>
            <a:xfrm flipH="false" flipV="false" rot="0">
              <a:off x="13416802" y="4525718"/>
              <a:ext cx="5507885" cy="5507885"/>
            </a:xfrm>
            <a:custGeom>
              <a:avLst/>
              <a:gdLst/>
              <a:ahLst/>
              <a:cxnLst/>
              <a:rect r="r" b="b" t="t" l="l"/>
              <a:pathLst>
                <a:path h="5507885" w="5507885">
                  <a:moveTo>
                    <a:pt x="0" y="0"/>
                  </a:moveTo>
                  <a:lnTo>
                    <a:pt x="5507884" y="0"/>
                  </a:lnTo>
                  <a:lnTo>
                    <a:pt x="5507884"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3" id="13"/>
            <p:cNvSpPr/>
            <p:nvPr/>
          </p:nvSpPr>
          <p:spPr>
            <a:xfrm flipH="false" flipV="false" rot="0">
              <a:off x="17902463" y="4525718"/>
              <a:ext cx="5507885" cy="5507885"/>
            </a:xfrm>
            <a:custGeom>
              <a:avLst/>
              <a:gdLst/>
              <a:ahLst/>
              <a:cxnLst/>
              <a:rect r="r" b="b" t="t" l="l"/>
              <a:pathLst>
                <a:path h="5507885" w="5507885">
                  <a:moveTo>
                    <a:pt x="0" y="0"/>
                  </a:moveTo>
                  <a:lnTo>
                    <a:pt x="5507884" y="0"/>
                  </a:lnTo>
                  <a:lnTo>
                    <a:pt x="5507884"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4" id="14"/>
            <p:cNvSpPr/>
            <p:nvPr/>
          </p:nvSpPr>
          <p:spPr>
            <a:xfrm flipH="false" flipV="false" rot="0">
              <a:off x="22366386" y="4525718"/>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5" id="15"/>
            <p:cNvSpPr/>
            <p:nvPr/>
          </p:nvSpPr>
          <p:spPr>
            <a:xfrm flipH="false" flipV="false" rot="0">
              <a:off x="0" y="0"/>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6" id="16"/>
            <p:cNvSpPr/>
            <p:nvPr/>
          </p:nvSpPr>
          <p:spPr>
            <a:xfrm flipH="false" flipV="false" rot="0">
              <a:off x="4463924" y="0"/>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7" id="17"/>
            <p:cNvSpPr/>
            <p:nvPr/>
          </p:nvSpPr>
          <p:spPr>
            <a:xfrm flipH="false" flipV="false" rot="0">
              <a:off x="8952878" y="0"/>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8" id="18"/>
            <p:cNvSpPr/>
            <p:nvPr/>
          </p:nvSpPr>
          <p:spPr>
            <a:xfrm flipH="false" flipV="false" rot="0">
              <a:off x="13416802" y="0"/>
              <a:ext cx="5507885" cy="5507885"/>
            </a:xfrm>
            <a:custGeom>
              <a:avLst/>
              <a:gdLst/>
              <a:ahLst/>
              <a:cxnLst/>
              <a:rect r="r" b="b" t="t" l="l"/>
              <a:pathLst>
                <a:path h="5507885" w="5507885">
                  <a:moveTo>
                    <a:pt x="0" y="0"/>
                  </a:moveTo>
                  <a:lnTo>
                    <a:pt x="5507884" y="0"/>
                  </a:lnTo>
                  <a:lnTo>
                    <a:pt x="5507884"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9" id="19"/>
            <p:cNvSpPr/>
            <p:nvPr/>
          </p:nvSpPr>
          <p:spPr>
            <a:xfrm flipH="false" flipV="false" rot="0">
              <a:off x="17902463" y="0"/>
              <a:ext cx="5507885" cy="5507885"/>
            </a:xfrm>
            <a:custGeom>
              <a:avLst/>
              <a:gdLst/>
              <a:ahLst/>
              <a:cxnLst/>
              <a:rect r="r" b="b" t="t" l="l"/>
              <a:pathLst>
                <a:path h="5507885" w="5507885">
                  <a:moveTo>
                    <a:pt x="0" y="0"/>
                  </a:moveTo>
                  <a:lnTo>
                    <a:pt x="5507884" y="0"/>
                  </a:lnTo>
                  <a:lnTo>
                    <a:pt x="5507884"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20" id="20"/>
            <p:cNvSpPr/>
            <p:nvPr/>
          </p:nvSpPr>
          <p:spPr>
            <a:xfrm flipH="false" flipV="false" rot="0">
              <a:off x="22366386" y="0"/>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grpSp>
        <p:nvGrpSpPr>
          <p:cNvPr name="Group 21" id="21"/>
          <p:cNvGrpSpPr/>
          <p:nvPr/>
        </p:nvGrpSpPr>
        <p:grpSpPr>
          <a:xfrm rot="0">
            <a:off x="1028700" y="655652"/>
            <a:ext cx="16230600" cy="1893540"/>
            <a:chOff x="0" y="0"/>
            <a:chExt cx="4021787" cy="469201"/>
          </a:xfrm>
        </p:grpSpPr>
        <p:sp>
          <p:nvSpPr>
            <p:cNvPr name="Freeform 22" id="22"/>
            <p:cNvSpPr/>
            <p:nvPr/>
          </p:nvSpPr>
          <p:spPr>
            <a:xfrm flipH="false" flipV="false" rot="0">
              <a:off x="0" y="0"/>
              <a:ext cx="4021787" cy="469201"/>
            </a:xfrm>
            <a:custGeom>
              <a:avLst/>
              <a:gdLst/>
              <a:ahLst/>
              <a:cxnLst/>
              <a:rect r="r" b="b" t="t" l="l"/>
              <a:pathLst>
                <a:path h="469201" w="4021787">
                  <a:moveTo>
                    <a:pt x="25758" y="0"/>
                  </a:moveTo>
                  <a:lnTo>
                    <a:pt x="3996029" y="0"/>
                  </a:lnTo>
                  <a:cubicBezTo>
                    <a:pt x="4002861" y="0"/>
                    <a:pt x="4009412" y="2714"/>
                    <a:pt x="4014243" y="7544"/>
                  </a:cubicBezTo>
                  <a:cubicBezTo>
                    <a:pt x="4019073" y="12375"/>
                    <a:pt x="4021787" y="18926"/>
                    <a:pt x="4021787" y="25758"/>
                  </a:cubicBezTo>
                  <a:lnTo>
                    <a:pt x="4021787" y="443443"/>
                  </a:lnTo>
                  <a:cubicBezTo>
                    <a:pt x="4021787" y="450275"/>
                    <a:pt x="4019073" y="456826"/>
                    <a:pt x="4014243" y="461657"/>
                  </a:cubicBezTo>
                  <a:cubicBezTo>
                    <a:pt x="4009412" y="466487"/>
                    <a:pt x="4002861" y="469201"/>
                    <a:pt x="3996029" y="469201"/>
                  </a:cubicBezTo>
                  <a:lnTo>
                    <a:pt x="25758" y="469201"/>
                  </a:lnTo>
                  <a:cubicBezTo>
                    <a:pt x="18926" y="469201"/>
                    <a:pt x="12375" y="466487"/>
                    <a:pt x="7544" y="461657"/>
                  </a:cubicBezTo>
                  <a:cubicBezTo>
                    <a:pt x="2714" y="456826"/>
                    <a:pt x="0" y="450275"/>
                    <a:pt x="0" y="443443"/>
                  </a:cubicBezTo>
                  <a:lnTo>
                    <a:pt x="0" y="25758"/>
                  </a:lnTo>
                  <a:cubicBezTo>
                    <a:pt x="0" y="18926"/>
                    <a:pt x="2714" y="12375"/>
                    <a:pt x="7544" y="7544"/>
                  </a:cubicBezTo>
                  <a:cubicBezTo>
                    <a:pt x="12375" y="2714"/>
                    <a:pt x="18926" y="0"/>
                    <a:pt x="25758" y="0"/>
                  </a:cubicBezTo>
                  <a:close/>
                </a:path>
              </a:pathLst>
            </a:custGeom>
            <a:solidFill>
              <a:srgbClr val="233B8F"/>
            </a:solidFill>
            <a:ln w="123825" cap="rnd">
              <a:solidFill>
                <a:srgbClr val="FFFFFF"/>
              </a:solidFill>
              <a:prstDash val="solid"/>
              <a:round/>
            </a:ln>
          </p:spPr>
        </p:sp>
        <p:sp>
          <p:nvSpPr>
            <p:cNvPr name="TextBox 23" id="23"/>
            <p:cNvSpPr txBox="true"/>
            <p:nvPr/>
          </p:nvSpPr>
          <p:spPr>
            <a:xfrm>
              <a:off x="0" y="-47625"/>
              <a:ext cx="4021787" cy="516826"/>
            </a:xfrm>
            <a:prstGeom prst="rect">
              <a:avLst/>
            </a:prstGeom>
          </p:spPr>
          <p:txBody>
            <a:bodyPr anchor="ctr" rtlCol="false" tIns="53995" lIns="53995" bIns="53995" rIns="53995"/>
            <a:lstStyle/>
            <a:p>
              <a:pPr algn="ctr">
                <a:lnSpc>
                  <a:spcPts val="3359"/>
                </a:lnSpc>
              </a:pPr>
            </a:p>
          </p:txBody>
        </p:sp>
      </p:grpSp>
      <p:grpSp>
        <p:nvGrpSpPr>
          <p:cNvPr name="Group 24" id="24"/>
          <p:cNvGrpSpPr/>
          <p:nvPr/>
        </p:nvGrpSpPr>
        <p:grpSpPr>
          <a:xfrm rot="0">
            <a:off x="1028700" y="2843075"/>
            <a:ext cx="5199076" cy="6415225"/>
            <a:chOff x="0" y="0"/>
            <a:chExt cx="1288281" cy="1589631"/>
          </a:xfrm>
        </p:grpSpPr>
        <p:sp>
          <p:nvSpPr>
            <p:cNvPr name="Freeform 25" id="25"/>
            <p:cNvSpPr/>
            <p:nvPr/>
          </p:nvSpPr>
          <p:spPr>
            <a:xfrm flipH="false" flipV="false" rot="0">
              <a:off x="0" y="0"/>
              <a:ext cx="1288281" cy="1589631"/>
            </a:xfrm>
            <a:custGeom>
              <a:avLst/>
              <a:gdLst/>
              <a:ahLst/>
              <a:cxnLst/>
              <a:rect r="r" b="b" t="t" l="l"/>
              <a:pathLst>
                <a:path h="1589631" w="1288281">
                  <a:moveTo>
                    <a:pt x="80411" y="0"/>
                  </a:moveTo>
                  <a:lnTo>
                    <a:pt x="1207870" y="0"/>
                  </a:lnTo>
                  <a:cubicBezTo>
                    <a:pt x="1252280" y="0"/>
                    <a:pt x="1288281" y="36001"/>
                    <a:pt x="1288281" y="80411"/>
                  </a:cubicBezTo>
                  <a:lnTo>
                    <a:pt x="1288281" y="1509220"/>
                  </a:lnTo>
                  <a:cubicBezTo>
                    <a:pt x="1288281" y="1530546"/>
                    <a:pt x="1279809" y="1550999"/>
                    <a:pt x="1264729" y="1566079"/>
                  </a:cubicBezTo>
                  <a:cubicBezTo>
                    <a:pt x="1249649" y="1581159"/>
                    <a:pt x="1229196" y="1589631"/>
                    <a:pt x="1207870" y="1589631"/>
                  </a:cubicBezTo>
                  <a:lnTo>
                    <a:pt x="80411" y="1589631"/>
                  </a:lnTo>
                  <a:cubicBezTo>
                    <a:pt x="59085" y="1589631"/>
                    <a:pt x="38632" y="1581159"/>
                    <a:pt x="23552" y="1566079"/>
                  </a:cubicBezTo>
                  <a:cubicBezTo>
                    <a:pt x="8472" y="1550999"/>
                    <a:pt x="0" y="1530546"/>
                    <a:pt x="0" y="1509220"/>
                  </a:cubicBezTo>
                  <a:lnTo>
                    <a:pt x="0" y="80411"/>
                  </a:lnTo>
                  <a:cubicBezTo>
                    <a:pt x="0" y="59085"/>
                    <a:pt x="8472" y="38632"/>
                    <a:pt x="23552" y="23552"/>
                  </a:cubicBezTo>
                  <a:cubicBezTo>
                    <a:pt x="38632" y="8472"/>
                    <a:pt x="59085" y="0"/>
                    <a:pt x="80411" y="0"/>
                  </a:cubicBezTo>
                  <a:close/>
                </a:path>
              </a:pathLst>
            </a:custGeom>
            <a:solidFill>
              <a:srgbClr val="ED6B86"/>
            </a:solidFill>
            <a:ln w="123825" cap="rnd">
              <a:solidFill>
                <a:srgbClr val="FFFFFF"/>
              </a:solidFill>
              <a:prstDash val="solid"/>
              <a:round/>
            </a:ln>
          </p:spPr>
        </p:sp>
        <p:sp>
          <p:nvSpPr>
            <p:cNvPr name="TextBox 26" id="26"/>
            <p:cNvSpPr txBox="true"/>
            <p:nvPr/>
          </p:nvSpPr>
          <p:spPr>
            <a:xfrm>
              <a:off x="0" y="-47625"/>
              <a:ext cx="1288281" cy="1637256"/>
            </a:xfrm>
            <a:prstGeom prst="rect">
              <a:avLst/>
            </a:prstGeom>
          </p:spPr>
          <p:txBody>
            <a:bodyPr anchor="ctr" rtlCol="false" tIns="53995" lIns="53995" bIns="53995" rIns="53995"/>
            <a:lstStyle/>
            <a:p>
              <a:pPr algn="ctr">
                <a:lnSpc>
                  <a:spcPts val="3359"/>
                </a:lnSpc>
              </a:pPr>
            </a:p>
          </p:txBody>
        </p:sp>
      </p:grpSp>
      <p:grpSp>
        <p:nvGrpSpPr>
          <p:cNvPr name="Group 27" id="27"/>
          <p:cNvGrpSpPr/>
          <p:nvPr/>
        </p:nvGrpSpPr>
        <p:grpSpPr>
          <a:xfrm rot="0">
            <a:off x="6544462" y="2843075"/>
            <a:ext cx="5199076" cy="6415225"/>
            <a:chOff x="0" y="0"/>
            <a:chExt cx="1288281" cy="1589631"/>
          </a:xfrm>
        </p:grpSpPr>
        <p:sp>
          <p:nvSpPr>
            <p:cNvPr name="Freeform 28" id="28"/>
            <p:cNvSpPr/>
            <p:nvPr/>
          </p:nvSpPr>
          <p:spPr>
            <a:xfrm flipH="false" flipV="false" rot="0">
              <a:off x="0" y="0"/>
              <a:ext cx="1288281" cy="1589631"/>
            </a:xfrm>
            <a:custGeom>
              <a:avLst/>
              <a:gdLst/>
              <a:ahLst/>
              <a:cxnLst/>
              <a:rect r="r" b="b" t="t" l="l"/>
              <a:pathLst>
                <a:path h="1589631" w="1288281">
                  <a:moveTo>
                    <a:pt x="80411" y="0"/>
                  </a:moveTo>
                  <a:lnTo>
                    <a:pt x="1207870" y="0"/>
                  </a:lnTo>
                  <a:cubicBezTo>
                    <a:pt x="1252280" y="0"/>
                    <a:pt x="1288281" y="36001"/>
                    <a:pt x="1288281" y="80411"/>
                  </a:cubicBezTo>
                  <a:lnTo>
                    <a:pt x="1288281" y="1509220"/>
                  </a:lnTo>
                  <a:cubicBezTo>
                    <a:pt x="1288281" y="1530546"/>
                    <a:pt x="1279809" y="1550999"/>
                    <a:pt x="1264729" y="1566079"/>
                  </a:cubicBezTo>
                  <a:cubicBezTo>
                    <a:pt x="1249649" y="1581159"/>
                    <a:pt x="1229196" y="1589631"/>
                    <a:pt x="1207870" y="1589631"/>
                  </a:cubicBezTo>
                  <a:lnTo>
                    <a:pt x="80411" y="1589631"/>
                  </a:lnTo>
                  <a:cubicBezTo>
                    <a:pt x="59085" y="1589631"/>
                    <a:pt x="38632" y="1581159"/>
                    <a:pt x="23552" y="1566079"/>
                  </a:cubicBezTo>
                  <a:cubicBezTo>
                    <a:pt x="8472" y="1550999"/>
                    <a:pt x="0" y="1530546"/>
                    <a:pt x="0" y="1509220"/>
                  </a:cubicBezTo>
                  <a:lnTo>
                    <a:pt x="0" y="80411"/>
                  </a:lnTo>
                  <a:cubicBezTo>
                    <a:pt x="0" y="59085"/>
                    <a:pt x="8472" y="38632"/>
                    <a:pt x="23552" y="23552"/>
                  </a:cubicBezTo>
                  <a:cubicBezTo>
                    <a:pt x="38632" y="8472"/>
                    <a:pt x="59085" y="0"/>
                    <a:pt x="80411" y="0"/>
                  </a:cubicBezTo>
                  <a:close/>
                </a:path>
              </a:pathLst>
            </a:custGeom>
            <a:solidFill>
              <a:srgbClr val="ED6B86"/>
            </a:solidFill>
            <a:ln w="123825" cap="rnd">
              <a:solidFill>
                <a:srgbClr val="FFFFFF"/>
              </a:solidFill>
              <a:prstDash val="solid"/>
              <a:round/>
            </a:ln>
          </p:spPr>
        </p:sp>
        <p:sp>
          <p:nvSpPr>
            <p:cNvPr name="TextBox 29" id="29"/>
            <p:cNvSpPr txBox="true"/>
            <p:nvPr/>
          </p:nvSpPr>
          <p:spPr>
            <a:xfrm>
              <a:off x="0" y="-47625"/>
              <a:ext cx="1288281" cy="1637256"/>
            </a:xfrm>
            <a:prstGeom prst="rect">
              <a:avLst/>
            </a:prstGeom>
          </p:spPr>
          <p:txBody>
            <a:bodyPr anchor="ctr" rtlCol="false" tIns="53995" lIns="53995" bIns="53995" rIns="53995"/>
            <a:lstStyle/>
            <a:p>
              <a:pPr algn="ctr">
                <a:lnSpc>
                  <a:spcPts val="3359"/>
                </a:lnSpc>
              </a:pPr>
            </a:p>
          </p:txBody>
        </p:sp>
      </p:grpSp>
      <p:grpSp>
        <p:nvGrpSpPr>
          <p:cNvPr name="Group 30" id="30"/>
          <p:cNvGrpSpPr/>
          <p:nvPr/>
        </p:nvGrpSpPr>
        <p:grpSpPr>
          <a:xfrm rot="0">
            <a:off x="12060224" y="2843075"/>
            <a:ext cx="5199076" cy="6415225"/>
            <a:chOff x="0" y="0"/>
            <a:chExt cx="1288281" cy="1589631"/>
          </a:xfrm>
        </p:grpSpPr>
        <p:sp>
          <p:nvSpPr>
            <p:cNvPr name="Freeform 31" id="31"/>
            <p:cNvSpPr/>
            <p:nvPr/>
          </p:nvSpPr>
          <p:spPr>
            <a:xfrm flipH="false" flipV="false" rot="0">
              <a:off x="0" y="0"/>
              <a:ext cx="1288281" cy="1589631"/>
            </a:xfrm>
            <a:custGeom>
              <a:avLst/>
              <a:gdLst/>
              <a:ahLst/>
              <a:cxnLst/>
              <a:rect r="r" b="b" t="t" l="l"/>
              <a:pathLst>
                <a:path h="1589631" w="1288281">
                  <a:moveTo>
                    <a:pt x="80411" y="0"/>
                  </a:moveTo>
                  <a:lnTo>
                    <a:pt x="1207870" y="0"/>
                  </a:lnTo>
                  <a:cubicBezTo>
                    <a:pt x="1252280" y="0"/>
                    <a:pt x="1288281" y="36001"/>
                    <a:pt x="1288281" y="80411"/>
                  </a:cubicBezTo>
                  <a:lnTo>
                    <a:pt x="1288281" y="1509220"/>
                  </a:lnTo>
                  <a:cubicBezTo>
                    <a:pt x="1288281" y="1530546"/>
                    <a:pt x="1279809" y="1550999"/>
                    <a:pt x="1264729" y="1566079"/>
                  </a:cubicBezTo>
                  <a:cubicBezTo>
                    <a:pt x="1249649" y="1581159"/>
                    <a:pt x="1229196" y="1589631"/>
                    <a:pt x="1207870" y="1589631"/>
                  </a:cubicBezTo>
                  <a:lnTo>
                    <a:pt x="80411" y="1589631"/>
                  </a:lnTo>
                  <a:cubicBezTo>
                    <a:pt x="59085" y="1589631"/>
                    <a:pt x="38632" y="1581159"/>
                    <a:pt x="23552" y="1566079"/>
                  </a:cubicBezTo>
                  <a:cubicBezTo>
                    <a:pt x="8472" y="1550999"/>
                    <a:pt x="0" y="1530546"/>
                    <a:pt x="0" y="1509220"/>
                  </a:cubicBezTo>
                  <a:lnTo>
                    <a:pt x="0" y="80411"/>
                  </a:lnTo>
                  <a:cubicBezTo>
                    <a:pt x="0" y="59085"/>
                    <a:pt x="8472" y="38632"/>
                    <a:pt x="23552" y="23552"/>
                  </a:cubicBezTo>
                  <a:cubicBezTo>
                    <a:pt x="38632" y="8472"/>
                    <a:pt x="59085" y="0"/>
                    <a:pt x="80411" y="0"/>
                  </a:cubicBezTo>
                  <a:close/>
                </a:path>
              </a:pathLst>
            </a:custGeom>
            <a:solidFill>
              <a:srgbClr val="ED6B86"/>
            </a:solidFill>
            <a:ln w="123825" cap="rnd">
              <a:solidFill>
                <a:srgbClr val="FFFFFF"/>
              </a:solidFill>
              <a:prstDash val="solid"/>
              <a:round/>
            </a:ln>
          </p:spPr>
        </p:sp>
        <p:sp>
          <p:nvSpPr>
            <p:cNvPr name="TextBox 32" id="32"/>
            <p:cNvSpPr txBox="true"/>
            <p:nvPr/>
          </p:nvSpPr>
          <p:spPr>
            <a:xfrm>
              <a:off x="0" y="-47625"/>
              <a:ext cx="1288281" cy="1637256"/>
            </a:xfrm>
            <a:prstGeom prst="rect">
              <a:avLst/>
            </a:prstGeom>
          </p:spPr>
          <p:txBody>
            <a:bodyPr anchor="ctr" rtlCol="false" tIns="53995" lIns="53995" bIns="53995" rIns="53995"/>
            <a:lstStyle/>
            <a:p>
              <a:pPr algn="ctr">
                <a:lnSpc>
                  <a:spcPts val="3359"/>
                </a:lnSpc>
              </a:pPr>
            </a:p>
          </p:txBody>
        </p:sp>
      </p:grpSp>
      <p:sp>
        <p:nvSpPr>
          <p:cNvPr name="Freeform 33" id="33"/>
          <p:cNvSpPr/>
          <p:nvPr/>
        </p:nvSpPr>
        <p:spPr>
          <a:xfrm flipH="false" flipV="false" rot="0">
            <a:off x="1473210" y="3484508"/>
            <a:ext cx="4310056" cy="2985693"/>
          </a:xfrm>
          <a:custGeom>
            <a:avLst/>
            <a:gdLst/>
            <a:ahLst/>
            <a:cxnLst/>
            <a:rect r="r" b="b" t="t" l="l"/>
            <a:pathLst>
              <a:path h="2985693" w="4310056">
                <a:moveTo>
                  <a:pt x="0" y="0"/>
                </a:moveTo>
                <a:lnTo>
                  <a:pt x="4310056" y="0"/>
                </a:lnTo>
                <a:lnTo>
                  <a:pt x="4310056" y="2985693"/>
                </a:lnTo>
                <a:lnTo>
                  <a:pt x="0" y="2985693"/>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34" id="34"/>
          <p:cNvSpPr/>
          <p:nvPr/>
        </p:nvSpPr>
        <p:spPr>
          <a:xfrm flipH="false" flipV="false" rot="0">
            <a:off x="7810413" y="3175210"/>
            <a:ext cx="2667174" cy="3604289"/>
          </a:xfrm>
          <a:custGeom>
            <a:avLst/>
            <a:gdLst/>
            <a:ahLst/>
            <a:cxnLst/>
            <a:rect r="r" b="b" t="t" l="l"/>
            <a:pathLst>
              <a:path h="3604289" w="2667174">
                <a:moveTo>
                  <a:pt x="0" y="0"/>
                </a:moveTo>
                <a:lnTo>
                  <a:pt x="2667174" y="0"/>
                </a:lnTo>
                <a:lnTo>
                  <a:pt x="2667174" y="3604289"/>
                </a:lnTo>
                <a:lnTo>
                  <a:pt x="0" y="3604289"/>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35" id="35"/>
          <p:cNvSpPr/>
          <p:nvPr/>
        </p:nvSpPr>
        <p:spPr>
          <a:xfrm flipH="false" flipV="false" rot="0">
            <a:off x="13336005" y="3175210"/>
            <a:ext cx="2647514" cy="3604289"/>
          </a:xfrm>
          <a:custGeom>
            <a:avLst/>
            <a:gdLst/>
            <a:ahLst/>
            <a:cxnLst/>
            <a:rect r="r" b="b" t="t" l="l"/>
            <a:pathLst>
              <a:path h="3604289" w="2647514">
                <a:moveTo>
                  <a:pt x="0" y="0"/>
                </a:moveTo>
                <a:lnTo>
                  <a:pt x="2647514" y="0"/>
                </a:lnTo>
                <a:lnTo>
                  <a:pt x="2647514" y="3604289"/>
                </a:lnTo>
                <a:lnTo>
                  <a:pt x="0" y="3604289"/>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TextBox 36" id="36"/>
          <p:cNvSpPr txBox="true"/>
          <p:nvPr/>
        </p:nvSpPr>
        <p:spPr>
          <a:xfrm rot="0">
            <a:off x="2539507" y="1200150"/>
            <a:ext cx="13208985" cy="1166494"/>
          </a:xfrm>
          <a:prstGeom prst="rect">
            <a:avLst/>
          </a:prstGeom>
        </p:spPr>
        <p:txBody>
          <a:bodyPr anchor="t" rtlCol="false" tIns="0" lIns="0" bIns="0" rIns="0">
            <a:spAutoFit/>
          </a:bodyPr>
          <a:lstStyle/>
          <a:p>
            <a:pPr algn="ctr" marL="0" indent="0" lvl="0">
              <a:lnSpc>
                <a:spcPts val="8799"/>
              </a:lnSpc>
              <a:spcBef>
                <a:spcPct val="0"/>
              </a:spcBef>
            </a:pPr>
            <a:r>
              <a:rPr lang="en-US" sz="8799" strike="noStrike" u="none">
                <a:solidFill>
                  <a:srgbClr val="3893E6"/>
                </a:solidFill>
                <a:latin typeface="Genty"/>
              </a:rPr>
              <a:t>Write your topic or idea</a:t>
            </a:r>
          </a:p>
        </p:txBody>
      </p:sp>
      <p:grpSp>
        <p:nvGrpSpPr>
          <p:cNvPr name="Group 37" id="37"/>
          <p:cNvGrpSpPr/>
          <p:nvPr/>
        </p:nvGrpSpPr>
        <p:grpSpPr>
          <a:xfrm rot="0">
            <a:off x="1235530" y="7034754"/>
            <a:ext cx="4785416" cy="1733169"/>
            <a:chOff x="0" y="0"/>
            <a:chExt cx="6380554" cy="2310892"/>
          </a:xfrm>
        </p:grpSpPr>
        <p:sp>
          <p:nvSpPr>
            <p:cNvPr name="TextBox 38" id="38"/>
            <p:cNvSpPr txBox="true"/>
            <p:nvPr/>
          </p:nvSpPr>
          <p:spPr>
            <a:xfrm rot="0">
              <a:off x="0" y="95250"/>
              <a:ext cx="6380554" cy="880110"/>
            </a:xfrm>
            <a:prstGeom prst="rect">
              <a:avLst/>
            </a:prstGeom>
          </p:spPr>
          <p:txBody>
            <a:bodyPr anchor="t" rtlCol="false" tIns="0" lIns="0" bIns="0" rIns="0">
              <a:spAutoFit/>
            </a:bodyPr>
            <a:lstStyle/>
            <a:p>
              <a:pPr algn="ctr" marL="0" indent="0" lvl="0">
                <a:lnSpc>
                  <a:spcPts val="4800"/>
                </a:lnSpc>
                <a:spcBef>
                  <a:spcPct val="0"/>
                </a:spcBef>
              </a:pPr>
              <a:r>
                <a:rPr lang="en-US" sz="4800" strike="noStrike" u="none">
                  <a:solidFill>
                    <a:srgbClr val="3893E6"/>
                  </a:solidFill>
                  <a:latin typeface="Genty"/>
                </a:rPr>
                <a:t>Add a main point</a:t>
              </a:r>
            </a:p>
          </p:txBody>
        </p:sp>
        <p:sp>
          <p:nvSpPr>
            <p:cNvPr name="TextBox 39" id="39"/>
            <p:cNvSpPr txBox="true"/>
            <p:nvPr/>
          </p:nvSpPr>
          <p:spPr>
            <a:xfrm rot="0">
              <a:off x="0" y="893572"/>
              <a:ext cx="6380554" cy="1417320"/>
            </a:xfrm>
            <a:prstGeom prst="rect">
              <a:avLst/>
            </a:prstGeom>
          </p:spPr>
          <p:txBody>
            <a:bodyPr anchor="t" rtlCol="false" tIns="0" lIns="0" bIns="0" rIns="0">
              <a:spAutoFit/>
            </a:bodyPr>
            <a:lstStyle/>
            <a:p>
              <a:pPr algn="ctr" marL="0" indent="0" lvl="0">
                <a:lnSpc>
                  <a:spcPts val="3600"/>
                </a:lnSpc>
                <a:spcBef>
                  <a:spcPct val="0"/>
                </a:spcBef>
              </a:pPr>
              <a:r>
                <a:rPr lang="en-US" sz="3600" strike="noStrike" u="none">
                  <a:solidFill>
                    <a:srgbClr val="FFFFFF"/>
                  </a:solidFill>
                  <a:latin typeface="Megapixel"/>
                </a:rPr>
                <a:t>Briefly elaborate on what you want to discuss. </a:t>
              </a:r>
            </a:p>
          </p:txBody>
        </p:sp>
      </p:grpSp>
      <p:grpSp>
        <p:nvGrpSpPr>
          <p:cNvPr name="Group 40" id="40"/>
          <p:cNvGrpSpPr/>
          <p:nvPr/>
        </p:nvGrpSpPr>
        <p:grpSpPr>
          <a:xfrm rot="0">
            <a:off x="6751292" y="7034754"/>
            <a:ext cx="4785416" cy="1733169"/>
            <a:chOff x="0" y="0"/>
            <a:chExt cx="6380554" cy="2310892"/>
          </a:xfrm>
        </p:grpSpPr>
        <p:sp>
          <p:nvSpPr>
            <p:cNvPr name="TextBox 41" id="41"/>
            <p:cNvSpPr txBox="true"/>
            <p:nvPr/>
          </p:nvSpPr>
          <p:spPr>
            <a:xfrm rot="0">
              <a:off x="0" y="95250"/>
              <a:ext cx="6380554" cy="880110"/>
            </a:xfrm>
            <a:prstGeom prst="rect">
              <a:avLst/>
            </a:prstGeom>
          </p:spPr>
          <p:txBody>
            <a:bodyPr anchor="t" rtlCol="false" tIns="0" lIns="0" bIns="0" rIns="0">
              <a:spAutoFit/>
            </a:bodyPr>
            <a:lstStyle/>
            <a:p>
              <a:pPr algn="ctr" marL="0" indent="0" lvl="0">
                <a:lnSpc>
                  <a:spcPts val="4800"/>
                </a:lnSpc>
                <a:spcBef>
                  <a:spcPct val="0"/>
                </a:spcBef>
              </a:pPr>
              <a:r>
                <a:rPr lang="en-US" sz="4800" strike="noStrike" u="none">
                  <a:solidFill>
                    <a:srgbClr val="3893E6"/>
                  </a:solidFill>
                  <a:latin typeface="Genty"/>
                </a:rPr>
                <a:t>Add a main point</a:t>
              </a:r>
            </a:p>
          </p:txBody>
        </p:sp>
        <p:sp>
          <p:nvSpPr>
            <p:cNvPr name="TextBox 42" id="42"/>
            <p:cNvSpPr txBox="true"/>
            <p:nvPr/>
          </p:nvSpPr>
          <p:spPr>
            <a:xfrm rot="0">
              <a:off x="0" y="893572"/>
              <a:ext cx="6380554" cy="1417320"/>
            </a:xfrm>
            <a:prstGeom prst="rect">
              <a:avLst/>
            </a:prstGeom>
          </p:spPr>
          <p:txBody>
            <a:bodyPr anchor="t" rtlCol="false" tIns="0" lIns="0" bIns="0" rIns="0">
              <a:spAutoFit/>
            </a:bodyPr>
            <a:lstStyle/>
            <a:p>
              <a:pPr algn="ctr" marL="0" indent="0" lvl="0">
                <a:lnSpc>
                  <a:spcPts val="3600"/>
                </a:lnSpc>
                <a:spcBef>
                  <a:spcPct val="0"/>
                </a:spcBef>
              </a:pPr>
              <a:r>
                <a:rPr lang="en-US" sz="3600" strike="noStrike" u="none">
                  <a:solidFill>
                    <a:srgbClr val="FFFFFF"/>
                  </a:solidFill>
                  <a:latin typeface="Megapixel"/>
                </a:rPr>
                <a:t>Briefly elaborate on what you want to discuss. </a:t>
              </a:r>
            </a:p>
          </p:txBody>
        </p:sp>
      </p:grpSp>
      <p:grpSp>
        <p:nvGrpSpPr>
          <p:cNvPr name="Group 43" id="43"/>
          <p:cNvGrpSpPr/>
          <p:nvPr/>
        </p:nvGrpSpPr>
        <p:grpSpPr>
          <a:xfrm rot="0">
            <a:off x="12267054" y="7034754"/>
            <a:ext cx="4785416" cy="1733169"/>
            <a:chOff x="0" y="0"/>
            <a:chExt cx="6380554" cy="2310892"/>
          </a:xfrm>
        </p:grpSpPr>
        <p:sp>
          <p:nvSpPr>
            <p:cNvPr name="TextBox 44" id="44"/>
            <p:cNvSpPr txBox="true"/>
            <p:nvPr/>
          </p:nvSpPr>
          <p:spPr>
            <a:xfrm rot="0">
              <a:off x="0" y="95250"/>
              <a:ext cx="6380554" cy="880110"/>
            </a:xfrm>
            <a:prstGeom prst="rect">
              <a:avLst/>
            </a:prstGeom>
          </p:spPr>
          <p:txBody>
            <a:bodyPr anchor="t" rtlCol="false" tIns="0" lIns="0" bIns="0" rIns="0">
              <a:spAutoFit/>
            </a:bodyPr>
            <a:lstStyle/>
            <a:p>
              <a:pPr algn="ctr" marL="0" indent="0" lvl="0">
                <a:lnSpc>
                  <a:spcPts val="4800"/>
                </a:lnSpc>
                <a:spcBef>
                  <a:spcPct val="0"/>
                </a:spcBef>
              </a:pPr>
              <a:r>
                <a:rPr lang="en-US" sz="4800" strike="noStrike" u="none">
                  <a:solidFill>
                    <a:srgbClr val="3893E6"/>
                  </a:solidFill>
                  <a:latin typeface="Genty"/>
                </a:rPr>
                <a:t>Add a main point</a:t>
              </a:r>
            </a:p>
          </p:txBody>
        </p:sp>
        <p:sp>
          <p:nvSpPr>
            <p:cNvPr name="TextBox 45" id="45"/>
            <p:cNvSpPr txBox="true"/>
            <p:nvPr/>
          </p:nvSpPr>
          <p:spPr>
            <a:xfrm rot="0">
              <a:off x="0" y="893572"/>
              <a:ext cx="6380554" cy="1417320"/>
            </a:xfrm>
            <a:prstGeom prst="rect">
              <a:avLst/>
            </a:prstGeom>
          </p:spPr>
          <p:txBody>
            <a:bodyPr anchor="t" rtlCol="false" tIns="0" lIns="0" bIns="0" rIns="0">
              <a:spAutoFit/>
            </a:bodyPr>
            <a:lstStyle/>
            <a:p>
              <a:pPr algn="ctr" marL="0" indent="0" lvl="0">
                <a:lnSpc>
                  <a:spcPts val="3600"/>
                </a:lnSpc>
                <a:spcBef>
                  <a:spcPct val="0"/>
                </a:spcBef>
              </a:pPr>
              <a:r>
                <a:rPr lang="en-US" sz="3600" strike="noStrike" u="none">
                  <a:solidFill>
                    <a:srgbClr val="FFFFFF"/>
                  </a:solidFill>
                  <a:latin typeface="Megapixel"/>
                </a:rPr>
                <a:t>Briefly elaborate on what you want to discuss. </a:t>
              </a:r>
            </a:p>
          </p:txBody>
        </p:sp>
      </p:grpSp>
      <p:sp>
        <p:nvSpPr>
          <p:cNvPr name="Freeform 46" id="46"/>
          <p:cNvSpPr/>
          <p:nvPr/>
        </p:nvSpPr>
        <p:spPr>
          <a:xfrm flipH="false" flipV="false" rot="0">
            <a:off x="715114" y="266125"/>
            <a:ext cx="1516193" cy="2100519"/>
          </a:xfrm>
          <a:custGeom>
            <a:avLst/>
            <a:gdLst/>
            <a:ahLst/>
            <a:cxnLst/>
            <a:rect r="r" b="b" t="t" l="l"/>
            <a:pathLst>
              <a:path h="2100519" w="1516193">
                <a:moveTo>
                  <a:pt x="0" y="0"/>
                </a:moveTo>
                <a:lnTo>
                  <a:pt x="1516192" y="0"/>
                </a:lnTo>
                <a:lnTo>
                  <a:pt x="1516192" y="2100519"/>
                </a:lnTo>
                <a:lnTo>
                  <a:pt x="0" y="2100519"/>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Tree>
  </p:cSld>
  <p:clrMapOvr>
    <a:masterClrMapping/>
  </p:clrMapOvr>
  <p:transition spd="slow">
    <p:push dir="l"/>
  </p:transition>
</p:sld>
</file>

<file path=ppt/slides/slide8.xml><?xml version="1.0" encoding="utf-8"?>
<p:sld xmlns:p="http://schemas.openxmlformats.org/presentationml/2006/main" xmlns:a="http://schemas.openxmlformats.org/drawingml/2006/main" xmlns:r="http://schemas.openxmlformats.org/officeDocument/2006/relationships">
  <p:cSld>
    <p:bg>
      <p:bgPr>
        <a:solidFill>
          <a:srgbClr val="233B8F"/>
        </a:solidFill>
      </p:bgPr>
    </p:bg>
    <p:spTree>
      <p:nvGrpSpPr>
        <p:cNvPr id="1" name=""/>
        <p:cNvGrpSpPr/>
        <p:nvPr/>
      </p:nvGrpSpPr>
      <p:grpSpPr>
        <a:xfrm>
          <a:off x="0" y="0"/>
          <a:ext cx="0" cy="0"/>
          <a:chOff x="0" y="0"/>
          <a:chExt cx="0" cy="0"/>
        </a:xfrm>
      </p:grpSpPr>
      <p:grpSp>
        <p:nvGrpSpPr>
          <p:cNvPr name="Group 2" id="2"/>
          <p:cNvGrpSpPr/>
          <p:nvPr/>
        </p:nvGrpSpPr>
        <p:grpSpPr>
          <a:xfrm rot="0">
            <a:off x="1882067" y="2187842"/>
            <a:ext cx="14111950" cy="5367425"/>
            <a:chOff x="0" y="0"/>
            <a:chExt cx="1402407" cy="533400"/>
          </a:xfrm>
        </p:grpSpPr>
        <p:sp>
          <p:nvSpPr>
            <p:cNvPr name="Freeform 3" id="3"/>
            <p:cNvSpPr/>
            <p:nvPr/>
          </p:nvSpPr>
          <p:spPr>
            <a:xfrm flipH="false" flipV="false" rot="0">
              <a:off x="0" y="0"/>
              <a:ext cx="1417596" cy="537638"/>
            </a:xfrm>
            <a:custGeom>
              <a:avLst/>
              <a:gdLst/>
              <a:ahLst/>
              <a:cxnLst/>
              <a:rect r="r" b="b" t="t" l="l"/>
              <a:pathLst>
                <a:path h="537638" w="1417596">
                  <a:moveTo>
                    <a:pt x="796256" y="0"/>
                  </a:moveTo>
                  <a:cubicBezTo>
                    <a:pt x="811639" y="0"/>
                    <a:pt x="827113" y="0"/>
                    <a:pt x="842465" y="0"/>
                  </a:cubicBezTo>
                  <a:cubicBezTo>
                    <a:pt x="964863" y="8909"/>
                    <a:pt x="1041355" y="38564"/>
                    <a:pt x="1076196" y="87090"/>
                  </a:cubicBezTo>
                  <a:cubicBezTo>
                    <a:pt x="1280253" y="80618"/>
                    <a:pt x="1417596" y="172373"/>
                    <a:pt x="1338199" y="262426"/>
                  </a:cubicBezTo>
                  <a:cubicBezTo>
                    <a:pt x="1368265" y="281349"/>
                    <a:pt x="1393348" y="302517"/>
                    <a:pt x="1402407" y="330926"/>
                  </a:cubicBezTo>
                  <a:cubicBezTo>
                    <a:pt x="1402407" y="339065"/>
                    <a:pt x="1402407" y="347184"/>
                    <a:pt x="1402407" y="355321"/>
                  </a:cubicBezTo>
                  <a:cubicBezTo>
                    <a:pt x="1375411" y="427627"/>
                    <a:pt x="1259245" y="476486"/>
                    <a:pt x="1068533" y="463333"/>
                  </a:cubicBezTo>
                  <a:cubicBezTo>
                    <a:pt x="1019464" y="500459"/>
                    <a:pt x="932151" y="537638"/>
                    <a:pt x="796284" y="533008"/>
                  </a:cubicBezTo>
                  <a:cubicBezTo>
                    <a:pt x="726057" y="530570"/>
                    <a:pt x="677200" y="516453"/>
                    <a:pt x="634425" y="499302"/>
                  </a:cubicBezTo>
                  <a:cubicBezTo>
                    <a:pt x="589370" y="513559"/>
                    <a:pt x="540575" y="524747"/>
                    <a:pt x="470074" y="524871"/>
                  </a:cubicBezTo>
                  <a:cubicBezTo>
                    <a:pt x="306967" y="525082"/>
                    <a:pt x="197855" y="470155"/>
                    <a:pt x="195210" y="394815"/>
                  </a:cubicBezTo>
                  <a:cubicBezTo>
                    <a:pt x="90354" y="377190"/>
                    <a:pt x="19336" y="344291"/>
                    <a:pt x="0" y="287995"/>
                  </a:cubicBezTo>
                  <a:cubicBezTo>
                    <a:pt x="0" y="279858"/>
                    <a:pt x="0" y="271704"/>
                    <a:pt x="0" y="263601"/>
                  </a:cubicBezTo>
                  <a:cubicBezTo>
                    <a:pt x="21342" y="207816"/>
                    <a:pt x="88500" y="172776"/>
                    <a:pt x="200318" y="157922"/>
                  </a:cubicBezTo>
                  <a:cubicBezTo>
                    <a:pt x="193599" y="63818"/>
                    <a:pt x="417266" y="5016"/>
                    <a:pt x="601015" y="46474"/>
                  </a:cubicBezTo>
                  <a:cubicBezTo>
                    <a:pt x="644763" y="25973"/>
                    <a:pt x="706660" y="3613"/>
                    <a:pt x="796256" y="0"/>
                  </a:cubicBezTo>
                  <a:close/>
                </a:path>
              </a:pathLst>
            </a:custGeom>
            <a:solidFill>
              <a:srgbClr val="ED6B86"/>
            </a:solidFill>
            <a:ln w="123825" cap="sq">
              <a:solidFill>
                <a:srgbClr val="FFFFFF"/>
              </a:solidFill>
              <a:prstDash val="solid"/>
              <a:miter/>
            </a:ln>
          </p:spPr>
        </p:sp>
        <p:sp>
          <p:nvSpPr>
            <p:cNvPr name="TextBox 4" id="4"/>
            <p:cNvSpPr txBox="true"/>
            <p:nvPr/>
          </p:nvSpPr>
          <p:spPr>
            <a:xfrm>
              <a:off x="65738" y="41275"/>
              <a:ext cx="1270931" cy="415925"/>
            </a:xfrm>
            <a:prstGeom prst="rect">
              <a:avLst/>
            </a:prstGeom>
          </p:spPr>
          <p:txBody>
            <a:bodyPr anchor="ctr" rtlCol="false" tIns="50800" lIns="50800" bIns="50800" rIns="50800"/>
            <a:lstStyle/>
            <a:p>
              <a:pPr algn="ctr">
                <a:lnSpc>
                  <a:spcPts val="3359"/>
                </a:lnSpc>
              </a:pPr>
            </a:p>
          </p:txBody>
        </p:sp>
      </p:grpSp>
      <p:grpSp>
        <p:nvGrpSpPr>
          <p:cNvPr name="Group 5" id="5"/>
          <p:cNvGrpSpPr/>
          <p:nvPr/>
        </p:nvGrpSpPr>
        <p:grpSpPr>
          <a:xfrm rot="0">
            <a:off x="3087759" y="2646423"/>
            <a:ext cx="11700564" cy="4450264"/>
            <a:chOff x="0" y="0"/>
            <a:chExt cx="1402407" cy="533400"/>
          </a:xfrm>
        </p:grpSpPr>
        <p:sp>
          <p:nvSpPr>
            <p:cNvPr name="Freeform 6" id="6"/>
            <p:cNvSpPr/>
            <p:nvPr/>
          </p:nvSpPr>
          <p:spPr>
            <a:xfrm flipH="false" flipV="false" rot="0">
              <a:off x="0" y="0"/>
              <a:ext cx="1417596" cy="537638"/>
            </a:xfrm>
            <a:custGeom>
              <a:avLst/>
              <a:gdLst/>
              <a:ahLst/>
              <a:cxnLst/>
              <a:rect r="r" b="b" t="t" l="l"/>
              <a:pathLst>
                <a:path h="537638" w="1417596">
                  <a:moveTo>
                    <a:pt x="796256" y="0"/>
                  </a:moveTo>
                  <a:cubicBezTo>
                    <a:pt x="811639" y="0"/>
                    <a:pt x="827113" y="0"/>
                    <a:pt x="842465" y="0"/>
                  </a:cubicBezTo>
                  <a:cubicBezTo>
                    <a:pt x="964863" y="8909"/>
                    <a:pt x="1041355" y="38564"/>
                    <a:pt x="1076196" y="87090"/>
                  </a:cubicBezTo>
                  <a:cubicBezTo>
                    <a:pt x="1280253" y="80618"/>
                    <a:pt x="1417596" y="172373"/>
                    <a:pt x="1338199" y="262426"/>
                  </a:cubicBezTo>
                  <a:cubicBezTo>
                    <a:pt x="1368265" y="281349"/>
                    <a:pt x="1393348" y="302517"/>
                    <a:pt x="1402407" y="330926"/>
                  </a:cubicBezTo>
                  <a:cubicBezTo>
                    <a:pt x="1402407" y="339065"/>
                    <a:pt x="1402407" y="347184"/>
                    <a:pt x="1402407" y="355321"/>
                  </a:cubicBezTo>
                  <a:cubicBezTo>
                    <a:pt x="1375411" y="427627"/>
                    <a:pt x="1259245" y="476486"/>
                    <a:pt x="1068533" y="463333"/>
                  </a:cubicBezTo>
                  <a:cubicBezTo>
                    <a:pt x="1019464" y="500459"/>
                    <a:pt x="932151" y="537638"/>
                    <a:pt x="796284" y="533008"/>
                  </a:cubicBezTo>
                  <a:cubicBezTo>
                    <a:pt x="726057" y="530570"/>
                    <a:pt x="677200" y="516453"/>
                    <a:pt x="634425" y="499302"/>
                  </a:cubicBezTo>
                  <a:cubicBezTo>
                    <a:pt x="589370" y="513559"/>
                    <a:pt x="540575" y="524747"/>
                    <a:pt x="470074" y="524871"/>
                  </a:cubicBezTo>
                  <a:cubicBezTo>
                    <a:pt x="306967" y="525082"/>
                    <a:pt x="197855" y="470155"/>
                    <a:pt x="195210" y="394815"/>
                  </a:cubicBezTo>
                  <a:cubicBezTo>
                    <a:pt x="90354" y="377190"/>
                    <a:pt x="19336" y="344291"/>
                    <a:pt x="0" y="287995"/>
                  </a:cubicBezTo>
                  <a:cubicBezTo>
                    <a:pt x="0" y="279858"/>
                    <a:pt x="0" y="271704"/>
                    <a:pt x="0" y="263601"/>
                  </a:cubicBezTo>
                  <a:cubicBezTo>
                    <a:pt x="21342" y="207816"/>
                    <a:pt x="88500" y="172776"/>
                    <a:pt x="200318" y="157922"/>
                  </a:cubicBezTo>
                  <a:cubicBezTo>
                    <a:pt x="193599" y="63818"/>
                    <a:pt x="417266" y="5016"/>
                    <a:pt x="601015" y="46474"/>
                  </a:cubicBezTo>
                  <a:cubicBezTo>
                    <a:pt x="644763" y="25973"/>
                    <a:pt x="706660" y="3613"/>
                    <a:pt x="796256" y="0"/>
                  </a:cubicBezTo>
                  <a:close/>
                </a:path>
              </a:pathLst>
            </a:custGeom>
            <a:solidFill>
              <a:srgbClr val="233B8F"/>
            </a:solidFill>
            <a:ln w="123825" cap="sq">
              <a:solidFill>
                <a:srgbClr val="FFFFFF"/>
              </a:solidFill>
              <a:prstDash val="solid"/>
              <a:miter/>
            </a:ln>
          </p:spPr>
        </p:sp>
        <p:sp>
          <p:nvSpPr>
            <p:cNvPr name="TextBox 7" id="7"/>
            <p:cNvSpPr txBox="true"/>
            <p:nvPr/>
          </p:nvSpPr>
          <p:spPr>
            <a:xfrm>
              <a:off x="65738" y="41275"/>
              <a:ext cx="1270931" cy="415925"/>
            </a:xfrm>
            <a:prstGeom prst="rect">
              <a:avLst/>
            </a:prstGeom>
          </p:spPr>
          <p:txBody>
            <a:bodyPr anchor="ctr" rtlCol="false" tIns="50800" lIns="50800" bIns="50800" rIns="50800"/>
            <a:lstStyle/>
            <a:p>
              <a:pPr algn="ctr">
                <a:lnSpc>
                  <a:spcPts val="3359"/>
                </a:lnSpc>
              </a:pPr>
            </a:p>
          </p:txBody>
        </p:sp>
      </p:grpSp>
      <p:sp>
        <p:nvSpPr>
          <p:cNvPr name="Freeform 8" id="8"/>
          <p:cNvSpPr/>
          <p:nvPr/>
        </p:nvSpPr>
        <p:spPr>
          <a:xfrm flipH="false" flipV="false" rot="0">
            <a:off x="622909" y="443417"/>
            <a:ext cx="2518315" cy="3488849"/>
          </a:xfrm>
          <a:custGeom>
            <a:avLst/>
            <a:gdLst/>
            <a:ahLst/>
            <a:cxnLst/>
            <a:rect r="r" b="b" t="t" l="l"/>
            <a:pathLst>
              <a:path h="3488849" w="2518315">
                <a:moveTo>
                  <a:pt x="0" y="0"/>
                </a:moveTo>
                <a:lnTo>
                  <a:pt x="2518315" y="0"/>
                </a:lnTo>
                <a:lnTo>
                  <a:pt x="2518315" y="3488850"/>
                </a:lnTo>
                <a:lnTo>
                  <a:pt x="0" y="348885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TextBox 9" id="9"/>
          <p:cNvSpPr txBox="true"/>
          <p:nvPr/>
        </p:nvSpPr>
        <p:spPr>
          <a:xfrm rot="0">
            <a:off x="4266493" y="4030521"/>
            <a:ext cx="9755014" cy="2635533"/>
          </a:xfrm>
          <a:prstGeom prst="rect">
            <a:avLst/>
          </a:prstGeom>
        </p:spPr>
        <p:txBody>
          <a:bodyPr anchor="t" rtlCol="false" tIns="0" lIns="0" bIns="0" rIns="0">
            <a:spAutoFit/>
          </a:bodyPr>
          <a:lstStyle/>
          <a:p>
            <a:pPr algn="ctr">
              <a:lnSpc>
                <a:spcPts val="19761"/>
              </a:lnSpc>
            </a:pPr>
            <a:r>
              <a:rPr lang="en-US" sz="19761">
                <a:solidFill>
                  <a:srgbClr val="3893E6"/>
                </a:solidFill>
                <a:latin typeface="Genty"/>
              </a:rPr>
              <a:t>About Us</a:t>
            </a:r>
          </a:p>
        </p:txBody>
      </p:sp>
      <p:sp>
        <p:nvSpPr>
          <p:cNvPr name="Freeform 10" id="10"/>
          <p:cNvSpPr/>
          <p:nvPr/>
        </p:nvSpPr>
        <p:spPr>
          <a:xfrm flipH="false" flipV="false" rot="435235">
            <a:off x="12434080" y="7006511"/>
            <a:ext cx="5567835" cy="2763671"/>
          </a:xfrm>
          <a:custGeom>
            <a:avLst/>
            <a:gdLst/>
            <a:ahLst/>
            <a:cxnLst/>
            <a:rect r="r" b="b" t="t" l="l"/>
            <a:pathLst>
              <a:path h="2763671" w="5567835">
                <a:moveTo>
                  <a:pt x="0" y="0"/>
                </a:moveTo>
                <a:lnTo>
                  <a:pt x="5567835" y="0"/>
                </a:lnTo>
                <a:lnTo>
                  <a:pt x="5567835" y="2763671"/>
                </a:lnTo>
                <a:lnTo>
                  <a:pt x="0" y="2763671"/>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1" id="11"/>
          <p:cNvSpPr/>
          <p:nvPr/>
        </p:nvSpPr>
        <p:spPr>
          <a:xfrm flipH="false" flipV="false" rot="0">
            <a:off x="17139653" y="414529"/>
            <a:ext cx="856547" cy="732027"/>
          </a:xfrm>
          <a:custGeom>
            <a:avLst/>
            <a:gdLst/>
            <a:ahLst/>
            <a:cxnLst/>
            <a:rect r="r" b="b" t="t" l="l"/>
            <a:pathLst>
              <a:path h="732027" w="856547">
                <a:moveTo>
                  <a:pt x="0" y="0"/>
                </a:moveTo>
                <a:lnTo>
                  <a:pt x="856546" y="0"/>
                </a:lnTo>
                <a:lnTo>
                  <a:pt x="856546" y="732027"/>
                </a:lnTo>
                <a:lnTo>
                  <a:pt x="0" y="732027"/>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2" id="12"/>
          <p:cNvSpPr/>
          <p:nvPr/>
        </p:nvSpPr>
        <p:spPr>
          <a:xfrm flipH="false" flipV="false" rot="0">
            <a:off x="15550894" y="1146556"/>
            <a:ext cx="1218412" cy="1041286"/>
          </a:xfrm>
          <a:custGeom>
            <a:avLst/>
            <a:gdLst/>
            <a:ahLst/>
            <a:cxnLst/>
            <a:rect r="r" b="b" t="t" l="l"/>
            <a:pathLst>
              <a:path h="1041286" w="1218412">
                <a:moveTo>
                  <a:pt x="0" y="0"/>
                </a:moveTo>
                <a:lnTo>
                  <a:pt x="1218412" y="0"/>
                </a:lnTo>
                <a:lnTo>
                  <a:pt x="1218412" y="1041286"/>
                </a:lnTo>
                <a:lnTo>
                  <a:pt x="0" y="1041286"/>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3" id="13"/>
          <p:cNvSpPr/>
          <p:nvPr/>
        </p:nvSpPr>
        <p:spPr>
          <a:xfrm flipH="false" flipV="false" rot="0">
            <a:off x="16347484" y="234279"/>
            <a:ext cx="421823" cy="360500"/>
          </a:xfrm>
          <a:custGeom>
            <a:avLst/>
            <a:gdLst/>
            <a:ahLst/>
            <a:cxnLst/>
            <a:rect r="r" b="b" t="t" l="l"/>
            <a:pathLst>
              <a:path h="360500" w="421823">
                <a:moveTo>
                  <a:pt x="0" y="0"/>
                </a:moveTo>
                <a:lnTo>
                  <a:pt x="421822" y="0"/>
                </a:lnTo>
                <a:lnTo>
                  <a:pt x="421822" y="360500"/>
                </a:lnTo>
                <a:lnTo>
                  <a:pt x="0" y="36050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4" id="14"/>
          <p:cNvSpPr/>
          <p:nvPr/>
        </p:nvSpPr>
        <p:spPr>
          <a:xfrm flipH="false" flipV="false" rot="0">
            <a:off x="-855739" y="7555267"/>
            <a:ext cx="2957296" cy="3402746"/>
          </a:xfrm>
          <a:custGeom>
            <a:avLst/>
            <a:gdLst/>
            <a:ahLst/>
            <a:cxnLst/>
            <a:rect r="r" b="b" t="t" l="l"/>
            <a:pathLst>
              <a:path h="3402746" w="2957296">
                <a:moveTo>
                  <a:pt x="0" y="0"/>
                </a:moveTo>
                <a:lnTo>
                  <a:pt x="2957296" y="0"/>
                </a:lnTo>
                <a:lnTo>
                  <a:pt x="2957296" y="3402746"/>
                </a:lnTo>
                <a:lnTo>
                  <a:pt x="0" y="3402746"/>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15" id="15"/>
          <p:cNvSpPr/>
          <p:nvPr/>
        </p:nvSpPr>
        <p:spPr>
          <a:xfrm flipH="false" flipV="false" rot="0">
            <a:off x="2101557" y="8245613"/>
            <a:ext cx="1774150" cy="2041387"/>
          </a:xfrm>
          <a:custGeom>
            <a:avLst/>
            <a:gdLst/>
            <a:ahLst/>
            <a:cxnLst/>
            <a:rect r="r" b="b" t="t" l="l"/>
            <a:pathLst>
              <a:path h="2041387" w="1774150">
                <a:moveTo>
                  <a:pt x="0" y="0"/>
                </a:moveTo>
                <a:lnTo>
                  <a:pt x="1774151" y="0"/>
                </a:lnTo>
                <a:lnTo>
                  <a:pt x="1774151" y="2041387"/>
                </a:lnTo>
                <a:lnTo>
                  <a:pt x="0" y="2041387"/>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Tree>
  </p:cSld>
  <p:clrMapOvr>
    <a:masterClrMapping/>
  </p:clrMapOvr>
  <p:transition spd="slow">
    <p:push dir="l"/>
  </p:transition>
</p:sld>
</file>

<file path=ppt/slides/slide9.xml><?xml version="1.0" encoding="utf-8"?>
<p:sld xmlns:p="http://schemas.openxmlformats.org/presentationml/2006/main" xmlns:a="http://schemas.openxmlformats.org/drawingml/2006/main" xmlns:r="http://schemas.openxmlformats.org/officeDocument/2006/relationships">
  <p:cSld>
    <p:bg>
      <p:bgPr>
        <a:solidFill>
          <a:srgbClr val="233B8F"/>
        </a:solidFill>
      </p:bgPr>
    </p:bg>
    <p:spTree>
      <p:nvGrpSpPr>
        <p:cNvPr id="1" name=""/>
        <p:cNvGrpSpPr/>
        <p:nvPr/>
      </p:nvGrpSpPr>
      <p:grpSpPr>
        <a:xfrm>
          <a:off x="0" y="0"/>
          <a:ext cx="0" cy="0"/>
          <a:chOff x="0" y="0"/>
          <a:chExt cx="0" cy="0"/>
        </a:xfrm>
      </p:grpSpPr>
      <p:grpSp>
        <p:nvGrpSpPr>
          <p:cNvPr name="Group 2" id="2"/>
          <p:cNvGrpSpPr/>
          <p:nvPr/>
        </p:nvGrpSpPr>
        <p:grpSpPr>
          <a:xfrm rot="0">
            <a:off x="4126419" y="952436"/>
            <a:ext cx="13623283" cy="8383359"/>
            <a:chOff x="0" y="0"/>
            <a:chExt cx="3375719" cy="2077316"/>
          </a:xfrm>
        </p:grpSpPr>
        <p:sp>
          <p:nvSpPr>
            <p:cNvPr name="Freeform 3" id="3"/>
            <p:cNvSpPr/>
            <p:nvPr/>
          </p:nvSpPr>
          <p:spPr>
            <a:xfrm flipH="false" flipV="false" rot="0">
              <a:off x="0" y="0"/>
              <a:ext cx="3375719" cy="2077316"/>
            </a:xfrm>
            <a:custGeom>
              <a:avLst/>
              <a:gdLst/>
              <a:ahLst/>
              <a:cxnLst/>
              <a:rect r="r" b="b" t="t" l="l"/>
              <a:pathLst>
                <a:path h="2077316" w="3375719">
                  <a:moveTo>
                    <a:pt x="30687" y="0"/>
                  </a:moveTo>
                  <a:lnTo>
                    <a:pt x="3345031" y="0"/>
                  </a:lnTo>
                  <a:cubicBezTo>
                    <a:pt x="3361980" y="0"/>
                    <a:pt x="3375719" y="13739"/>
                    <a:pt x="3375719" y="30687"/>
                  </a:cubicBezTo>
                  <a:lnTo>
                    <a:pt x="3375719" y="2046629"/>
                  </a:lnTo>
                  <a:cubicBezTo>
                    <a:pt x="3375719" y="2054767"/>
                    <a:pt x="3372486" y="2062573"/>
                    <a:pt x="3366731" y="2068328"/>
                  </a:cubicBezTo>
                  <a:cubicBezTo>
                    <a:pt x="3360975" y="2074083"/>
                    <a:pt x="3353170" y="2077316"/>
                    <a:pt x="3345031" y="2077316"/>
                  </a:cubicBezTo>
                  <a:lnTo>
                    <a:pt x="30687" y="2077316"/>
                  </a:lnTo>
                  <a:cubicBezTo>
                    <a:pt x="22549" y="2077316"/>
                    <a:pt x="14743" y="2074083"/>
                    <a:pt x="8988" y="2068328"/>
                  </a:cubicBezTo>
                  <a:cubicBezTo>
                    <a:pt x="3233" y="2062573"/>
                    <a:pt x="0" y="2054767"/>
                    <a:pt x="0" y="2046629"/>
                  </a:cubicBezTo>
                  <a:lnTo>
                    <a:pt x="0" y="30687"/>
                  </a:lnTo>
                  <a:cubicBezTo>
                    <a:pt x="0" y="22549"/>
                    <a:pt x="3233" y="14743"/>
                    <a:pt x="8988" y="8988"/>
                  </a:cubicBezTo>
                  <a:cubicBezTo>
                    <a:pt x="14743" y="3233"/>
                    <a:pt x="22549" y="0"/>
                    <a:pt x="30687" y="0"/>
                  </a:cubicBezTo>
                  <a:close/>
                </a:path>
              </a:pathLst>
            </a:custGeom>
            <a:solidFill>
              <a:srgbClr val="ED6B86"/>
            </a:solidFill>
            <a:ln w="123825" cap="rnd">
              <a:solidFill>
                <a:srgbClr val="FFFFFF"/>
              </a:solidFill>
              <a:prstDash val="solid"/>
              <a:round/>
            </a:ln>
          </p:spPr>
        </p:sp>
        <p:sp>
          <p:nvSpPr>
            <p:cNvPr name="TextBox 4" id="4"/>
            <p:cNvSpPr txBox="true"/>
            <p:nvPr/>
          </p:nvSpPr>
          <p:spPr>
            <a:xfrm>
              <a:off x="0" y="-47625"/>
              <a:ext cx="3375719" cy="2124941"/>
            </a:xfrm>
            <a:prstGeom prst="rect">
              <a:avLst/>
            </a:prstGeom>
          </p:spPr>
          <p:txBody>
            <a:bodyPr anchor="ctr" rtlCol="false" tIns="53995" lIns="53995" bIns="53995" rIns="53995"/>
            <a:lstStyle/>
            <a:p>
              <a:pPr algn="ctr">
                <a:lnSpc>
                  <a:spcPts val="3359"/>
                </a:lnSpc>
              </a:pPr>
            </a:p>
          </p:txBody>
        </p:sp>
      </p:grpSp>
      <p:sp>
        <p:nvSpPr>
          <p:cNvPr name="Freeform 5" id="5"/>
          <p:cNvSpPr/>
          <p:nvPr/>
        </p:nvSpPr>
        <p:spPr>
          <a:xfrm flipH="false" flipV="false" rot="-5400000">
            <a:off x="2661457" y="2874662"/>
            <a:ext cx="8134350" cy="4632926"/>
          </a:xfrm>
          <a:custGeom>
            <a:avLst/>
            <a:gdLst/>
            <a:ahLst/>
            <a:cxnLst/>
            <a:rect r="r" b="b" t="t" l="l"/>
            <a:pathLst>
              <a:path h="4632926" w="8134350">
                <a:moveTo>
                  <a:pt x="0" y="0"/>
                </a:moveTo>
                <a:lnTo>
                  <a:pt x="8134350" y="0"/>
                </a:lnTo>
                <a:lnTo>
                  <a:pt x="8134350" y="4632926"/>
                </a:lnTo>
                <a:lnTo>
                  <a:pt x="0" y="4632926"/>
                </a:lnTo>
                <a:lnTo>
                  <a:pt x="0" y="0"/>
                </a:lnTo>
                <a:close/>
              </a:path>
            </a:pathLst>
          </a:custGeom>
          <a:blipFill>
            <a:blip r:embed="rId2">
              <a:alphaModFix amt="58000"/>
            </a:blip>
            <a:stretch>
              <a:fillRect l="-20083" t="-64666" r="-10628" b="0"/>
            </a:stretch>
          </a:blipFill>
        </p:spPr>
      </p:sp>
      <p:sp>
        <p:nvSpPr>
          <p:cNvPr name="Freeform 6" id="6"/>
          <p:cNvSpPr/>
          <p:nvPr/>
        </p:nvSpPr>
        <p:spPr>
          <a:xfrm flipH="false" flipV="false" rot="0">
            <a:off x="1519149" y="605770"/>
            <a:ext cx="6401201" cy="6393200"/>
          </a:xfrm>
          <a:custGeom>
            <a:avLst/>
            <a:gdLst/>
            <a:ahLst/>
            <a:cxnLst/>
            <a:rect r="r" b="b" t="t" l="l"/>
            <a:pathLst>
              <a:path h="6393200" w="6401201">
                <a:moveTo>
                  <a:pt x="0" y="0"/>
                </a:moveTo>
                <a:lnTo>
                  <a:pt x="6401202" y="0"/>
                </a:lnTo>
                <a:lnTo>
                  <a:pt x="6401202" y="6393200"/>
                </a:lnTo>
                <a:lnTo>
                  <a:pt x="0" y="6393200"/>
                </a:lnTo>
                <a:lnTo>
                  <a:pt x="0" y="0"/>
                </a:lnTo>
                <a:close/>
              </a:path>
            </a:pathLst>
          </a:custGeom>
          <a:blipFill>
            <a:blip r:embed="rId3"/>
            <a:stretch>
              <a:fillRect l="0" t="0" r="0" b="0"/>
            </a:stretch>
          </a:blipFill>
        </p:spPr>
      </p:sp>
      <p:grpSp>
        <p:nvGrpSpPr>
          <p:cNvPr name="Group 7" id="7"/>
          <p:cNvGrpSpPr/>
          <p:nvPr/>
        </p:nvGrpSpPr>
        <p:grpSpPr>
          <a:xfrm rot="0">
            <a:off x="897036" y="951206"/>
            <a:ext cx="6812479" cy="8384589"/>
            <a:chOff x="0" y="0"/>
            <a:chExt cx="660400" cy="812800"/>
          </a:xfrm>
        </p:grpSpPr>
        <p:sp>
          <p:nvSpPr>
            <p:cNvPr name="Freeform 8" id="8"/>
            <p:cNvSpPr/>
            <p:nvPr/>
          </p:nvSpPr>
          <p:spPr>
            <a:xfrm flipH="false" flipV="false" rot="0">
              <a:off x="0" y="0"/>
              <a:ext cx="660400" cy="812800"/>
            </a:xfrm>
            <a:custGeom>
              <a:avLst/>
              <a:gdLst/>
              <a:ahLst/>
              <a:cxnLst/>
              <a:rect r="r" b="b" t="t" l="l"/>
              <a:pathLst>
                <a:path h="812800" w="660400">
                  <a:moveTo>
                    <a:pt x="220252" y="19070"/>
                  </a:moveTo>
                  <a:cubicBezTo>
                    <a:pt x="254000" y="7556"/>
                    <a:pt x="292600" y="0"/>
                    <a:pt x="330378" y="0"/>
                  </a:cubicBezTo>
                  <a:cubicBezTo>
                    <a:pt x="368157" y="0"/>
                    <a:pt x="404509" y="6476"/>
                    <a:pt x="438009" y="17990"/>
                  </a:cubicBezTo>
                  <a:cubicBezTo>
                    <a:pt x="438723" y="18350"/>
                    <a:pt x="439435" y="18350"/>
                    <a:pt x="440148" y="18710"/>
                  </a:cubicBezTo>
                  <a:cubicBezTo>
                    <a:pt x="565955" y="64765"/>
                    <a:pt x="658618" y="186379"/>
                    <a:pt x="660400" y="328502"/>
                  </a:cubicBezTo>
                  <a:lnTo>
                    <a:pt x="660400" y="751859"/>
                  </a:lnTo>
                  <a:cubicBezTo>
                    <a:pt x="660400" y="785516"/>
                    <a:pt x="633116" y="812800"/>
                    <a:pt x="599459" y="812800"/>
                  </a:cubicBezTo>
                  <a:lnTo>
                    <a:pt x="60941" y="812800"/>
                  </a:lnTo>
                  <a:cubicBezTo>
                    <a:pt x="27284" y="812800"/>
                    <a:pt x="0" y="785516"/>
                    <a:pt x="0" y="751859"/>
                  </a:cubicBezTo>
                  <a:lnTo>
                    <a:pt x="0" y="328861"/>
                  </a:lnTo>
                  <a:cubicBezTo>
                    <a:pt x="1782" y="185660"/>
                    <a:pt x="93019" y="64045"/>
                    <a:pt x="220252" y="19070"/>
                  </a:cubicBezTo>
                  <a:lnTo>
                    <a:pt x="220252" y="19070"/>
                  </a:lnTo>
                  <a:close/>
                </a:path>
              </a:pathLst>
            </a:custGeom>
            <a:solidFill>
              <a:srgbClr val="233B8F"/>
            </a:solidFill>
            <a:ln w="123825" cap="rnd">
              <a:solidFill>
                <a:srgbClr val="FFFFFF"/>
              </a:solidFill>
              <a:prstDash val="solid"/>
              <a:round/>
            </a:ln>
          </p:spPr>
        </p:sp>
        <p:sp>
          <p:nvSpPr>
            <p:cNvPr name="TextBox 9" id="9"/>
            <p:cNvSpPr txBox="true"/>
            <p:nvPr/>
          </p:nvSpPr>
          <p:spPr>
            <a:xfrm>
              <a:off x="0" y="79375"/>
              <a:ext cx="660400" cy="733425"/>
            </a:xfrm>
            <a:prstGeom prst="rect">
              <a:avLst/>
            </a:prstGeom>
          </p:spPr>
          <p:txBody>
            <a:bodyPr anchor="ctr" rtlCol="false" tIns="50800" lIns="50800" bIns="50800" rIns="50800"/>
            <a:lstStyle/>
            <a:p>
              <a:pPr algn="ctr">
                <a:lnSpc>
                  <a:spcPts val="3359"/>
                </a:lnSpc>
              </a:pPr>
            </a:p>
          </p:txBody>
        </p:sp>
      </p:grpSp>
      <p:sp>
        <p:nvSpPr>
          <p:cNvPr name="Freeform 10" id="10"/>
          <p:cNvSpPr/>
          <p:nvPr/>
        </p:nvSpPr>
        <p:spPr>
          <a:xfrm flipH="false" flipV="false" rot="0">
            <a:off x="16501204" y="305185"/>
            <a:ext cx="1516193" cy="2100519"/>
          </a:xfrm>
          <a:custGeom>
            <a:avLst/>
            <a:gdLst/>
            <a:ahLst/>
            <a:cxnLst/>
            <a:rect r="r" b="b" t="t" l="l"/>
            <a:pathLst>
              <a:path h="2100519" w="1516193">
                <a:moveTo>
                  <a:pt x="0" y="0"/>
                </a:moveTo>
                <a:lnTo>
                  <a:pt x="1516192" y="0"/>
                </a:lnTo>
                <a:lnTo>
                  <a:pt x="1516192" y="2100519"/>
                </a:lnTo>
                <a:lnTo>
                  <a:pt x="0" y="2100519"/>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1" id="11"/>
          <p:cNvSpPr/>
          <p:nvPr/>
        </p:nvSpPr>
        <p:spPr>
          <a:xfrm flipH="false" flipV="false" rot="0">
            <a:off x="-332864" y="7601983"/>
            <a:ext cx="3169889" cy="2927825"/>
          </a:xfrm>
          <a:custGeom>
            <a:avLst/>
            <a:gdLst/>
            <a:ahLst/>
            <a:cxnLst/>
            <a:rect r="r" b="b" t="t" l="l"/>
            <a:pathLst>
              <a:path h="2927825" w="3169889">
                <a:moveTo>
                  <a:pt x="0" y="0"/>
                </a:moveTo>
                <a:lnTo>
                  <a:pt x="3169889" y="0"/>
                </a:lnTo>
                <a:lnTo>
                  <a:pt x="3169889" y="2927824"/>
                </a:lnTo>
                <a:lnTo>
                  <a:pt x="0" y="2927824"/>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TextBox 12" id="12"/>
          <p:cNvSpPr txBox="true"/>
          <p:nvPr/>
        </p:nvSpPr>
        <p:spPr>
          <a:xfrm rot="0">
            <a:off x="1252080" y="4089380"/>
            <a:ext cx="6102389" cy="2280919"/>
          </a:xfrm>
          <a:prstGeom prst="rect">
            <a:avLst/>
          </a:prstGeom>
        </p:spPr>
        <p:txBody>
          <a:bodyPr anchor="t" rtlCol="false" tIns="0" lIns="0" bIns="0" rIns="0">
            <a:spAutoFit/>
          </a:bodyPr>
          <a:lstStyle/>
          <a:p>
            <a:pPr algn="ctr">
              <a:lnSpc>
                <a:spcPts val="8799"/>
              </a:lnSpc>
            </a:pPr>
            <a:r>
              <a:rPr lang="en-US" sz="8799">
                <a:solidFill>
                  <a:srgbClr val="3893E6"/>
                </a:solidFill>
                <a:latin typeface="Genty"/>
              </a:rPr>
              <a:t>Write your topic or idea</a:t>
            </a:r>
          </a:p>
        </p:txBody>
      </p:sp>
      <p:sp>
        <p:nvSpPr>
          <p:cNvPr name="TextBox 13" id="13"/>
          <p:cNvSpPr txBox="true"/>
          <p:nvPr/>
        </p:nvSpPr>
        <p:spPr>
          <a:xfrm rot="0">
            <a:off x="9144000" y="3192780"/>
            <a:ext cx="8115300" cy="3825240"/>
          </a:xfrm>
          <a:prstGeom prst="rect">
            <a:avLst/>
          </a:prstGeom>
        </p:spPr>
        <p:txBody>
          <a:bodyPr anchor="t" rtlCol="false" tIns="0" lIns="0" bIns="0" rIns="0">
            <a:spAutoFit/>
          </a:bodyPr>
          <a:lstStyle/>
          <a:p>
            <a:pPr algn="l" marL="0" indent="0" lvl="0">
              <a:lnSpc>
                <a:spcPts val="3600"/>
              </a:lnSpc>
              <a:spcBef>
                <a:spcPct val="0"/>
              </a:spcBef>
            </a:pPr>
            <a:r>
              <a:rPr lang="en-US" sz="3600">
                <a:solidFill>
                  <a:srgbClr val="FFFFFF"/>
                </a:solidFill>
                <a:latin typeface="Megapixel"/>
              </a:rPr>
              <a:t>Elaborate on your topic here. 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p>
        </p:txBody>
      </p:sp>
    </p:spTree>
  </p:cSld>
  <p:clrMapOvr>
    <a:masterClrMapping/>
  </p:clrMapOvr>
  <p:transition spd="slow">
    <p:push dir="l"/>
  </p:transition>
</p:sld>
</file>

<file path=ppt/slides/slide10.xml><?xml version="1.0" encoding="utf-8"?>
<p:sld xmlns:p="http://schemas.openxmlformats.org/presentationml/2006/main" xmlns:a="http://schemas.openxmlformats.org/drawingml/2006/main" xmlns:r="http://schemas.openxmlformats.org/officeDocument/2006/relationships">
  <p:cSld>
    <p:bg>
      <p:bgPr>
        <a:solidFill>
          <a:srgbClr val="233B8F"/>
        </a:solidFill>
      </p:bgPr>
    </p:bg>
    <p:spTree>
      <p:nvGrpSpPr>
        <p:cNvPr id="1" name=""/>
        <p:cNvGrpSpPr/>
        <p:nvPr/>
      </p:nvGrpSpPr>
      <p:grpSpPr>
        <a:xfrm>
          <a:off x="0" y="0"/>
          <a:ext cx="0" cy="0"/>
          <a:chOff x="0" y="0"/>
          <a:chExt cx="0" cy="0"/>
        </a:xfrm>
      </p:grpSpPr>
      <p:grpSp>
        <p:nvGrpSpPr>
          <p:cNvPr name="Group 2" id="2"/>
          <p:cNvGrpSpPr/>
          <p:nvPr/>
        </p:nvGrpSpPr>
        <p:grpSpPr>
          <a:xfrm rot="0">
            <a:off x="518311" y="1457637"/>
            <a:ext cx="17251378" cy="7877543"/>
            <a:chOff x="0" y="0"/>
            <a:chExt cx="4274726" cy="1951980"/>
          </a:xfrm>
        </p:grpSpPr>
        <p:sp>
          <p:nvSpPr>
            <p:cNvPr name="Freeform 3" id="3"/>
            <p:cNvSpPr/>
            <p:nvPr/>
          </p:nvSpPr>
          <p:spPr>
            <a:xfrm flipH="false" flipV="false" rot="0">
              <a:off x="0" y="0"/>
              <a:ext cx="4274726" cy="1951979"/>
            </a:xfrm>
            <a:custGeom>
              <a:avLst/>
              <a:gdLst/>
              <a:ahLst/>
              <a:cxnLst/>
              <a:rect r="r" b="b" t="t" l="l"/>
              <a:pathLst>
                <a:path h="1951979" w="4274726">
                  <a:moveTo>
                    <a:pt x="24234" y="0"/>
                  </a:moveTo>
                  <a:lnTo>
                    <a:pt x="4250492" y="0"/>
                  </a:lnTo>
                  <a:cubicBezTo>
                    <a:pt x="4263876" y="0"/>
                    <a:pt x="4274726" y="10850"/>
                    <a:pt x="4274726" y="24234"/>
                  </a:cubicBezTo>
                  <a:lnTo>
                    <a:pt x="4274726" y="1927746"/>
                  </a:lnTo>
                  <a:cubicBezTo>
                    <a:pt x="4274726" y="1941130"/>
                    <a:pt x="4263876" y="1951979"/>
                    <a:pt x="4250492" y="1951979"/>
                  </a:cubicBezTo>
                  <a:lnTo>
                    <a:pt x="24234" y="1951979"/>
                  </a:lnTo>
                  <a:cubicBezTo>
                    <a:pt x="17806" y="1951979"/>
                    <a:pt x="11643" y="1949426"/>
                    <a:pt x="7098" y="1944882"/>
                  </a:cubicBezTo>
                  <a:cubicBezTo>
                    <a:pt x="2553" y="1940337"/>
                    <a:pt x="0" y="1934173"/>
                    <a:pt x="0" y="1927746"/>
                  </a:cubicBezTo>
                  <a:lnTo>
                    <a:pt x="0" y="24234"/>
                  </a:lnTo>
                  <a:cubicBezTo>
                    <a:pt x="0" y="10850"/>
                    <a:pt x="10850" y="0"/>
                    <a:pt x="24234" y="0"/>
                  </a:cubicBezTo>
                  <a:close/>
                </a:path>
              </a:pathLst>
            </a:custGeom>
            <a:solidFill>
              <a:srgbClr val="ED6B86"/>
            </a:solidFill>
            <a:ln w="123825" cap="rnd">
              <a:solidFill>
                <a:srgbClr val="FFFFFF"/>
              </a:solidFill>
              <a:prstDash val="solid"/>
              <a:round/>
            </a:ln>
          </p:spPr>
        </p:sp>
        <p:sp>
          <p:nvSpPr>
            <p:cNvPr name="TextBox 4" id="4"/>
            <p:cNvSpPr txBox="true"/>
            <p:nvPr/>
          </p:nvSpPr>
          <p:spPr>
            <a:xfrm>
              <a:off x="0" y="-47625"/>
              <a:ext cx="4274726" cy="1999605"/>
            </a:xfrm>
            <a:prstGeom prst="rect">
              <a:avLst/>
            </a:prstGeom>
          </p:spPr>
          <p:txBody>
            <a:bodyPr anchor="ctr" rtlCol="false" tIns="53995" lIns="53995" bIns="53995" rIns="53995"/>
            <a:lstStyle/>
            <a:p>
              <a:pPr algn="ctr">
                <a:lnSpc>
                  <a:spcPts val="3359"/>
                </a:lnSpc>
              </a:pPr>
            </a:p>
          </p:txBody>
        </p:sp>
      </p:grpSp>
      <p:sp>
        <p:nvSpPr>
          <p:cNvPr name="Freeform 5" id="5"/>
          <p:cNvSpPr/>
          <p:nvPr/>
        </p:nvSpPr>
        <p:spPr>
          <a:xfrm flipH="false" flipV="false" rot="0">
            <a:off x="426214" y="1820044"/>
            <a:ext cx="17435573" cy="2280544"/>
          </a:xfrm>
          <a:custGeom>
            <a:avLst/>
            <a:gdLst/>
            <a:ahLst/>
            <a:cxnLst/>
            <a:rect r="r" b="b" t="t" l="l"/>
            <a:pathLst>
              <a:path h="2280544" w="17435573">
                <a:moveTo>
                  <a:pt x="0" y="0"/>
                </a:moveTo>
                <a:lnTo>
                  <a:pt x="17435572" y="0"/>
                </a:lnTo>
                <a:lnTo>
                  <a:pt x="17435572" y="2280544"/>
                </a:lnTo>
                <a:lnTo>
                  <a:pt x="0" y="2280544"/>
                </a:lnTo>
                <a:lnTo>
                  <a:pt x="0" y="0"/>
                </a:lnTo>
                <a:close/>
              </a:path>
            </a:pathLst>
          </a:custGeom>
          <a:blipFill>
            <a:blip r:embed="rId2"/>
            <a:stretch>
              <a:fillRect l="0" t="-100690" r="0" b="0"/>
            </a:stretch>
          </a:blipFill>
        </p:spPr>
      </p:sp>
      <p:grpSp>
        <p:nvGrpSpPr>
          <p:cNvPr name="Group 6" id="6"/>
          <p:cNvGrpSpPr/>
          <p:nvPr/>
        </p:nvGrpSpPr>
        <p:grpSpPr>
          <a:xfrm rot="0">
            <a:off x="372114" y="965207"/>
            <a:ext cx="17543772" cy="1709675"/>
            <a:chOff x="0" y="0"/>
            <a:chExt cx="4620582" cy="450285"/>
          </a:xfrm>
        </p:grpSpPr>
        <p:sp>
          <p:nvSpPr>
            <p:cNvPr name="Freeform 7" id="7"/>
            <p:cNvSpPr/>
            <p:nvPr/>
          </p:nvSpPr>
          <p:spPr>
            <a:xfrm flipH="false" flipV="false" rot="0">
              <a:off x="5364" y="0"/>
              <a:ext cx="4609855" cy="450285"/>
            </a:xfrm>
            <a:custGeom>
              <a:avLst/>
              <a:gdLst/>
              <a:ahLst/>
              <a:cxnLst/>
              <a:rect r="r" b="b" t="t" l="l"/>
              <a:pathLst>
                <a:path h="450285" w="4609855">
                  <a:moveTo>
                    <a:pt x="4393484" y="0"/>
                  </a:moveTo>
                  <a:lnTo>
                    <a:pt x="216370" y="0"/>
                  </a:lnTo>
                  <a:cubicBezTo>
                    <a:pt x="204571" y="0"/>
                    <a:pt x="193324" y="5000"/>
                    <a:pt x="185418" y="13759"/>
                  </a:cubicBezTo>
                  <a:lnTo>
                    <a:pt x="7054" y="211383"/>
                  </a:lnTo>
                  <a:cubicBezTo>
                    <a:pt x="0" y="219200"/>
                    <a:pt x="0" y="231085"/>
                    <a:pt x="7054" y="238901"/>
                  </a:cubicBezTo>
                  <a:lnTo>
                    <a:pt x="185418" y="436526"/>
                  </a:lnTo>
                  <a:cubicBezTo>
                    <a:pt x="193324" y="445285"/>
                    <a:pt x="204571" y="450285"/>
                    <a:pt x="216370" y="450285"/>
                  </a:cubicBezTo>
                  <a:lnTo>
                    <a:pt x="4393484" y="450285"/>
                  </a:lnTo>
                  <a:cubicBezTo>
                    <a:pt x="4405283" y="450285"/>
                    <a:pt x="4416530" y="445285"/>
                    <a:pt x="4424436" y="436526"/>
                  </a:cubicBezTo>
                  <a:lnTo>
                    <a:pt x="4602800" y="238901"/>
                  </a:lnTo>
                  <a:cubicBezTo>
                    <a:pt x="4609854" y="231085"/>
                    <a:pt x="4609854" y="219200"/>
                    <a:pt x="4602800" y="211383"/>
                  </a:cubicBezTo>
                  <a:lnTo>
                    <a:pt x="4424436" y="13759"/>
                  </a:lnTo>
                  <a:cubicBezTo>
                    <a:pt x="4416530" y="5000"/>
                    <a:pt x="4405283" y="0"/>
                    <a:pt x="4393484" y="0"/>
                  </a:cubicBezTo>
                  <a:close/>
                </a:path>
              </a:pathLst>
            </a:custGeom>
            <a:solidFill>
              <a:srgbClr val="233B8F"/>
            </a:solidFill>
            <a:ln w="123825" cap="rnd">
              <a:solidFill>
                <a:srgbClr val="FFFFFF"/>
              </a:solidFill>
              <a:prstDash val="solid"/>
              <a:round/>
            </a:ln>
          </p:spPr>
        </p:sp>
        <p:sp>
          <p:nvSpPr>
            <p:cNvPr name="TextBox 8" id="8"/>
            <p:cNvSpPr txBox="true"/>
            <p:nvPr/>
          </p:nvSpPr>
          <p:spPr>
            <a:xfrm>
              <a:off x="152400" y="-47625"/>
              <a:ext cx="4315782" cy="497910"/>
            </a:xfrm>
            <a:prstGeom prst="rect">
              <a:avLst/>
            </a:prstGeom>
          </p:spPr>
          <p:txBody>
            <a:bodyPr anchor="ctr" rtlCol="false" tIns="50800" lIns="50800" bIns="50800" rIns="50800"/>
            <a:lstStyle/>
            <a:p>
              <a:pPr algn="ctr">
                <a:lnSpc>
                  <a:spcPts val="3359"/>
                </a:lnSpc>
              </a:pPr>
            </a:p>
          </p:txBody>
        </p:sp>
      </p:grpSp>
      <p:sp>
        <p:nvSpPr>
          <p:cNvPr name="Freeform 9" id="9"/>
          <p:cNvSpPr/>
          <p:nvPr/>
        </p:nvSpPr>
        <p:spPr>
          <a:xfrm flipH="false" flipV="false" rot="0">
            <a:off x="16501204" y="158153"/>
            <a:ext cx="1516193" cy="2100519"/>
          </a:xfrm>
          <a:custGeom>
            <a:avLst/>
            <a:gdLst/>
            <a:ahLst/>
            <a:cxnLst/>
            <a:rect r="r" b="b" t="t" l="l"/>
            <a:pathLst>
              <a:path h="2100519" w="1516193">
                <a:moveTo>
                  <a:pt x="0" y="0"/>
                </a:moveTo>
                <a:lnTo>
                  <a:pt x="1516192" y="0"/>
                </a:lnTo>
                <a:lnTo>
                  <a:pt x="1516192" y="2100519"/>
                </a:lnTo>
                <a:lnTo>
                  <a:pt x="0" y="2100519"/>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10" id="10"/>
          <p:cNvSpPr/>
          <p:nvPr/>
        </p:nvSpPr>
        <p:spPr>
          <a:xfrm flipH="true" flipV="false" rot="2211991">
            <a:off x="405068" y="6475295"/>
            <a:ext cx="3813614" cy="5166226"/>
          </a:xfrm>
          <a:custGeom>
            <a:avLst/>
            <a:gdLst/>
            <a:ahLst/>
            <a:cxnLst/>
            <a:rect r="r" b="b" t="t" l="l"/>
            <a:pathLst>
              <a:path h="5166226" w="3813614">
                <a:moveTo>
                  <a:pt x="3813614" y="0"/>
                </a:moveTo>
                <a:lnTo>
                  <a:pt x="0" y="0"/>
                </a:lnTo>
                <a:lnTo>
                  <a:pt x="0" y="5166226"/>
                </a:lnTo>
                <a:lnTo>
                  <a:pt x="3813614" y="5166226"/>
                </a:lnTo>
                <a:lnTo>
                  <a:pt x="3813614"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1" id="11"/>
          <p:cNvSpPr/>
          <p:nvPr/>
        </p:nvSpPr>
        <p:spPr>
          <a:xfrm flipH="false" flipV="false" rot="0">
            <a:off x="15303917" y="6882878"/>
            <a:ext cx="2713479" cy="4351060"/>
          </a:xfrm>
          <a:custGeom>
            <a:avLst/>
            <a:gdLst/>
            <a:ahLst/>
            <a:cxnLst/>
            <a:rect r="r" b="b" t="t" l="l"/>
            <a:pathLst>
              <a:path h="4351060" w="2713479">
                <a:moveTo>
                  <a:pt x="0" y="0"/>
                </a:moveTo>
                <a:lnTo>
                  <a:pt x="2713479" y="0"/>
                </a:lnTo>
                <a:lnTo>
                  <a:pt x="2713479" y="4351060"/>
                </a:lnTo>
                <a:lnTo>
                  <a:pt x="0" y="435106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12" id="12"/>
          <p:cNvSpPr txBox="true"/>
          <p:nvPr/>
        </p:nvSpPr>
        <p:spPr>
          <a:xfrm rot="0">
            <a:off x="3167346" y="1379862"/>
            <a:ext cx="11953309" cy="1166494"/>
          </a:xfrm>
          <a:prstGeom prst="rect">
            <a:avLst/>
          </a:prstGeom>
        </p:spPr>
        <p:txBody>
          <a:bodyPr anchor="t" rtlCol="false" tIns="0" lIns="0" bIns="0" rIns="0">
            <a:spAutoFit/>
          </a:bodyPr>
          <a:lstStyle/>
          <a:p>
            <a:pPr algn="ctr">
              <a:lnSpc>
                <a:spcPts val="8799"/>
              </a:lnSpc>
            </a:pPr>
            <a:r>
              <a:rPr lang="en-US" sz="8799">
                <a:solidFill>
                  <a:srgbClr val="3893E6"/>
                </a:solidFill>
                <a:latin typeface="Genty"/>
              </a:rPr>
              <a:t>Write your topic or idea</a:t>
            </a:r>
          </a:p>
        </p:txBody>
      </p:sp>
      <p:sp>
        <p:nvSpPr>
          <p:cNvPr name="TextBox 13" id="13"/>
          <p:cNvSpPr txBox="true"/>
          <p:nvPr/>
        </p:nvSpPr>
        <p:spPr>
          <a:xfrm rot="0">
            <a:off x="1028700" y="4107180"/>
            <a:ext cx="16230600" cy="1996440"/>
          </a:xfrm>
          <a:prstGeom prst="rect">
            <a:avLst/>
          </a:prstGeom>
        </p:spPr>
        <p:txBody>
          <a:bodyPr anchor="t" rtlCol="false" tIns="0" lIns="0" bIns="0" rIns="0">
            <a:spAutoFit/>
          </a:bodyPr>
          <a:lstStyle/>
          <a:p>
            <a:pPr algn="ctr" marL="0" indent="0" lvl="0">
              <a:lnSpc>
                <a:spcPts val="3600"/>
              </a:lnSpc>
              <a:spcBef>
                <a:spcPct val="0"/>
              </a:spcBef>
            </a:pPr>
            <a:r>
              <a:rPr lang="en-US" sz="3600">
                <a:solidFill>
                  <a:srgbClr val="FFFFFF"/>
                </a:solidFill>
                <a:latin typeface="Megapixel"/>
              </a:rPr>
              <a:t>Elaborate on your topic here. 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p>
        </p:txBody>
      </p:sp>
    </p:spTree>
  </p:cSld>
  <p:clrMapOvr>
    <a:masterClrMapping/>
  </p:clrMapOvr>
  <p:transition spd="slow">
    <p:push dir="l"/>
  </p:transition>
</p:sld>
</file>

<file path=ppt/slides/slide11.xml><?xml version="1.0" encoding="utf-8"?>
<p:sld xmlns:p="http://schemas.openxmlformats.org/presentationml/2006/main" xmlns:a="http://schemas.openxmlformats.org/drawingml/2006/main" xmlns:r="http://schemas.openxmlformats.org/officeDocument/2006/relationships">
  <p:cSld>
    <p:bg>
      <p:bgPr>
        <a:solidFill>
          <a:srgbClr val="233B8F"/>
        </a:solidFill>
      </p:bgPr>
    </p:bg>
    <p:spTree>
      <p:nvGrpSpPr>
        <p:cNvPr id="1" name=""/>
        <p:cNvGrpSpPr/>
        <p:nvPr/>
      </p:nvGrpSpPr>
      <p:grpSpPr>
        <a:xfrm>
          <a:off x="0" y="0"/>
          <a:ext cx="0" cy="0"/>
          <a:chOff x="0" y="0"/>
          <a:chExt cx="0" cy="0"/>
        </a:xfrm>
      </p:grpSpPr>
      <p:grpSp>
        <p:nvGrpSpPr>
          <p:cNvPr name="Group 2" id="2"/>
          <p:cNvGrpSpPr/>
          <p:nvPr/>
        </p:nvGrpSpPr>
        <p:grpSpPr>
          <a:xfrm rot="0">
            <a:off x="518311" y="1028700"/>
            <a:ext cx="13575983" cy="8306479"/>
            <a:chOff x="0" y="0"/>
            <a:chExt cx="3363998" cy="2058266"/>
          </a:xfrm>
        </p:grpSpPr>
        <p:sp>
          <p:nvSpPr>
            <p:cNvPr name="Freeform 3" id="3"/>
            <p:cNvSpPr/>
            <p:nvPr/>
          </p:nvSpPr>
          <p:spPr>
            <a:xfrm flipH="false" flipV="false" rot="0">
              <a:off x="0" y="0"/>
              <a:ext cx="3363999" cy="2058266"/>
            </a:xfrm>
            <a:custGeom>
              <a:avLst/>
              <a:gdLst/>
              <a:ahLst/>
              <a:cxnLst/>
              <a:rect r="r" b="b" t="t" l="l"/>
              <a:pathLst>
                <a:path h="2058266" w="3363999">
                  <a:moveTo>
                    <a:pt x="30794" y="0"/>
                  </a:moveTo>
                  <a:lnTo>
                    <a:pt x="3333204" y="0"/>
                  </a:lnTo>
                  <a:cubicBezTo>
                    <a:pt x="3341371" y="0"/>
                    <a:pt x="3349204" y="3244"/>
                    <a:pt x="3354979" y="9019"/>
                  </a:cubicBezTo>
                  <a:cubicBezTo>
                    <a:pt x="3360754" y="14795"/>
                    <a:pt x="3363999" y="22627"/>
                    <a:pt x="3363999" y="30794"/>
                  </a:cubicBezTo>
                  <a:lnTo>
                    <a:pt x="3363999" y="2027472"/>
                  </a:lnTo>
                  <a:cubicBezTo>
                    <a:pt x="3363999" y="2035639"/>
                    <a:pt x="3360754" y="2043472"/>
                    <a:pt x="3354979" y="2049247"/>
                  </a:cubicBezTo>
                  <a:cubicBezTo>
                    <a:pt x="3349204" y="2055022"/>
                    <a:pt x="3341371" y="2058266"/>
                    <a:pt x="3333204" y="2058266"/>
                  </a:cubicBezTo>
                  <a:lnTo>
                    <a:pt x="30794" y="2058266"/>
                  </a:lnTo>
                  <a:cubicBezTo>
                    <a:pt x="22627" y="2058266"/>
                    <a:pt x="14795" y="2055022"/>
                    <a:pt x="9019" y="2049247"/>
                  </a:cubicBezTo>
                  <a:cubicBezTo>
                    <a:pt x="3244" y="2043472"/>
                    <a:pt x="0" y="2035639"/>
                    <a:pt x="0" y="2027472"/>
                  </a:cubicBezTo>
                  <a:lnTo>
                    <a:pt x="0" y="30794"/>
                  </a:lnTo>
                  <a:cubicBezTo>
                    <a:pt x="0" y="22627"/>
                    <a:pt x="3244" y="14795"/>
                    <a:pt x="9019" y="9019"/>
                  </a:cubicBezTo>
                  <a:cubicBezTo>
                    <a:pt x="14795" y="3244"/>
                    <a:pt x="22627" y="0"/>
                    <a:pt x="30794" y="0"/>
                  </a:cubicBezTo>
                  <a:close/>
                </a:path>
              </a:pathLst>
            </a:custGeom>
            <a:solidFill>
              <a:srgbClr val="ED6B86"/>
            </a:solidFill>
            <a:ln w="123825" cap="rnd">
              <a:solidFill>
                <a:srgbClr val="FFFFFF"/>
              </a:solidFill>
              <a:prstDash val="solid"/>
              <a:round/>
            </a:ln>
          </p:spPr>
        </p:sp>
        <p:sp>
          <p:nvSpPr>
            <p:cNvPr name="TextBox 4" id="4"/>
            <p:cNvSpPr txBox="true"/>
            <p:nvPr/>
          </p:nvSpPr>
          <p:spPr>
            <a:xfrm>
              <a:off x="0" y="-47625"/>
              <a:ext cx="3363998" cy="2105891"/>
            </a:xfrm>
            <a:prstGeom prst="rect">
              <a:avLst/>
            </a:prstGeom>
          </p:spPr>
          <p:txBody>
            <a:bodyPr anchor="ctr" rtlCol="false" tIns="53995" lIns="53995" bIns="53995" rIns="53995"/>
            <a:lstStyle/>
            <a:p>
              <a:pPr algn="ctr">
                <a:lnSpc>
                  <a:spcPts val="3359"/>
                </a:lnSpc>
              </a:pPr>
            </a:p>
          </p:txBody>
        </p:sp>
      </p:grpSp>
      <p:sp>
        <p:nvSpPr>
          <p:cNvPr name="Freeform 5" id="5"/>
          <p:cNvSpPr/>
          <p:nvPr/>
        </p:nvSpPr>
        <p:spPr>
          <a:xfrm flipH="false" flipV="false" rot="0">
            <a:off x="8816529" y="808446"/>
            <a:ext cx="8836142" cy="8825097"/>
          </a:xfrm>
          <a:custGeom>
            <a:avLst/>
            <a:gdLst/>
            <a:ahLst/>
            <a:cxnLst/>
            <a:rect r="r" b="b" t="t" l="l"/>
            <a:pathLst>
              <a:path h="8825097" w="8836142">
                <a:moveTo>
                  <a:pt x="0" y="0"/>
                </a:moveTo>
                <a:lnTo>
                  <a:pt x="8836142" y="0"/>
                </a:lnTo>
                <a:lnTo>
                  <a:pt x="8836142" y="8825097"/>
                </a:lnTo>
                <a:lnTo>
                  <a:pt x="0" y="8825097"/>
                </a:lnTo>
                <a:lnTo>
                  <a:pt x="0" y="0"/>
                </a:lnTo>
                <a:close/>
              </a:path>
            </a:pathLst>
          </a:custGeom>
          <a:blipFill>
            <a:blip r:embed="rId2"/>
            <a:stretch>
              <a:fillRect l="0" t="0" r="0" b="0"/>
            </a:stretch>
          </a:blipFill>
        </p:spPr>
      </p:sp>
      <p:grpSp>
        <p:nvGrpSpPr>
          <p:cNvPr name="Group 6" id="6"/>
          <p:cNvGrpSpPr/>
          <p:nvPr/>
        </p:nvGrpSpPr>
        <p:grpSpPr>
          <a:xfrm rot="0">
            <a:off x="9550740" y="951821"/>
            <a:ext cx="8383359" cy="8383359"/>
            <a:chOff x="0" y="0"/>
            <a:chExt cx="812800" cy="812800"/>
          </a:xfrm>
        </p:grpSpPr>
        <p:sp>
          <p:nvSpPr>
            <p:cNvPr name="Freeform 7" id="7"/>
            <p:cNvSpPr/>
            <p:nvPr/>
          </p:nvSpPr>
          <p:spPr>
            <a:xfrm flipH="false" flipV="false" rot="0">
              <a:off x="5107" y="5799"/>
              <a:ext cx="802585" cy="801203"/>
            </a:xfrm>
            <a:custGeom>
              <a:avLst/>
              <a:gdLst/>
              <a:ahLst/>
              <a:cxnLst/>
              <a:rect r="r" b="b" t="t" l="l"/>
              <a:pathLst>
                <a:path h="801203" w="802585">
                  <a:moveTo>
                    <a:pt x="417510" y="7918"/>
                  </a:moveTo>
                  <a:lnTo>
                    <a:pt x="424502" y="13832"/>
                  </a:lnTo>
                  <a:cubicBezTo>
                    <a:pt x="434288" y="22109"/>
                    <a:pt x="448139" y="23562"/>
                    <a:pt x="459429" y="17495"/>
                  </a:cubicBezTo>
                  <a:lnTo>
                    <a:pt x="467543" y="13135"/>
                  </a:lnTo>
                  <a:cubicBezTo>
                    <a:pt x="478343" y="7332"/>
                    <a:pt x="491754" y="10180"/>
                    <a:pt x="499263" y="19871"/>
                  </a:cubicBezTo>
                  <a:lnTo>
                    <a:pt x="504836" y="27063"/>
                  </a:lnTo>
                  <a:cubicBezTo>
                    <a:pt x="512685" y="37193"/>
                    <a:pt x="525933" y="41489"/>
                    <a:pt x="538233" y="37893"/>
                  </a:cubicBezTo>
                  <a:lnTo>
                    <a:pt x="547115" y="35296"/>
                  </a:lnTo>
                  <a:cubicBezTo>
                    <a:pt x="558878" y="31857"/>
                    <a:pt x="571404" y="37429"/>
                    <a:pt x="576726" y="48469"/>
                  </a:cubicBezTo>
                  <a:lnTo>
                    <a:pt x="580655" y="56616"/>
                  </a:lnTo>
                  <a:cubicBezTo>
                    <a:pt x="586218" y="68156"/>
                    <a:pt x="598284" y="75108"/>
                    <a:pt x="611058" y="74135"/>
                  </a:cubicBezTo>
                  <a:lnTo>
                    <a:pt x="620306" y="73430"/>
                  </a:lnTo>
                  <a:cubicBezTo>
                    <a:pt x="632520" y="72500"/>
                    <a:pt x="643612" y="80551"/>
                    <a:pt x="646512" y="92453"/>
                  </a:cubicBezTo>
                  <a:lnTo>
                    <a:pt x="648644" y="101206"/>
                  </a:lnTo>
                  <a:cubicBezTo>
                    <a:pt x="651675" y="113648"/>
                    <a:pt x="662032" y="122954"/>
                    <a:pt x="674726" y="124643"/>
                  </a:cubicBezTo>
                  <a:lnTo>
                    <a:pt x="683916" y="125865"/>
                  </a:lnTo>
                  <a:cubicBezTo>
                    <a:pt x="696052" y="127480"/>
                    <a:pt x="705226" y="137659"/>
                    <a:pt x="705574" y="149898"/>
                  </a:cubicBezTo>
                  <a:lnTo>
                    <a:pt x="705829" y="158887"/>
                  </a:lnTo>
                  <a:cubicBezTo>
                    <a:pt x="706192" y="171683"/>
                    <a:pt x="714386" y="182938"/>
                    <a:pt x="726452" y="187215"/>
                  </a:cubicBezTo>
                  <a:lnTo>
                    <a:pt x="735165" y="190304"/>
                  </a:lnTo>
                  <a:cubicBezTo>
                    <a:pt x="746699" y="194393"/>
                    <a:pt x="753554" y="206255"/>
                    <a:pt x="751337" y="218290"/>
                  </a:cubicBezTo>
                  <a:lnTo>
                    <a:pt x="749706" y="227142"/>
                  </a:lnTo>
                  <a:cubicBezTo>
                    <a:pt x="747388" y="239727"/>
                    <a:pt x="753059" y="252440"/>
                    <a:pt x="763972" y="259122"/>
                  </a:cubicBezTo>
                  <a:lnTo>
                    <a:pt x="771817" y="263926"/>
                  </a:lnTo>
                  <a:cubicBezTo>
                    <a:pt x="782249" y="270313"/>
                    <a:pt x="786485" y="283340"/>
                    <a:pt x="781805" y="294642"/>
                  </a:cubicBezTo>
                  <a:lnTo>
                    <a:pt x="778350" y="302987"/>
                  </a:lnTo>
                  <a:cubicBezTo>
                    <a:pt x="773456" y="314807"/>
                    <a:pt x="776355" y="328422"/>
                    <a:pt x="785641" y="337222"/>
                  </a:cubicBezTo>
                  <a:lnTo>
                    <a:pt x="792276" y="343510"/>
                  </a:lnTo>
                  <a:cubicBezTo>
                    <a:pt x="801153" y="351923"/>
                    <a:pt x="802586" y="365544"/>
                    <a:pt x="795654" y="375619"/>
                  </a:cubicBezTo>
                  <a:lnTo>
                    <a:pt x="790506" y="383102"/>
                  </a:lnTo>
                  <a:cubicBezTo>
                    <a:pt x="783255" y="393641"/>
                    <a:pt x="783255" y="407561"/>
                    <a:pt x="790506" y="418100"/>
                  </a:cubicBezTo>
                  <a:lnTo>
                    <a:pt x="795654" y="425583"/>
                  </a:lnTo>
                  <a:cubicBezTo>
                    <a:pt x="802586" y="435658"/>
                    <a:pt x="801153" y="449279"/>
                    <a:pt x="792276" y="457692"/>
                  </a:cubicBezTo>
                  <a:lnTo>
                    <a:pt x="785641" y="463980"/>
                  </a:lnTo>
                  <a:cubicBezTo>
                    <a:pt x="776355" y="472780"/>
                    <a:pt x="773456" y="486395"/>
                    <a:pt x="778350" y="498215"/>
                  </a:cubicBezTo>
                  <a:lnTo>
                    <a:pt x="781805" y="506560"/>
                  </a:lnTo>
                  <a:cubicBezTo>
                    <a:pt x="786485" y="517862"/>
                    <a:pt x="782249" y="530889"/>
                    <a:pt x="771817" y="537276"/>
                  </a:cubicBezTo>
                  <a:lnTo>
                    <a:pt x="763972" y="542080"/>
                  </a:lnTo>
                  <a:cubicBezTo>
                    <a:pt x="753059" y="548762"/>
                    <a:pt x="747388" y="561475"/>
                    <a:pt x="749706" y="574060"/>
                  </a:cubicBezTo>
                  <a:lnTo>
                    <a:pt x="751337" y="582912"/>
                  </a:lnTo>
                  <a:cubicBezTo>
                    <a:pt x="753554" y="594947"/>
                    <a:pt x="746699" y="606809"/>
                    <a:pt x="735165" y="610898"/>
                  </a:cubicBezTo>
                  <a:lnTo>
                    <a:pt x="726452" y="613987"/>
                  </a:lnTo>
                  <a:cubicBezTo>
                    <a:pt x="714386" y="618264"/>
                    <a:pt x="706192" y="629519"/>
                    <a:pt x="705829" y="642315"/>
                  </a:cubicBezTo>
                  <a:lnTo>
                    <a:pt x="705574" y="651304"/>
                  </a:lnTo>
                  <a:cubicBezTo>
                    <a:pt x="705226" y="663543"/>
                    <a:pt x="696052" y="673722"/>
                    <a:pt x="683916" y="675337"/>
                  </a:cubicBezTo>
                  <a:lnTo>
                    <a:pt x="674726" y="676559"/>
                  </a:lnTo>
                  <a:cubicBezTo>
                    <a:pt x="662032" y="678248"/>
                    <a:pt x="651675" y="687554"/>
                    <a:pt x="648644" y="699996"/>
                  </a:cubicBezTo>
                  <a:lnTo>
                    <a:pt x="646512" y="708748"/>
                  </a:lnTo>
                  <a:cubicBezTo>
                    <a:pt x="643612" y="720650"/>
                    <a:pt x="632520" y="728702"/>
                    <a:pt x="620306" y="727771"/>
                  </a:cubicBezTo>
                  <a:lnTo>
                    <a:pt x="611058" y="727067"/>
                  </a:lnTo>
                  <a:cubicBezTo>
                    <a:pt x="598284" y="726093"/>
                    <a:pt x="586218" y="733046"/>
                    <a:pt x="580655" y="744586"/>
                  </a:cubicBezTo>
                  <a:lnTo>
                    <a:pt x="576726" y="752734"/>
                  </a:lnTo>
                  <a:cubicBezTo>
                    <a:pt x="571404" y="763774"/>
                    <a:pt x="558878" y="769345"/>
                    <a:pt x="547115" y="765906"/>
                  </a:cubicBezTo>
                  <a:lnTo>
                    <a:pt x="538233" y="763309"/>
                  </a:lnTo>
                  <a:cubicBezTo>
                    <a:pt x="525933" y="759713"/>
                    <a:pt x="512685" y="764009"/>
                    <a:pt x="504836" y="774139"/>
                  </a:cubicBezTo>
                  <a:lnTo>
                    <a:pt x="499263" y="781330"/>
                  </a:lnTo>
                  <a:cubicBezTo>
                    <a:pt x="491754" y="791021"/>
                    <a:pt x="478343" y="793869"/>
                    <a:pt x="467543" y="788066"/>
                  </a:cubicBezTo>
                  <a:lnTo>
                    <a:pt x="459429" y="783707"/>
                  </a:lnTo>
                  <a:cubicBezTo>
                    <a:pt x="448139" y="777640"/>
                    <a:pt x="434288" y="779093"/>
                    <a:pt x="424502" y="787370"/>
                  </a:cubicBezTo>
                  <a:lnTo>
                    <a:pt x="417510" y="793284"/>
                  </a:lnTo>
                  <a:cubicBezTo>
                    <a:pt x="408149" y="801202"/>
                    <a:pt x="394437" y="801202"/>
                    <a:pt x="385076" y="793284"/>
                  </a:cubicBezTo>
                  <a:lnTo>
                    <a:pt x="378084" y="787370"/>
                  </a:lnTo>
                  <a:cubicBezTo>
                    <a:pt x="368298" y="779093"/>
                    <a:pt x="354447" y="777640"/>
                    <a:pt x="343157" y="783707"/>
                  </a:cubicBezTo>
                  <a:lnTo>
                    <a:pt x="335043" y="788066"/>
                  </a:lnTo>
                  <a:cubicBezTo>
                    <a:pt x="324243" y="793869"/>
                    <a:pt x="310832" y="791021"/>
                    <a:pt x="303323" y="781330"/>
                  </a:cubicBezTo>
                  <a:lnTo>
                    <a:pt x="297750" y="774139"/>
                  </a:lnTo>
                  <a:cubicBezTo>
                    <a:pt x="289901" y="764009"/>
                    <a:pt x="276653" y="759713"/>
                    <a:pt x="264353" y="763309"/>
                  </a:cubicBezTo>
                  <a:lnTo>
                    <a:pt x="255471" y="765906"/>
                  </a:lnTo>
                  <a:cubicBezTo>
                    <a:pt x="243708" y="769345"/>
                    <a:pt x="231182" y="763774"/>
                    <a:pt x="225860" y="752734"/>
                  </a:cubicBezTo>
                  <a:lnTo>
                    <a:pt x="221931" y="744586"/>
                  </a:lnTo>
                  <a:cubicBezTo>
                    <a:pt x="216368" y="733046"/>
                    <a:pt x="204302" y="726093"/>
                    <a:pt x="191528" y="727067"/>
                  </a:cubicBezTo>
                  <a:lnTo>
                    <a:pt x="182281" y="727771"/>
                  </a:lnTo>
                  <a:cubicBezTo>
                    <a:pt x="170066" y="728702"/>
                    <a:pt x="158974" y="720650"/>
                    <a:pt x="156074" y="708748"/>
                  </a:cubicBezTo>
                  <a:lnTo>
                    <a:pt x="153942" y="699996"/>
                  </a:lnTo>
                  <a:cubicBezTo>
                    <a:pt x="150911" y="687554"/>
                    <a:pt x="140554" y="678248"/>
                    <a:pt x="127860" y="676559"/>
                  </a:cubicBezTo>
                  <a:lnTo>
                    <a:pt x="118670" y="675337"/>
                  </a:lnTo>
                  <a:cubicBezTo>
                    <a:pt x="106534" y="673722"/>
                    <a:pt x="97360" y="663543"/>
                    <a:pt x="97012" y="651304"/>
                  </a:cubicBezTo>
                  <a:lnTo>
                    <a:pt x="96757" y="642315"/>
                  </a:lnTo>
                  <a:cubicBezTo>
                    <a:pt x="96393" y="629519"/>
                    <a:pt x="88199" y="618263"/>
                    <a:pt x="76134" y="613986"/>
                  </a:cubicBezTo>
                  <a:lnTo>
                    <a:pt x="67421" y="610898"/>
                  </a:lnTo>
                  <a:cubicBezTo>
                    <a:pt x="55887" y="606809"/>
                    <a:pt x="49033" y="594947"/>
                    <a:pt x="51250" y="582912"/>
                  </a:cubicBezTo>
                  <a:lnTo>
                    <a:pt x="52880" y="574060"/>
                  </a:lnTo>
                  <a:cubicBezTo>
                    <a:pt x="55198" y="561475"/>
                    <a:pt x="49527" y="548762"/>
                    <a:pt x="38614" y="542080"/>
                  </a:cubicBezTo>
                  <a:lnTo>
                    <a:pt x="30769" y="537276"/>
                  </a:lnTo>
                  <a:cubicBezTo>
                    <a:pt x="20337" y="530889"/>
                    <a:pt x="16101" y="517862"/>
                    <a:pt x="20780" y="506561"/>
                  </a:cubicBezTo>
                  <a:lnTo>
                    <a:pt x="24236" y="498215"/>
                  </a:lnTo>
                  <a:cubicBezTo>
                    <a:pt x="29130" y="486395"/>
                    <a:pt x="26231" y="472780"/>
                    <a:pt x="16945" y="463980"/>
                  </a:cubicBezTo>
                  <a:lnTo>
                    <a:pt x="10310" y="457692"/>
                  </a:lnTo>
                  <a:cubicBezTo>
                    <a:pt x="1433" y="449279"/>
                    <a:pt x="0" y="435658"/>
                    <a:pt x="6932" y="425583"/>
                  </a:cubicBezTo>
                  <a:lnTo>
                    <a:pt x="12080" y="418100"/>
                  </a:lnTo>
                  <a:cubicBezTo>
                    <a:pt x="19331" y="407561"/>
                    <a:pt x="19331" y="393641"/>
                    <a:pt x="12080" y="383102"/>
                  </a:cubicBezTo>
                  <a:lnTo>
                    <a:pt x="6932" y="375619"/>
                  </a:lnTo>
                  <a:cubicBezTo>
                    <a:pt x="0" y="365544"/>
                    <a:pt x="1433" y="351923"/>
                    <a:pt x="10310" y="343510"/>
                  </a:cubicBezTo>
                  <a:lnTo>
                    <a:pt x="16945" y="337222"/>
                  </a:lnTo>
                  <a:cubicBezTo>
                    <a:pt x="26231" y="328422"/>
                    <a:pt x="29130" y="314807"/>
                    <a:pt x="24236" y="302987"/>
                  </a:cubicBezTo>
                  <a:lnTo>
                    <a:pt x="20780" y="294641"/>
                  </a:lnTo>
                  <a:cubicBezTo>
                    <a:pt x="16101" y="283340"/>
                    <a:pt x="20337" y="270313"/>
                    <a:pt x="30769" y="263926"/>
                  </a:cubicBezTo>
                  <a:lnTo>
                    <a:pt x="38614" y="259122"/>
                  </a:lnTo>
                  <a:cubicBezTo>
                    <a:pt x="49527" y="252440"/>
                    <a:pt x="55198" y="239727"/>
                    <a:pt x="52880" y="227142"/>
                  </a:cubicBezTo>
                  <a:lnTo>
                    <a:pt x="51250" y="218290"/>
                  </a:lnTo>
                  <a:cubicBezTo>
                    <a:pt x="49033" y="206255"/>
                    <a:pt x="55887" y="194393"/>
                    <a:pt x="67421" y="190304"/>
                  </a:cubicBezTo>
                  <a:lnTo>
                    <a:pt x="76134" y="187216"/>
                  </a:lnTo>
                  <a:cubicBezTo>
                    <a:pt x="88199" y="182939"/>
                    <a:pt x="96393" y="171683"/>
                    <a:pt x="96757" y="158887"/>
                  </a:cubicBezTo>
                  <a:lnTo>
                    <a:pt x="97012" y="149898"/>
                  </a:lnTo>
                  <a:cubicBezTo>
                    <a:pt x="97360" y="137659"/>
                    <a:pt x="106534" y="127480"/>
                    <a:pt x="118670" y="125865"/>
                  </a:cubicBezTo>
                  <a:lnTo>
                    <a:pt x="127860" y="124643"/>
                  </a:lnTo>
                  <a:cubicBezTo>
                    <a:pt x="140554" y="122954"/>
                    <a:pt x="150911" y="113648"/>
                    <a:pt x="153942" y="101206"/>
                  </a:cubicBezTo>
                  <a:lnTo>
                    <a:pt x="156074" y="92453"/>
                  </a:lnTo>
                  <a:cubicBezTo>
                    <a:pt x="158974" y="80551"/>
                    <a:pt x="170066" y="72500"/>
                    <a:pt x="182281" y="73430"/>
                  </a:cubicBezTo>
                  <a:lnTo>
                    <a:pt x="191528" y="74135"/>
                  </a:lnTo>
                  <a:cubicBezTo>
                    <a:pt x="204302" y="75108"/>
                    <a:pt x="216368" y="68156"/>
                    <a:pt x="221931" y="56616"/>
                  </a:cubicBezTo>
                  <a:lnTo>
                    <a:pt x="225860" y="48469"/>
                  </a:lnTo>
                  <a:cubicBezTo>
                    <a:pt x="231182" y="37429"/>
                    <a:pt x="243708" y="31857"/>
                    <a:pt x="255471" y="35296"/>
                  </a:cubicBezTo>
                  <a:lnTo>
                    <a:pt x="264353" y="37893"/>
                  </a:lnTo>
                  <a:cubicBezTo>
                    <a:pt x="276653" y="41489"/>
                    <a:pt x="289901" y="37193"/>
                    <a:pt x="297750" y="27063"/>
                  </a:cubicBezTo>
                  <a:lnTo>
                    <a:pt x="303323" y="19871"/>
                  </a:lnTo>
                  <a:cubicBezTo>
                    <a:pt x="310832" y="10180"/>
                    <a:pt x="324243" y="7332"/>
                    <a:pt x="335043" y="13135"/>
                  </a:cubicBezTo>
                  <a:lnTo>
                    <a:pt x="343157" y="17495"/>
                  </a:lnTo>
                  <a:cubicBezTo>
                    <a:pt x="354447" y="23562"/>
                    <a:pt x="368298" y="22109"/>
                    <a:pt x="378084" y="13832"/>
                  </a:cubicBezTo>
                  <a:lnTo>
                    <a:pt x="385076" y="7918"/>
                  </a:lnTo>
                  <a:cubicBezTo>
                    <a:pt x="394437" y="0"/>
                    <a:pt x="408149" y="0"/>
                    <a:pt x="417510" y="7918"/>
                  </a:cubicBezTo>
                  <a:close/>
                </a:path>
              </a:pathLst>
            </a:custGeom>
            <a:solidFill>
              <a:srgbClr val="233B8F"/>
            </a:solidFill>
            <a:ln w="123825" cap="rnd">
              <a:solidFill>
                <a:srgbClr val="FFFFFF"/>
              </a:solidFill>
              <a:prstDash val="solid"/>
              <a:round/>
            </a:ln>
          </p:spPr>
        </p:sp>
        <p:sp>
          <p:nvSpPr>
            <p:cNvPr name="TextBox 8" id="8"/>
            <p:cNvSpPr txBox="true"/>
            <p:nvPr/>
          </p:nvSpPr>
          <p:spPr>
            <a:xfrm>
              <a:off x="152400" y="104775"/>
              <a:ext cx="508000" cy="555625"/>
            </a:xfrm>
            <a:prstGeom prst="rect">
              <a:avLst/>
            </a:prstGeom>
          </p:spPr>
          <p:txBody>
            <a:bodyPr anchor="ctr" rtlCol="false" tIns="50800" lIns="50800" bIns="50800" rIns="50800"/>
            <a:lstStyle/>
            <a:p>
              <a:pPr algn="ctr">
                <a:lnSpc>
                  <a:spcPts val="3359"/>
                </a:lnSpc>
              </a:pPr>
            </a:p>
          </p:txBody>
        </p:sp>
      </p:grpSp>
      <p:sp>
        <p:nvSpPr>
          <p:cNvPr name="Freeform 9" id="9"/>
          <p:cNvSpPr/>
          <p:nvPr/>
        </p:nvSpPr>
        <p:spPr>
          <a:xfrm flipH="false" flipV="false" rot="0">
            <a:off x="518311" y="158153"/>
            <a:ext cx="1516193" cy="2100519"/>
          </a:xfrm>
          <a:custGeom>
            <a:avLst/>
            <a:gdLst/>
            <a:ahLst/>
            <a:cxnLst/>
            <a:rect r="r" b="b" t="t" l="l"/>
            <a:pathLst>
              <a:path h="2100519" w="1516193">
                <a:moveTo>
                  <a:pt x="0" y="0"/>
                </a:moveTo>
                <a:lnTo>
                  <a:pt x="1516193" y="0"/>
                </a:lnTo>
                <a:lnTo>
                  <a:pt x="1516193" y="2100519"/>
                </a:lnTo>
                <a:lnTo>
                  <a:pt x="0" y="2100519"/>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10" id="10"/>
          <p:cNvSpPr/>
          <p:nvPr/>
        </p:nvSpPr>
        <p:spPr>
          <a:xfrm flipH="false" flipV="false" rot="0">
            <a:off x="15761894" y="7326628"/>
            <a:ext cx="1890777" cy="2729468"/>
          </a:xfrm>
          <a:custGeom>
            <a:avLst/>
            <a:gdLst/>
            <a:ahLst/>
            <a:cxnLst/>
            <a:rect r="r" b="b" t="t" l="l"/>
            <a:pathLst>
              <a:path h="2729468" w="1890777">
                <a:moveTo>
                  <a:pt x="0" y="0"/>
                </a:moveTo>
                <a:lnTo>
                  <a:pt x="1890777" y="0"/>
                </a:lnTo>
                <a:lnTo>
                  <a:pt x="1890777" y="2729468"/>
                </a:lnTo>
                <a:lnTo>
                  <a:pt x="0" y="2729468"/>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TextBox 11" id="11"/>
          <p:cNvSpPr txBox="true"/>
          <p:nvPr/>
        </p:nvSpPr>
        <p:spPr>
          <a:xfrm rot="0">
            <a:off x="10691225" y="4089380"/>
            <a:ext cx="6102389" cy="2280919"/>
          </a:xfrm>
          <a:prstGeom prst="rect">
            <a:avLst/>
          </a:prstGeom>
        </p:spPr>
        <p:txBody>
          <a:bodyPr anchor="t" rtlCol="false" tIns="0" lIns="0" bIns="0" rIns="0">
            <a:spAutoFit/>
          </a:bodyPr>
          <a:lstStyle/>
          <a:p>
            <a:pPr algn="ctr">
              <a:lnSpc>
                <a:spcPts val="8799"/>
              </a:lnSpc>
            </a:pPr>
            <a:r>
              <a:rPr lang="en-US" sz="8799">
                <a:solidFill>
                  <a:srgbClr val="3893E6"/>
                </a:solidFill>
                <a:latin typeface="Genty"/>
              </a:rPr>
              <a:t>Write your topic or idea</a:t>
            </a:r>
          </a:p>
        </p:txBody>
      </p:sp>
      <p:sp>
        <p:nvSpPr>
          <p:cNvPr name="TextBox 12" id="12"/>
          <p:cNvSpPr txBox="true"/>
          <p:nvPr/>
        </p:nvSpPr>
        <p:spPr>
          <a:xfrm rot="0">
            <a:off x="1028700" y="3192780"/>
            <a:ext cx="8115300" cy="3825240"/>
          </a:xfrm>
          <a:prstGeom prst="rect">
            <a:avLst/>
          </a:prstGeom>
        </p:spPr>
        <p:txBody>
          <a:bodyPr anchor="t" rtlCol="false" tIns="0" lIns="0" bIns="0" rIns="0">
            <a:spAutoFit/>
          </a:bodyPr>
          <a:lstStyle/>
          <a:p>
            <a:pPr algn="r" marL="0" indent="0" lvl="0">
              <a:lnSpc>
                <a:spcPts val="3600"/>
              </a:lnSpc>
              <a:spcBef>
                <a:spcPct val="0"/>
              </a:spcBef>
            </a:pPr>
            <a:r>
              <a:rPr lang="en-US" sz="3600">
                <a:solidFill>
                  <a:srgbClr val="FFFFFF"/>
                </a:solidFill>
                <a:latin typeface="Megapixel"/>
              </a:rPr>
              <a:t>Elaborate on your topic here. 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p>
        </p:txBody>
      </p:sp>
    </p:spTree>
  </p:cSld>
  <p:clrMapOvr>
    <a:masterClrMapping/>
  </p:clrMapOvr>
  <p:transition spd="slow">
    <p:push dir="l"/>
  </p:transition>
</p:sld>
</file>

<file path=ppt/slides/slide12.xml><?xml version="1.0" encoding="utf-8"?>
<p:sld xmlns:p="http://schemas.openxmlformats.org/presentationml/2006/main" xmlns:a="http://schemas.openxmlformats.org/drawingml/2006/main" xmlns:r="http://schemas.openxmlformats.org/officeDocument/2006/relationships">
  <p:cSld>
    <p:bg>
      <p:bgPr>
        <a:solidFill>
          <a:srgbClr val="233B8F"/>
        </a:solidFill>
      </p:bgPr>
    </p:bg>
    <p:spTree>
      <p:nvGrpSpPr>
        <p:cNvPr id="1" name=""/>
        <p:cNvGrpSpPr/>
        <p:nvPr/>
      </p:nvGrpSpPr>
      <p:grpSpPr>
        <a:xfrm>
          <a:off x="0" y="0"/>
          <a:ext cx="0" cy="0"/>
          <a:chOff x="0" y="0"/>
          <a:chExt cx="0" cy="0"/>
        </a:xfrm>
      </p:grpSpPr>
      <p:grpSp>
        <p:nvGrpSpPr>
          <p:cNvPr name="Group 2" id="2"/>
          <p:cNvGrpSpPr/>
          <p:nvPr/>
        </p:nvGrpSpPr>
        <p:grpSpPr>
          <a:xfrm rot="0">
            <a:off x="472877" y="241137"/>
            <a:ext cx="8412430" cy="4731933"/>
            <a:chOff x="0" y="0"/>
            <a:chExt cx="2084520" cy="1172528"/>
          </a:xfrm>
        </p:grpSpPr>
        <p:sp>
          <p:nvSpPr>
            <p:cNvPr name="Freeform 3" id="3"/>
            <p:cNvSpPr/>
            <p:nvPr/>
          </p:nvSpPr>
          <p:spPr>
            <a:xfrm flipH="false" flipV="false" rot="0">
              <a:off x="0" y="0"/>
              <a:ext cx="2084519" cy="1172528"/>
            </a:xfrm>
            <a:custGeom>
              <a:avLst/>
              <a:gdLst/>
              <a:ahLst/>
              <a:cxnLst/>
              <a:rect r="r" b="b" t="t" l="l"/>
              <a:pathLst>
                <a:path h="1172528" w="2084519">
                  <a:moveTo>
                    <a:pt x="49696" y="0"/>
                  </a:moveTo>
                  <a:lnTo>
                    <a:pt x="2034823" y="0"/>
                  </a:lnTo>
                  <a:cubicBezTo>
                    <a:pt x="2048004" y="0"/>
                    <a:pt x="2060644" y="5236"/>
                    <a:pt x="2069964" y="14556"/>
                  </a:cubicBezTo>
                  <a:cubicBezTo>
                    <a:pt x="2079284" y="23875"/>
                    <a:pt x="2084519" y="36516"/>
                    <a:pt x="2084519" y="49696"/>
                  </a:cubicBezTo>
                  <a:lnTo>
                    <a:pt x="2084519" y="1122832"/>
                  </a:lnTo>
                  <a:cubicBezTo>
                    <a:pt x="2084519" y="1150278"/>
                    <a:pt x="2062270" y="1172528"/>
                    <a:pt x="2034823" y="1172528"/>
                  </a:cubicBezTo>
                  <a:lnTo>
                    <a:pt x="49696" y="1172528"/>
                  </a:lnTo>
                  <a:cubicBezTo>
                    <a:pt x="22250" y="1172528"/>
                    <a:pt x="0" y="1150278"/>
                    <a:pt x="0" y="1122832"/>
                  </a:cubicBezTo>
                  <a:lnTo>
                    <a:pt x="0" y="49696"/>
                  </a:lnTo>
                  <a:cubicBezTo>
                    <a:pt x="0" y="22250"/>
                    <a:pt x="22250" y="0"/>
                    <a:pt x="49696" y="0"/>
                  </a:cubicBezTo>
                  <a:close/>
                </a:path>
              </a:pathLst>
            </a:custGeom>
            <a:solidFill>
              <a:srgbClr val="3893E6"/>
            </a:solidFill>
            <a:ln w="123825" cap="rnd">
              <a:solidFill>
                <a:srgbClr val="FFFFFF"/>
              </a:solidFill>
              <a:prstDash val="solid"/>
              <a:round/>
            </a:ln>
          </p:spPr>
        </p:sp>
        <p:sp>
          <p:nvSpPr>
            <p:cNvPr name="TextBox 4" id="4"/>
            <p:cNvSpPr txBox="true"/>
            <p:nvPr/>
          </p:nvSpPr>
          <p:spPr>
            <a:xfrm>
              <a:off x="0" y="-47625"/>
              <a:ext cx="2084520" cy="1220153"/>
            </a:xfrm>
            <a:prstGeom prst="rect">
              <a:avLst/>
            </a:prstGeom>
          </p:spPr>
          <p:txBody>
            <a:bodyPr anchor="ctr" rtlCol="false" tIns="53995" lIns="53995" bIns="53995" rIns="53995"/>
            <a:lstStyle/>
            <a:p>
              <a:pPr algn="ctr">
                <a:lnSpc>
                  <a:spcPts val="3359"/>
                </a:lnSpc>
              </a:pPr>
            </a:p>
          </p:txBody>
        </p:sp>
      </p:grpSp>
      <p:grpSp>
        <p:nvGrpSpPr>
          <p:cNvPr name="Group 5" id="5"/>
          <p:cNvGrpSpPr>
            <a:grpSpLocks noChangeAspect="true"/>
          </p:cNvGrpSpPr>
          <p:nvPr/>
        </p:nvGrpSpPr>
        <p:grpSpPr>
          <a:xfrm rot="0">
            <a:off x="472877" y="5262136"/>
            <a:ext cx="8412430" cy="4731933"/>
            <a:chOff x="0" y="0"/>
            <a:chExt cx="11289030" cy="6350000"/>
          </a:xfrm>
        </p:grpSpPr>
        <p:sp>
          <p:nvSpPr>
            <p:cNvPr name="Freeform 6" id="6"/>
            <p:cNvSpPr/>
            <p:nvPr/>
          </p:nvSpPr>
          <p:spPr>
            <a:xfrm flipH="false" flipV="false" rot="0">
              <a:off x="0" y="0"/>
              <a:ext cx="11287761" cy="6350000"/>
            </a:xfrm>
            <a:custGeom>
              <a:avLst/>
              <a:gdLst/>
              <a:ahLst/>
              <a:cxnLst/>
              <a:rect r="r" b="b" t="t" l="l"/>
              <a:pathLst>
                <a:path h="6350000" w="11287761">
                  <a:moveTo>
                    <a:pt x="0" y="5824220"/>
                  </a:moveTo>
                  <a:lnTo>
                    <a:pt x="0" y="525780"/>
                  </a:lnTo>
                  <a:cubicBezTo>
                    <a:pt x="0" y="234950"/>
                    <a:pt x="234950" y="0"/>
                    <a:pt x="525780" y="0"/>
                  </a:cubicBezTo>
                  <a:lnTo>
                    <a:pt x="10761980" y="0"/>
                  </a:lnTo>
                  <a:cubicBezTo>
                    <a:pt x="11052811" y="0"/>
                    <a:pt x="11287761" y="234950"/>
                    <a:pt x="11287761" y="525780"/>
                  </a:cubicBezTo>
                  <a:lnTo>
                    <a:pt x="11287761" y="5822950"/>
                  </a:lnTo>
                  <a:cubicBezTo>
                    <a:pt x="11287761" y="6113780"/>
                    <a:pt x="11052811" y="6348730"/>
                    <a:pt x="10761980" y="6348730"/>
                  </a:cubicBezTo>
                  <a:lnTo>
                    <a:pt x="525780" y="6348730"/>
                  </a:lnTo>
                  <a:cubicBezTo>
                    <a:pt x="236220" y="6350000"/>
                    <a:pt x="0" y="6115050"/>
                    <a:pt x="0" y="5824220"/>
                  </a:cubicBezTo>
                  <a:cubicBezTo>
                    <a:pt x="0" y="5824220"/>
                    <a:pt x="0" y="5824220"/>
                    <a:pt x="0" y="5824220"/>
                  </a:cubicBezTo>
                  <a:close/>
                </a:path>
              </a:pathLst>
            </a:custGeom>
            <a:blipFill>
              <a:blip r:embed="rId2"/>
              <a:stretch>
                <a:fillRect l="0" t="0" r="0" b="-18456"/>
              </a:stretch>
            </a:blipFill>
          </p:spPr>
        </p:sp>
      </p:grpSp>
      <p:grpSp>
        <p:nvGrpSpPr>
          <p:cNvPr name="Group 7" id="7"/>
          <p:cNvGrpSpPr/>
          <p:nvPr/>
        </p:nvGrpSpPr>
        <p:grpSpPr>
          <a:xfrm rot="0">
            <a:off x="472877" y="5262136"/>
            <a:ext cx="8412430" cy="4731933"/>
            <a:chOff x="0" y="0"/>
            <a:chExt cx="2215619" cy="1246270"/>
          </a:xfrm>
        </p:grpSpPr>
        <p:sp>
          <p:nvSpPr>
            <p:cNvPr name="Freeform 8" id="8"/>
            <p:cNvSpPr/>
            <p:nvPr/>
          </p:nvSpPr>
          <p:spPr>
            <a:xfrm flipH="false" flipV="false" rot="0">
              <a:off x="0" y="0"/>
              <a:ext cx="2215619" cy="1246270"/>
            </a:xfrm>
            <a:custGeom>
              <a:avLst/>
              <a:gdLst/>
              <a:ahLst/>
              <a:cxnLst/>
              <a:rect r="r" b="b" t="t" l="l"/>
              <a:pathLst>
                <a:path h="1246270" w="2215619">
                  <a:moveTo>
                    <a:pt x="34051" y="0"/>
                  </a:moveTo>
                  <a:lnTo>
                    <a:pt x="2181569" y="0"/>
                  </a:lnTo>
                  <a:cubicBezTo>
                    <a:pt x="2190599" y="0"/>
                    <a:pt x="2199260" y="3587"/>
                    <a:pt x="2205646" y="9973"/>
                  </a:cubicBezTo>
                  <a:cubicBezTo>
                    <a:pt x="2212032" y="16359"/>
                    <a:pt x="2215619" y="25020"/>
                    <a:pt x="2215619" y="34051"/>
                  </a:cubicBezTo>
                  <a:lnTo>
                    <a:pt x="2215619" y="1212219"/>
                  </a:lnTo>
                  <a:cubicBezTo>
                    <a:pt x="2215619" y="1231025"/>
                    <a:pt x="2200374" y="1246270"/>
                    <a:pt x="2181569" y="1246270"/>
                  </a:cubicBezTo>
                  <a:lnTo>
                    <a:pt x="34051" y="1246270"/>
                  </a:lnTo>
                  <a:cubicBezTo>
                    <a:pt x="25020" y="1246270"/>
                    <a:pt x="16359" y="1242683"/>
                    <a:pt x="9973" y="1236297"/>
                  </a:cubicBezTo>
                  <a:cubicBezTo>
                    <a:pt x="3587" y="1229911"/>
                    <a:pt x="0" y="1221250"/>
                    <a:pt x="0" y="1212219"/>
                  </a:cubicBezTo>
                  <a:lnTo>
                    <a:pt x="0" y="34051"/>
                  </a:lnTo>
                  <a:cubicBezTo>
                    <a:pt x="0" y="15245"/>
                    <a:pt x="15245" y="0"/>
                    <a:pt x="34051" y="0"/>
                  </a:cubicBezTo>
                  <a:close/>
                </a:path>
              </a:pathLst>
            </a:custGeom>
            <a:solidFill>
              <a:srgbClr val="000000">
                <a:alpha val="0"/>
              </a:srgbClr>
            </a:solidFill>
            <a:ln w="123825" cap="rnd">
              <a:solidFill>
                <a:srgbClr val="FFFFFF"/>
              </a:solidFill>
              <a:prstDash val="solid"/>
              <a:round/>
            </a:ln>
          </p:spPr>
        </p:sp>
        <p:sp>
          <p:nvSpPr>
            <p:cNvPr name="TextBox 9" id="9"/>
            <p:cNvSpPr txBox="true"/>
            <p:nvPr/>
          </p:nvSpPr>
          <p:spPr>
            <a:xfrm>
              <a:off x="0" y="-47625"/>
              <a:ext cx="2215619" cy="1293895"/>
            </a:xfrm>
            <a:prstGeom prst="rect">
              <a:avLst/>
            </a:prstGeom>
          </p:spPr>
          <p:txBody>
            <a:bodyPr anchor="ctr" rtlCol="false" tIns="50800" lIns="50800" bIns="50800" rIns="50800"/>
            <a:lstStyle/>
            <a:p>
              <a:pPr algn="ctr">
                <a:lnSpc>
                  <a:spcPts val="3359"/>
                </a:lnSpc>
              </a:pPr>
            </a:p>
          </p:txBody>
        </p:sp>
      </p:grpSp>
      <p:grpSp>
        <p:nvGrpSpPr>
          <p:cNvPr name="Group 10" id="10"/>
          <p:cNvGrpSpPr>
            <a:grpSpLocks noChangeAspect="true"/>
          </p:cNvGrpSpPr>
          <p:nvPr/>
        </p:nvGrpSpPr>
        <p:grpSpPr>
          <a:xfrm rot="0">
            <a:off x="9402693" y="241137"/>
            <a:ext cx="8412430" cy="4731933"/>
            <a:chOff x="0" y="0"/>
            <a:chExt cx="11289030" cy="6350000"/>
          </a:xfrm>
        </p:grpSpPr>
        <p:sp>
          <p:nvSpPr>
            <p:cNvPr name="Freeform 11" id="11"/>
            <p:cNvSpPr/>
            <p:nvPr/>
          </p:nvSpPr>
          <p:spPr>
            <a:xfrm flipH="false" flipV="false" rot="0">
              <a:off x="0" y="0"/>
              <a:ext cx="11287761" cy="6350000"/>
            </a:xfrm>
            <a:custGeom>
              <a:avLst/>
              <a:gdLst/>
              <a:ahLst/>
              <a:cxnLst/>
              <a:rect r="r" b="b" t="t" l="l"/>
              <a:pathLst>
                <a:path h="6350000" w="11287761">
                  <a:moveTo>
                    <a:pt x="0" y="5824220"/>
                  </a:moveTo>
                  <a:lnTo>
                    <a:pt x="0" y="525780"/>
                  </a:lnTo>
                  <a:cubicBezTo>
                    <a:pt x="0" y="234950"/>
                    <a:pt x="234950" y="0"/>
                    <a:pt x="525780" y="0"/>
                  </a:cubicBezTo>
                  <a:lnTo>
                    <a:pt x="10761980" y="0"/>
                  </a:lnTo>
                  <a:cubicBezTo>
                    <a:pt x="11052811" y="0"/>
                    <a:pt x="11287761" y="234950"/>
                    <a:pt x="11287761" y="525780"/>
                  </a:cubicBezTo>
                  <a:lnTo>
                    <a:pt x="11287761" y="5822950"/>
                  </a:lnTo>
                  <a:cubicBezTo>
                    <a:pt x="11287761" y="6113780"/>
                    <a:pt x="11052811" y="6348730"/>
                    <a:pt x="10761980" y="6348730"/>
                  </a:cubicBezTo>
                  <a:lnTo>
                    <a:pt x="525780" y="6348730"/>
                  </a:lnTo>
                  <a:cubicBezTo>
                    <a:pt x="236220" y="6350000"/>
                    <a:pt x="0" y="6115050"/>
                    <a:pt x="0" y="5824220"/>
                  </a:cubicBezTo>
                  <a:cubicBezTo>
                    <a:pt x="0" y="5824220"/>
                    <a:pt x="0" y="5824220"/>
                    <a:pt x="0" y="5824220"/>
                  </a:cubicBezTo>
                  <a:close/>
                </a:path>
              </a:pathLst>
            </a:custGeom>
            <a:blipFill>
              <a:blip r:embed="rId3"/>
              <a:stretch>
                <a:fillRect l="0" t="-44482" r="0" b="-122211"/>
              </a:stretch>
            </a:blipFill>
          </p:spPr>
        </p:sp>
      </p:grpSp>
      <p:grpSp>
        <p:nvGrpSpPr>
          <p:cNvPr name="Group 12" id="12"/>
          <p:cNvGrpSpPr/>
          <p:nvPr/>
        </p:nvGrpSpPr>
        <p:grpSpPr>
          <a:xfrm rot="0">
            <a:off x="9402693" y="241137"/>
            <a:ext cx="8412430" cy="4731933"/>
            <a:chOff x="0" y="0"/>
            <a:chExt cx="2215619" cy="1246270"/>
          </a:xfrm>
        </p:grpSpPr>
        <p:sp>
          <p:nvSpPr>
            <p:cNvPr name="Freeform 13" id="13"/>
            <p:cNvSpPr/>
            <p:nvPr/>
          </p:nvSpPr>
          <p:spPr>
            <a:xfrm flipH="false" flipV="false" rot="0">
              <a:off x="0" y="0"/>
              <a:ext cx="2215619" cy="1246270"/>
            </a:xfrm>
            <a:custGeom>
              <a:avLst/>
              <a:gdLst/>
              <a:ahLst/>
              <a:cxnLst/>
              <a:rect r="r" b="b" t="t" l="l"/>
              <a:pathLst>
                <a:path h="1246270" w="2215619">
                  <a:moveTo>
                    <a:pt x="34051" y="0"/>
                  </a:moveTo>
                  <a:lnTo>
                    <a:pt x="2181569" y="0"/>
                  </a:lnTo>
                  <a:cubicBezTo>
                    <a:pt x="2190599" y="0"/>
                    <a:pt x="2199260" y="3587"/>
                    <a:pt x="2205646" y="9973"/>
                  </a:cubicBezTo>
                  <a:cubicBezTo>
                    <a:pt x="2212032" y="16359"/>
                    <a:pt x="2215619" y="25020"/>
                    <a:pt x="2215619" y="34051"/>
                  </a:cubicBezTo>
                  <a:lnTo>
                    <a:pt x="2215619" y="1212219"/>
                  </a:lnTo>
                  <a:cubicBezTo>
                    <a:pt x="2215619" y="1231025"/>
                    <a:pt x="2200374" y="1246270"/>
                    <a:pt x="2181569" y="1246270"/>
                  </a:cubicBezTo>
                  <a:lnTo>
                    <a:pt x="34051" y="1246270"/>
                  </a:lnTo>
                  <a:cubicBezTo>
                    <a:pt x="25020" y="1246270"/>
                    <a:pt x="16359" y="1242683"/>
                    <a:pt x="9973" y="1236297"/>
                  </a:cubicBezTo>
                  <a:cubicBezTo>
                    <a:pt x="3587" y="1229911"/>
                    <a:pt x="0" y="1221250"/>
                    <a:pt x="0" y="1212219"/>
                  </a:cubicBezTo>
                  <a:lnTo>
                    <a:pt x="0" y="34051"/>
                  </a:lnTo>
                  <a:cubicBezTo>
                    <a:pt x="0" y="15245"/>
                    <a:pt x="15245" y="0"/>
                    <a:pt x="34051" y="0"/>
                  </a:cubicBezTo>
                  <a:close/>
                </a:path>
              </a:pathLst>
            </a:custGeom>
            <a:solidFill>
              <a:srgbClr val="000000">
                <a:alpha val="0"/>
              </a:srgbClr>
            </a:solidFill>
            <a:ln w="123825" cap="rnd">
              <a:solidFill>
                <a:srgbClr val="FFFFFF"/>
              </a:solidFill>
              <a:prstDash val="solid"/>
              <a:round/>
            </a:ln>
          </p:spPr>
        </p:sp>
        <p:sp>
          <p:nvSpPr>
            <p:cNvPr name="TextBox 14" id="14"/>
            <p:cNvSpPr txBox="true"/>
            <p:nvPr/>
          </p:nvSpPr>
          <p:spPr>
            <a:xfrm>
              <a:off x="0" y="-47625"/>
              <a:ext cx="2215619" cy="1293895"/>
            </a:xfrm>
            <a:prstGeom prst="rect">
              <a:avLst/>
            </a:prstGeom>
          </p:spPr>
          <p:txBody>
            <a:bodyPr anchor="ctr" rtlCol="false" tIns="50800" lIns="50800" bIns="50800" rIns="50800"/>
            <a:lstStyle/>
            <a:p>
              <a:pPr algn="ctr">
                <a:lnSpc>
                  <a:spcPts val="3359"/>
                </a:lnSpc>
              </a:pPr>
            </a:p>
          </p:txBody>
        </p:sp>
      </p:grpSp>
      <p:grpSp>
        <p:nvGrpSpPr>
          <p:cNvPr name="Group 15" id="15"/>
          <p:cNvGrpSpPr>
            <a:grpSpLocks noChangeAspect="true"/>
          </p:cNvGrpSpPr>
          <p:nvPr/>
        </p:nvGrpSpPr>
        <p:grpSpPr>
          <a:xfrm rot="0">
            <a:off x="9402693" y="5262136"/>
            <a:ext cx="8412430" cy="4731933"/>
            <a:chOff x="0" y="0"/>
            <a:chExt cx="11289030" cy="6350000"/>
          </a:xfrm>
        </p:grpSpPr>
        <p:sp>
          <p:nvSpPr>
            <p:cNvPr name="Freeform 16" id="16"/>
            <p:cNvSpPr/>
            <p:nvPr/>
          </p:nvSpPr>
          <p:spPr>
            <a:xfrm flipH="false" flipV="false" rot="0">
              <a:off x="0" y="0"/>
              <a:ext cx="11287761" cy="6350000"/>
            </a:xfrm>
            <a:custGeom>
              <a:avLst/>
              <a:gdLst/>
              <a:ahLst/>
              <a:cxnLst/>
              <a:rect r="r" b="b" t="t" l="l"/>
              <a:pathLst>
                <a:path h="6350000" w="11287761">
                  <a:moveTo>
                    <a:pt x="0" y="5824220"/>
                  </a:moveTo>
                  <a:lnTo>
                    <a:pt x="0" y="525780"/>
                  </a:lnTo>
                  <a:cubicBezTo>
                    <a:pt x="0" y="234950"/>
                    <a:pt x="234950" y="0"/>
                    <a:pt x="525780" y="0"/>
                  </a:cubicBezTo>
                  <a:lnTo>
                    <a:pt x="10761980" y="0"/>
                  </a:lnTo>
                  <a:cubicBezTo>
                    <a:pt x="11052811" y="0"/>
                    <a:pt x="11287761" y="234950"/>
                    <a:pt x="11287761" y="525780"/>
                  </a:cubicBezTo>
                  <a:lnTo>
                    <a:pt x="11287761" y="5822950"/>
                  </a:lnTo>
                  <a:cubicBezTo>
                    <a:pt x="11287761" y="6113780"/>
                    <a:pt x="11052811" y="6348730"/>
                    <a:pt x="10761980" y="6348730"/>
                  </a:cubicBezTo>
                  <a:lnTo>
                    <a:pt x="525780" y="6348730"/>
                  </a:lnTo>
                  <a:cubicBezTo>
                    <a:pt x="236220" y="6350000"/>
                    <a:pt x="0" y="6115050"/>
                    <a:pt x="0" y="5824220"/>
                  </a:cubicBezTo>
                  <a:cubicBezTo>
                    <a:pt x="0" y="5824220"/>
                    <a:pt x="0" y="5824220"/>
                    <a:pt x="0" y="5824220"/>
                  </a:cubicBezTo>
                  <a:close/>
                </a:path>
              </a:pathLst>
            </a:custGeom>
            <a:blipFill>
              <a:blip r:embed="rId4"/>
              <a:stretch>
                <a:fillRect l="0" t="-60903" r="0" b="-105789"/>
              </a:stretch>
            </a:blipFill>
          </p:spPr>
        </p:sp>
      </p:grpSp>
      <p:grpSp>
        <p:nvGrpSpPr>
          <p:cNvPr name="Group 17" id="17"/>
          <p:cNvGrpSpPr/>
          <p:nvPr/>
        </p:nvGrpSpPr>
        <p:grpSpPr>
          <a:xfrm rot="0">
            <a:off x="9402693" y="5262136"/>
            <a:ext cx="8412430" cy="4731933"/>
            <a:chOff x="0" y="0"/>
            <a:chExt cx="2215619" cy="1246270"/>
          </a:xfrm>
        </p:grpSpPr>
        <p:sp>
          <p:nvSpPr>
            <p:cNvPr name="Freeform 18" id="18"/>
            <p:cNvSpPr/>
            <p:nvPr/>
          </p:nvSpPr>
          <p:spPr>
            <a:xfrm flipH="false" flipV="false" rot="0">
              <a:off x="0" y="0"/>
              <a:ext cx="2215619" cy="1246270"/>
            </a:xfrm>
            <a:custGeom>
              <a:avLst/>
              <a:gdLst/>
              <a:ahLst/>
              <a:cxnLst/>
              <a:rect r="r" b="b" t="t" l="l"/>
              <a:pathLst>
                <a:path h="1246270" w="2215619">
                  <a:moveTo>
                    <a:pt x="34051" y="0"/>
                  </a:moveTo>
                  <a:lnTo>
                    <a:pt x="2181569" y="0"/>
                  </a:lnTo>
                  <a:cubicBezTo>
                    <a:pt x="2190599" y="0"/>
                    <a:pt x="2199260" y="3587"/>
                    <a:pt x="2205646" y="9973"/>
                  </a:cubicBezTo>
                  <a:cubicBezTo>
                    <a:pt x="2212032" y="16359"/>
                    <a:pt x="2215619" y="25020"/>
                    <a:pt x="2215619" y="34051"/>
                  </a:cubicBezTo>
                  <a:lnTo>
                    <a:pt x="2215619" y="1212219"/>
                  </a:lnTo>
                  <a:cubicBezTo>
                    <a:pt x="2215619" y="1231025"/>
                    <a:pt x="2200374" y="1246270"/>
                    <a:pt x="2181569" y="1246270"/>
                  </a:cubicBezTo>
                  <a:lnTo>
                    <a:pt x="34051" y="1246270"/>
                  </a:lnTo>
                  <a:cubicBezTo>
                    <a:pt x="25020" y="1246270"/>
                    <a:pt x="16359" y="1242683"/>
                    <a:pt x="9973" y="1236297"/>
                  </a:cubicBezTo>
                  <a:cubicBezTo>
                    <a:pt x="3587" y="1229911"/>
                    <a:pt x="0" y="1221250"/>
                    <a:pt x="0" y="1212219"/>
                  </a:cubicBezTo>
                  <a:lnTo>
                    <a:pt x="0" y="34051"/>
                  </a:lnTo>
                  <a:cubicBezTo>
                    <a:pt x="0" y="15245"/>
                    <a:pt x="15245" y="0"/>
                    <a:pt x="34051" y="0"/>
                  </a:cubicBezTo>
                  <a:close/>
                </a:path>
              </a:pathLst>
            </a:custGeom>
            <a:solidFill>
              <a:srgbClr val="000000">
                <a:alpha val="0"/>
              </a:srgbClr>
            </a:solidFill>
            <a:ln w="123825" cap="rnd">
              <a:solidFill>
                <a:srgbClr val="FFFFFF"/>
              </a:solidFill>
              <a:prstDash val="solid"/>
              <a:round/>
            </a:ln>
          </p:spPr>
        </p:sp>
        <p:sp>
          <p:nvSpPr>
            <p:cNvPr name="TextBox 19" id="19"/>
            <p:cNvSpPr txBox="true"/>
            <p:nvPr/>
          </p:nvSpPr>
          <p:spPr>
            <a:xfrm>
              <a:off x="0" y="-47625"/>
              <a:ext cx="2215619" cy="1293895"/>
            </a:xfrm>
            <a:prstGeom prst="rect">
              <a:avLst/>
            </a:prstGeom>
          </p:spPr>
          <p:txBody>
            <a:bodyPr anchor="ctr" rtlCol="false" tIns="50800" lIns="50800" bIns="50800" rIns="50800"/>
            <a:lstStyle/>
            <a:p>
              <a:pPr algn="ctr">
                <a:lnSpc>
                  <a:spcPts val="3359"/>
                </a:lnSpc>
              </a:pPr>
            </a:p>
          </p:txBody>
        </p:sp>
      </p:grpSp>
      <p:grpSp>
        <p:nvGrpSpPr>
          <p:cNvPr name="Group 20" id="20"/>
          <p:cNvGrpSpPr>
            <a:grpSpLocks noChangeAspect="true"/>
          </p:cNvGrpSpPr>
          <p:nvPr/>
        </p:nvGrpSpPr>
        <p:grpSpPr>
          <a:xfrm rot="0">
            <a:off x="6520516" y="2520315"/>
            <a:ext cx="5246968" cy="5246370"/>
            <a:chOff x="0" y="0"/>
            <a:chExt cx="6350013" cy="6349289"/>
          </a:xfrm>
        </p:grpSpPr>
        <p:sp>
          <p:nvSpPr>
            <p:cNvPr name="Freeform 21" id="21"/>
            <p:cNvSpPr/>
            <p:nvPr/>
          </p:nvSpPr>
          <p:spPr>
            <a:xfrm flipH="false" flipV="false" rot="0">
              <a:off x="-95250" y="-95136"/>
              <a:ext cx="6540525" cy="6539573"/>
            </a:xfrm>
            <a:custGeom>
              <a:avLst/>
              <a:gdLst/>
              <a:ahLst/>
              <a:cxnLst/>
              <a:rect r="r" b="b" t="t" l="l"/>
              <a:pathLst>
                <a:path h="6539573" w="6540525">
                  <a:moveTo>
                    <a:pt x="5684545" y="1101865"/>
                  </a:moveTo>
                  <a:cubicBezTo>
                    <a:pt x="5560364" y="886829"/>
                    <a:pt x="5335181" y="766521"/>
                    <a:pt x="5103533" y="766356"/>
                  </a:cubicBezTo>
                  <a:lnTo>
                    <a:pt x="5103571" y="766318"/>
                  </a:lnTo>
                  <a:cubicBezTo>
                    <a:pt x="4871923" y="766115"/>
                    <a:pt x="4646701" y="645821"/>
                    <a:pt x="4522559" y="430810"/>
                  </a:cubicBezTo>
                  <a:cubicBezTo>
                    <a:pt x="4337317" y="109919"/>
                    <a:pt x="3927030" y="0"/>
                    <a:pt x="3606140" y="185281"/>
                  </a:cubicBezTo>
                  <a:lnTo>
                    <a:pt x="3606089" y="185319"/>
                  </a:lnTo>
                  <a:lnTo>
                    <a:pt x="3606089" y="185115"/>
                  </a:lnTo>
                  <a:cubicBezTo>
                    <a:pt x="3406788" y="299936"/>
                    <a:pt x="3153854" y="309029"/>
                    <a:pt x="2939771" y="187630"/>
                  </a:cubicBezTo>
                  <a:cubicBezTo>
                    <a:pt x="2836743" y="126902"/>
                    <a:pt x="2719296" y="94958"/>
                    <a:pt x="2599703" y="95136"/>
                  </a:cubicBezTo>
                  <a:cubicBezTo>
                    <a:pt x="2351405" y="95136"/>
                    <a:pt x="2134641" y="230048"/>
                    <a:pt x="2018614" y="430568"/>
                  </a:cubicBezTo>
                  <a:lnTo>
                    <a:pt x="2018614" y="430530"/>
                  </a:lnTo>
                  <a:cubicBezTo>
                    <a:pt x="1902625" y="631012"/>
                    <a:pt x="1685811" y="765925"/>
                    <a:pt x="1437551" y="765925"/>
                  </a:cubicBezTo>
                  <a:cubicBezTo>
                    <a:pt x="1067029" y="765925"/>
                    <a:pt x="766686" y="1066267"/>
                    <a:pt x="766686" y="1436789"/>
                  </a:cubicBezTo>
                  <a:lnTo>
                    <a:pt x="766686" y="1436866"/>
                  </a:lnTo>
                  <a:lnTo>
                    <a:pt x="766483" y="1436789"/>
                  </a:lnTo>
                  <a:cubicBezTo>
                    <a:pt x="766280" y="1666672"/>
                    <a:pt x="647802" y="1890154"/>
                    <a:pt x="435902" y="2014906"/>
                  </a:cubicBezTo>
                  <a:cubicBezTo>
                    <a:pt x="331646" y="2073744"/>
                    <a:pt x="245134" y="2159541"/>
                    <a:pt x="185433" y="2263305"/>
                  </a:cubicBezTo>
                  <a:cubicBezTo>
                    <a:pt x="61277" y="2478367"/>
                    <a:pt x="69723" y="2733523"/>
                    <a:pt x="185395" y="2934246"/>
                  </a:cubicBezTo>
                  <a:lnTo>
                    <a:pt x="185357" y="2934246"/>
                  </a:lnTo>
                  <a:cubicBezTo>
                    <a:pt x="300939" y="3134932"/>
                    <a:pt x="309385" y="3390113"/>
                    <a:pt x="185230" y="3605149"/>
                  </a:cubicBezTo>
                  <a:cubicBezTo>
                    <a:pt x="0" y="3926002"/>
                    <a:pt x="109906" y="4336288"/>
                    <a:pt x="430797" y="4521569"/>
                  </a:cubicBezTo>
                  <a:lnTo>
                    <a:pt x="430835" y="4521607"/>
                  </a:lnTo>
                  <a:lnTo>
                    <a:pt x="430708" y="4521695"/>
                  </a:lnTo>
                  <a:cubicBezTo>
                    <a:pt x="631228" y="4637634"/>
                    <a:pt x="766077" y="4854448"/>
                    <a:pt x="766077" y="5102746"/>
                  </a:cubicBezTo>
                  <a:cubicBezTo>
                    <a:pt x="766077" y="5473268"/>
                    <a:pt x="1066419" y="5773611"/>
                    <a:pt x="1436929" y="5773611"/>
                  </a:cubicBezTo>
                  <a:cubicBezTo>
                    <a:pt x="1685239" y="5773611"/>
                    <a:pt x="1901965" y="5908497"/>
                    <a:pt x="2018030" y="6109018"/>
                  </a:cubicBezTo>
                  <a:cubicBezTo>
                    <a:pt x="2134019" y="6309449"/>
                    <a:pt x="2350821" y="6444425"/>
                    <a:pt x="2599093" y="6444425"/>
                  </a:cubicBezTo>
                  <a:cubicBezTo>
                    <a:pt x="2718685" y="6444579"/>
                    <a:pt x="2836127" y="6412633"/>
                    <a:pt x="2939161" y="6351918"/>
                  </a:cubicBezTo>
                  <a:cubicBezTo>
                    <a:pt x="3153194" y="6230544"/>
                    <a:pt x="3406191" y="6239637"/>
                    <a:pt x="3605479" y="6354496"/>
                  </a:cubicBezTo>
                  <a:lnTo>
                    <a:pt x="3605479" y="6354255"/>
                  </a:lnTo>
                  <a:lnTo>
                    <a:pt x="3605517" y="6354331"/>
                  </a:lnTo>
                  <a:cubicBezTo>
                    <a:pt x="3926408" y="6539573"/>
                    <a:pt x="4336694" y="6429617"/>
                    <a:pt x="4521987" y="6108764"/>
                  </a:cubicBezTo>
                  <a:cubicBezTo>
                    <a:pt x="4646130" y="5893766"/>
                    <a:pt x="4871314" y="5773446"/>
                    <a:pt x="5102961" y="5773281"/>
                  </a:cubicBezTo>
                  <a:lnTo>
                    <a:pt x="5102911" y="5773192"/>
                  </a:lnTo>
                  <a:cubicBezTo>
                    <a:pt x="5334558" y="5773027"/>
                    <a:pt x="5559780" y="5652707"/>
                    <a:pt x="5683885" y="5437709"/>
                  </a:cubicBezTo>
                  <a:cubicBezTo>
                    <a:pt x="5745010" y="5331855"/>
                    <a:pt x="5774017" y="5216234"/>
                    <a:pt x="5773890" y="5102213"/>
                  </a:cubicBezTo>
                  <a:lnTo>
                    <a:pt x="5773979" y="5102290"/>
                  </a:lnTo>
                  <a:cubicBezTo>
                    <a:pt x="5774182" y="4878846"/>
                    <a:pt x="5886145" y="4661358"/>
                    <a:pt x="6087059" y="4534828"/>
                  </a:cubicBezTo>
                  <a:cubicBezTo>
                    <a:pt x="6195364" y="4477881"/>
                    <a:pt x="6289357" y="4390620"/>
                    <a:pt x="6355029" y="4276866"/>
                  </a:cubicBezTo>
                  <a:cubicBezTo>
                    <a:pt x="6479222" y="4061753"/>
                    <a:pt x="6470777" y="3806572"/>
                    <a:pt x="6355118" y="3605886"/>
                  </a:cubicBezTo>
                  <a:lnTo>
                    <a:pt x="6355156" y="3605886"/>
                  </a:lnTo>
                  <a:cubicBezTo>
                    <a:pt x="6239535" y="3405201"/>
                    <a:pt x="6231077" y="3150020"/>
                    <a:pt x="6355245" y="2934971"/>
                  </a:cubicBezTo>
                  <a:cubicBezTo>
                    <a:pt x="6540525" y="2614080"/>
                    <a:pt x="6430568" y="2203832"/>
                    <a:pt x="6109677" y="2018552"/>
                  </a:cubicBezTo>
                  <a:lnTo>
                    <a:pt x="6109627" y="2018501"/>
                  </a:lnTo>
                  <a:lnTo>
                    <a:pt x="6109754" y="2018463"/>
                  </a:lnTo>
                  <a:cubicBezTo>
                    <a:pt x="5910847" y="1903375"/>
                    <a:pt x="5776557" y="1689088"/>
                    <a:pt x="5774436" y="1443267"/>
                  </a:cubicBezTo>
                  <a:cubicBezTo>
                    <a:pt x="5775604" y="1327265"/>
                    <a:pt x="5746686" y="1209536"/>
                    <a:pt x="5684545" y="1101865"/>
                  </a:cubicBezTo>
                </a:path>
              </a:pathLst>
            </a:custGeom>
            <a:blipFill>
              <a:blip r:embed="rId5"/>
              <a:stretch>
                <a:fillRect l="-25038" t="0" r="-25038" b="0"/>
              </a:stretch>
            </a:blipFill>
          </p:spPr>
        </p:sp>
      </p:grpSp>
      <p:grpSp>
        <p:nvGrpSpPr>
          <p:cNvPr name="Group 22" id="22"/>
          <p:cNvGrpSpPr/>
          <p:nvPr/>
        </p:nvGrpSpPr>
        <p:grpSpPr>
          <a:xfrm rot="-884203">
            <a:off x="6063661" y="2063161"/>
            <a:ext cx="6160678" cy="6160678"/>
            <a:chOff x="0" y="0"/>
            <a:chExt cx="812800" cy="812800"/>
          </a:xfrm>
        </p:grpSpPr>
        <p:sp>
          <p:nvSpPr>
            <p:cNvPr name="Freeform 23" id="23"/>
            <p:cNvSpPr/>
            <p:nvPr/>
          </p:nvSpPr>
          <p:spPr>
            <a:xfrm flipH="false" flipV="false" rot="0">
              <a:off x="35531" y="35531"/>
              <a:ext cx="741739" cy="741739"/>
            </a:xfrm>
            <a:custGeom>
              <a:avLst/>
              <a:gdLst/>
              <a:ahLst/>
              <a:cxnLst/>
              <a:rect r="r" b="b" t="t" l="l"/>
              <a:pathLst>
                <a:path h="741739" w="741739">
                  <a:moveTo>
                    <a:pt x="410313" y="20462"/>
                  </a:moveTo>
                  <a:lnTo>
                    <a:pt x="410314" y="20462"/>
                  </a:lnTo>
                  <a:cubicBezTo>
                    <a:pt x="433157" y="52889"/>
                    <a:pt x="475917" y="64347"/>
                    <a:pt x="511913" y="47686"/>
                  </a:cubicBezTo>
                  <a:lnTo>
                    <a:pt x="511913" y="47686"/>
                  </a:lnTo>
                  <a:cubicBezTo>
                    <a:pt x="526155" y="41094"/>
                    <a:pt x="542713" y="41840"/>
                    <a:pt x="556304" y="49687"/>
                  </a:cubicBezTo>
                  <a:cubicBezTo>
                    <a:pt x="569895" y="57533"/>
                    <a:pt x="578820" y="71500"/>
                    <a:pt x="580232" y="87129"/>
                  </a:cubicBezTo>
                  <a:lnTo>
                    <a:pt x="580232" y="87129"/>
                  </a:lnTo>
                  <a:cubicBezTo>
                    <a:pt x="583802" y="126634"/>
                    <a:pt x="615104" y="157936"/>
                    <a:pt x="654609" y="161506"/>
                  </a:cubicBezTo>
                  <a:lnTo>
                    <a:pt x="654609" y="161506"/>
                  </a:lnTo>
                  <a:cubicBezTo>
                    <a:pt x="670238" y="162918"/>
                    <a:pt x="684205" y="171843"/>
                    <a:pt x="692051" y="185434"/>
                  </a:cubicBezTo>
                  <a:cubicBezTo>
                    <a:pt x="699898" y="199025"/>
                    <a:pt x="700644" y="215583"/>
                    <a:pt x="694052" y="229825"/>
                  </a:cubicBezTo>
                  <a:lnTo>
                    <a:pt x="694052" y="229825"/>
                  </a:lnTo>
                  <a:cubicBezTo>
                    <a:pt x="677391" y="265821"/>
                    <a:pt x="688849" y="308581"/>
                    <a:pt x="721276" y="331424"/>
                  </a:cubicBezTo>
                  <a:lnTo>
                    <a:pt x="721276" y="331425"/>
                  </a:lnTo>
                  <a:cubicBezTo>
                    <a:pt x="734106" y="340463"/>
                    <a:pt x="741738" y="355176"/>
                    <a:pt x="741738" y="370869"/>
                  </a:cubicBezTo>
                  <a:cubicBezTo>
                    <a:pt x="741738" y="386562"/>
                    <a:pt x="734106" y="401275"/>
                    <a:pt x="721276" y="410313"/>
                  </a:cubicBezTo>
                  <a:lnTo>
                    <a:pt x="721276" y="410314"/>
                  </a:lnTo>
                  <a:cubicBezTo>
                    <a:pt x="688849" y="433157"/>
                    <a:pt x="677391" y="475917"/>
                    <a:pt x="694052" y="511913"/>
                  </a:cubicBezTo>
                  <a:lnTo>
                    <a:pt x="694052" y="511913"/>
                  </a:lnTo>
                  <a:cubicBezTo>
                    <a:pt x="700644" y="526155"/>
                    <a:pt x="699898" y="542713"/>
                    <a:pt x="692051" y="556304"/>
                  </a:cubicBezTo>
                  <a:cubicBezTo>
                    <a:pt x="684205" y="569895"/>
                    <a:pt x="670238" y="578820"/>
                    <a:pt x="654609" y="580232"/>
                  </a:cubicBezTo>
                  <a:lnTo>
                    <a:pt x="654609" y="580232"/>
                  </a:lnTo>
                  <a:cubicBezTo>
                    <a:pt x="615104" y="583802"/>
                    <a:pt x="583802" y="615104"/>
                    <a:pt x="580232" y="654609"/>
                  </a:cubicBezTo>
                  <a:lnTo>
                    <a:pt x="580232" y="654609"/>
                  </a:lnTo>
                  <a:cubicBezTo>
                    <a:pt x="578820" y="670238"/>
                    <a:pt x="569895" y="684205"/>
                    <a:pt x="556304" y="692051"/>
                  </a:cubicBezTo>
                  <a:cubicBezTo>
                    <a:pt x="542713" y="699898"/>
                    <a:pt x="526155" y="700644"/>
                    <a:pt x="511913" y="694052"/>
                  </a:cubicBezTo>
                  <a:lnTo>
                    <a:pt x="511913" y="694052"/>
                  </a:lnTo>
                  <a:cubicBezTo>
                    <a:pt x="475917" y="677391"/>
                    <a:pt x="433157" y="688849"/>
                    <a:pt x="410314" y="721276"/>
                  </a:cubicBezTo>
                  <a:lnTo>
                    <a:pt x="410313" y="721276"/>
                  </a:lnTo>
                  <a:cubicBezTo>
                    <a:pt x="401275" y="734106"/>
                    <a:pt x="386562" y="741738"/>
                    <a:pt x="370869" y="741738"/>
                  </a:cubicBezTo>
                  <a:cubicBezTo>
                    <a:pt x="355176" y="741738"/>
                    <a:pt x="340463" y="734106"/>
                    <a:pt x="331425" y="721276"/>
                  </a:cubicBezTo>
                  <a:lnTo>
                    <a:pt x="331424" y="721276"/>
                  </a:lnTo>
                  <a:cubicBezTo>
                    <a:pt x="308581" y="688849"/>
                    <a:pt x="265821" y="677391"/>
                    <a:pt x="229825" y="694052"/>
                  </a:cubicBezTo>
                  <a:lnTo>
                    <a:pt x="229825" y="694052"/>
                  </a:lnTo>
                  <a:cubicBezTo>
                    <a:pt x="215583" y="700644"/>
                    <a:pt x="199025" y="699898"/>
                    <a:pt x="185434" y="692051"/>
                  </a:cubicBezTo>
                  <a:cubicBezTo>
                    <a:pt x="171843" y="684205"/>
                    <a:pt x="162918" y="670238"/>
                    <a:pt x="161506" y="654609"/>
                  </a:cubicBezTo>
                  <a:lnTo>
                    <a:pt x="161506" y="654609"/>
                  </a:lnTo>
                  <a:cubicBezTo>
                    <a:pt x="157936" y="615104"/>
                    <a:pt x="126634" y="583802"/>
                    <a:pt x="87129" y="580232"/>
                  </a:cubicBezTo>
                  <a:lnTo>
                    <a:pt x="87129" y="580232"/>
                  </a:lnTo>
                  <a:cubicBezTo>
                    <a:pt x="71500" y="578820"/>
                    <a:pt x="57533" y="569895"/>
                    <a:pt x="49687" y="556304"/>
                  </a:cubicBezTo>
                  <a:cubicBezTo>
                    <a:pt x="41840" y="542713"/>
                    <a:pt x="41094" y="526155"/>
                    <a:pt x="47686" y="511913"/>
                  </a:cubicBezTo>
                  <a:lnTo>
                    <a:pt x="47686" y="511913"/>
                  </a:lnTo>
                  <a:cubicBezTo>
                    <a:pt x="64347" y="475917"/>
                    <a:pt x="52889" y="433157"/>
                    <a:pt x="20462" y="410314"/>
                  </a:cubicBezTo>
                  <a:lnTo>
                    <a:pt x="20462" y="410313"/>
                  </a:lnTo>
                  <a:cubicBezTo>
                    <a:pt x="7632" y="401275"/>
                    <a:pt x="0" y="386562"/>
                    <a:pt x="0" y="370869"/>
                  </a:cubicBezTo>
                  <a:cubicBezTo>
                    <a:pt x="0" y="355176"/>
                    <a:pt x="7632" y="340463"/>
                    <a:pt x="20462" y="331425"/>
                  </a:cubicBezTo>
                  <a:lnTo>
                    <a:pt x="20462" y="331424"/>
                  </a:lnTo>
                  <a:cubicBezTo>
                    <a:pt x="52889" y="308581"/>
                    <a:pt x="64347" y="265821"/>
                    <a:pt x="47686" y="229825"/>
                  </a:cubicBezTo>
                  <a:lnTo>
                    <a:pt x="47686" y="229825"/>
                  </a:lnTo>
                  <a:cubicBezTo>
                    <a:pt x="41094" y="215583"/>
                    <a:pt x="41840" y="199025"/>
                    <a:pt x="49687" y="185434"/>
                  </a:cubicBezTo>
                  <a:cubicBezTo>
                    <a:pt x="57533" y="171843"/>
                    <a:pt x="71500" y="162918"/>
                    <a:pt x="87129" y="161506"/>
                  </a:cubicBezTo>
                  <a:lnTo>
                    <a:pt x="87129" y="161506"/>
                  </a:lnTo>
                  <a:cubicBezTo>
                    <a:pt x="126634" y="157936"/>
                    <a:pt x="157936" y="126634"/>
                    <a:pt x="161506" y="87129"/>
                  </a:cubicBezTo>
                  <a:lnTo>
                    <a:pt x="161506" y="87129"/>
                  </a:lnTo>
                  <a:cubicBezTo>
                    <a:pt x="162918" y="71500"/>
                    <a:pt x="171843" y="57533"/>
                    <a:pt x="185434" y="49687"/>
                  </a:cubicBezTo>
                  <a:cubicBezTo>
                    <a:pt x="199025" y="41840"/>
                    <a:pt x="215583" y="41094"/>
                    <a:pt x="229825" y="47686"/>
                  </a:cubicBezTo>
                  <a:lnTo>
                    <a:pt x="229825" y="47686"/>
                  </a:lnTo>
                  <a:cubicBezTo>
                    <a:pt x="265821" y="64347"/>
                    <a:pt x="308581" y="52889"/>
                    <a:pt x="331424" y="20462"/>
                  </a:cubicBezTo>
                  <a:lnTo>
                    <a:pt x="331425" y="20462"/>
                  </a:lnTo>
                  <a:cubicBezTo>
                    <a:pt x="340463" y="7632"/>
                    <a:pt x="355176" y="0"/>
                    <a:pt x="370869" y="0"/>
                  </a:cubicBezTo>
                  <a:cubicBezTo>
                    <a:pt x="386562" y="0"/>
                    <a:pt x="401275" y="7632"/>
                    <a:pt x="410313" y="20462"/>
                  </a:cubicBezTo>
                  <a:close/>
                </a:path>
              </a:pathLst>
            </a:custGeom>
            <a:solidFill>
              <a:srgbClr val="000000">
                <a:alpha val="0"/>
              </a:srgbClr>
            </a:solidFill>
            <a:ln w="123825" cap="rnd">
              <a:solidFill>
                <a:srgbClr val="FFFFFF"/>
              </a:solidFill>
              <a:prstDash val="solid"/>
              <a:round/>
            </a:ln>
          </p:spPr>
        </p:sp>
        <p:sp>
          <p:nvSpPr>
            <p:cNvPr name="TextBox 24" id="24"/>
            <p:cNvSpPr txBox="true"/>
            <p:nvPr/>
          </p:nvSpPr>
          <p:spPr>
            <a:xfrm>
              <a:off x="127000" y="79375"/>
              <a:ext cx="558800" cy="606425"/>
            </a:xfrm>
            <a:prstGeom prst="rect">
              <a:avLst/>
            </a:prstGeom>
          </p:spPr>
          <p:txBody>
            <a:bodyPr anchor="ctr" rtlCol="false" tIns="50800" lIns="50800" bIns="50800" rIns="50800"/>
            <a:lstStyle/>
            <a:p>
              <a:pPr algn="ctr">
                <a:lnSpc>
                  <a:spcPts val="3359"/>
                </a:lnSpc>
              </a:pPr>
            </a:p>
          </p:txBody>
        </p:sp>
      </p:grpSp>
      <p:sp>
        <p:nvSpPr>
          <p:cNvPr name="TextBox 25" id="25"/>
          <p:cNvSpPr txBox="true"/>
          <p:nvPr/>
        </p:nvSpPr>
        <p:spPr>
          <a:xfrm rot="0">
            <a:off x="1795151" y="1552369"/>
            <a:ext cx="6102389" cy="2280919"/>
          </a:xfrm>
          <a:prstGeom prst="rect">
            <a:avLst/>
          </a:prstGeom>
        </p:spPr>
        <p:txBody>
          <a:bodyPr anchor="t" rtlCol="false" tIns="0" lIns="0" bIns="0" rIns="0">
            <a:spAutoFit/>
          </a:bodyPr>
          <a:lstStyle/>
          <a:p>
            <a:pPr algn="ctr">
              <a:lnSpc>
                <a:spcPts val="8799"/>
              </a:lnSpc>
            </a:pPr>
            <a:r>
              <a:rPr lang="en-US" sz="8799">
                <a:solidFill>
                  <a:srgbClr val="3893E6"/>
                </a:solidFill>
                <a:latin typeface="Genty"/>
              </a:rPr>
              <a:t>Gallery</a:t>
            </a:r>
          </a:p>
          <a:p>
            <a:pPr algn="ctr">
              <a:lnSpc>
                <a:spcPts val="8799"/>
              </a:lnSpc>
            </a:pPr>
            <a:r>
              <a:rPr lang="en-US" sz="8799">
                <a:solidFill>
                  <a:srgbClr val="3893E6"/>
                </a:solidFill>
                <a:latin typeface="Genty"/>
              </a:rPr>
              <a:t>Image</a:t>
            </a:r>
          </a:p>
        </p:txBody>
      </p:sp>
    </p:spTree>
  </p:cSld>
  <p:clrMapOvr>
    <a:masterClrMapping/>
  </p:clrMapOvr>
  <p:transition spd="slow">
    <p:push dir="l"/>
  </p:transition>
</p:sld>
</file>

<file path=ppt/slides/slide13.xml><?xml version="1.0" encoding="utf-8"?>
<p:sld xmlns:p="http://schemas.openxmlformats.org/presentationml/2006/main" xmlns:a="http://schemas.openxmlformats.org/drawingml/2006/main" xmlns:r="http://schemas.openxmlformats.org/officeDocument/2006/relationships">
  <p:cSld>
    <p:bg>
      <p:bgPr>
        <a:solidFill>
          <a:srgbClr val="233B8F"/>
        </a:solidFill>
      </p:bgPr>
    </p:bg>
    <p:spTree>
      <p:nvGrpSpPr>
        <p:cNvPr id="1" name=""/>
        <p:cNvGrpSpPr/>
        <p:nvPr/>
      </p:nvGrpSpPr>
      <p:grpSpPr>
        <a:xfrm>
          <a:off x="0" y="0"/>
          <a:ext cx="0" cy="0"/>
          <a:chOff x="0" y="0"/>
          <a:chExt cx="0" cy="0"/>
        </a:xfrm>
      </p:grpSpPr>
      <p:grpSp>
        <p:nvGrpSpPr>
          <p:cNvPr name="Group 2" id="2"/>
          <p:cNvGrpSpPr/>
          <p:nvPr/>
        </p:nvGrpSpPr>
        <p:grpSpPr>
          <a:xfrm rot="0">
            <a:off x="518311" y="1457637"/>
            <a:ext cx="17251378" cy="8275484"/>
            <a:chOff x="0" y="0"/>
            <a:chExt cx="4274726" cy="2050586"/>
          </a:xfrm>
        </p:grpSpPr>
        <p:sp>
          <p:nvSpPr>
            <p:cNvPr name="Freeform 3" id="3"/>
            <p:cNvSpPr/>
            <p:nvPr/>
          </p:nvSpPr>
          <p:spPr>
            <a:xfrm flipH="false" flipV="false" rot="0">
              <a:off x="0" y="0"/>
              <a:ext cx="4274726" cy="2050585"/>
            </a:xfrm>
            <a:custGeom>
              <a:avLst/>
              <a:gdLst/>
              <a:ahLst/>
              <a:cxnLst/>
              <a:rect r="r" b="b" t="t" l="l"/>
              <a:pathLst>
                <a:path h="2050585" w="4274726">
                  <a:moveTo>
                    <a:pt x="24234" y="0"/>
                  </a:moveTo>
                  <a:lnTo>
                    <a:pt x="4250492" y="0"/>
                  </a:lnTo>
                  <a:cubicBezTo>
                    <a:pt x="4263876" y="0"/>
                    <a:pt x="4274726" y="10850"/>
                    <a:pt x="4274726" y="24234"/>
                  </a:cubicBezTo>
                  <a:lnTo>
                    <a:pt x="4274726" y="2026352"/>
                  </a:lnTo>
                  <a:cubicBezTo>
                    <a:pt x="4274726" y="2039736"/>
                    <a:pt x="4263876" y="2050585"/>
                    <a:pt x="4250492" y="2050585"/>
                  </a:cubicBezTo>
                  <a:lnTo>
                    <a:pt x="24234" y="2050585"/>
                  </a:lnTo>
                  <a:cubicBezTo>
                    <a:pt x="17806" y="2050585"/>
                    <a:pt x="11643" y="2048032"/>
                    <a:pt x="7098" y="2043488"/>
                  </a:cubicBezTo>
                  <a:cubicBezTo>
                    <a:pt x="2553" y="2038943"/>
                    <a:pt x="0" y="2032779"/>
                    <a:pt x="0" y="2026352"/>
                  </a:cubicBezTo>
                  <a:lnTo>
                    <a:pt x="0" y="24234"/>
                  </a:lnTo>
                  <a:cubicBezTo>
                    <a:pt x="0" y="10850"/>
                    <a:pt x="10850" y="0"/>
                    <a:pt x="24234" y="0"/>
                  </a:cubicBezTo>
                  <a:close/>
                </a:path>
              </a:pathLst>
            </a:custGeom>
            <a:solidFill>
              <a:srgbClr val="ED6B86"/>
            </a:solidFill>
            <a:ln w="123825" cap="rnd">
              <a:solidFill>
                <a:srgbClr val="FFFFFF"/>
              </a:solidFill>
              <a:prstDash val="solid"/>
              <a:round/>
            </a:ln>
          </p:spPr>
        </p:sp>
        <p:sp>
          <p:nvSpPr>
            <p:cNvPr name="TextBox 4" id="4"/>
            <p:cNvSpPr txBox="true"/>
            <p:nvPr/>
          </p:nvSpPr>
          <p:spPr>
            <a:xfrm>
              <a:off x="0" y="-47625"/>
              <a:ext cx="4274726" cy="2098211"/>
            </a:xfrm>
            <a:prstGeom prst="rect">
              <a:avLst/>
            </a:prstGeom>
          </p:spPr>
          <p:txBody>
            <a:bodyPr anchor="ctr" rtlCol="false" tIns="53995" lIns="53995" bIns="53995" rIns="53995"/>
            <a:lstStyle/>
            <a:p>
              <a:pPr algn="ctr">
                <a:lnSpc>
                  <a:spcPts val="3359"/>
                </a:lnSpc>
              </a:pPr>
            </a:p>
          </p:txBody>
        </p:sp>
      </p:grpSp>
      <p:grpSp>
        <p:nvGrpSpPr>
          <p:cNvPr name="Group 5" id="5"/>
          <p:cNvGrpSpPr/>
          <p:nvPr/>
        </p:nvGrpSpPr>
        <p:grpSpPr>
          <a:xfrm rot="0">
            <a:off x="372114" y="965207"/>
            <a:ext cx="17543772" cy="1709675"/>
            <a:chOff x="0" y="0"/>
            <a:chExt cx="4620582" cy="450285"/>
          </a:xfrm>
        </p:grpSpPr>
        <p:sp>
          <p:nvSpPr>
            <p:cNvPr name="Freeform 6" id="6"/>
            <p:cNvSpPr/>
            <p:nvPr/>
          </p:nvSpPr>
          <p:spPr>
            <a:xfrm flipH="false" flipV="false" rot="0">
              <a:off x="5364" y="0"/>
              <a:ext cx="4609855" cy="450285"/>
            </a:xfrm>
            <a:custGeom>
              <a:avLst/>
              <a:gdLst/>
              <a:ahLst/>
              <a:cxnLst/>
              <a:rect r="r" b="b" t="t" l="l"/>
              <a:pathLst>
                <a:path h="450285" w="4609855">
                  <a:moveTo>
                    <a:pt x="4393484" y="0"/>
                  </a:moveTo>
                  <a:lnTo>
                    <a:pt x="216370" y="0"/>
                  </a:lnTo>
                  <a:cubicBezTo>
                    <a:pt x="204571" y="0"/>
                    <a:pt x="193324" y="5000"/>
                    <a:pt x="185418" y="13759"/>
                  </a:cubicBezTo>
                  <a:lnTo>
                    <a:pt x="7054" y="211383"/>
                  </a:lnTo>
                  <a:cubicBezTo>
                    <a:pt x="0" y="219200"/>
                    <a:pt x="0" y="231085"/>
                    <a:pt x="7054" y="238901"/>
                  </a:cubicBezTo>
                  <a:lnTo>
                    <a:pt x="185418" y="436526"/>
                  </a:lnTo>
                  <a:cubicBezTo>
                    <a:pt x="193324" y="445285"/>
                    <a:pt x="204571" y="450285"/>
                    <a:pt x="216370" y="450285"/>
                  </a:cubicBezTo>
                  <a:lnTo>
                    <a:pt x="4393484" y="450285"/>
                  </a:lnTo>
                  <a:cubicBezTo>
                    <a:pt x="4405283" y="450285"/>
                    <a:pt x="4416530" y="445285"/>
                    <a:pt x="4424436" y="436526"/>
                  </a:cubicBezTo>
                  <a:lnTo>
                    <a:pt x="4602800" y="238901"/>
                  </a:lnTo>
                  <a:cubicBezTo>
                    <a:pt x="4609854" y="231085"/>
                    <a:pt x="4609854" y="219200"/>
                    <a:pt x="4602800" y="211383"/>
                  </a:cubicBezTo>
                  <a:lnTo>
                    <a:pt x="4424436" y="13759"/>
                  </a:lnTo>
                  <a:cubicBezTo>
                    <a:pt x="4416530" y="5000"/>
                    <a:pt x="4405283" y="0"/>
                    <a:pt x="4393484" y="0"/>
                  </a:cubicBezTo>
                  <a:close/>
                </a:path>
              </a:pathLst>
            </a:custGeom>
            <a:solidFill>
              <a:srgbClr val="233B8F"/>
            </a:solidFill>
            <a:ln w="123825" cap="rnd">
              <a:solidFill>
                <a:srgbClr val="FFFFFF"/>
              </a:solidFill>
              <a:prstDash val="solid"/>
              <a:round/>
            </a:ln>
          </p:spPr>
        </p:sp>
        <p:sp>
          <p:nvSpPr>
            <p:cNvPr name="TextBox 7" id="7"/>
            <p:cNvSpPr txBox="true"/>
            <p:nvPr/>
          </p:nvSpPr>
          <p:spPr>
            <a:xfrm>
              <a:off x="152400" y="-47625"/>
              <a:ext cx="4315782" cy="497910"/>
            </a:xfrm>
            <a:prstGeom prst="rect">
              <a:avLst/>
            </a:prstGeom>
          </p:spPr>
          <p:txBody>
            <a:bodyPr anchor="ctr" rtlCol="false" tIns="50800" lIns="50800" bIns="50800" rIns="50800"/>
            <a:lstStyle/>
            <a:p>
              <a:pPr algn="ctr">
                <a:lnSpc>
                  <a:spcPts val="3359"/>
                </a:lnSpc>
              </a:pPr>
            </a:p>
          </p:txBody>
        </p:sp>
      </p:grpSp>
      <p:grpSp>
        <p:nvGrpSpPr>
          <p:cNvPr name="Group 8" id="8"/>
          <p:cNvGrpSpPr/>
          <p:nvPr/>
        </p:nvGrpSpPr>
        <p:grpSpPr>
          <a:xfrm rot="0">
            <a:off x="2289346" y="3101892"/>
            <a:ext cx="3041879" cy="4491982"/>
            <a:chOff x="0" y="0"/>
            <a:chExt cx="4055839" cy="5989309"/>
          </a:xfrm>
        </p:grpSpPr>
        <p:pic>
          <p:nvPicPr>
            <p:cNvPr name="Picture 9" id="9"/>
            <p:cNvPicPr>
              <a:picLocks noChangeAspect="true"/>
            </p:cNvPicPr>
            <p:nvPr/>
          </p:nvPicPr>
          <p:blipFill>
            <a:blip r:embed="rId2"/>
            <a:srcRect l="0" t="776" r="0" b="776"/>
            <a:stretch>
              <a:fillRect/>
            </a:stretch>
          </p:blipFill>
          <p:spPr>
            <a:xfrm flipH="false" flipV="false">
              <a:off x="0" y="0"/>
              <a:ext cx="4055839" cy="5989309"/>
            </a:xfrm>
            <a:prstGeom prst="rect">
              <a:avLst/>
            </a:prstGeom>
          </p:spPr>
        </p:pic>
      </p:grpSp>
      <p:sp>
        <p:nvSpPr>
          <p:cNvPr name="Freeform 10" id="10"/>
          <p:cNvSpPr/>
          <p:nvPr/>
        </p:nvSpPr>
        <p:spPr>
          <a:xfrm flipH="false" flipV="false" rot="0">
            <a:off x="2074480" y="2927793"/>
            <a:ext cx="3486641" cy="5211012"/>
          </a:xfrm>
          <a:custGeom>
            <a:avLst/>
            <a:gdLst/>
            <a:ahLst/>
            <a:cxnLst/>
            <a:rect r="r" b="b" t="t" l="l"/>
            <a:pathLst>
              <a:path h="5211012" w="3486641">
                <a:moveTo>
                  <a:pt x="0" y="0"/>
                </a:moveTo>
                <a:lnTo>
                  <a:pt x="3486640" y="0"/>
                </a:lnTo>
                <a:lnTo>
                  <a:pt x="3486640" y="5211012"/>
                </a:lnTo>
                <a:lnTo>
                  <a:pt x="0" y="5211012"/>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grpSp>
        <p:nvGrpSpPr>
          <p:cNvPr name="Group 11" id="11"/>
          <p:cNvGrpSpPr/>
          <p:nvPr/>
        </p:nvGrpSpPr>
        <p:grpSpPr>
          <a:xfrm rot="0">
            <a:off x="7624244" y="3101892"/>
            <a:ext cx="3041879" cy="4491982"/>
            <a:chOff x="0" y="0"/>
            <a:chExt cx="4055839" cy="5989309"/>
          </a:xfrm>
        </p:grpSpPr>
        <p:pic>
          <p:nvPicPr>
            <p:cNvPr name="Picture 12" id="12"/>
            <p:cNvPicPr>
              <a:picLocks noChangeAspect="true"/>
            </p:cNvPicPr>
            <p:nvPr/>
          </p:nvPicPr>
          <p:blipFill>
            <a:blip r:embed="rId5"/>
            <a:srcRect l="0" t="807" r="0" b="807"/>
            <a:stretch>
              <a:fillRect/>
            </a:stretch>
          </p:blipFill>
          <p:spPr>
            <a:xfrm flipH="false" flipV="false">
              <a:off x="0" y="0"/>
              <a:ext cx="4055839" cy="5989309"/>
            </a:xfrm>
            <a:prstGeom prst="rect">
              <a:avLst/>
            </a:prstGeom>
          </p:spPr>
        </p:pic>
      </p:grpSp>
      <p:sp>
        <p:nvSpPr>
          <p:cNvPr name="Freeform 13" id="13"/>
          <p:cNvSpPr/>
          <p:nvPr/>
        </p:nvSpPr>
        <p:spPr>
          <a:xfrm flipH="false" flipV="false" rot="0">
            <a:off x="7411338" y="2927793"/>
            <a:ext cx="3477166" cy="5211012"/>
          </a:xfrm>
          <a:custGeom>
            <a:avLst/>
            <a:gdLst/>
            <a:ahLst/>
            <a:cxnLst/>
            <a:rect r="r" b="b" t="t" l="l"/>
            <a:pathLst>
              <a:path h="5211012" w="3477166">
                <a:moveTo>
                  <a:pt x="0" y="0"/>
                </a:moveTo>
                <a:lnTo>
                  <a:pt x="3477166" y="0"/>
                </a:lnTo>
                <a:lnTo>
                  <a:pt x="3477166" y="5211012"/>
                </a:lnTo>
                <a:lnTo>
                  <a:pt x="0" y="5211012"/>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grpSp>
        <p:nvGrpSpPr>
          <p:cNvPr name="Group 14" id="14"/>
          <p:cNvGrpSpPr/>
          <p:nvPr/>
        </p:nvGrpSpPr>
        <p:grpSpPr>
          <a:xfrm rot="0">
            <a:off x="12953998" y="3101892"/>
            <a:ext cx="3041879" cy="4491982"/>
            <a:chOff x="0" y="0"/>
            <a:chExt cx="4055839" cy="5989309"/>
          </a:xfrm>
        </p:grpSpPr>
        <p:pic>
          <p:nvPicPr>
            <p:cNvPr name="Picture 15" id="15"/>
            <p:cNvPicPr>
              <a:picLocks noChangeAspect="true"/>
            </p:cNvPicPr>
            <p:nvPr/>
          </p:nvPicPr>
          <p:blipFill>
            <a:blip r:embed="rId8"/>
            <a:srcRect l="0" t="776" r="0" b="776"/>
            <a:stretch>
              <a:fillRect/>
            </a:stretch>
          </p:blipFill>
          <p:spPr>
            <a:xfrm flipH="false" flipV="false">
              <a:off x="0" y="0"/>
              <a:ext cx="4055839" cy="5989309"/>
            </a:xfrm>
            <a:prstGeom prst="rect">
              <a:avLst/>
            </a:prstGeom>
          </p:spPr>
        </p:pic>
      </p:grpSp>
      <p:sp>
        <p:nvSpPr>
          <p:cNvPr name="Freeform 16" id="16"/>
          <p:cNvSpPr/>
          <p:nvPr/>
        </p:nvSpPr>
        <p:spPr>
          <a:xfrm flipH="false" flipV="false" rot="0">
            <a:off x="12736354" y="2927793"/>
            <a:ext cx="3477166" cy="5211012"/>
          </a:xfrm>
          <a:custGeom>
            <a:avLst/>
            <a:gdLst/>
            <a:ahLst/>
            <a:cxnLst/>
            <a:rect r="r" b="b" t="t" l="l"/>
            <a:pathLst>
              <a:path h="5211012" w="3477166">
                <a:moveTo>
                  <a:pt x="0" y="0"/>
                </a:moveTo>
                <a:lnTo>
                  <a:pt x="3477166" y="0"/>
                </a:lnTo>
                <a:lnTo>
                  <a:pt x="3477166" y="5211012"/>
                </a:lnTo>
                <a:lnTo>
                  <a:pt x="0" y="5211012"/>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7" id="17"/>
          <p:cNvSpPr/>
          <p:nvPr/>
        </p:nvSpPr>
        <p:spPr>
          <a:xfrm flipH="false" flipV="false" rot="0">
            <a:off x="16771807" y="8208041"/>
            <a:ext cx="1516193" cy="2100519"/>
          </a:xfrm>
          <a:custGeom>
            <a:avLst/>
            <a:gdLst/>
            <a:ahLst/>
            <a:cxnLst/>
            <a:rect r="r" b="b" t="t" l="l"/>
            <a:pathLst>
              <a:path h="2100519" w="1516193">
                <a:moveTo>
                  <a:pt x="0" y="0"/>
                </a:moveTo>
                <a:lnTo>
                  <a:pt x="1516193" y="0"/>
                </a:lnTo>
                <a:lnTo>
                  <a:pt x="1516193" y="2100518"/>
                </a:lnTo>
                <a:lnTo>
                  <a:pt x="0" y="2100518"/>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TextBox 18" id="18"/>
          <p:cNvSpPr txBox="true"/>
          <p:nvPr/>
        </p:nvSpPr>
        <p:spPr>
          <a:xfrm rot="0">
            <a:off x="1400673" y="1441713"/>
            <a:ext cx="15486654" cy="1166494"/>
          </a:xfrm>
          <a:prstGeom prst="rect">
            <a:avLst/>
          </a:prstGeom>
        </p:spPr>
        <p:txBody>
          <a:bodyPr anchor="t" rtlCol="false" tIns="0" lIns="0" bIns="0" rIns="0">
            <a:spAutoFit/>
          </a:bodyPr>
          <a:lstStyle/>
          <a:p>
            <a:pPr algn="ctr" marL="0" indent="0" lvl="0">
              <a:lnSpc>
                <a:spcPts val="8799"/>
              </a:lnSpc>
              <a:spcBef>
                <a:spcPct val="0"/>
              </a:spcBef>
            </a:pPr>
            <a:r>
              <a:rPr lang="en-US" sz="8799" strike="noStrike" u="none">
                <a:solidFill>
                  <a:srgbClr val="3893E6"/>
                </a:solidFill>
                <a:latin typeface="Genty"/>
              </a:rPr>
              <a:t>Add a Team Members Page</a:t>
            </a:r>
          </a:p>
        </p:txBody>
      </p:sp>
      <p:grpSp>
        <p:nvGrpSpPr>
          <p:cNvPr name="Group 19" id="19"/>
          <p:cNvGrpSpPr/>
          <p:nvPr/>
        </p:nvGrpSpPr>
        <p:grpSpPr>
          <a:xfrm rot="0">
            <a:off x="2095294" y="8300730"/>
            <a:ext cx="3429983" cy="1275969"/>
            <a:chOff x="0" y="0"/>
            <a:chExt cx="4573310" cy="1701292"/>
          </a:xfrm>
        </p:grpSpPr>
        <p:sp>
          <p:nvSpPr>
            <p:cNvPr name="TextBox 20" id="20"/>
            <p:cNvSpPr txBox="true"/>
            <p:nvPr/>
          </p:nvSpPr>
          <p:spPr>
            <a:xfrm rot="0">
              <a:off x="0" y="95250"/>
              <a:ext cx="4573310" cy="880110"/>
            </a:xfrm>
            <a:prstGeom prst="rect">
              <a:avLst/>
            </a:prstGeom>
          </p:spPr>
          <p:txBody>
            <a:bodyPr anchor="t" rtlCol="false" tIns="0" lIns="0" bIns="0" rIns="0">
              <a:spAutoFit/>
            </a:bodyPr>
            <a:lstStyle/>
            <a:p>
              <a:pPr algn="ctr" marL="0" indent="0" lvl="0">
                <a:lnSpc>
                  <a:spcPts val="4800"/>
                </a:lnSpc>
                <a:spcBef>
                  <a:spcPct val="0"/>
                </a:spcBef>
              </a:pPr>
              <a:r>
                <a:rPr lang="en-US" sz="4800">
                  <a:solidFill>
                    <a:srgbClr val="3893E6"/>
                  </a:solidFill>
                  <a:latin typeface="Genty"/>
                </a:rPr>
                <a:t>Jane Doe</a:t>
              </a:r>
            </a:p>
          </p:txBody>
        </p:sp>
        <p:sp>
          <p:nvSpPr>
            <p:cNvPr name="TextBox 21" id="21"/>
            <p:cNvSpPr txBox="true"/>
            <p:nvPr/>
          </p:nvSpPr>
          <p:spPr>
            <a:xfrm rot="0">
              <a:off x="0" y="893572"/>
              <a:ext cx="4573310" cy="807720"/>
            </a:xfrm>
            <a:prstGeom prst="rect">
              <a:avLst/>
            </a:prstGeom>
          </p:spPr>
          <p:txBody>
            <a:bodyPr anchor="t" rtlCol="false" tIns="0" lIns="0" bIns="0" rIns="0">
              <a:spAutoFit/>
            </a:bodyPr>
            <a:lstStyle/>
            <a:p>
              <a:pPr algn="ctr" marL="0" indent="0" lvl="0">
                <a:lnSpc>
                  <a:spcPts val="3600"/>
                </a:lnSpc>
                <a:spcBef>
                  <a:spcPct val="0"/>
                </a:spcBef>
              </a:pPr>
              <a:r>
                <a:rPr lang="en-US" sz="3600">
                  <a:solidFill>
                    <a:srgbClr val="FFFFFF"/>
                  </a:solidFill>
                  <a:latin typeface="Megapixel"/>
                </a:rPr>
                <a:t>K-pop Star</a:t>
              </a:r>
            </a:p>
          </p:txBody>
        </p:sp>
      </p:grpSp>
      <p:grpSp>
        <p:nvGrpSpPr>
          <p:cNvPr name="Group 22" id="22"/>
          <p:cNvGrpSpPr/>
          <p:nvPr/>
        </p:nvGrpSpPr>
        <p:grpSpPr>
          <a:xfrm rot="0">
            <a:off x="7429009" y="8300730"/>
            <a:ext cx="3429983" cy="1275969"/>
            <a:chOff x="0" y="0"/>
            <a:chExt cx="4573310" cy="1701292"/>
          </a:xfrm>
        </p:grpSpPr>
        <p:sp>
          <p:nvSpPr>
            <p:cNvPr name="TextBox 23" id="23"/>
            <p:cNvSpPr txBox="true"/>
            <p:nvPr/>
          </p:nvSpPr>
          <p:spPr>
            <a:xfrm rot="0">
              <a:off x="0" y="95250"/>
              <a:ext cx="4573310" cy="880110"/>
            </a:xfrm>
            <a:prstGeom prst="rect">
              <a:avLst/>
            </a:prstGeom>
          </p:spPr>
          <p:txBody>
            <a:bodyPr anchor="t" rtlCol="false" tIns="0" lIns="0" bIns="0" rIns="0">
              <a:spAutoFit/>
            </a:bodyPr>
            <a:lstStyle/>
            <a:p>
              <a:pPr algn="ctr" marL="0" indent="0" lvl="0">
                <a:lnSpc>
                  <a:spcPts val="4800"/>
                </a:lnSpc>
                <a:spcBef>
                  <a:spcPct val="0"/>
                </a:spcBef>
              </a:pPr>
              <a:r>
                <a:rPr lang="en-US" sz="4800">
                  <a:solidFill>
                    <a:srgbClr val="3893E6"/>
                  </a:solidFill>
                  <a:latin typeface="Genty"/>
                </a:rPr>
                <a:t>Jane Doe</a:t>
              </a:r>
            </a:p>
          </p:txBody>
        </p:sp>
        <p:sp>
          <p:nvSpPr>
            <p:cNvPr name="TextBox 24" id="24"/>
            <p:cNvSpPr txBox="true"/>
            <p:nvPr/>
          </p:nvSpPr>
          <p:spPr>
            <a:xfrm rot="0">
              <a:off x="0" y="893572"/>
              <a:ext cx="4573310" cy="807720"/>
            </a:xfrm>
            <a:prstGeom prst="rect">
              <a:avLst/>
            </a:prstGeom>
          </p:spPr>
          <p:txBody>
            <a:bodyPr anchor="t" rtlCol="false" tIns="0" lIns="0" bIns="0" rIns="0">
              <a:spAutoFit/>
            </a:bodyPr>
            <a:lstStyle/>
            <a:p>
              <a:pPr algn="ctr" marL="0" indent="0" lvl="0">
                <a:lnSpc>
                  <a:spcPts val="3600"/>
                </a:lnSpc>
                <a:spcBef>
                  <a:spcPct val="0"/>
                </a:spcBef>
              </a:pPr>
              <a:r>
                <a:rPr lang="en-US" sz="3600">
                  <a:solidFill>
                    <a:srgbClr val="FFFFFF"/>
                  </a:solidFill>
                  <a:latin typeface="Megapixel"/>
                </a:rPr>
                <a:t>K-pop Star</a:t>
              </a:r>
            </a:p>
          </p:txBody>
        </p:sp>
      </p:grpSp>
      <p:grpSp>
        <p:nvGrpSpPr>
          <p:cNvPr name="Group 25" id="25"/>
          <p:cNvGrpSpPr/>
          <p:nvPr/>
        </p:nvGrpSpPr>
        <p:grpSpPr>
          <a:xfrm rot="0">
            <a:off x="12759946" y="8300730"/>
            <a:ext cx="3429983" cy="1275969"/>
            <a:chOff x="0" y="0"/>
            <a:chExt cx="4573310" cy="1701292"/>
          </a:xfrm>
        </p:grpSpPr>
        <p:sp>
          <p:nvSpPr>
            <p:cNvPr name="TextBox 26" id="26"/>
            <p:cNvSpPr txBox="true"/>
            <p:nvPr/>
          </p:nvSpPr>
          <p:spPr>
            <a:xfrm rot="0">
              <a:off x="0" y="95250"/>
              <a:ext cx="4573310" cy="880110"/>
            </a:xfrm>
            <a:prstGeom prst="rect">
              <a:avLst/>
            </a:prstGeom>
          </p:spPr>
          <p:txBody>
            <a:bodyPr anchor="t" rtlCol="false" tIns="0" lIns="0" bIns="0" rIns="0">
              <a:spAutoFit/>
            </a:bodyPr>
            <a:lstStyle/>
            <a:p>
              <a:pPr algn="ctr" marL="0" indent="0" lvl="0">
                <a:lnSpc>
                  <a:spcPts val="4800"/>
                </a:lnSpc>
                <a:spcBef>
                  <a:spcPct val="0"/>
                </a:spcBef>
              </a:pPr>
              <a:r>
                <a:rPr lang="en-US" sz="4800">
                  <a:solidFill>
                    <a:srgbClr val="3893E6"/>
                  </a:solidFill>
                  <a:latin typeface="Genty"/>
                </a:rPr>
                <a:t>Jane Doe</a:t>
              </a:r>
            </a:p>
          </p:txBody>
        </p:sp>
        <p:sp>
          <p:nvSpPr>
            <p:cNvPr name="TextBox 27" id="27"/>
            <p:cNvSpPr txBox="true"/>
            <p:nvPr/>
          </p:nvSpPr>
          <p:spPr>
            <a:xfrm rot="0">
              <a:off x="0" y="893572"/>
              <a:ext cx="4573310" cy="807720"/>
            </a:xfrm>
            <a:prstGeom prst="rect">
              <a:avLst/>
            </a:prstGeom>
          </p:spPr>
          <p:txBody>
            <a:bodyPr anchor="t" rtlCol="false" tIns="0" lIns="0" bIns="0" rIns="0">
              <a:spAutoFit/>
            </a:bodyPr>
            <a:lstStyle/>
            <a:p>
              <a:pPr algn="ctr" marL="0" indent="0" lvl="0">
                <a:lnSpc>
                  <a:spcPts val="3600"/>
                </a:lnSpc>
                <a:spcBef>
                  <a:spcPct val="0"/>
                </a:spcBef>
              </a:pPr>
              <a:r>
                <a:rPr lang="en-US" sz="3600">
                  <a:solidFill>
                    <a:srgbClr val="FFFFFF"/>
                  </a:solidFill>
                  <a:latin typeface="Megapixel"/>
                </a:rPr>
                <a:t>K-pop Star</a:t>
              </a:r>
            </a:p>
          </p:txBody>
        </p:sp>
      </p:grpSp>
      <p:sp>
        <p:nvSpPr>
          <p:cNvPr name="Freeform 28" id="28"/>
          <p:cNvSpPr/>
          <p:nvPr/>
        </p:nvSpPr>
        <p:spPr>
          <a:xfrm flipH="false" flipV="false" rot="0">
            <a:off x="270604" y="158153"/>
            <a:ext cx="1516193" cy="2100519"/>
          </a:xfrm>
          <a:custGeom>
            <a:avLst/>
            <a:gdLst/>
            <a:ahLst/>
            <a:cxnLst/>
            <a:rect r="r" b="b" t="t" l="l"/>
            <a:pathLst>
              <a:path h="2100519" w="1516193">
                <a:moveTo>
                  <a:pt x="0" y="0"/>
                </a:moveTo>
                <a:lnTo>
                  <a:pt x="1516192" y="0"/>
                </a:lnTo>
                <a:lnTo>
                  <a:pt x="1516192" y="2100519"/>
                </a:lnTo>
                <a:lnTo>
                  <a:pt x="0" y="2100519"/>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Tree>
  </p:cSld>
  <p:clrMapOvr>
    <a:masterClrMapping/>
  </p:clrMapOvr>
  <p:transition spd="slow">
    <p:push dir="l"/>
  </p:transition>
</p:sld>
</file>

<file path=ppt/slides/slide14.xml><?xml version="1.0" encoding="utf-8"?>
<p:sld xmlns:p="http://schemas.openxmlformats.org/presentationml/2006/main" xmlns:a="http://schemas.openxmlformats.org/drawingml/2006/main" xmlns:r="http://schemas.openxmlformats.org/officeDocument/2006/relationships">
  <p:cSld>
    <p:bg>
      <p:bgPr>
        <a:solidFill>
          <a:srgbClr val="233B8F"/>
        </a:solidFill>
      </p:bgPr>
    </p:bg>
    <p:spTree>
      <p:nvGrpSpPr>
        <p:cNvPr id="1" name=""/>
        <p:cNvGrpSpPr/>
        <p:nvPr/>
      </p:nvGrpSpPr>
      <p:grpSpPr>
        <a:xfrm>
          <a:off x="0" y="0"/>
          <a:ext cx="0" cy="0"/>
          <a:chOff x="0" y="0"/>
          <a:chExt cx="0" cy="0"/>
        </a:xfrm>
      </p:grpSpPr>
      <p:grpSp>
        <p:nvGrpSpPr>
          <p:cNvPr name="Group 2" id="2"/>
          <p:cNvGrpSpPr/>
          <p:nvPr/>
        </p:nvGrpSpPr>
        <p:grpSpPr>
          <a:xfrm rot="0">
            <a:off x="386319" y="629375"/>
            <a:ext cx="17554439" cy="9105129"/>
            <a:chOff x="0" y="0"/>
            <a:chExt cx="4349822" cy="2256164"/>
          </a:xfrm>
        </p:grpSpPr>
        <p:sp>
          <p:nvSpPr>
            <p:cNvPr name="Freeform 3" id="3"/>
            <p:cNvSpPr/>
            <p:nvPr/>
          </p:nvSpPr>
          <p:spPr>
            <a:xfrm flipH="false" flipV="false" rot="0">
              <a:off x="0" y="0"/>
              <a:ext cx="4349822" cy="2256164"/>
            </a:xfrm>
            <a:custGeom>
              <a:avLst/>
              <a:gdLst/>
              <a:ahLst/>
              <a:cxnLst/>
              <a:rect r="r" b="b" t="t" l="l"/>
              <a:pathLst>
                <a:path h="2256164" w="4349822">
                  <a:moveTo>
                    <a:pt x="23815" y="0"/>
                  </a:moveTo>
                  <a:lnTo>
                    <a:pt x="4326006" y="0"/>
                  </a:lnTo>
                  <a:cubicBezTo>
                    <a:pt x="4339159" y="0"/>
                    <a:pt x="4349822" y="10662"/>
                    <a:pt x="4349822" y="23815"/>
                  </a:cubicBezTo>
                  <a:lnTo>
                    <a:pt x="4349822" y="2232348"/>
                  </a:lnTo>
                  <a:cubicBezTo>
                    <a:pt x="4349822" y="2245501"/>
                    <a:pt x="4339159" y="2256164"/>
                    <a:pt x="4326006" y="2256164"/>
                  </a:cubicBezTo>
                  <a:lnTo>
                    <a:pt x="23815" y="2256164"/>
                  </a:lnTo>
                  <a:cubicBezTo>
                    <a:pt x="17499" y="2256164"/>
                    <a:pt x="11442" y="2253654"/>
                    <a:pt x="6975" y="2249188"/>
                  </a:cubicBezTo>
                  <a:cubicBezTo>
                    <a:pt x="2509" y="2244722"/>
                    <a:pt x="0" y="2238665"/>
                    <a:pt x="0" y="2232348"/>
                  </a:cubicBezTo>
                  <a:lnTo>
                    <a:pt x="0" y="23815"/>
                  </a:lnTo>
                  <a:cubicBezTo>
                    <a:pt x="0" y="10662"/>
                    <a:pt x="10662" y="0"/>
                    <a:pt x="23815" y="0"/>
                  </a:cubicBezTo>
                  <a:close/>
                </a:path>
              </a:pathLst>
            </a:custGeom>
            <a:solidFill>
              <a:srgbClr val="ED6B86"/>
            </a:solidFill>
            <a:ln w="123825" cap="rnd">
              <a:solidFill>
                <a:srgbClr val="FFFFFF"/>
              </a:solidFill>
              <a:prstDash val="solid"/>
              <a:round/>
            </a:ln>
          </p:spPr>
        </p:sp>
        <p:sp>
          <p:nvSpPr>
            <p:cNvPr name="TextBox 4" id="4"/>
            <p:cNvSpPr txBox="true"/>
            <p:nvPr/>
          </p:nvSpPr>
          <p:spPr>
            <a:xfrm>
              <a:off x="0" y="-47625"/>
              <a:ext cx="4349822" cy="2303789"/>
            </a:xfrm>
            <a:prstGeom prst="rect">
              <a:avLst/>
            </a:prstGeom>
          </p:spPr>
          <p:txBody>
            <a:bodyPr anchor="ctr" rtlCol="false" tIns="53995" lIns="53995" bIns="53995" rIns="53995"/>
            <a:lstStyle/>
            <a:p>
              <a:pPr algn="ctr">
                <a:lnSpc>
                  <a:spcPts val="3359"/>
                </a:lnSpc>
              </a:pPr>
            </a:p>
          </p:txBody>
        </p:sp>
      </p:grpSp>
      <p:grpSp>
        <p:nvGrpSpPr>
          <p:cNvPr name="Group 5" id="5"/>
          <p:cNvGrpSpPr/>
          <p:nvPr/>
        </p:nvGrpSpPr>
        <p:grpSpPr>
          <a:xfrm rot="0">
            <a:off x="477457" y="781294"/>
            <a:ext cx="17333086" cy="8811223"/>
            <a:chOff x="0" y="0"/>
            <a:chExt cx="23110781" cy="11748298"/>
          </a:xfrm>
        </p:grpSpPr>
        <p:pic>
          <p:nvPicPr>
            <p:cNvPr name="Picture 6" id="6"/>
            <p:cNvPicPr>
              <a:picLocks noChangeAspect="true"/>
            </p:cNvPicPr>
            <p:nvPr/>
          </p:nvPicPr>
          <p:blipFill>
            <a:blip r:embed="rId2"/>
            <a:srcRect l="0" t="4064" r="0" b="19636"/>
            <a:stretch>
              <a:fillRect/>
            </a:stretch>
          </p:blipFill>
          <p:spPr>
            <a:xfrm flipH="false" flipV="false">
              <a:off x="0" y="0"/>
              <a:ext cx="23110781" cy="11748298"/>
            </a:xfrm>
            <a:prstGeom prst="rect">
              <a:avLst/>
            </a:prstGeom>
          </p:spPr>
        </p:pic>
      </p:grpSp>
      <p:sp>
        <p:nvSpPr>
          <p:cNvPr name="Freeform 7" id="7"/>
          <p:cNvSpPr/>
          <p:nvPr/>
        </p:nvSpPr>
        <p:spPr>
          <a:xfrm flipH="false" flipV="false" rot="0">
            <a:off x="-855739" y="7555267"/>
            <a:ext cx="2957296" cy="3402746"/>
          </a:xfrm>
          <a:custGeom>
            <a:avLst/>
            <a:gdLst/>
            <a:ahLst/>
            <a:cxnLst/>
            <a:rect r="r" b="b" t="t" l="l"/>
            <a:pathLst>
              <a:path h="3402746" w="2957296">
                <a:moveTo>
                  <a:pt x="0" y="0"/>
                </a:moveTo>
                <a:lnTo>
                  <a:pt x="2957296" y="0"/>
                </a:lnTo>
                <a:lnTo>
                  <a:pt x="2957296" y="3402746"/>
                </a:lnTo>
                <a:lnTo>
                  <a:pt x="0" y="3402746"/>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8" id="8"/>
          <p:cNvSpPr/>
          <p:nvPr/>
        </p:nvSpPr>
        <p:spPr>
          <a:xfrm flipH="false" flipV="false" rot="0">
            <a:off x="0" y="139179"/>
            <a:ext cx="2376673" cy="2438750"/>
          </a:xfrm>
          <a:custGeom>
            <a:avLst/>
            <a:gdLst/>
            <a:ahLst/>
            <a:cxnLst/>
            <a:rect r="r" b="b" t="t" l="l"/>
            <a:pathLst>
              <a:path h="2438750" w="2376673">
                <a:moveTo>
                  <a:pt x="0" y="0"/>
                </a:moveTo>
                <a:lnTo>
                  <a:pt x="2376673" y="0"/>
                </a:lnTo>
                <a:lnTo>
                  <a:pt x="2376673" y="2438750"/>
                </a:lnTo>
                <a:lnTo>
                  <a:pt x="0" y="243875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TextBox 9" id="9"/>
          <p:cNvSpPr txBox="true"/>
          <p:nvPr/>
        </p:nvSpPr>
        <p:spPr>
          <a:xfrm rot="0">
            <a:off x="4074677" y="4088765"/>
            <a:ext cx="10138647" cy="2280919"/>
          </a:xfrm>
          <a:prstGeom prst="rect">
            <a:avLst/>
          </a:prstGeom>
        </p:spPr>
        <p:txBody>
          <a:bodyPr anchor="t" rtlCol="false" tIns="0" lIns="0" bIns="0" rIns="0">
            <a:spAutoFit/>
          </a:bodyPr>
          <a:lstStyle/>
          <a:p>
            <a:pPr algn="ctr" marL="0" indent="0" lvl="0">
              <a:lnSpc>
                <a:spcPts val="8799"/>
              </a:lnSpc>
              <a:spcBef>
                <a:spcPct val="0"/>
              </a:spcBef>
            </a:pPr>
            <a:r>
              <a:rPr lang="en-US" sz="8799" strike="noStrike" u="none">
                <a:solidFill>
                  <a:srgbClr val="3893E6"/>
                </a:solidFill>
                <a:latin typeface="Genty"/>
              </a:rPr>
              <a:t>A picture is worth a thousand words</a:t>
            </a:r>
          </a:p>
        </p:txBody>
      </p:sp>
      <p:sp>
        <p:nvSpPr>
          <p:cNvPr name="Freeform 10" id="10"/>
          <p:cNvSpPr/>
          <p:nvPr/>
        </p:nvSpPr>
        <p:spPr>
          <a:xfrm flipH="false" flipV="false" rot="0">
            <a:off x="16614620" y="7968716"/>
            <a:ext cx="1673380" cy="2318284"/>
          </a:xfrm>
          <a:custGeom>
            <a:avLst/>
            <a:gdLst/>
            <a:ahLst/>
            <a:cxnLst/>
            <a:rect r="r" b="b" t="t" l="l"/>
            <a:pathLst>
              <a:path h="2318284" w="1673380">
                <a:moveTo>
                  <a:pt x="0" y="0"/>
                </a:moveTo>
                <a:lnTo>
                  <a:pt x="1673380" y="0"/>
                </a:lnTo>
                <a:lnTo>
                  <a:pt x="1673380" y="2318284"/>
                </a:lnTo>
                <a:lnTo>
                  <a:pt x="0" y="2318284"/>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Tree>
  </p:cSld>
  <p:clrMapOvr>
    <a:masterClrMapping/>
  </p:clrMapOvr>
  <p:transition spd="slow">
    <p:push dir="l"/>
  </p:transition>
</p:sld>
</file>

<file path=ppt/slides/slide15.xml><?xml version="1.0" encoding="utf-8"?>
<p:sld xmlns:p="http://schemas.openxmlformats.org/presentationml/2006/main" xmlns:a="http://schemas.openxmlformats.org/drawingml/2006/main" xmlns:r="http://schemas.openxmlformats.org/officeDocument/2006/relationships">
  <p:cSld>
    <p:bg>
      <p:bgPr>
        <a:solidFill>
          <a:srgbClr val="233B8F"/>
        </a:solidFill>
      </p:bgPr>
    </p:bg>
    <p:spTree>
      <p:nvGrpSpPr>
        <p:cNvPr id="1" name=""/>
        <p:cNvGrpSpPr/>
        <p:nvPr/>
      </p:nvGrpSpPr>
      <p:grpSpPr>
        <a:xfrm>
          <a:off x="0" y="0"/>
          <a:ext cx="0" cy="0"/>
          <a:chOff x="0" y="0"/>
          <a:chExt cx="0" cy="0"/>
        </a:xfrm>
      </p:grpSpPr>
      <p:grpSp>
        <p:nvGrpSpPr>
          <p:cNvPr name="Group 2" id="2"/>
          <p:cNvGrpSpPr/>
          <p:nvPr/>
        </p:nvGrpSpPr>
        <p:grpSpPr>
          <a:xfrm rot="0">
            <a:off x="-1935135" y="-4180761"/>
            <a:ext cx="22158271" cy="17784691"/>
            <a:chOff x="0" y="0"/>
            <a:chExt cx="29544361" cy="23712922"/>
          </a:xfrm>
        </p:grpSpPr>
        <p:sp>
          <p:nvSpPr>
            <p:cNvPr name="Freeform 3" id="3"/>
            <p:cNvSpPr/>
            <p:nvPr/>
          </p:nvSpPr>
          <p:spPr>
            <a:xfrm flipH="false" flipV="false" rot="0">
              <a:off x="0" y="0"/>
              <a:ext cx="29544361" cy="11485259"/>
            </a:xfrm>
            <a:custGeom>
              <a:avLst/>
              <a:gdLst/>
              <a:ahLst/>
              <a:cxnLst/>
              <a:rect r="r" b="b" t="t" l="l"/>
              <a:pathLst>
                <a:path h="11485259" w="29544361">
                  <a:moveTo>
                    <a:pt x="0" y="0"/>
                  </a:moveTo>
                  <a:lnTo>
                    <a:pt x="29544361" y="0"/>
                  </a:lnTo>
                  <a:lnTo>
                    <a:pt x="29544361" y="11485259"/>
                  </a:lnTo>
                  <a:lnTo>
                    <a:pt x="0" y="11485259"/>
                  </a:lnTo>
                  <a:lnTo>
                    <a:pt x="0" y="0"/>
                  </a:lnTo>
                  <a:close/>
                </a:path>
              </a:pathLst>
            </a:custGeom>
            <a:blipFill>
              <a:blip r:embed="rId2">
                <a:extLst>
                  <a:ext uri="{96DAC541-7B7A-43D3-8B79-37D633B846F1}">
                    <asvg:svgBlip xmlns:asvg="http://schemas.microsoft.com/office/drawing/2016/SVG/main" r:embed="rId3"/>
                  </a:ext>
                </a:extLst>
              </a:blip>
              <a:stretch>
                <a:fillRect l="0" t="0" r="0" b="-96435"/>
              </a:stretch>
            </a:blipFill>
          </p:spPr>
        </p:sp>
        <p:sp>
          <p:nvSpPr>
            <p:cNvPr name="Freeform 4" id="4"/>
            <p:cNvSpPr/>
            <p:nvPr/>
          </p:nvSpPr>
          <p:spPr>
            <a:xfrm flipH="false" flipV="false" rot="0">
              <a:off x="0" y="12379768"/>
              <a:ext cx="29544361" cy="11333154"/>
            </a:xfrm>
            <a:custGeom>
              <a:avLst/>
              <a:gdLst/>
              <a:ahLst/>
              <a:cxnLst/>
              <a:rect r="r" b="b" t="t" l="l"/>
              <a:pathLst>
                <a:path h="11333154" w="29544361">
                  <a:moveTo>
                    <a:pt x="0" y="0"/>
                  </a:moveTo>
                  <a:lnTo>
                    <a:pt x="29544361" y="0"/>
                  </a:lnTo>
                  <a:lnTo>
                    <a:pt x="29544361" y="11333154"/>
                  </a:lnTo>
                  <a:lnTo>
                    <a:pt x="0" y="11333154"/>
                  </a:lnTo>
                  <a:lnTo>
                    <a:pt x="0" y="0"/>
                  </a:lnTo>
                  <a:close/>
                </a:path>
              </a:pathLst>
            </a:custGeom>
            <a:blipFill>
              <a:blip r:embed="rId2">
                <a:extLst>
                  <a:ext uri="{96DAC541-7B7A-43D3-8B79-37D633B846F1}">
                    <asvg:svgBlip xmlns:asvg="http://schemas.microsoft.com/office/drawing/2016/SVG/main" r:embed="rId3"/>
                  </a:ext>
                </a:extLst>
              </a:blip>
              <a:stretch>
                <a:fillRect l="0" t="-99072" r="0" b="0"/>
              </a:stretch>
            </a:blipFill>
          </p:spPr>
        </p:sp>
        <p:sp>
          <p:nvSpPr>
            <p:cNvPr name="Freeform 5" id="5"/>
            <p:cNvSpPr/>
            <p:nvPr/>
          </p:nvSpPr>
          <p:spPr>
            <a:xfrm flipH="false" flipV="false" rot="0">
              <a:off x="1886629" y="2202698"/>
              <a:ext cx="25771103" cy="19679751"/>
            </a:xfrm>
            <a:custGeom>
              <a:avLst/>
              <a:gdLst/>
              <a:ahLst/>
              <a:cxnLst/>
              <a:rect r="r" b="b" t="t" l="l"/>
              <a:pathLst>
                <a:path h="19679751" w="25771103">
                  <a:moveTo>
                    <a:pt x="0" y="0"/>
                  </a:moveTo>
                  <a:lnTo>
                    <a:pt x="25771103" y="0"/>
                  </a:lnTo>
                  <a:lnTo>
                    <a:pt x="25771103" y="19679752"/>
                  </a:lnTo>
                  <a:lnTo>
                    <a:pt x="0" y="19679752"/>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grpSp>
      <p:sp>
        <p:nvSpPr>
          <p:cNvPr name="Freeform 6" id="6"/>
          <p:cNvSpPr/>
          <p:nvPr/>
        </p:nvSpPr>
        <p:spPr>
          <a:xfrm flipH="false" flipV="false" rot="0">
            <a:off x="192010" y="369511"/>
            <a:ext cx="1673380" cy="2318284"/>
          </a:xfrm>
          <a:custGeom>
            <a:avLst/>
            <a:gdLst/>
            <a:ahLst/>
            <a:cxnLst/>
            <a:rect r="r" b="b" t="t" l="l"/>
            <a:pathLst>
              <a:path h="2318284" w="1673380">
                <a:moveTo>
                  <a:pt x="0" y="0"/>
                </a:moveTo>
                <a:lnTo>
                  <a:pt x="1673380" y="0"/>
                </a:lnTo>
                <a:lnTo>
                  <a:pt x="1673380" y="2318284"/>
                </a:lnTo>
                <a:lnTo>
                  <a:pt x="0" y="2318284"/>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7" id="7"/>
          <p:cNvSpPr/>
          <p:nvPr/>
        </p:nvSpPr>
        <p:spPr>
          <a:xfrm flipH="false" flipV="false" rot="0">
            <a:off x="15254270" y="7200900"/>
            <a:ext cx="4010060" cy="4114800"/>
          </a:xfrm>
          <a:custGeom>
            <a:avLst/>
            <a:gdLst/>
            <a:ahLst/>
            <a:cxnLst/>
            <a:rect r="r" b="b" t="t" l="l"/>
            <a:pathLst>
              <a:path h="4114800" w="4010060">
                <a:moveTo>
                  <a:pt x="0" y="0"/>
                </a:moveTo>
                <a:lnTo>
                  <a:pt x="4010060" y="0"/>
                </a:lnTo>
                <a:lnTo>
                  <a:pt x="4010060" y="4114800"/>
                </a:lnTo>
                <a:lnTo>
                  <a:pt x="0" y="4114800"/>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TextBox 8" id="8"/>
          <p:cNvSpPr txBox="true"/>
          <p:nvPr/>
        </p:nvSpPr>
        <p:spPr>
          <a:xfrm rot="0">
            <a:off x="2630202" y="4030521"/>
            <a:ext cx="13027596" cy="2635533"/>
          </a:xfrm>
          <a:prstGeom prst="rect">
            <a:avLst/>
          </a:prstGeom>
        </p:spPr>
        <p:txBody>
          <a:bodyPr anchor="t" rtlCol="false" tIns="0" lIns="0" bIns="0" rIns="0">
            <a:spAutoFit/>
          </a:bodyPr>
          <a:lstStyle/>
          <a:p>
            <a:pPr algn="ctr">
              <a:lnSpc>
                <a:spcPts val="19761"/>
              </a:lnSpc>
            </a:pPr>
            <a:r>
              <a:rPr lang="en-US" sz="19761">
                <a:solidFill>
                  <a:srgbClr val="3893E6"/>
                </a:solidFill>
                <a:latin typeface="Genty"/>
              </a:rPr>
              <a:t>Our Projects</a:t>
            </a:r>
          </a:p>
        </p:txBody>
      </p:sp>
      <p:sp>
        <p:nvSpPr>
          <p:cNvPr name="Freeform 9" id="9"/>
          <p:cNvSpPr/>
          <p:nvPr/>
        </p:nvSpPr>
        <p:spPr>
          <a:xfrm flipH="false" flipV="false" rot="0">
            <a:off x="-829708" y="8414271"/>
            <a:ext cx="2957296" cy="3402746"/>
          </a:xfrm>
          <a:custGeom>
            <a:avLst/>
            <a:gdLst/>
            <a:ahLst/>
            <a:cxnLst/>
            <a:rect r="r" b="b" t="t" l="l"/>
            <a:pathLst>
              <a:path h="3402746" w="2957296">
                <a:moveTo>
                  <a:pt x="0" y="0"/>
                </a:moveTo>
                <a:lnTo>
                  <a:pt x="2957296" y="0"/>
                </a:lnTo>
                <a:lnTo>
                  <a:pt x="2957296" y="3402746"/>
                </a:lnTo>
                <a:lnTo>
                  <a:pt x="0" y="3402746"/>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10" id="10"/>
          <p:cNvSpPr/>
          <p:nvPr/>
        </p:nvSpPr>
        <p:spPr>
          <a:xfrm flipH="false" flipV="false" rot="0">
            <a:off x="16579351" y="0"/>
            <a:ext cx="1233793" cy="1094992"/>
          </a:xfrm>
          <a:custGeom>
            <a:avLst/>
            <a:gdLst/>
            <a:ahLst/>
            <a:cxnLst/>
            <a:rect r="r" b="b" t="t" l="l"/>
            <a:pathLst>
              <a:path h="1094992" w="1233793">
                <a:moveTo>
                  <a:pt x="0" y="0"/>
                </a:moveTo>
                <a:lnTo>
                  <a:pt x="1233794" y="0"/>
                </a:lnTo>
                <a:lnTo>
                  <a:pt x="1233794" y="1094992"/>
                </a:lnTo>
                <a:lnTo>
                  <a:pt x="0" y="1094992"/>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11" id="11"/>
          <p:cNvSpPr/>
          <p:nvPr/>
        </p:nvSpPr>
        <p:spPr>
          <a:xfrm flipH="false" flipV="false" rot="0">
            <a:off x="17260302" y="1094992"/>
            <a:ext cx="734707" cy="652052"/>
          </a:xfrm>
          <a:custGeom>
            <a:avLst/>
            <a:gdLst/>
            <a:ahLst/>
            <a:cxnLst/>
            <a:rect r="r" b="b" t="t" l="l"/>
            <a:pathLst>
              <a:path h="652052" w="734707">
                <a:moveTo>
                  <a:pt x="0" y="0"/>
                </a:moveTo>
                <a:lnTo>
                  <a:pt x="734707" y="0"/>
                </a:lnTo>
                <a:lnTo>
                  <a:pt x="734707" y="652052"/>
                </a:lnTo>
                <a:lnTo>
                  <a:pt x="0" y="652052"/>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Freeform 12" id="12"/>
          <p:cNvSpPr/>
          <p:nvPr/>
        </p:nvSpPr>
        <p:spPr>
          <a:xfrm flipH="false" flipV="false" rot="0">
            <a:off x="15254270" y="1094992"/>
            <a:ext cx="1941978" cy="1723505"/>
          </a:xfrm>
          <a:custGeom>
            <a:avLst/>
            <a:gdLst/>
            <a:ahLst/>
            <a:cxnLst/>
            <a:rect r="r" b="b" t="t" l="l"/>
            <a:pathLst>
              <a:path h="1723505" w="1941978">
                <a:moveTo>
                  <a:pt x="0" y="0"/>
                </a:moveTo>
                <a:lnTo>
                  <a:pt x="1941978" y="0"/>
                </a:lnTo>
                <a:lnTo>
                  <a:pt x="1941978" y="1723505"/>
                </a:lnTo>
                <a:lnTo>
                  <a:pt x="0" y="1723505"/>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Tree>
  </p:cSld>
  <p:clrMapOvr>
    <a:masterClrMapping/>
  </p:clrMapOvr>
  <p:transition spd="slow">
    <p:push dir="l"/>
  </p:transition>
</p:sld>
</file>

<file path=ppt/slides/slide16.xml><?xml version="1.0" encoding="utf-8"?>
<p:sld xmlns:p="http://schemas.openxmlformats.org/presentationml/2006/main" xmlns:a="http://schemas.openxmlformats.org/drawingml/2006/main" xmlns:r="http://schemas.openxmlformats.org/officeDocument/2006/relationships">
  <p:cSld>
    <p:bg>
      <p:bgPr>
        <a:solidFill>
          <a:srgbClr val="233B8F"/>
        </a:solidFill>
      </p:bgPr>
    </p:bg>
    <p:spTree>
      <p:nvGrpSpPr>
        <p:cNvPr id="1" name=""/>
        <p:cNvGrpSpPr/>
        <p:nvPr/>
      </p:nvGrpSpPr>
      <p:grpSpPr>
        <a:xfrm>
          <a:off x="0" y="0"/>
          <a:ext cx="0" cy="0"/>
          <a:chOff x="0" y="0"/>
          <a:chExt cx="0" cy="0"/>
        </a:xfrm>
      </p:grpSpPr>
      <p:grpSp>
        <p:nvGrpSpPr>
          <p:cNvPr name="Group 2" id="2"/>
          <p:cNvGrpSpPr/>
          <p:nvPr/>
        </p:nvGrpSpPr>
        <p:grpSpPr>
          <a:xfrm rot="0">
            <a:off x="518311" y="1028700"/>
            <a:ext cx="17290456" cy="8306479"/>
            <a:chOff x="0" y="0"/>
            <a:chExt cx="4284409" cy="2058266"/>
          </a:xfrm>
        </p:grpSpPr>
        <p:sp>
          <p:nvSpPr>
            <p:cNvPr name="Freeform 3" id="3"/>
            <p:cNvSpPr/>
            <p:nvPr/>
          </p:nvSpPr>
          <p:spPr>
            <a:xfrm flipH="false" flipV="false" rot="0">
              <a:off x="0" y="0"/>
              <a:ext cx="4284409" cy="2058266"/>
            </a:xfrm>
            <a:custGeom>
              <a:avLst/>
              <a:gdLst/>
              <a:ahLst/>
              <a:cxnLst/>
              <a:rect r="r" b="b" t="t" l="l"/>
              <a:pathLst>
                <a:path h="2058266" w="4284409">
                  <a:moveTo>
                    <a:pt x="24179" y="0"/>
                  </a:moveTo>
                  <a:lnTo>
                    <a:pt x="4260230" y="0"/>
                  </a:lnTo>
                  <a:cubicBezTo>
                    <a:pt x="4273584" y="0"/>
                    <a:pt x="4284409" y="10825"/>
                    <a:pt x="4284409" y="24179"/>
                  </a:cubicBezTo>
                  <a:lnTo>
                    <a:pt x="4284409" y="2034087"/>
                  </a:lnTo>
                  <a:cubicBezTo>
                    <a:pt x="4284409" y="2040500"/>
                    <a:pt x="4281862" y="2046650"/>
                    <a:pt x="4277327" y="2051184"/>
                  </a:cubicBezTo>
                  <a:cubicBezTo>
                    <a:pt x="4272793" y="2055719"/>
                    <a:pt x="4266643" y="2058266"/>
                    <a:pt x="4260230" y="2058266"/>
                  </a:cubicBezTo>
                  <a:lnTo>
                    <a:pt x="24179" y="2058266"/>
                  </a:lnTo>
                  <a:cubicBezTo>
                    <a:pt x="10825" y="2058266"/>
                    <a:pt x="0" y="2047441"/>
                    <a:pt x="0" y="2034087"/>
                  </a:cubicBezTo>
                  <a:lnTo>
                    <a:pt x="0" y="24179"/>
                  </a:lnTo>
                  <a:cubicBezTo>
                    <a:pt x="0" y="17766"/>
                    <a:pt x="2547" y="11616"/>
                    <a:pt x="7082" y="7082"/>
                  </a:cubicBezTo>
                  <a:cubicBezTo>
                    <a:pt x="11616" y="2547"/>
                    <a:pt x="17766" y="0"/>
                    <a:pt x="24179" y="0"/>
                  </a:cubicBezTo>
                  <a:close/>
                </a:path>
              </a:pathLst>
            </a:custGeom>
            <a:solidFill>
              <a:srgbClr val="ED6B86"/>
            </a:solidFill>
            <a:ln w="123825" cap="rnd">
              <a:solidFill>
                <a:srgbClr val="FFFFFF"/>
              </a:solidFill>
              <a:prstDash val="solid"/>
              <a:round/>
            </a:ln>
          </p:spPr>
        </p:sp>
        <p:sp>
          <p:nvSpPr>
            <p:cNvPr name="TextBox 4" id="4"/>
            <p:cNvSpPr txBox="true"/>
            <p:nvPr/>
          </p:nvSpPr>
          <p:spPr>
            <a:xfrm>
              <a:off x="0" y="-47625"/>
              <a:ext cx="4284409" cy="2105891"/>
            </a:xfrm>
            <a:prstGeom prst="rect">
              <a:avLst/>
            </a:prstGeom>
          </p:spPr>
          <p:txBody>
            <a:bodyPr anchor="ctr" rtlCol="false" tIns="53995" lIns="53995" bIns="53995" rIns="53995"/>
            <a:lstStyle/>
            <a:p>
              <a:pPr algn="ctr">
                <a:lnSpc>
                  <a:spcPts val="3359"/>
                </a:lnSpc>
              </a:pPr>
            </a:p>
          </p:txBody>
        </p:sp>
      </p:grpSp>
      <p:grpSp>
        <p:nvGrpSpPr>
          <p:cNvPr name="Group 5" id="5"/>
          <p:cNvGrpSpPr/>
          <p:nvPr/>
        </p:nvGrpSpPr>
        <p:grpSpPr>
          <a:xfrm rot="0">
            <a:off x="16106952" y="158153"/>
            <a:ext cx="1943807" cy="3086100"/>
            <a:chOff x="0" y="0"/>
            <a:chExt cx="511949" cy="812800"/>
          </a:xfrm>
        </p:grpSpPr>
        <p:sp>
          <p:nvSpPr>
            <p:cNvPr name="Freeform 6" id="6"/>
            <p:cNvSpPr/>
            <p:nvPr/>
          </p:nvSpPr>
          <p:spPr>
            <a:xfrm flipH="false" flipV="false" rot="0">
              <a:off x="0" y="0"/>
              <a:ext cx="511949" cy="812800"/>
            </a:xfrm>
            <a:custGeom>
              <a:avLst/>
              <a:gdLst/>
              <a:ahLst/>
              <a:cxnLst/>
              <a:rect r="r" b="b" t="t" l="l"/>
              <a:pathLst>
                <a:path h="812800" w="511949">
                  <a:moveTo>
                    <a:pt x="203126" y="0"/>
                  </a:moveTo>
                  <a:lnTo>
                    <a:pt x="308823" y="0"/>
                  </a:lnTo>
                  <a:cubicBezTo>
                    <a:pt x="362696" y="0"/>
                    <a:pt x="414361" y="21401"/>
                    <a:pt x="452455" y="59494"/>
                  </a:cubicBezTo>
                  <a:cubicBezTo>
                    <a:pt x="490548" y="97588"/>
                    <a:pt x="511949" y="149254"/>
                    <a:pt x="511949" y="203126"/>
                  </a:cubicBezTo>
                  <a:lnTo>
                    <a:pt x="511949" y="609674"/>
                  </a:lnTo>
                  <a:cubicBezTo>
                    <a:pt x="511949" y="663546"/>
                    <a:pt x="490548" y="715212"/>
                    <a:pt x="452455" y="753306"/>
                  </a:cubicBezTo>
                  <a:cubicBezTo>
                    <a:pt x="414361" y="791399"/>
                    <a:pt x="362696" y="812800"/>
                    <a:pt x="308823" y="812800"/>
                  </a:cubicBezTo>
                  <a:lnTo>
                    <a:pt x="203126" y="812800"/>
                  </a:lnTo>
                  <a:cubicBezTo>
                    <a:pt x="149254" y="812800"/>
                    <a:pt x="97588" y="791399"/>
                    <a:pt x="59494" y="753306"/>
                  </a:cubicBezTo>
                  <a:cubicBezTo>
                    <a:pt x="21401" y="715212"/>
                    <a:pt x="0" y="663546"/>
                    <a:pt x="0" y="609674"/>
                  </a:cubicBezTo>
                  <a:lnTo>
                    <a:pt x="0" y="203126"/>
                  </a:lnTo>
                  <a:cubicBezTo>
                    <a:pt x="0" y="149254"/>
                    <a:pt x="21401" y="97588"/>
                    <a:pt x="59494" y="59494"/>
                  </a:cubicBezTo>
                  <a:cubicBezTo>
                    <a:pt x="97588" y="21401"/>
                    <a:pt x="149254" y="0"/>
                    <a:pt x="203126" y="0"/>
                  </a:cubicBezTo>
                  <a:close/>
                </a:path>
              </a:pathLst>
            </a:custGeom>
            <a:solidFill>
              <a:srgbClr val="233B8F"/>
            </a:solidFill>
          </p:spPr>
        </p:sp>
        <p:sp>
          <p:nvSpPr>
            <p:cNvPr name="TextBox 7" id="7"/>
            <p:cNvSpPr txBox="true"/>
            <p:nvPr/>
          </p:nvSpPr>
          <p:spPr>
            <a:xfrm>
              <a:off x="0" y="-47625"/>
              <a:ext cx="511949" cy="860425"/>
            </a:xfrm>
            <a:prstGeom prst="rect">
              <a:avLst/>
            </a:prstGeom>
          </p:spPr>
          <p:txBody>
            <a:bodyPr anchor="ctr" rtlCol="false" tIns="50800" lIns="50800" bIns="50800" rIns="50800"/>
            <a:lstStyle/>
            <a:p>
              <a:pPr algn="ctr">
                <a:lnSpc>
                  <a:spcPts val="3359"/>
                </a:lnSpc>
              </a:pPr>
            </a:p>
          </p:txBody>
        </p:sp>
      </p:grpSp>
      <p:sp>
        <p:nvSpPr>
          <p:cNvPr name="Freeform 8" id="8"/>
          <p:cNvSpPr/>
          <p:nvPr/>
        </p:nvSpPr>
        <p:spPr>
          <a:xfrm flipH="false" flipV="false" rot="0">
            <a:off x="11681552" y="718701"/>
            <a:ext cx="6463573" cy="6455493"/>
          </a:xfrm>
          <a:custGeom>
            <a:avLst/>
            <a:gdLst/>
            <a:ahLst/>
            <a:cxnLst/>
            <a:rect r="r" b="b" t="t" l="l"/>
            <a:pathLst>
              <a:path h="6455493" w="6463573">
                <a:moveTo>
                  <a:pt x="0" y="0"/>
                </a:moveTo>
                <a:lnTo>
                  <a:pt x="6463573" y="0"/>
                </a:lnTo>
                <a:lnTo>
                  <a:pt x="6463573" y="6455494"/>
                </a:lnTo>
                <a:lnTo>
                  <a:pt x="0" y="6455494"/>
                </a:lnTo>
                <a:lnTo>
                  <a:pt x="0" y="0"/>
                </a:lnTo>
                <a:close/>
              </a:path>
            </a:pathLst>
          </a:custGeom>
          <a:blipFill>
            <a:blip r:embed="rId2"/>
            <a:stretch>
              <a:fillRect l="0" t="0" r="0" b="0"/>
            </a:stretch>
          </a:blipFill>
        </p:spPr>
      </p:sp>
      <p:grpSp>
        <p:nvGrpSpPr>
          <p:cNvPr name="Group 9" id="9"/>
          <p:cNvGrpSpPr/>
          <p:nvPr/>
        </p:nvGrpSpPr>
        <p:grpSpPr>
          <a:xfrm rot="0">
            <a:off x="12123902" y="718701"/>
            <a:ext cx="6021223" cy="6021223"/>
            <a:chOff x="0" y="0"/>
            <a:chExt cx="812800" cy="812800"/>
          </a:xfrm>
        </p:grpSpPr>
        <p:sp>
          <p:nvSpPr>
            <p:cNvPr name="Freeform 10" id="10"/>
            <p:cNvSpPr/>
            <p:nvPr/>
          </p:nvSpPr>
          <p:spPr>
            <a:xfrm flipH="false" flipV="false" rot="0">
              <a:off x="6199" y="7049"/>
              <a:ext cx="800401" cy="798703"/>
            </a:xfrm>
            <a:custGeom>
              <a:avLst/>
              <a:gdLst/>
              <a:ahLst/>
              <a:cxnLst/>
              <a:rect r="r" b="b" t="t" l="l"/>
              <a:pathLst>
                <a:path h="798703" w="800401">
                  <a:moveTo>
                    <a:pt x="419914" y="9625"/>
                  </a:moveTo>
                  <a:lnTo>
                    <a:pt x="419914" y="9625"/>
                  </a:lnTo>
                  <a:cubicBezTo>
                    <a:pt x="431809" y="19686"/>
                    <a:pt x="448646" y="21452"/>
                    <a:pt x="462371" y="14078"/>
                  </a:cubicBezTo>
                  <a:lnTo>
                    <a:pt x="462444" y="14039"/>
                  </a:lnTo>
                  <a:cubicBezTo>
                    <a:pt x="475556" y="6993"/>
                    <a:pt x="491840" y="10451"/>
                    <a:pt x="500958" y="22217"/>
                  </a:cubicBezTo>
                  <a:lnTo>
                    <a:pt x="500958" y="22217"/>
                  </a:lnTo>
                  <a:cubicBezTo>
                    <a:pt x="510488" y="34517"/>
                    <a:pt x="526573" y="39732"/>
                    <a:pt x="541507" y="35366"/>
                  </a:cubicBezTo>
                  <a:lnTo>
                    <a:pt x="541682" y="35315"/>
                  </a:lnTo>
                  <a:cubicBezTo>
                    <a:pt x="555950" y="31144"/>
                    <a:pt x="571142" y="37902"/>
                    <a:pt x="577598" y="51292"/>
                  </a:cubicBezTo>
                  <a:lnTo>
                    <a:pt x="577598" y="51292"/>
                  </a:lnTo>
                  <a:cubicBezTo>
                    <a:pt x="584347" y="65289"/>
                    <a:pt x="598982" y="73722"/>
                    <a:pt x="614475" y="72541"/>
                  </a:cubicBezTo>
                  <a:lnTo>
                    <a:pt x="614722" y="72522"/>
                  </a:lnTo>
                  <a:cubicBezTo>
                    <a:pt x="629527" y="71394"/>
                    <a:pt x="642971" y="81153"/>
                    <a:pt x="646486" y="95579"/>
                  </a:cubicBezTo>
                  <a:lnTo>
                    <a:pt x="646486" y="95579"/>
                  </a:lnTo>
                  <a:cubicBezTo>
                    <a:pt x="650160" y="110660"/>
                    <a:pt x="662713" y="121940"/>
                    <a:pt x="678099" y="123987"/>
                  </a:cubicBezTo>
                  <a:lnTo>
                    <a:pt x="678366" y="124022"/>
                  </a:lnTo>
                  <a:cubicBezTo>
                    <a:pt x="693072" y="125979"/>
                    <a:pt x="704188" y="138313"/>
                    <a:pt x="704609" y="153142"/>
                  </a:cubicBezTo>
                  <a:lnTo>
                    <a:pt x="704609" y="153142"/>
                  </a:lnTo>
                  <a:cubicBezTo>
                    <a:pt x="705050" y="168647"/>
                    <a:pt x="714978" y="182285"/>
                    <a:pt x="729598" y="187468"/>
                  </a:cubicBezTo>
                  <a:lnTo>
                    <a:pt x="729831" y="187551"/>
                  </a:lnTo>
                  <a:cubicBezTo>
                    <a:pt x="743809" y="192506"/>
                    <a:pt x="752116" y="206881"/>
                    <a:pt x="749429" y="221466"/>
                  </a:cubicBezTo>
                  <a:lnTo>
                    <a:pt x="749429" y="221466"/>
                  </a:lnTo>
                  <a:cubicBezTo>
                    <a:pt x="746620" y="236717"/>
                    <a:pt x="753493" y="252124"/>
                    <a:pt x="766718" y="260223"/>
                  </a:cubicBezTo>
                  <a:lnTo>
                    <a:pt x="766873" y="260317"/>
                  </a:lnTo>
                  <a:cubicBezTo>
                    <a:pt x="779523" y="268063"/>
                    <a:pt x="784660" y="283859"/>
                    <a:pt x="778985" y="297564"/>
                  </a:cubicBezTo>
                  <a:lnTo>
                    <a:pt x="778985" y="297564"/>
                  </a:lnTo>
                  <a:cubicBezTo>
                    <a:pt x="773051" y="311898"/>
                    <a:pt x="776567" y="328407"/>
                    <a:pt x="787827" y="339079"/>
                  </a:cubicBezTo>
                  <a:lnTo>
                    <a:pt x="787888" y="339136"/>
                  </a:lnTo>
                  <a:cubicBezTo>
                    <a:pt x="798662" y="349347"/>
                    <a:pt x="800402" y="365881"/>
                    <a:pt x="791988" y="378111"/>
                  </a:cubicBezTo>
                  <a:lnTo>
                    <a:pt x="791988" y="378111"/>
                  </a:lnTo>
                  <a:cubicBezTo>
                    <a:pt x="783186" y="390903"/>
                    <a:pt x="783186" y="407799"/>
                    <a:pt x="791988" y="420591"/>
                  </a:cubicBezTo>
                  <a:lnTo>
                    <a:pt x="791988" y="420591"/>
                  </a:lnTo>
                  <a:cubicBezTo>
                    <a:pt x="800402" y="432821"/>
                    <a:pt x="798662" y="449355"/>
                    <a:pt x="787888" y="459566"/>
                  </a:cubicBezTo>
                  <a:lnTo>
                    <a:pt x="787827" y="459623"/>
                  </a:lnTo>
                  <a:cubicBezTo>
                    <a:pt x="776567" y="470295"/>
                    <a:pt x="773051" y="486804"/>
                    <a:pt x="778985" y="501138"/>
                  </a:cubicBezTo>
                  <a:lnTo>
                    <a:pt x="778985" y="501138"/>
                  </a:lnTo>
                  <a:cubicBezTo>
                    <a:pt x="784660" y="514843"/>
                    <a:pt x="779523" y="530639"/>
                    <a:pt x="766873" y="538385"/>
                  </a:cubicBezTo>
                  <a:lnTo>
                    <a:pt x="766718" y="538479"/>
                  </a:lnTo>
                  <a:cubicBezTo>
                    <a:pt x="753493" y="546578"/>
                    <a:pt x="746620" y="561985"/>
                    <a:pt x="749429" y="577236"/>
                  </a:cubicBezTo>
                  <a:lnTo>
                    <a:pt x="749429" y="577236"/>
                  </a:lnTo>
                  <a:cubicBezTo>
                    <a:pt x="752116" y="591821"/>
                    <a:pt x="743809" y="606196"/>
                    <a:pt x="729831" y="611151"/>
                  </a:cubicBezTo>
                  <a:lnTo>
                    <a:pt x="729598" y="611234"/>
                  </a:lnTo>
                  <a:cubicBezTo>
                    <a:pt x="714978" y="616417"/>
                    <a:pt x="705050" y="630055"/>
                    <a:pt x="704609" y="645560"/>
                  </a:cubicBezTo>
                  <a:lnTo>
                    <a:pt x="704609" y="645560"/>
                  </a:lnTo>
                  <a:cubicBezTo>
                    <a:pt x="704188" y="660389"/>
                    <a:pt x="693072" y="672723"/>
                    <a:pt x="678366" y="674679"/>
                  </a:cubicBezTo>
                  <a:lnTo>
                    <a:pt x="678099" y="674715"/>
                  </a:lnTo>
                  <a:cubicBezTo>
                    <a:pt x="662712" y="676762"/>
                    <a:pt x="650160" y="688042"/>
                    <a:pt x="646486" y="703122"/>
                  </a:cubicBezTo>
                  <a:lnTo>
                    <a:pt x="646486" y="703122"/>
                  </a:lnTo>
                  <a:cubicBezTo>
                    <a:pt x="642971" y="717548"/>
                    <a:pt x="629527" y="727307"/>
                    <a:pt x="614723" y="726179"/>
                  </a:cubicBezTo>
                  <a:lnTo>
                    <a:pt x="614476" y="726160"/>
                  </a:lnTo>
                  <a:cubicBezTo>
                    <a:pt x="598982" y="724980"/>
                    <a:pt x="584347" y="733413"/>
                    <a:pt x="577598" y="747410"/>
                  </a:cubicBezTo>
                  <a:lnTo>
                    <a:pt x="577598" y="747410"/>
                  </a:lnTo>
                  <a:cubicBezTo>
                    <a:pt x="571142" y="760800"/>
                    <a:pt x="555950" y="767558"/>
                    <a:pt x="541682" y="763387"/>
                  </a:cubicBezTo>
                  <a:lnTo>
                    <a:pt x="541507" y="763336"/>
                  </a:lnTo>
                  <a:cubicBezTo>
                    <a:pt x="526573" y="758970"/>
                    <a:pt x="510488" y="764185"/>
                    <a:pt x="500958" y="776485"/>
                  </a:cubicBezTo>
                  <a:lnTo>
                    <a:pt x="500958" y="776485"/>
                  </a:lnTo>
                  <a:cubicBezTo>
                    <a:pt x="491840" y="788251"/>
                    <a:pt x="475556" y="791709"/>
                    <a:pt x="462444" y="784663"/>
                  </a:cubicBezTo>
                  <a:lnTo>
                    <a:pt x="462371" y="784624"/>
                  </a:lnTo>
                  <a:cubicBezTo>
                    <a:pt x="448646" y="777250"/>
                    <a:pt x="431809" y="779016"/>
                    <a:pt x="419914" y="789077"/>
                  </a:cubicBezTo>
                  <a:lnTo>
                    <a:pt x="419914" y="789077"/>
                  </a:lnTo>
                  <a:cubicBezTo>
                    <a:pt x="408534" y="798702"/>
                    <a:pt x="391868" y="798702"/>
                    <a:pt x="380488" y="789077"/>
                  </a:cubicBezTo>
                  <a:lnTo>
                    <a:pt x="380488" y="789077"/>
                  </a:lnTo>
                  <a:cubicBezTo>
                    <a:pt x="368593" y="779016"/>
                    <a:pt x="351756" y="777250"/>
                    <a:pt x="338031" y="784624"/>
                  </a:cubicBezTo>
                  <a:lnTo>
                    <a:pt x="337958" y="784663"/>
                  </a:lnTo>
                  <a:cubicBezTo>
                    <a:pt x="324846" y="791709"/>
                    <a:pt x="308562" y="788251"/>
                    <a:pt x="299444" y="776485"/>
                  </a:cubicBezTo>
                  <a:lnTo>
                    <a:pt x="299444" y="776485"/>
                  </a:lnTo>
                  <a:cubicBezTo>
                    <a:pt x="289914" y="764185"/>
                    <a:pt x="273829" y="758970"/>
                    <a:pt x="258895" y="763336"/>
                  </a:cubicBezTo>
                  <a:lnTo>
                    <a:pt x="258720" y="763387"/>
                  </a:lnTo>
                  <a:cubicBezTo>
                    <a:pt x="244452" y="767558"/>
                    <a:pt x="229260" y="760800"/>
                    <a:pt x="222804" y="747410"/>
                  </a:cubicBezTo>
                  <a:lnTo>
                    <a:pt x="222804" y="747410"/>
                  </a:lnTo>
                  <a:cubicBezTo>
                    <a:pt x="216055" y="733413"/>
                    <a:pt x="201420" y="724980"/>
                    <a:pt x="185926" y="726160"/>
                  </a:cubicBezTo>
                  <a:lnTo>
                    <a:pt x="185679" y="726179"/>
                  </a:lnTo>
                  <a:cubicBezTo>
                    <a:pt x="170875" y="727307"/>
                    <a:pt x="157431" y="717548"/>
                    <a:pt x="153916" y="703122"/>
                  </a:cubicBezTo>
                  <a:lnTo>
                    <a:pt x="153916" y="703122"/>
                  </a:lnTo>
                  <a:cubicBezTo>
                    <a:pt x="150242" y="688042"/>
                    <a:pt x="137690" y="676762"/>
                    <a:pt x="122303" y="674715"/>
                  </a:cubicBezTo>
                  <a:lnTo>
                    <a:pt x="122035" y="674679"/>
                  </a:lnTo>
                  <a:cubicBezTo>
                    <a:pt x="107330" y="672723"/>
                    <a:pt x="96214" y="660389"/>
                    <a:pt x="95792" y="645560"/>
                  </a:cubicBezTo>
                  <a:lnTo>
                    <a:pt x="95792" y="645560"/>
                  </a:lnTo>
                  <a:cubicBezTo>
                    <a:pt x="95352" y="630055"/>
                    <a:pt x="85423" y="616417"/>
                    <a:pt x="70804" y="611234"/>
                  </a:cubicBezTo>
                  <a:lnTo>
                    <a:pt x="70571" y="611152"/>
                  </a:lnTo>
                  <a:cubicBezTo>
                    <a:pt x="56593" y="606197"/>
                    <a:pt x="48286" y="591821"/>
                    <a:pt x="50973" y="577236"/>
                  </a:cubicBezTo>
                  <a:lnTo>
                    <a:pt x="50973" y="577236"/>
                  </a:lnTo>
                  <a:cubicBezTo>
                    <a:pt x="53782" y="561985"/>
                    <a:pt x="46909" y="546578"/>
                    <a:pt x="33683" y="538480"/>
                  </a:cubicBezTo>
                  <a:lnTo>
                    <a:pt x="33529" y="538385"/>
                  </a:lnTo>
                  <a:cubicBezTo>
                    <a:pt x="20878" y="530639"/>
                    <a:pt x="15742" y="514842"/>
                    <a:pt x="21416" y="501138"/>
                  </a:cubicBezTo>
                  <a:lnTo>
                    <a:pt x="21416" y="501138"/>
                  </a:lnTo>
                  <a:cubicBezTo>
                    <a:pt x="27351" y="486804"/>
                    <a:pt x="23835" y="470295"/>
                    <a:pt x="12575" y="459623"/>
                  </a:cubicBezTo>
                  <a:lnTo>
                    <a:pt x="12514" y="459566"/>
                  </a:lnTo>
                  <a:cubicBezTo>
                    <a:pt x="1740" y="449355"/>
                    <a:pt x="0" y="432821"/>
                    <a:pt x="8414" y="420591"/>
                  </a:cubicBezTo>
                  <a:lnTo>
                    <a:pt x="8414" y="420591"/>
                  </a:lnTo>
                  <a:cubicBezTo>
                    <a:pt x="17216" y="407799"/>
                    <a:pt x="17216" y="390903"/>
                    <a:pt x="8414" y="378111"/>
                  </a:cubicBezTo>
                  <a:lnTo>
                    <a:pt x="8414" y="378111"/>
                  </a:lnTo>
                  <a:cubicBezTo>
                    <a:pt x="0" y="365881"/>
                    <a:pt x="1740" y="349347"/>
                    <a:pt x="12514" y="339136"/>
                  </a:cubicBezTo>
                  <a:lnTo>
                    <a:pt x="12575" y="339079"/>
                  </a:lnTo>
                  <a:cubicBezTo>
                    <a:pt x="23835" y="328407"/>
                    <a:pt x="27351" y="311898"/>
                    <a:pt x="21416" y="297564"/>
                  </a:cubicBezTo>
                  <a:lnTo>
                    <a:pt x="21416" y="297564"/>
                  </a:lnTo>
                  <a:cubicBezTo>
                    <a:pt x="15742" y="283859"/>
                    <a:pt x="20878" y="268063"/>
                    <a:pt x="33529" y="260317"/>
                  </a:cubicBezTo>
                  <a:lnTo>
                    <a:pt x="33683" y="260222"/>
                  </a:lnTo>
                  <a:cubicBezTo>
                    <a:pt x="46909" y="252124"/>
                    <a:pt x="53782" y="236717"/>
                    <a:pt x="50973" y="221466"/>
                  </a:cubicBezTo>
                  <a:lnTo>
                    <a:pt x="50973" y="221466"/>
                  </a:lnTo>
                  <a:cubicBezTo>
                    <a:pt x="48286" y="206881"/>
                    <a:pt x="56593" y="192505"/>
                    <a:pt x="70571" y="187550"/>
                  </a:cubicBezTo>
                  <a:lnTo>
                    <a:pt x="70804" y="187468"/>
                  </a:lnTo>
                  <a:cubicBezTo>
                    <a:pt x="85423" y="182285"/>
                    <a:pt x="95352" y="168647"/>
                    <a:pt x="95792" y="153142"/>
                  </a:cubicBezTo>
                  <a:lnTo>
                    <a:pt x="95792" y="153142"/>
                  </a:lnTo>
                  <a:cubicBezTo>
                    <a:pt x="96214" y="138313"/>
                    <a:pt x="107330" y="125979"/>
                    <a:pt x="122035" y="124023"/>
                  </a:cubicBezTo>
                  <a:lnTo>
                    <a:pt x="122303" y="123987"/>
                  </a:lnTo>
                  <a:cubicBezTo>
                    <a:pt x="137689" y="121940"/>
                    <a:pt x="150242" y="110660"/>
                    <a:pt x="153916" y="95579"/>
                  </a:cubicBezTo>
                  <a:lnTo>
                    <a:pt x="153916" y="95579"/>
                  </a:lnTo>
                  <a:cubicBezTo>
                    <a:pt x="157431" y="81153"/>
                    <a:pt x="170875" y="71394"/>
                    <a:pt x="185680" y="72522"/>
                  </a:cubicBezTo>
                  <a:lnTo>
                    <a:pt x="185927" y="72541"/>
                  </a:lnTo>
                  <a:cubicBezTo>
                    <a:pt x="201420" y="73722"/>
                    <a:pt x="216055" y="65289"/>
                    <a:pt x="222804" y="51292"/>
                  </a:cubicBezTo>
                  <a:lnTo>
                    <a:pt x="222804" y="51292"/>
                  </a:lnTo>
                  <a:cubicBezTo>
                    <a:pt x="229260" y="37902"/>
                    <a:pt x="244452" y="31144"/>
                    <a:pt x="258720" y="35315"/>
                  </a:cubicBezTo>
                  <a:lnTo>
                    <a:pt x="258895" y="35366"/>
                  </a:lnTo>
                  <a:cubicBezTo>
                    <a:pt x="273829" y="39732"/>
                    <a:pt x="289914" y="34517"/>
                    <a:pt x="299444" y="22217"/>
                  </a:cubicBezTo>
                  <a:lnTo>
                    <a:pt x="299444" y="22217"/>
                  </a:lnTo>
                  <a:cubicBezTo>
                    <a:pt x="308562" y="10451"/>
                    <a:pt x="324846" y="6993"/>
                    <a:pt x="337958" y="14039"/>
                  </a:cubicBezTo>
                  <a:lnTo>
                    <a:pt x="338032" y="14078"/>
                  </a:lnTo>
                  <a:cubicBezTo>
                    <a:pt x="351756" y="21452"/>
                    <a:pt x="368593" y="19686"/>
                    <a:pt x="380488" y="9625"/>
                  </a:cubicBezTo>
                  <a:lnTo>
                    <a:pt x="380488" y="9625"/>
                  </a:lnTo>
                  <a:cubicBezTo>
                    <a:pt x="391868" y="0"/>
                    <a:pt x="408534" y="0"/>
                    <a:pt x="419914" y="9625"/>
                  </a:cubicBezTo>
                  <a:close/>
                </a:path>
              </a:pathLst>
            </a:custGeom>
            <a:solidFill>
              <a:srgbClr val="233B8F"/>
            </a:solidFill>
            <a:ln w="123825" cap="rnd">
              <a:solidFill>
                <a:srgbClr val="FFFFFF"/>
              </a:solidFill>
              <a:prstDash val="solid"/>
              <a:round/>
            </a:ln>
          </p:spPr>
        </p:sp>
        <p:sp>
          <p:nvSpPr>
            <p:cNvPr name="TextBox 11" id="11"/>
            <p:cNvSpPr txBox="true"/>
            <p:nvPr/>
          </p:nvSpPr>
          <p:spPr>
            <a:xfrm>
              <a:off x="152400" y="104775"/>
              <a:ext cx="508000" cy="555625"/>
            </a:xfrm>
            <a:prstGeom prst="rect">
              <a:avLst/>
            </a:prstGeom>
          </p:spPr>
          <p:txBody>
            <a:bodyPr anchor="ctr" rtlCol="false" tIns="50800" lIns="50800" bIns="50800" rIns="50800"/>
            <a:lstStyle/>
            <a:p>
              <a:pPr algn="ctr">
                <a:lnSpc>
                  <a:spcPts val="3359"/>
                </a:lnSpc>
              </a:pPr>
            </a:p>
          </p:txBody>
        </p:sp>
      </p:grpSp>
      <p:sp>
        <p:nvSpPr>
          <p:cNvPr name="Freeform 12" id="12"/>
          <p:cNvSpPr/>
          <p:nvPr/>
        </p:nvSpPr>
        <p:spPr>
          <a:xfrm flipH="false" flipV="false" rot="0">
            <a:off x="518311" y="158153"/>
            <a:ext cx="1516193" cy="2100519"/>
          </a:xfrm>
          <a:custGeom>
            <a:avLst/>
            <a:gdLst/>
            <a:ahLst/>
            <a:cxnLst/>
            <a:rect r="r" b="b" t="t" l="l"/>
            <a:pathLst>
              <a:path h="2100519" w="1516193">
                <a:moveTo>
                  <a:pt x="0" y="0"/>
                </a:moveTo>
                <a:lnTo>
                  <a:pt x="1516193" y="0"/>
                </a:lnTo>
                <a:lnTo>
                  <a:pt x="1516193" y="2100519"/>
                </a:lnTo>
                <a:lnTo>
                  <a:pt x="0" y="2100519"/>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13" id="13"/>
          <p:cNvSpPr/>
          <p:nvPr/>
        </p:nvSpPr>
        <p:spPr>
          <a:xfrm flipH="false" flipV="false" rot="0">
            <a:off x="15568741" y="7383780"/>
            <a:ext cx="3839799" cy="3749040"/>
          </a:xfrm>
          <a:custGeom>
            <a:avLst/>
            <a:gdLst/>
            <a:ahLst/>
            <a:cxnLst/>
            <a:rect r="r" b="b" t="t" l="l"/>
            <a:pathLst>
              <a:path h="3749040" w="3839799">
                <a:moveTo>
                  <a:pt x="0" y="0"/>
                </a:moveTo>
                <a:lnTo>
                  <a:pt x="3839799" y="0"/>
                </a:lnTo>
                <a:lnTo>
                  <a:pt x="3839799" y="3749040"/>
                </a:lnTo>
                <a:lnTo>
                  <a:pt x="0" y="374904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TextBox 14" id="14"/>
          <p:cNvSpPr txBox="true"/>
          <p:nvPr/>
        </p:nvSpPr>
        <p:spPr>
          <a:xfrm rot="0">
            <a:off x="1028700" y="3192780"/>
            <a:ext cx="8115300" cy="3825240"/>
          </a:xfrm>
          <a:prstGeom prst="rect">
            <a:avLst/>
          </a:prstGeom>
        </p:spPr>
        <p:txBody>
          <a:bodyPr anchor="t" rtlCol="false" tIns="0" lIns="0" bIns="0" rIns="0">
            <a:spAutoFit/>
          </a:bodyPr>
          <a:lstStyle/>
          <a:p>
            <a:pPr algn="r" marL="0" indent="0" lvl="0">
              <a:lnSpc>
                <a:spcPts val="3600"/>
              </a:lnSpc>
              <a:spcBef>
                <a:spcPct val="0"/>
              </a:spcBef>
            </a:pPr>
            <a:r>
              <a:rPr lang="en-US" sz="3600">
                <a:solidFill>
                  <a:srgbClr val="FFFFFF"/>
                </a:solidFill>
                <a:latin typeface="Megapixel"/>
              </a:rPr>
              <a:t>Elaborate on your topic here. 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p>
        </p:txBody>
      </p:sp>
      <p:sp>
        <p:nvSpPr>
          <p:cNvPr name="TextBox 15" id="15"/>
          <p:cNvSpPr txBox="true"/>
          <p:nvPr/>
        </p:nvSpPr>
        <p:spPr>
          <a:xfrm rot="0">
            <a:off x="12732762" y="3231791"/>
            <a:ext cx="4803503" cy="1166494"/>
          </a:xfrm>
          <a:prstGeom prst="rect">
            <a:avLst/>
          </a:prstGeom>
        </p:spPr>
        <p:txBody>
          <a:bodyPr anchor="t" rtlCol="false" tIns="0" lIns="0" bIns="0" rIns="0">
            <a:spAutoFit/>
          </a:bodyPr>
          <a:lstStyle/>
          <a:p>
            <a:pPr algn="ctr">
              <a:lnSpc>
                <a:spcPts val="8799"/>
              </a:lnSpc>
            </a:pPr>
            <a:r>
              <a:rPr lang="en-US" sz="8799">
                <a:solidFill>
                  <a:srgbClr val="3893E6"/>
                </a:solidFill>
                <a:latin typeface="Genty"/>
              </a:rPr>
              <a:t>Project 1</a:t>
            </a:r>
          </a:p>
        </p:txBody>
      </p:sp>
    </p:spTree>
  </p:cSld>
  <p:clrMapOvr>
    <a:masterClrMapping/>
  </p:clrMapOvr>
  <p:transition spd="slow">
    <p:push dir="l"/>
  </p:transition>
</p:sld>
</file>

<file path=ppt/slides/slide17.xml><?xml version="1.0" encoding="utf-8"?>
<p:sld xmlns:p="http://schemas.openxmlformats.org/presentationml/2006/main" xmlns:a="http://schemas.openxmlformats.org/drawingml/2006/main" xmlns:r="http://schemas.openxmlformats.org/officeDocument/2006/relationships">
  <p:cSld>
    <p:bg>
      <p:bgPr>
        <a:solidFill>
          <a:srgbClr val="233B8F"/>
        </a:solidFill>
      </p:bgPr>
    </p:bg>
    <p:spTree>
      <p:nvGrpSpPr>
        <p:cNvPr id="1" name=""/>
        <p:cNvGrpSpPr/>
        <p:nvPr/>
      </p:nvGrpSpPr>
      <p:grpSpPr>
        <a:xfrm>
          <a:off x="0" y="0"/>
          <a:ext cx="0" cy="0"/>
          <a:chOff x="0" y="0"/>
          <a:chExt cx="0" cy="0"/>
        </a:xfrm>
      </p:grpSpPr>
      <p:grpSp>
        <p:nvGrpSpPr>
          <p:cNvPr name="Group 2" id="2"/>
          <p:cNvGrpSpPr/>
          <p:nvPr/>
        </p:nvGrpSpPr>
        <p:grpSpPr>
          <a:xfrm rot="0">
            <a:off x="518311" y="1028700"/>
            <a:ext cx="17290456" cy="8306479"/>
            <a:chOff x="0" y="0"/>
            <a:chExt cx="4284409" cy="2058266"/>
          </a:xfrm>
        </p:grpSpPr>
        <p:sp>
          <p:nvSpPr>
            <p:cNvPr name="Freeform 3" id="3"/>
            <p:cNvSpPr/>
            <p:nvPr/>
          </p:nvSpPr>
          <p:spPr>
            <a:xfrm flipH="false" flipV="false" rot="0">
              <a:off x="0" y="0"/>
              <a:ext cx="4284409" cy="2058266"/>
            </a:xfrm>
            <a:custGeom>
              <a:avLst/>
              <a:gdLst/>
              <a:ahLst/>
              <a:cxnLst/>
              <a:rect r="r" b="b" t="t" l="l"/>
              <a:pathLst>
                <a:path h="2058266" w="4284409">
                  <a:moveTo>
                    <a:pt x="24179" y="0"/>
                  </a:moveTo>
                  <a:lnTo>
                    <a:pt x="4260230" y="0"/>
                  </a:lnTo>
                  <a:cubicBezTo>
                    <a:pt x="4273584" y="0"/>
                    <a:pt x="4284409" y="10825"/>
                    <a:pt x="4284409" y="24179"/>
                  </a:cubicBezTo>
                  <a:lnTo>
                    <a:pt x="4284409" y="2034087"/>
                  </a:lnTo>
                  <a:cubicBezTo>
                    <a:pt x="4284409" y="2040500"/>
                    <a:pt x="4281862" y="2046650"/>
                    <a:pt x="4277327" y="2051184"/>
                  </a:cubicBezTo>
                  <a:cubicBezTo>
                    <a:pt x="4272793" y="2055719"/>
                    <a:pt x="4266643" y="2058266"/>
                    <a:pt x="4260230" y="2058266"/>
                  </a:cubicBezTo>
                  <a:lnTo>
                    <a:pt x="24179" y="2058266"/>
                  </a:lnTo>
                  <a:cubicBezTo>
                    <a:pt x="10825" y="2058266"/>
                    <a:pt x="0" y="2047441"/>
                    <a:pt x="0" y="2034087"/>
                  </a:cubicBezTo>
                  <a:lnTo>
                    <a:pt x="0" y="24179"/>
                  </a:lnTo>
                  <a:cubicBezTo>
                    <a:pt x="0" y="17766"/>
                    <a:pt x="2547" y="11616"/>
                    <a:pt x="7082" y="7082"/>
                  </a:cubicBezTo>
                  <a:cubicBezTo>
                    <a:pt x="11616" y="2547"/>
                    <a:pt x="17766" y="0"/>
                    <a:pt x="24179" y="0"/>
                  </a:cubicBezTo>
                  <a:close/>
                </a:path>
              </a:pathLst>
            </a:custGeom>
            <a:solidFill>
              <a:srgbClr val="ED6B86"/>
            </a:solidFill>
            <a:ln w="123825" cap="rnd">
              <a:solidFill>
                <a:srgbClr val="FFFFFF"/>
              </a:solidFill>
              <a:prstDash val="solid"/>
              <a:round/>
            </a:ln>
          </p:spPr>
        </p:sp>
        <p:sp>
          <p:nvSpPr>
            <p:cNvPr name="TextBox 4" id="4"/>
            <p:cNvSpPr txBox="true"/>
            <p:nvPr/>
          </p:nvSpPr>
          <p:spPr>
            <a:xfrm>
              <a:off x="0" y="-47625"/>
              <a:ext cx="4284409" cy="2105891"/>
            </a:xfrm>
            <a:prstGeom prst="rect">
              <a:avLst/>
            </a:prstGeom>
          </p:spPr>
          <p:txBody>
            <a:bodyPr anchor="ctr" rtlCol="false" tIns="53995" lIns="53995" bIns="53995" rIns="53995"/>
            <a:lstStyle/>
            <a:p>
              <a:pPr algn="ctr">
                <a:lnSpc>
                  <a:spcPts val="3359"/>
                </a:lnSpc>
              </a:pPr>
            </a:p>
          </p:txBody>
        </p:sp>
      </p:grpSp>
      <p:sp>
        <p:nvSpPr>
          <p:cNvPr name="Freeform 5" id="5"/>
          <p:cNvSpPr/>
          <p:nvPr/>
        </p:nvSpPr>
        <p:spPr>
          <a:xfrm flipH="false" flipV="false" rot="0">
            <a:off x="16730544" y="410389"/>
            <a:ext cx="1516193" cy="2100519"/>
          </a:xfrm>
          <a:custGeom>
            <a:avLst/>
            <a:gdLst/>
            <a:ahLst/>
            <a:cxnLst/>
            <a:rect r="r" b="b" t="t" l="l"/>
            <a:pathLst>
              <a:path h="2100519" w="1516193">
                <a:moveTo>
                  <a:pt x="0" y="0"/>
                </a:moveTo>
                <a:lnTo>
                  <a:pt x="1516193" y="0"/>
                </a:lnTo>
                <a:lnTo>
                  <a:pt x="1516193" y="2100519"/>
                </a:lnTo>
                <a:lnTo>
                  <a:pt x="0" y="2100519"/>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6" id="6"/>
          <p:cNvGrpSpPr/>
          <p:nvPr/>
        </p:nvGrpSpPr>
        <p:grpSpPr>
          <a:xfrm rot="0">
            <a:off x="304504" y="6693356"/>
            <a:ext cx="1943807" cy="3086100"/>
            <a:chOff x="0" y="0"/>
            <a:chExt cx="511949" cy="812800"/>
          </a:xfrm>
        </p:grpSpPr>
        <p:sp>
          <p:nvSpPr>
            <p:cNvPr name="Freeform 7" id="7"/>
            <p:cNvSpPr/>
            <p:nvPr/>
          </p:nvSpPr>
          <p:spPr>
            <a:xfrm flipH="false" flipV="false" rot="0">
              <a:off x="0" y="0"/>
              <a:ext cx="511949" cy="812800"/>
            </a:xfrm>
            <a:custGeom>
              <a:avLst/>
              <a:gdLst/>
              <a:ahLst/>
              <a:cxnLst/>
              <a:rect r="r" b="b" t="t" l="l"/>
              <a:pathLst>
                <a:path h="812800" w="511949">
                  <a:moveTo>
                    <a:pt x="203126" y="0"/>
                  </a:moveTo>
                  <a:lnTo>
                    <a:pt x="308823" y="0"/>
                  </a:lnTo>
                  <a:cubicBezTo>
                    <a:pt x="362696" y="0"/>
                    <a:pt x="414361" y="21401"/>
                    <a:pt x="452455" y="59494"/>
                  </a:cubicBezTo>
                  <a:cubicBezTo>
                    <a:pt x="490548" y="97588"/>
                    <a:pt x="511949" y="149254"/>
                    <a:pt x="511949" y="203126"/>
                  </a:cubicBezTo>
                  <a:lnTo>
                    <a:pt x="511949" y="609674"/>
                  </a:lnTo>
                  <a:cubicBezTo>
                    <a:pt x="511949" y="663546"/>
                    <a:pt x="490548" y="715212"/>
                    <a:pt x="452455" y="753306"/>
                  </a:cubicBezTo>
                  <a:cubicBezTo>
                    <a:pt x="414361" y="791399"/>
                    <a:pt x="362696" y="812800"/>
                    <a:pt x="308823" y="812800"/>
                  </a:cubicBezTo>
                  <a:lnTo>
                    <a:pt x="203126" y="812800"/>
                  </a:lnTo>
                  <a:cubicBezTo>
                    <a:pt x="149254" y="812800"/>
                    <a:pt x="97588" y="791399"/>
                    <a:pt x="59494" y="753306"/>
                  </a:cubicBezTo>
                  <a:cubicBezTo>
                    <a:pt x="21401" y="715212"/>
                    <a:pt x="0" y="663546"/>
                    <a:pt x="0" y="609674"/>
                  </a:cubicBezTo>
                  <a:lnTo>
                    <a:pt x="0" y="203126"/>
                  </a:lnTo>
                  <a:cubicBezTo>
                    <a:pt x="0" y="149254"/>
                    <a:pt x="21401" y="97588"/>
                    <a:pt x="59494" y="59494"/>
                  </a:cubicBezTo>
                  <a:cubicBezTo>
                    <a:pt x="97588" y="21401"/>
                    <a:pt x="149254" y="0"/>
                    <a:pt x="203126" y="0"/>
                  </a:cubicBezTo>
                  <a:close/>
                </a:path>
              </a:pathLst>
            </a:custGeom>
            <a:solidFill>
              <a:srgbClr val="233B8F"/>
            </a:solidFill>
          </p:spPr>
        </p:sp>
        <p:sp>
          <p:nvSpPr>
            <p:cNvPr name="TextBox 8" id="8"/>
            <p:cNvSpPr txBox="true"/>
            <p:nvPr/>
          </p:nvSpPr>
          <p:spPr>
            <a:xfrm>
              <a:off x="0" y="-47625"/>
              <a:ext cx="511949" cy="860425"/>
            </a:xfrm>
            <a:prstGeom prst="rect">
              <a:avLst/>
            </a:prstGeom>
          </p:spPr>
          <p:txBody>
            <a:bodyPr anchor="ctr" rtlCol="false" tIns="50800" lIns="50800" bIns="50800" rIns="50800"/>
            <a:lstStyle/>
            <a:p>
              <a:pPr algn="ctr">
                <a:lnSpc>
                  <a:spcPts val="3359"/>
                </a:lnSpc>
              </a:pPr>
            </a:p>
          </p:txBody>
        </p:sp>
      </p:grpSp>
      <p:sp>
        <p:nvSpPr>
          <p:cNvPr name="Freeform 9" id="9"/>
          <p:cNvSpPr/>
          <p:nvPr/>
        </p:nvSpPr>
        <p:spPr>
          <a:xfrm flipH="false" flipV="false" rot="0">
            <a:off x="304504" y="3831962"/>
            <a:ext cx="5954938" cy="5947494"/>
          </a:xfrm>
          <a:custGeom>
            <a:avLst/>
            <a:gdLst/>
            <a:ahLst/>
            <a:cxnLst/>
            <a:rect r="r" b="b" t="t" l="l"/>
            <a:pathLst>
              <a:path h="5947494" w="5954938">
                <a:moveTo>
                  <a:pt x="0" y="0"/>
                </a:moveTo>
                <a:lnTo>
                  <a:pt x="5954938" y="0"/>
                </a:lnTo>
                <a:lnTo>
                  <a:pt x="5954938" y="5947494"/>
                </a:lnTo>
                <a:lnTo>
                  <a:pt x="0" y="5947494"/>
                </a:lnTo>
                <a:lnTo>
                  <a:pt x="0" y="0"/>
                </a:lnTo>
                <a:close/>
              </a:path>
            </a:pathLst>
          </a:custGeom>
          <a:blipFill>
            <a:blip r:embed="rId4"/>
            <a:stretch>
              <a:fillRect l="0" t="0" r="0" b="0"/>
            </a:stretch>
          </a:blipFill>
        </p:spPr>
      </p:sp>
      <p:grpSp>
        <p:nvGrpSpPr>
          <p:cNvPr name="Group 10" id="10"/>
          <p:cNvGrpSpPr/>
          <p:nvPr/>
        </p:nvGrpSpPr>
        <p:grpSpPr>
          <a:xfrm rot="0">
            <a:off x="30135" y="4115207"/>
            <a:ext cx="5850769" cy="5850769"/>
            <a:chOff x="0" y="0"/>
            <a:chExt cx="812800" cy="812800"/>
          </a:xfrm>
        </p:grpSpPr>
        <p:sp>
          <p:nvSpPr>
            <p:cNvPr name="Freeform 11" id="11"/>
            <p:cNvSpPr/>
            <p:nvPr/>
          </p:nvSpPr>
          <p:spPr>
            <a:xfrm flipH="false" flipV="false" rot="0">
              <a:off x="11236" y="11236"/>
              <a:ext cx="790329" cy="790329"/>
            </a:xfrm>
            <a:custGeom>
              <a:avLst/>
              <a:gdLst/>
              <a:ahLst/>
              <a:cxnLst/>
              <a:rect r="r" b="b" t="t" l="l"/>
              <a:pathLst>
                <a:path h="790329" w="790329">
                  <a:moveTo>
                    <a:pt x="442530" y="17835"/>
                  </a:moveTo>
                  <a:lnTo>
                    <a:pt x="482014" y="42067"/>
                  </a:lnTo>
                  <a:cubicBezTo>
                    <a:pt x="513394" y="61327"/>
                    <a:pt x="547622" y="75504"/>
                    <a:pt x="583429" y="84075"/>
                  </a:cubicBezTo>
                  <a:lnTo>
                    <a:pt x="628483" y="94859"/>
                  </a:lnTo>
                  <a:cubicBezTo>
                    <a:pt x="661642" y="102796"/>
                    <a:pt x="687532" y="128686"/>
                    <a:pt x="695469" y="161845"/>
                  </a:cubicBezTo>
                  <a:lnTo>
                    <a:pt x="706253" y="206899"/>
                  </a:lnTo>
                  <a:cubicBezTo>
                    <a:pt x="714824" y="242706"/>
                    <a:pt x="729002" y="276934"/>
                    <a:pt x="748261" y="308314"/>
                  </a:cubicBezTo>
                  <a:lnTo>
                    <a:pt x="772494" y="347798"/>
                  </a:lnTo>
                  <a:cubicBezTo>
                    <a:pt x="790328" y="376857"/>
                    <a:pt x="790328" y="413471"/>
                    <a:pt x="772494" y="442530"/>
                  </a:cubicBezTo>
                  <a:lnTo>
                    <a:pt x="748261" y="482014"/>
                  </a:lnTo>
                  <a:cubicBezTo>
                    <a:pt x="729002" y="513394"/>
                    <a:pt x="714824" y="547622"/>
                    <a:pt x="706253" y="583429"/>
                  </a:cubicBezTo>
                  <a:lnTo>
                    <a:pt x="695469" y="628483"/>
                  </a:lnTo>
                  <a:cubicBezTo>
                    <a:pt x="687532" y="661642"/>
                    <a:pt x="661642" y="687532"/>
                    <a:pt x="628483" y="695469"/>
                  </a:cubicBezTo>
                  <a:lnTo>
                    <a:pt x="583429" y="706253"/>
                  </a:lnTo>
                  <a:cubicBezTo>
                    <a:pt x="547622" y="714824"/>
                    <a:pt x="513394" y="729002"/>
                    <a:pt x="482014" y="748261"/>
                  </a:cubicBezTo>
                  <a:lnTo>
                    <a:pt x="442530" y="772494"/>
                  </a:lnTo>
                  <a:cubicBezTo>
                    <a:pt x="413471" y="790328"/>
                    <a:pt x="376857" y="790328"/>
                    <a:pt x="347798" y="772494"/>
                  </a:cubicBezTo>
                  <a:lnTo>
                    <a:pt x="308314" y="748261"/>
                  </a:lnTo>
                  <a:cubicBezTo>
                    <a:pt x="276934" y="729002"/>
                    <a:pt x="242706" y="714824"/>
                    <a:pt x="206899" y="706253"/>
                  </a:cubicBezTo>
                  <a:lnTo>
                    <a:pt x="161845" y="695469"/>
                  </a:lnTo>
                  <a:cubicBezTo>
                    <a:pt x="128686" y="687532"/>
                    <a:pt x="102796" y="661642"/>
                    <a:pt x="94859" y="628483"/>
                  </a:cubicBezTo>
                  <a:lnTo>
                    <a:pt x="84075" y="583429"/>
                  </a:lnTo>
                  <a:cubicBezTo>
                    <a:pt x="75504" y="547622"/>
                    <a:pt x="61327" y="513394"/>
                    <a:pt x="42067" y="482014"/>
                  </a:cubicBezTo>
                  <a:lnTo>
                    <a:pt x="17835" y="442530"/>
                  </a:lnTo>
                  <a:cubicBezTo>
                    <a:pt x="0" y="413471"/>
                    <a:pt x="0" y="376857"/>
                    <a:pt x="17835" y="347798"/>
                  </a:cubicBezTo>
                  <a:lnTo>
                    <a:pt x="42067" y="308314"/>
                  </a:lnTo>
                  <a:cubicBezTo>
                    <a:pt x="61327" y="276934"/>
                    <a:pt x="75504" y="242706"/>
                    <a:pt x="84075" y="206899"/>
                  </a:cubicBezTo>
                  <a:lnTo>
                    <a:pt x="94859" y="161845"/>
                  </a:lnTo>
                  <a:cubicBezTo>
                    <a:pt x="102796" y="128686"/>
                    <a:pt x="128686" y="102796"/>
                    <a:pt x="161845" y="94859"/>
                  </a:cubicBezTo>
                  <a:lnTo>
                    <a:pt x="206899" y="84075"/>
                  </a:lnTo>
                  <a:cubicBezTo>
                    <a:pt x="242706" y="75504"/>
                    <a:pt x="276934" y="61327"/>
                    <a:pt x="308314" y="42067"/>
                  </a:cubicBezTo>
                  <a:lnTo>
                    <a:pt x="347798" y="17835"/>
                  </a:lnTo>
                  <a:cubicBezTo>
                    <a:pt x="376857" y="0"/>
                    <a:pt x="413471" y="0"/>
                    <a:pt x="442530" y="17835"/>
                  </a:cubicBezTo>
                  <a:close/>
                </a:path>
              </a:pathLst>
            </a:custGeom>
            <a:solidFill>
              <a:srgbClr val="233B8F"/>
            </a:solidFill>
            <a:ln w="123825" cap="rnd">
              <a:solidFill>
                <a:srgbClr val="FFFFFF"/>
              </a:solidFill>
              <a:prstDash val="solid"/>
              <a:round/>
            </a:ln>
          </p:spPr>
        </p:sp>
        <p:sp>
          <p:nvSpPr>
            <p:cNvPr name="TextBox 12" id="12"/>
            <p:cNvSpPr txBox="true"/>
            <p:nvPr/>
          </p:nvSpPr>
          <p:spPr>
            <a:xfrm>
              <a:off x="139700" y="92075"/>
              <a:ext cx="533400" cy="581025"/>
            </a:xfrm>
            <a:prstGeom prst="rect">
              <a:avLst/>
            </a:prstGeom>
          </p:spPr>
          <p:txBody>
            <a:bodyPr anchor="ctr" rtlCol="false" tIns="50800" lIns="50800" bIns="50800" rIns="50800"/>
            <a:lstStyle/>
            <a:p>
              <a:pPr algn="ctr">
                <a:lnSpc>
                  <a:spcPts val="3359"/>
                </a:lnSpc>
              </a:pPr>
            </a:p>
          </p:txBody>
        </p:sp>
      </p:grpSp>
      <p:sp>
        <p:nvSpPr>
          <p:cNvPr name="Freeform 13" id="13"/>
          <p:cNvSpPr/>
          <p:nvPr/>
        </p:nvSpPr>
        <p:spPr>
          <a:xfrm flipH="false" flipV="false" rot="0">
            <a:off x="304504" y="0"/>
            <a:ext cx="2713479" cy="4351060"/>
          </a:xfrm>
          <a:custGeom>
            <a:avLst/>
            <a:gdLst/>
            <a:ahLst/>
            <a:cxnLst/>
            <a:rect r="r" b="b" t="t" l="l"/>
            <a:pathLst>
              <a:path h="4351060" w="2713479">
                <a:moveTo>
                  <a:pt x="0" y="0"/>
                </a:moveTo>
                <a:lnTo>
                  <a:pt x="2713479" y="0"/>
                </a:lnTo>
                <a:lnTo>
                  <a:pt x="2713479" y="4351060"/>
                </a:lnTo>
                <a:lnTo>
                  <a:pt x="0" y="435106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TextBox 14" id="14"/>
          <p:cNvSpPr txBox="true"/>
          <p:nvPr/>
        </p:nvSpPr>
        <p:spPr>
          <a:xfrm rot="0">
            <a:off x="9144000" y="3192780"/>
            <a:ext cx="8115300" cy="3825240"/>
          </a:xfrm>
          <a:prstGeom prst="rect">
            <a:avLst/>
          </a:prstGeom>
        </p:spPr>
        <p:txBody>
          <a:bodyPr anchor="t" rtlCol="false" tIns="0" lIns="0" bIns="0" rIns="0">
            <a:spAutoFit/>
          </a:bodyPr>
          <a:lstStyle/>
          <a:p>
            <a:pPr algn="l" marL="0" indent="0" lvl="0">
              <a:lnSpc>
                <a:spcPts val="3600"/>
              </a:lnSpc>
              <a:spcBef>
                <a:spcPct val="0"/>
              </a:spcBef>
            </a:pPr>
            <a:r>
              <a:rPr lang="en-US" sz="3600">
                <a:solidFill>
                  <a:srgbClr val="FFFFFF"/>
                </a:solidFill>
                <a:latin typeface="Megapixel"/>
              </a:rPr>
              <a:t>Elaborate on your topic here. 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p>
        </p:txBody>
      </p:sp>
      <p:sp>
        <p:nvSpPr>
          <p:cNvPr name="TextBox 15" id="15"/>
          <p:cNvSpPr txBox="true"/>
          <p:nvPr/>
        </p:nvSpPr>
        <p:spPr>
          <a:xfrm rot="0">
            <a:off x="427557" y="6669122"/>
            <a:ext cx="4803503" cy="1166494"/>
          </a:xfrm>
          <a:prstGeom prst="rect">
            <a:avLst/>
          </a:prstGeom>
        </p:spPr>
        <p:txBody>
          <a:bodyPr anchor="t" rtlCol="false" tIns="0" lIns="0" bIns="0" rIns="0">
            <a:spAutoFit/>
          </a:bodyPr>
          <a:lstStyle/>
          <a:p>
            <a:pPr algn="ctr">
              <a:lnSpc>
                <a:spcPts val="8799"/>
              </a:lnSpc>
            </a:pPr>
            <a:r>
              <a:rPr lang="en-US" sz="8799">
                <a:solidFill>
                  <a:srgbClr val="3893E6"/>
                </a:solidFill>
                <a:latin typeface="Genty"/>
              </a:rPr>
              <a:t>Project 2</a:t>
            </a:r>
          </a:p>
        </p:txBody>
      </p:sp>
    </p:spTree>
  </p:cSld>
  <p:clrMapOvr>
    <a:masterClrMapping/>
  </p:clrMapOvr>
  <p:transition spd="slow">
    <p:push dir="l"/>
  </p:transition>
</p:sld>
</file>

<file path=ppt/slides/slide18.xml><?xml version="1.0" encoding="utf-8"?>
<p:sld xmlns:p="http://schemas.openxmlformats.org/presentationml/2006/main" xmlns:a="http://schemas.openxmlformats.org/drawingml/2006/main" xmlns:r="http://schemas.openxmlformats.org/officeDocument/2006/relationships">
  <p:cSld>
    <p:bg>
      <p:bgPr>
        <a:solidFill>
          <a:srgbClr val="233B8F"/>
        </a:solidFill>
      </p:bgPr>
    </p:bg>
    <p:spTree>
      <p:nvGrpSpPr>
        <p:cNvPr id="1" name=""/>
        <p:cNvGrpSpPr/>
        <p:nvPr/>
      </p:nvGrpSpPr>
      <p:grpSpPr>
        <a:xfrm>
          <a:off x="0" y="0"/>
          <a:ext cx="0" cy="0"/>
          <a:chOff x="0" y="0"/>
          <a:chExt cx="0" cy="0"/>
        </a:xfrm>
      </p:grpSpPr>
      <p:grpSp>
        <p:nvGrpSpPr>
          <p:cNvPr name="Group 2" id="2"/>
          <p:cNvGrpSpPr/>
          <p:nvPr/>
        </p:nvGrpSpPr>
        <p:grpSpPr>
          <a:xfrm rot="0">
            <a:off x="518311" y="1028700"/>
            <a:ext cx="17290456" cy="8306479"/>
            <a:chOff x="0" y="0"/>
            <a:chExt cx="4284409" cy="2058266"/>
          </a:xfrm>
        </p:grpSpPr>
        <p:sp>
          <p:nvSpPr>
            <p:cNvPr name="Freeform 3" id="3"/>
            <p:cNvSpPr/>
            <p:nvPr/>
          </p:nvSpPr>
          <p:spPr>
            <a:xfrm flipH="false" flipV="false" rot="0">
              <a:off x="0" y="0"/>
              <a:ext cx="4284409" cy="2058266"/>
            </a:xfrm>
            <a:custGeom>
              <a:avLst/>
              <a:gdLst/>
              <a:ahLst/>
              <a:cxnLst/>
              <a:rect r="r" b="b" t="t" l="l"/>
              <a:pathLst>
                <a:path h="2058266" w="4284409">
                  <a:moveTo>
                    <a:pt x="24179" y="0"/>
                  </a:moveTo>
                  <a:lnTo>
                    <a:pt x="4260230" y="0"/>
                  </a:lnTo>
                  <a:cubicBezTo>
                    <a:pt x="4273584" y="0"/>
                    <a:pt x="4284409" y="10825"/>
                    <a:pt x="4284409" y="24179"/>
                  </a:cubicBezTo>
                  <a:lnTo>
                    <a:pt x="4284409" y="2034087"/>
                  </a:lnTo>
                  <a:cubicBezTo>
                    <a:pt x="4284409" y="2040500"/>
                    <a:pt x="4281862" y="2046650"/>
                    <a:pt x="4277327" y="2051184"/>
                  </a:cubicBezTo>
                  <a:cubicBezTo>
                    <a:pt x="4272793" y="2055719"/>
                    <a:pt x="4266643" y="2058266"/>
                    <a:pt x="4260230" y="2058266"/>
                  </a:cubicBezTo>
                  <a:lnTo>
                    <a:pt x="24179" y="2058266"/>
                  </a:lnTo>
                  <a:cubicBezTo>
                    <a:pt x="10825" y="2058266"/>
                    <a:pt x="0" y="2047441"/>
                    <a:pt x="0" y="2034087"/>
                  </a:cubicBezTo>
                  <a:lnTo>
                    <a:pt x="0" y="24179"/>
                  </a:lnTo>
                  <a:cubicBezTo>
                    <a:pt x="0" y="17766"/>
                    <a:pt x="2547" y="11616"/>
                    <a:pt x="7082" y="7082"/>
                  </a:cubicBezTo>
                  <a:cubicBezTo>
                    <a:pt x="11616" y="2547"/>
                    <a:pt x="17766" y="0"/>
                    <a:pt x="24179" y="0"/>
                  </a:cubicBezTo>
                  <a:close/>
                </a:path>
              </a:pathLst>
            </a:custGeom>
            <a:solidFill>
              <a:srgbClr val="ED6B86"/>
            </a:solidFill>
            <a:ln w="123825" cap="rnd">
              <a:solidFill>
                <a:srgbClr val="FFFFFF"/>
              </a:solidFill>
              <a:prstDash val="solid"/>
              <a:round/>
            </a:ln>
          </p:spPr>
        </p:sp>
        <p:sp>
          <p:nvSpPr>
            <p:cNvPr name="TextBox 4" id="4"/>
            <p:cNvSpPr txBox="true"/>
            <p:nvPr/>
          </p:nvSpPr>
          <p:spPr>
            <a:xfrm>
              <a:off x="0" y="-47625"/>
              <a:ext cx="4284409" cy="2105891"/>
            </a:xfrm>
            <a:prstGeom prst="rect">
              <a:avLst/>
            </a:prstGeom>
          </p:spPr>
          <p:txBody>
            <a:bodyPr anchor="ctr" rtlCol="false" tIns="53995" lIns="53995" bIns="53995" rIns="53995"/>
            <a:lstStyle/>
            <a:p>
              <a:pPr algn="ctr">
                <a:lnSpc>
                  <a:spcPts val="3359"/>
                </a:lnSpc>
              </a:pPr>
            </a:p>
          </p:txBody>
        </p:sp>
      </p:grpSp>
      <p:sp>
        <p:nvSpPr>
          <p:cNvPr name="Freeform 5" id="5"/>
          <p:cNvSpPr/>
          <p:nvPr/>
        </p:nvSpPr>
        <p:spPr>
          <a:xfrm flipH="false" flipV="false" rot="0">
            <a:off x="270604" y="7804278"/>
            <a:ext cx="1516193" cy="2100519"/>
          </a:xfrm>
          <a:custGeom>
            <a:avLst/>
            <a:gdLst/>
            <a:ahLst/>
            <a:cxnLst/>
            <a:rect r="r" b="b" t="t" l="l"/>
            <a:pathLst>
              <a:path h="2100519" w="1516193">
                <a:moveTo>
                  <a:pt x="0" y="0"/>
                </a:moveTo>
                <a:lnTo>
                  <a:pt x="1516192" y="0"/>
                </a:lnTo>
                <a:lnTo>
                  <a:pt x="1516192" y="2100519"/>
                </a:lnTo>
                <a:lnTo>
                  <a:pt x="0" y="2100519"/>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6" id="6"/>
          <p:cNvGrpSpPr/>
          <p:nvPr/>
        </p:nvGrpSpPr>
        <p:grpSpPr>
          <a:xfrm rot="0">
            <a:off x="15473168" y="6818697"/>
            <a:ext cx="2608793" cy="3086100"/>
            <a:chOff x="0" y="0"/>
            <a:chExt cx="687089" cy="812800"/>
          </a:xfrm>
        </p:grpSpPr>
        <p:sp>
          <p:nvSpPr>
            <p:cNvPr name="Freeform 7" id="7"/>
            <p:cNvSpPr/>
            <p:nvPr/>
          </p:nvSpPr>
          <p:spPr>
            <a:xfrm flipH="false" flipV="false" rot="0">
              <a:off x="0" y="0"/>
              <a:ext cx="687089" cy="812800"/>
            </a:xfrm>
            <a:custGeom>
              <a:avLst/>
              <a:gdLst/>
              <a:ahLst/>
              <a:cxnLst/>
              <a:rect r="r" b="b" t="t" l="l"/>
              <a:pathLst>
                <a:path h="812800" w="687089">
                  <a:moveTo>
                    <a:pt x="151349" y="0"/>
                  </a:moveTo>
                  <a:lnTo>
                    <a:pt x="535741" y="0"/>
                  </a:lnTo>
                  <a:cubicBezTo>
                    <a:pt x="619328" y="0"/>
                    <a:pt x="687089" y="67761"/>
                    <a:pt x="687089" y="151349"/>
                  </a:cubicBezTo>
                  <a:lnTo>
                    <a:pt x="687089" y="661451"/>
                  </a:lnTo>
                  <a:cubicBezTo>
                    <a:pt x="687089" y="701591"/>
                    <a:pt x="671144" y="740088"/>
                    <a:pt x="642760" y="768471"/>
                  </a:cubicBezTo>
                  <a:cubicBezTo>
                    <a:pt x="614377" y="796854"/>
                    <a:pt x="575881" y="812800"/>
                    <a:pt x="535741" y="812800"/>
                  </a:cubicBezTo>
                  <a:lnTo>
                    <a:pt x="151349" y="812800"/>
                  </a:lnTo>
                  <a:cubicBezTo>
                    <a:pt x="67761" y="812800"/>
                    <a:pt x="0" y="745039"/>
                    <a:pt x="0" y="661451"/>
                  </a:cubicBezTo>
                  <a:lnTo>
                    <a:pt x="0" y="151349"/>
                  </a:lnTo>
                  <a:cubicBezTo>
                    <a:pt x="0" y="67761"/>
                    <a:pt x="67761" y="0"/>
                    <a:pt x="151349" y="0"/>
                  </a:cubicBezTo>
                  <a:close/>
                </a:path>
              </a:pathLst>
            </a:custGeom>
            <a:solidFill>
              <a:srgbClr val="233B8F"/>
            </a:solidFill>
          </p:spPr>
        </p:sp>
        <p:sp>
          <p:nvSpPr>
            <p:cNvPr name="TextBox 8" id="8"/>
            <p:cNvSpPr txBox="true"/>
            <p:nvPr/>
          </p:nvSpPr>
          <p:spPr>
            <a:xfrm>
              <a:off x="0" y="-47625"/>
              <a:ext cx="687089" cy="860425"/>
            </a:xfrm>
            <a:prstGeom prst="rect">
              <a:avLst/>
            </a:prstGeom>
          </p:spPr>
          <p:txBody>
            <a:bodyPr anchor="ctr" rtlCol="false" tIns="50800" lIns="50800" bIns="50800" rIns="50800"/>
            <a:lstStyle/>
            <a:p>
              <a:pPr algn="ctr">
                <a:lnSpc>
                  <a:spcPts val="3359"/>
                </a:lnSpc>
              </a:pPr>
            </a:p>
          </p:txBody>
        </p:sp>
      </p:grpSp>
      <p:sp>
        <p:nvSpPr>
          <p:cNvPr name="Freeform 9" id="9"/>
          <p:cNvSpPr/>
          <p:nvPr/>
        </p:nvSpPr>
        <p:spPr>
          <a:xfrm flipH="false" flipV="false" rot="0">
            <a:off x="10224571" y="4186202"/>
            <a:ext cx="9086343" cy="5148978"/>
          </a:xfrm>
          <a:custGeom>
            <a:avLst/>
            <a:gdLst/>
            <a:ahLst/>
            <a:cxnLst/>
            <a:rect r="r" b="b" t="t" l="l"/>
            <a:pathLst>
              <a:path h="5148978" w="9086343">
                <a:moveTo>
                  <a:pt x="0" y="0"/>
                </a:moveTo>
                <a:lnTo>
                  <a:pt x="9086343" y="0"/>
                </a:lnTo>
                <a:lnTo>
                  <a:pt x="9086343" y="5148977"/>
                </a:lnTo>
                <a:lnTo>
                  <a:pt x="0" y="5148977"/>
                </a:lnTo>
                <a:lnTo>
                  <a:pt x="0" y="0"/>
                </a:lnTo>
                <a:close/>
              </a:path>
            </a:pathLst>
          </a:custGeom>
          <a:blipFill>
            <a:blip r:embed="rId4"/>
            <a:stretch>
              <a:fillRect l="0" t="-2218" r="0" b="-74029"/>
            </a:stretch>
          </a:blipFill>
        </p:spPr>
      </p:sp>
      <p:grpSp>
        <p:nvGrpSpPr>
          <p:cNvPr name="Group 10" id="10"/>
          <p:cNvGrpSpPr/>
          <p:nvPr/>
        </p:nvGrpSpPr>
        <p:grpSpPr>
          <a:xfrm rot="0">
            <a:off x="11067523" y="5011640"/>
            <a:ext cx="7014438" cy="4603225"/>
            <a:chOff x="0" y="0"/>
            <a:chExt cx="812800" cy="533400"/>
          </a:xfrm>
        </p:grpSpPr>
        <p:sp>
          <p:nvSpPr>
            <p:cNvPr name="Freeform 11" id="11"/>
            <p:cNvSpPr/>
            <p:nvPr/>
          </p:nvSpPr>
          <p:spPr>
            <a:xfrm flipH="false" flipV="false" rot="0">
              <a:off x="0" y="0"/>
              <a:ext cx="827989" cy="537638"/>
            </a:xfrm>
            <a:custGeom>
              <a:avLst/>
              <a:gdLst/>
              <a:ahLst/>
              <a:cxnLst/>
              <a:rect r="r" b="b" t="t" l="l"/>
              <a:pathLst>
                <a:path h="537638" w="827989">
                  <a:moveTo>
                    <a:pt x="461490" y="0"/>
                  </a:moveTo>
                  <a:cubicBezTo>
                    <a:pt x="470405" y="0"/>
                    <a:pt x="479374" y="0"/>
                    <a:pt x="488272" y="0"/>
                  </a:cubicBezTo>
                  <a:cubicBezTo>
                    <a:pt x="559210" y="8909"/>
                    <a:pt x="603543" y="38564"/>
                    <a:pt x="623736" y="87090"/>
                  </a:cubicBezTo>
                  <a:cubicBezTo>
                    <a:pt x="742003" y="80618"/>
                    <a:pt x="827989" y="172373"/>
                    <a:pt x="775586" y="262426"/>
                  </a:cubicBezTo>
                  <a:cubicBezTo>
                    <a:pt x="793012" y="281349"/>
                    <a:pt x="807550" y="302517"/>
                    <a:pt x="812800" y="330926"/>
                  </a:cubicBezTo>
                  <a:cubicBezTo>
                    <a:pt x="812800" y="339065"/>
                    <a:pt x="812800" y="347184"/>
                    <a:pt x="812800" y="355321"/>
                  </a:cubicBezTo>
                  <a:cubicBezTo>
                    <a:pt x="797154" y="427627"/>
                    <a:pt x="729827" y="476486"/>
                    <a:pt x="619295" y="463333"/>
                  </a:cubicBezTo>
                  <a:cubicBezTo>
                    <a:pt x="590856" y="500459"/>
                    <a:pt x="540252" y="537638"/>
                    <a:pt x="461507" y="533008"/>
                  </a:cubicBezTo>
                  <a:cubicBezTo>
                    <a:pt x="420804" y="530570"/>
                    <a:pt x="392488" y="516453"/>
                    <a:pt x="367697" y="499302"/>
                  </a:cubicBezTo>
                  <a:cubicBezTo>
                    <a:pt x="341584" y="513559"/>
                    <a:pt x="313304" y="524747"/>
                    <a:pt x="272443" y="524871"/>
                  </a:cubicBezTo>
                  <a:cubicBezTo>
                    <a:pt x="177910" y="525082"/>
                    <a:pt x="114672" y="470155"/>
                    <a:pt x="113139" y="394815"/>
                  </a:cubicBezTo>
                  <a:cubicBezTo>
                    <a:pt x="52367" y="377190"/>
                    <a:pt x="11206" y="344291"/>
                    <a:pt x="0" y="287995"/>
                  </a:cubicBezTo>
                  <a:cubicBezTo>
                    <a:pt x="0" y="279858"/>
                    <a:pt x="0" y="271704"/>
                    <a:pt x="0" y="263601"/>
                  </a:cubicBezTo>
                  <a:cubicBezTo>
                    <a:pt x="12369" y="207816"/>
                    <a:pt x="51292" y="172776"/>
                    <a:pt x="116099" y="157922"/>
                  </a:cubicBezTo>
                  <a:cubicBezTo>
                    <a:pt x="112205" y="63818"/>
                    <a:pt x="241837" y="5016"/>
                    <a:pt x="348333" y="46474"/>
                  </a:cubicBezTo>
                  <a:cubicBezTo>
                    <a:pt x="373689" y="25973"/>
                    <a:pt x="409562" y="3613"/>
                    <a:pt x="461490" y="0"/>
                  </a:cubicBezTo>
                  <a:close/>
                </a:path>
              </a:pathLst>
            </a:custGeom>
            <a:solidFill>
              <a:srgbClr val="233B8F"/>
            </a:solidFill>
            <a:ln w="123825" cap="sq">
              <a:solidFill>
                <a:srgbClr val="FFFFFF"/>
              </a:solidFill>
              <a:prstDash val="solid"/>
              <a:miter/>
            </a:ln>
          </p:spPr>
        </p:sp>
        <p:sp>
          <p:nvSpPr>
            <p:cNvPr name="TextBox 12" id="12"/>
            <p:cNvSpPr txBox="true"/>
            <p:nvPr/>
          </p:nvSpPr>
          <p:spPr>
            <a:xfrm>
              <a:off x="38100" y="41275"/>
              <a:ext cx="736600" cy="415925"/>
            </a:xfrm>
            <a:prstGeom prst="rect">
              <a:avLst/>
            </a:prstGeom>
          </p:spPr>
          <p:txBody>
            <a:bodyPr anchor="ctr" rtlCol="false" tIns="50800" lIns="50800" bIns="50800" rIns="50800"/>
            <a:lstStyle/>
            <a:p>
              <a:pPr algn="ctr">
                <a:lnSpc>
                  <a:spcPts val="3359"/>
                </a:lnSpc>
              </a:pPr>
            </a:p>
          </p:txBody>
        </p:sp>
      </p:grpSp>
      <p:sp>
        <p:nvSpPr>
          <p:cNvPr name="Freeform 13" id="13"/>
          <p:cNvSpPr/>
          <p:nvPr/>
        </p:nvSpPr>
        <p:spPr>
          <a:xfrm flipH="false" flipV="false" rot="0">
            <a:off x="14966512" y="175239"/>
            <a:ext cx="2968112" cy="4010962"/>
          </a:xfrm>
          <a:custGeom>
            <a:avLst/>
            <a:gdLst/>
            <a:ahLst/>
            <a:cxnLst/>
            <a:rect r="r" b="b" t="t" l="l"/>
            <a:pathLst>
              <a:path h="4010962" w="2968112">
                <a:moveTo>
                  <a:pt x="0" y="0"/>
                </a:moveTo>
                <a:lnTo>
                  <a:pt x="2968112" y="0"/>
                </a:lnTo>
                <a:lnTo>
                  <a:pt x="2968112" y="4010963"/>
                </a:lnTo>
                <a:lnTo>
                  <a:pt x="0" y="4010963"/>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TextBox 14" id="14"/>
          <p:cNvSpPr txBox="true"/>
          <p:nvPr/>
        </p:nvSpPr>
        <p:spPr>
          <a:xfrm rot="0">
            <a:off x="1028700" y="3192780"/>
            <a:ext cx="8115300" cy="3825240"/>
          </a:xfrm>
          <a:prstGeom prst="rect">
            <a:avLst/>
          </a:prstGeom>
        </p:spPr>
        <p:txBody>
          <a:bodyPr anchor="t" rtlCol="false" tIns="0" lIns="0" bIns="0" rIns="0">
            <a:spAutoFit/>
          </a:bodyPr>
          <a:lstStyle/>
          <a:p>
            <a:pPr algn="r" marL="0" indent="0" lvl="0">
              <a:lnSpc>
                <a:spcPts val="3600"/>
              </a:lnSpc>
              <a:spcBef>
                <a:spcPct val="0"/>
              </a:spcBef>
            </a:pPr>
            <a:r>
              <a:rPr lang="en-US" sz="3600">
                <a:solidFill>
                  <a:srgbClr val="FFFFFF"/>
                </a:solidFill>
                <a:latin typeface="Megapixel"/>
              </a:rPr>
              <a:t>Elaborate on your topic here. 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p>
        </p:txBody>
      </p:sp>
      <p:sp>
        <p:nvSpPr>
          <p:cNvPr name="TextBox 15" id="15"/>
          <p:cNvSpPr txBox="true"/>
          <p:nvPr/>
        </p:nvSpPr>
        <p:spPr>
          <a:xfrm rot="0">
            <a:off x="12455797" y="6990147"/>
            <a:ext cx="4803503" cy="1166494"/>
          </a:xfrm>
          <a:prstGeom prst="rect">
            <a:avLst/>
          </a:prstGeom>
        </p:spPr>
        <p:txBody>
          <a:bodyPr anchor="t" rtlCol="false" tIns="0" lIns="0" bIns="0" rIns="0">
            <a:spAutoFit/>
          </a:bodyPr>
          <a:lstStyle/>
          <a:p>
            <a:pPr algn="ctr">
              <a:lnSpc>
                <a:spcPts val="8799"/>
              </a:lnSpc>
            </a:pPr>
            <a:r>
              <a:rPr lang="en-US" sz="8799">
                <a:solidFill>
                  <a:srgbClr val="3893E6"/>
                </a:solidFill>
                <a:latin typeface="Genty"/>
              </a:rPr>
              <a:t>Project 3</a:t>
            </a:r>
          </a:p>
        </p:txBody>
      </p:sp>
    </p:spTree>
  </p:cSld>
  <p:clrMapOvr>
    <a:masterClrMapping/>
  </p:clrMapOvr>
  <p:transition spd="slow">
    <p:push dir="l"/>
  </p:transition>
</p:sld>
</file>

<file path=ppt/slides/slide19.xml><?xml version="1.0" encoding="utf-8"?>
<p:sld xmlns:p="http://schemas.openxmlformats.org/presentationml/2006/main" xmlns:a="http://schemas.openxmlformats.org/drawingml/2006/main" xmlns:r="http://schemas.openxmlformats.org/officeDocument/2006/relationships">
  <p:cSld>
    <p:bg>
      <p:bgPr>
        <a:solidFill>
          <a:srgbClr val="233B8F"/>
        </a:solidFill>
      </p:bgPr>
    </p:bg>
    <p:spTree>
      <p:nvGrpSpPr>
        <p:cNvPr id="1" name=""/>
        <p:cNvGrpSpPr/>
        <p:nvPr/>
      </p:nvGrpSpPr>
      <p:grpSpPr>
        <a:xfrm>
          <a:off x="0" y="0"/>
          <a:ext cx="0" cy="0"/>
          <a:chOff x="0" y="0"/>
          <a:chExt cx="0" cy="0"/>
        </a:xfrm>
      </p:grpSpPr>
      <p:grpSp>
        <p:nvGrpSpPr>
          <p:cNvPr name="Group 2" id="2"/>
          <p:cNvGrpSpPr/>
          <p:nvPr/>
        </p:nvGrpSpPr>
        <p:grpSpPr>
          <a:xfrm rot="0">
            <a:off x="-1308852" y="-431130"/>
            <a:ext cx="20905703" cy="10895489"/>
            <a:chOff x="0" y="0"/>
            <a:chExt cx="27874271" cy="14527318"/>
          </a:xfrm>
        </p:grpSpPr>
        <p:sp>
          <p:nvSpPr>
            <p:cNvPr name="Freeform 3" id="3"/>
            <p:cNvSpPr/>
            <p:nvPr/>
          </p:nvSpPr>
          <p:spPr>
            <a:xfrm flipH="false" flipV="false" rot="0">
              <a:off x="0" y="9019433"/>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4" id="4"/>
            <p:cNvSpPr/>
            <p:nvPr/>
          </p:nvSpPr>
          <p:spPr>
            <a:xfrm flipH="false" flipV="false" rot="0">
              <a:off x="4463924" y="9019433"/>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5" id="5"/>
            <p:cNvSpPr/>
            <p:nvPr/>
          </p:nvSpPr>
          <p:spPr>
            <a:xfrm flipH="false" flipV="false" rot="0">
              <a:off x="8952878" y="9019433"/>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6" id="6"/>
            <p:cNvSpPr/>
            <p:nvPr/>
          </p:nvSpPr>
          <p:spPr>
            <a:xfrm flipH="false" flipV="false" rot="0">
              <a:off x="13416802" y="9019433"/>
              <a:ext cx="5507885" cy="5507885"/>
            </a:xfrm>
            <a:custGeom>
              <a:avLst/>
              <a:gdLst/>
              <a:ahLst/>
              <a:cxnLst/>
              <a:rect r="r" b="b" t="t" l="l"/>
              <a:pathLst>
                <a:path h="5507885" w="5507885">
                  <a:moveTo>
                    <a:pt x="0" y="0"/>
                  </a:moveTo>
                  <a:lnTo>
                    <a:pt x="5507884" y="0"/>
                  </a:lnTo>
                  <a:lnTo>
                    <a:pt x="5507884"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7" id="7"/>
            <p:cNvSpPr/>
            <p:nvPr/>
          </p:nvSpPr>
          <p:spPr>
            <a:xfrm flipH="false" flipV="false" rot="0">
              <a:off x="17902463" y="9019433"/>
              <a:ext cx="5507885" cy="5507885"/>
            </a:xfrm>
            <a:custGeom>
              <a:avLst/>
              <a:gdLst/>
              <a:ahLst/>
              <a:cxnLst/>
              <a:rect r="r" b="b" t="t" l="l"/>
              <a:pathLst>
                <a:path h="5507885" w="5507885">
                  <a:moveTo>
                    <a:pt x="0" y="0"/>
                  </a:moveTo>
                  <a:lnTo>
                    <a:pt x="5507884" y="0"/>
                  </a:lnTo>
                  <a:lnTo>
                    <a:pt x="5507884"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8" id="8"/>
            <p:cNvSpPr/>
            <p:nvPr/>
          </p:nvSpPr>
          <p:spPr>
            <a:xfrm flipH="false" flipV="false" rot="0">
              <a:off x="22366386" y="9019433"/>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9" id="9"/>
            <p:cNvSpPr/>
            <p:nvPr/>
          </p:nvSpPr>
          <p:spPr>
            <a:xfrm flipH="false" flipV="false" rot="0">
              <a:off x="0" y="4525718"/>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0" id="10"/>
            <p:cNvSpPr/>
            <p:nvPr/>
          </p:nvSpPr>
          <p:spPr>
            <a:xfrm flipH="false" flipV="false" rot="0">
              <a:off x="4463924" y="4525718"/>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1" id="11"/>
            <p:cNvSpPr/>
            <p:nvPr/>
          </p:nvSpPr>
          <p:spPr>
            <a:xfrm flipH="false" flipV="false" rot="0">
              <a:off x="8952878" y="4525718"/>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2" id="12"/>
            <p:cNvSpPr/>
            <p:nvPr/>
          </p:nvSpPr>
          <p:spPr>
            <a:xfrm flipH="false" flipV="false" rot="0">
              <a:off x="13416802" y="4525718"/>
              <a:ext cx="5507885" cy="5507885"/>
            </a:xfrm>
            <a:custGeom>
              <a:avLst/>
              <a:gdLst/>
              <a:ahLst/>
              <a:cxnLst/>
              <a:rect r="r" b="b" t="t" l="l"/>
              <a:pathLst>
                <a:path h="5507885" w="5507885">
                  <a:moveTo>
                    <a:pt x="0" y="0"/>
                  </a:moveTo>
                  <a:lnTo>
                    <a:pt x="5507884" y="0"/>
                  </a:lnTo>
                  <a:lnTo>
                    <a:pt x="5507884"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3" id="13"/>
            <p:cNvSpPr/>
            <p:nvPr/>
          </p:nvSpPr>
          <p:spPr>
            <a:xfrm flipH="false" flipV="false" rot="0">
              <a:off x="17902463" y="4525718"/>
              <a:ext cx="5507885" cy="5507885"/>
            </a:xfrm>
            <a:custGeom>
              <a:avLst/>
              <a:gdLst/>
              <a:ahLst/>
              <a:cxnLst/>
              <a:rect r="r" b="b" t="t" l="l"/>
              <a:pathLst>
                <a:path h="5507885" w="5507885">
                  <a:moveTo>
                    <a:pt x="0" y="0"/>
                  </a:moveTo>
                  <a:lnTo>
                    <a:pt x="5507884" y="0"/>
                  </a:lnTo>
                  <a:lnTo>
                    <a:pt x="5507884"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4" id="14"/>
            <p:cNvSpPr/>
            <p:nvPr/>
          </p:nvSpPr>
          <p:spPr>
            <a:xfrm flipH="false" flipV="false" rot="0">
              <a:off x="22366386" y="4525718"/>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5" id="15"/>
            <p:cNvSpPr/>
            <p:nvPr/>
          </p:nvSpPr>
          <p:spPr>
            <a:xfrm flipH="false" flipV="false" rot="0">
              <a:off x="0" y="0"/>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6" id="16"/>
            <p:cNvSpPr/>
            <p:nvPr/>
          </p:nvSpPr>
          <p:spPr>
            <a:xfrm flipH="false" flipV="false" rot="0">
              <a:off x="4463924" y="0"/>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7" id="17"/>
            <p:cNvSpPr/>
            <p:nvPr/>
          </p:nvSpPr>
          <p:spPr>
            <a:xfrm flipH="false" flipV="false" rot="0">
              <a:off x="8952878" y="0"/>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8" id="18"/>
            <p:cNvSpPr/>
            <p:nvPr/>
          </p:nvSpPr>
          <p:spPr>
            <a:xfrm flipH="false" flipV="false" rot="0">
              <a:off x="13416802" y="0"/>
              <a:ext cx="5507885" cy="5507885"/>
            </a:xfrm>
            <a:custGeom>
              <a:avLst/>
              <a:gdLst/>
              <a:ahLst/>
              <a:cxnLst/>
              <a:rect r="r" b="b" t="t" l="l"/>
              <a:pathLst>
                <a:path h="5507885" w="5507885">
                  <a:moveTo>
                    <a:pt x="0" y="0"/>
                  </a:moveTo>
                  <a:lnTo>
                    <a:pt x="5507884" y="0"/>
                  </a:lnTo>
                  <a:lnTo>
                    <a:pt x="5507884"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9" id="19"/>
            <p:cNvSpPr/>
            <p:nvPr/>
          </p:nvSpPr>
          <p:spPr>
            <a:xfrm flipH="false" flipV="false" rot="0">
              <a:off x="17902463" y="0"/>
              <a:ext cx="5507885" cy="5507885"/>
            </a:xfrm>
            <a:custGeom>
              <a:avLst/>
              <a:gdLst/>
              <a:ahLst/>
              <a:cxnLst/>
              <a:rect r="r" b="b" t="t" l="l"/>
              <a:pathLst>
                <a:path h="5507885" w="5507885">
                  <a:moveTo>
                    <a:pt x="0" y="0"/>
                  </a:moveTo>
                  <a:lnTo>
                    <a:pt x="5507884" y="0"/>
                  </a:lnTo>
                  <a:lnTo>
                    <a:pt x="5507884"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20" id="20"/>
            <p:cNvSpPr/>
            <p:nvPr/>
          </p:nvSpPr>
          <p:spPr>
            <a:xfrm flipH="false" flipV="false" rot="0">
              <a:off x="22366386" y="0"/>
              <a:ext cx="5507885" cy="5507885"/>
            </a:xfrm>
            <a:custGeom>
              <a:avLst/>
              <a:gdLst/>
              <a:ahLst/>
              <a:cxnLst/>
              <a:rect r="r" b="b" t="t" l="l"/>
              <a:pathLst>
                <a:path h="5507885" w="5507885">
                  <a:moveTo>
                    <a:pt x="0" y="0"/>
                  </a:moveTo>
                  <a:lnTo>
                    <a:pt x="5507885" y="0"/>
                  </a:lnTo>
                  <a:lnTo>
                    <a:pt x="5507885" y="5507885"/>
                  </a:lnTo>
                  <a:lnTo>
                    <a:pt x="0" y="55078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grpSp>
        <p:nvGrpSpPr>
          <p:cNvPr name="Group 21" id="21"/>
          <p:cNvGrpSpPr/>
          <p:nvPr/>
        </p:nvGrpSpPr>
        <p:grpSpPr>
          <a:xfrm rot="0">
            <a:off x="1028700" y="655652"/>
            <a:ext cx="16230600" cy="1893540"/>
            <a:chOff x="0" y="0"/>
            <a:chExt cx="4021787" cy="469201"/>
          </a:xfrm>
        </p:grpSpPr>
        <p:sp>
          <p:nvSpPr>
            <p:cNvPr name="Freeform 22" id="22"/>
            <p:cNvSpPr/>
            <p:nvPr/>
          </p:nvSpPr>
          <p:spPr>
            <a:xfrm flipH="false" flipV="false" rot="0">
              <a:off x="0" y="0"/>
              <a:ext cx="4021787" cy="469201"/>
            </a:xfrm>
            <a:custGeom>
              <a:avLst/>
              <a:gdLst/>
              <a:ahLst/>
              <a:cxnLst/>
              <a:rect r="r" b="b" t="t" l="l"/>
              <a:pathLst>
                <a:path h="469201" w="4021787">
                  <a:moveTo>
                    <a:pt x="25758" y="0"/>
                  </a:moveTo>
                  <a:lnTo>
                    <a:pt x="3996029" y="0"/>
                  </a:lnTo>
                  <a:cubicBezTo>
                    <a:pt x="4002861" y="0"/>
                    <a:pt x="4009412" y="2714"/>
                    <a:pt x="4014243" y="7544"/>
                  </a:cubicBezTo>
                  <a:cubicBezTo>
                    <a:pt x="4019073" y="12375"/>
                    <a:pt x="4021787" y="18926"/>
                    <a:pt x="4021787" y="25758"/>
                  </a:cubicBezTo>
                  <a:lnTo>
                    <a:pt x="4021787" y="443443"/>
                  </a:lnTo>
                  <a:cubicBezTo>
                    <a:pt x="4021787" y="450275"/>
                    <a:pt x="4019073" y="456826"/>
                    <a:pt x="4014243" y="461657"/>
                  </a:cubicBezTo>
                  <a:cubicBezTo>
                    <a:pt x="4009412" y="466487"/>
                    <a:pt x="4002861" y="469201"/>
                    <a:pt x="3996029" y="469201"/>
                  </a:cubicBezTo>
                  <a:lnTo>
                    <a:pt x="25758" y="469201"/>
                  </a:lnTo>
                  <a:cubicBezTo>
                    <a:pt x="18926" y="469201"/>
                    <a:pt x="12375" y="466487"/>
                    <a:pt x="7544" y="461657"/>
                  </a:cubicBezTo>
                  <a:cubicBezTo>
                    <a:pt x="2714" y="456826"/>
                    <a:pt x="0" y="450275"/>
                    <a:pt x="0" y="443443"/>
                  </a:cubicBezTo>
                  <a:lnTo>
                    <a:pt x="0" y="25758"/>
                  </a:lnTo>
                  <a:cubicBezTo>
                    <a:pt x="0" y="18926"/>
                    <a:pt x="2714" y="12375"/>
                    <a:pt x="7544" y="7544"/>
                  </a:cubicBezTo>
                  <a:cubicBezTo>
                    <a:pt x="12375" y="2714"/>
                    <a:pt x="18926" y="0"/>
                    <a:pt x="25758" y="0"/>
                  </a:cubicBezTo>
                  <a:close/>
                </a:path>
              </a:pathLst>
            </a:custGeom>
            <a:solidFill>
              <a:srgbClr val="233B8F"/>
            </a:solidFill>
            <a:ln w="123825" cap="rnd">
              <a:solidFill>
                <a:srgbClr val="FFFFFF"/>
              </a:solidFill>
              <a:prstDash val="solid"/>
              <a:round/>
            </a:ln>
          </p:spPr>
        </p:sp>
        <p:sp>
          <p:nvSpPr>
            <p:cNvPr name="TextBox 23" id="23"/>
            <p:cNvSpPr txBox="true"/>
            <p:nvPr/>
          </p:nvSpPr>
          <p:spPr>
            <a:xfrm>
              <a:off x="0" y="-47625"/>
              <a:ext cx="4021787" cy="516826"/>
            </a:xfrm>
            <a:prstGeom prst="rect">
              <a:avLst/>
            </a:prstGeom>
          </p:spPr>
          <p:txBody>
            <a:bodyPr anchor="ctr" rtlCol="false" tIns="53995" lIns="53995" bIns="53995" rIns="53995"/>
            <a:lstStyle/>
            <a:p>
              <a:pPr algn="ctr">
                <a:lnSpc>
                  <a:spcPts val="3359"/>
                </a:lnSpc>
              </a:pPr>
            </a:p>
          </p:txBody>
        </p:sp>
      </p:grpSp>
      <p:grpSp>
        <p:nvGrpSpPr>
          <p:cNvPr name="Group 24" id="24"/>
          <p:cNvGrpSpPr/>
          <p:nvPr/>
        </p:nvGrpSpPr>
        <p:grpSpPr>
          <a:xfrm rot="0">
            <a:off x="1028700" y="2843075"/>
            <a:ext cx="5199076" cy="6415225"/>
            <a:chOff x="0" y="0"/>
            <a:chExt cx="1288281" cy="1589631"/>
          </a:xfrm>
        </p:grpSpPr>
        <p:sp>
          <p:nvSpPr>
            <p:cNvPr name="Freeform 25" id="25"/>
            <p:cNvSpPr/>
            <p:nvPr/>
          </p:nvSpPr>
          <p:spPr>
            <a:xfrm flipH="false" flipV="false" rot="0">
              <a:off x="0" y="0"/>
              <a:ext cx="1288281" cy="1589631"/>
            </a:xfrm>
            <a:custGeom>
              <a:avLst/>
              <a:gdLst/>
              <a:ahLst/>
              <a:cxnLst/>
              <a:rect r="r" b="b" t="t" l="l"/>
              <a:pathLst>
                <a:path h="1589631" w="1288281">
                  <a:moveTo>
                    <a:pt x="80411" y="0"/>
                  </a:moveTo>
                  <a:lnTo>
                    <a:pt x="1207870" y="0"/>
                  </a:lnTo>
                  <a:cubicBezTo>
                    <a:pt x="1252280" y="0"/>
                    <a:pt x="1288281" y="36001"/>
                    <a:pt x="1288281" y="80411"/>
                  </a:cubicBezTo>
                  <a:lnTo>
                    <a:pt x="1288281" y="1509220"/>
                  </a:lnTo>
                  <a:cubicBezTo>
                    <a:pt x="1288281" y="1530546"/>
                    <a:pt x="1279809" y="1550999"/>
                    <a:pt x="1264729" y="1566079"/>
                  </a:cubicBezTo>
                  <a:cubicBezTo>
                    <a:pt x="1249649" y="1581159"/>
                    <a:pt x="1229196" y="1589631"/>
                    <a:pt x="1207870" y="1589631"/>
                  </a:cubicBezTo>
                  <a:lnTo>
                    <a:pt x="80411" y="1589631"/>
                  </a:lnTo>
                  <a:cubicBezTo>
                    <a:pt x="59085" y="1589631"/>
                    <a:pt x="38632" y="1581159"/>
                    <a:pt x="23552" y="1566079"/>
                  </a:cubicBezTo>
                  <a:cubicBezTo>
                    <a:pt x="8472" y="1550999"/>
                    <a:pt x="0" y="1530546"/>
                    <a:pt x="0" y="1509220"/>
                  </a:cubicBezTo>
                  <a:lnTo>
                    <a:pt x="0" y="80411"/>
                  </a:lnTo>
                  <a:cubicBezTo>
                    <a:pt x="0" y="59085"/>
                    <a:pt x="8472" y="38632"/>
                    <a:pt x="23552" y="23552"/>
                  </a:cubicBezTo>
                  <a:cubicBezTo>
                    <a:pt x="38632" y="8472"/>
                    <a:pt x="59085" y="0"/>
                    <a:pt x="80411" y="0"/>
                  </a:cubicBezTo>
                  <a:close/>
                </a:path>
              </a:pathLst>
            </a:custGeom>
            <a:solidFill>
              <a:srgbClr val="ED6B86"/>
            </a:solidFill>
            <a:ln w="123825" cap="rnd">
              <a:solidFill>
                <a:srgbClr val="FFFFFF"/>
              </a:solidFill>
              <a:prstDash val="solid"/>
              <a:round/>
            </a:ln>
          </p:spPr>
        </p:sp>
        <p:sp>
          <p:nvSpPr>
            <p:cNvPr name="TextBox 26" id="26"/>
            <p:cNvSpPr txBox="true"/>
            <p:nvPr/>
          </p:nvSpPr>
          <p:spPr>
            <a:xfrm>
              <a:off x="0" y="-47625"/>
              <a:ext cx="1288281" cy="1637256"/>
            </a:xfrm>
            <a:prstGeom prst="rect">
              <a:avLst/>
            </a:prstGeom>
          </p:spPr>
          <p:txBody>
            <a:bodyPr anchor="ctr" rtlCol="false" tIns="53995" lIns="53995" bIns="53995" rIns="53995"/>
            <a:lstStyle/>
            <a:p>
              <a:pPr algn="ctr">
                <a:lnSpc>
                  <a:spcPts val="3359"/>
                </a:lnSpc>
              </a:pPr>
            </a:p>
          </p:txBody>
        </p:sp>
      </p:grpSp>
      <p:grpSp>
        <p:nvGrpSpPr>
          <p:cNvPr name="Group 27" id="27"/>
          <p:cNvGrpSpPr/>
          <p:nvPr/>
        </p:nvGrpSpPr>
        <p:grpSpPr>
          <a:xfrm rot="0">
            <a:off x="6544462" y="2843075"/>
            <a:ext cx="5199076" cy="6415225"/>
            <a:chOff x="0" y="0"/>
            <a:chExt cx="1288281" cy="1589631"/>
          </a:xfrm>
        </p:grpSpPr>
        <p:sp>
          <p:nvSpPr>
            <p:cNvPr name="Freeform 28" id="28"/>
            <p:cNvSpPr/>
            <p:nvPr/>
          </p:nvSpPr>
          <p:spPr>
            <a:xfrm flipH="false" flipV="false" rot="0">
              <a:off x="0" y="0"/>
              <a:ext cx="1288281" cy="1589631"/>
            </a:xfrm>
            <a:custGeom>
              <a:avLst/>
              <a:gdLst/>
              <a:ahLst/>
              <a:cxnLst/>
              <a:rect r="r" b="b" t="t" l="l"/>
              <a:pathLst>
                <a:path h="1589631" w="1288281">
                  <a:moveTo>
                    <a:pt x="80411" y="0"/>
                  </a:moveTo>
                  <a:lnTo>
                    <a:pt x="1207870" y="0"/>
                  </a:lnTo>
                  <a:cubicBezTo>
                    <a:pt x="1252280" y="0"/>
                    <a:pt x="1288281" y="36001"/>
                    <a:pt x="1288281" y="80411"/>
                  </a:cubicBezTo>
                  <a:lnTo>
                    <a:pt x="1288281" y="1509220"/>
                  </a:lnTo>
                  <a:cubicBezTo>
                    <a:pt x="1288281" y="1530546"/>
                    <a:pt x="1279809" y="1550999"/>
                    <a:pt x="1264729" y="1566079"/>
                  </a:cubicBezTo>
                  <a:cubicBezTo>
                    <a:pt x="1249649" y="1581159"/>
                    <a:pt x="1229196" y="1589631"/>
                    <a:pt x="1207870" y="1589631"/>
                  </a:cubicBezTo>
                  <a:lnTo>
                    <a:pt x="80411" y="1589631"/>
                  </a:lnTo>
                  <a:cubicBezTo>
                    <a:pt x="59085" y="1589631"/>
                    <a:pt x="38632" y="1581159"/>
                    <a:pt x="23552" y="1566079"/>
                  </a:cubicBezTo>
                  <a:cubicBezTo>
                    <a:pt x="8472" y="1550999"/>
                    <a:pt x="0" y="1530546"/>
                    <a:pt x="0" y="1509220"/>
                  </a:cubicBezTo>
                  <a:lnTo>
                    <a:pt x="0" y="80411"/>
                  </a:lnTo>
                  <a:cubicBezTo>
                    <a:pt x="0" y="59085"/>
                    <a:pt x="8472" y="38632"/>
                    <a:pt x="23552" y="23552"/>
                  </a:cubicBezTo>
                  <a:cubicBezTo>
                    <a:pt x="38632" y="8472"/>
                    <a:pt x="59085" y="0"/>
                    <a:pt x="80411" y="0"/>
                  </a:cubicBezTo>
                  <a:close/>
                </a:path>
              </a:pathLst>
            </a:custGeom>
            <a:solidFill>
              <a:srgbClr val="ED6B86"/>
            </a:solidFill>
            <a:ln w="123825" cap="rnd">
              <a:solidFill>
                <a:srgbClr val="FFFFFF"/>
              </a:solidFill>
              <a:prstDash val="solid"/>
              <a:round/>
            </a:ln>
          </p:spPr>
        </p:sp>
        <p:sp>
          <p:nvSpPr>
            <p:cNvPr name="TextBox 29" id="29"/>
            <p:cNvSpPr txBox="true"/>
            <p:nvPr/>
          </p:nvSpPr>
          <p:spPr>
            <a:xfrm>
              <a:off x="0" y="-47625"/>
              <a:ext cx="1288281" cy="1637256"/>
            </a:xfrm>
            <a:prstGeom prst="rect">
              <a:avLst/>
            </a:prstGeom>
          </p:spPr>
          <p:txBody>
            <a:bodyPr anchor="ctr" rtlCol="false" tIns="53995" lIns="53995" bIns="53995" rIns="53995"/>
            <a:lstStyle/>
            <a:p>
              <a:pPr algn="ctr">
                <a:lnSpc>
                  <a:spcPts val="3359"/>
                </a:lnSpc>
              </a:pPr>
            </a:p>
          </p:txBody>
        </p:sp>
      </p:grpSp>
      <p:grpSp>
        <p:nvGrpSpPr>
          <p:cNvPr name="Group 30" id="30"/>
          <p:cNvGrpSpPr/>
          <p:nvPr/>
        </p:nvGrpSpPr>
        <p:grpSpPr>
          <a:xfrm rot="0">
            <a:off x="12060224" y="2843075"/>
            <a:ext cx="5199076" cy="6415225"/>
            <a:chOff x="0" y="0"/>
            <a:chExt cx="1288281" cy="1589631"/>
          </a:xfrm>
        </p:grpSpPr>
        <p:sp>
          <p:nvSpPr>
            <p:cNvPr name="Freeform 31" id="31"/>
            <p:cNvSpPr/>
            <p:nvPr/>
          </p:nvSpPr>
          <p:spPr>
            <a:xfrm flipH="false" flipV="false" rot="0">
              <a:off x="0" y="0"/>
              <a:ext cx="1288281" cy="1589631"/>
            </a:xfrm>
            <a:custGeom>
              <a:avLst/>
              <a:gdLst/>
              <a:ahLst/>
              <a:cxnLst/>
              <a:rect r="r" b="b" t="t" l="l"/>
              <a:pathLst>
                <a:path h="1589631" w="1288281">
                  <a:moveTo>
                    <a:pt x="80411" y="0"/>
                  </a:moveTo>
                  <a:lnTo>
                    <a:pt x="1207870" y="0"/>
                  </a:lnTo>
                  <a:cubicBezTo>
                    <a:pt x="1252280" y="0"/>
                    <a:pt x="1288281" y="36001"/>
                    <a:pt x="1288281" y="80411"/>
                  </a:cubicBezTo>
                  <a:lnTo>
                    <a:pt x="1288281" y="1509220"/>
                  </a:lnTo>
                  <a:cubicBezTo>
                    <a:pt x="1288281" y="1530546"/>
                    <a:pt x="1279809" y="1550999"/>
                    <a:pt x="1264729" y="1566079"/>
                  </a:cubicBezTo>
                  <a:cubicBezTo>
                    <a:pt x="1249649" y="1581159"/>
                    <a:pt x="1229196" y="1589631"/>
                    <a:pt x="1207870" y="1589631"/>
                  </a:cubicBezTo>
                  <a:lnTo>
                    <a:pt x="80411" y="1589631"/>
                  </a:lnTo>
                  <a:cubicBezTo>
                    <a:pt x="59085" y="1589631"/>
                    <a:pt x="38632" y="1581159"/>
                    <a:pt x="23552" y="1566079"/>
                  </a:cubicBezTo>
                  <a:cubicBezTo>
                    <a:pt x="8472" y="1550999"/>
                    <a:pt x="0" y="1530546"/>
                    <a:pt x="0" y="1509220"/>
                  </a:cubicBezTo>
                  <a:lnTo>
                    <a:pt x="0" y="80411"/>
                  </a:lnTo>
                  <a:cubicBezTo>
                    <a:pt x="0" y="59085"/>
                    <a:pt x="8472" y="38632"/>
                    <a:pt x="23552" y="23552"/>
                  </a:cubicBezTo>
                  <a:cubicBezTo>
                    <a:pt x="38632" y="8472"/>
                    <a:pt x="59085" y="0"/>
                    <a:pt x="80411" y="0"/>
                  </a:cubicBezTo>
                  <a:close/>
                </a:path>
              </a:pathLst>
            </a:custGeom>
            <a:solidFill>
              <a:srgbClr val="ED6B86"/>
            </a:solidFill>
            <a:ln w="123825" cap="rnd">
              <a:solidFill>
                <a:srgbClr val="FFFFFF"/>
              </a:solidFill>
              <a:prstDash val="solid"/>
              <a:round/>
            </a:ln>
          </p:spPr>
        </p:sp>
        <p:sp>
          <p:nvSpPr>
            <p:cNvPr name="TextBox 32" id="32"/>
            <p:cNvSpPr txBox="true"/>
            <p:nvPr/>
          </p:nvSpPr>
          <p:spPr>
            <a:xfrm>
              <a:off x="0" y="-47625"/>
              <a:ext cx="1288281" cy="1637256"/>
            </a:xfrm>
            <a:prstGeom prst="rect">
              <a:avLst/>
            </a:prstGeom>
          </p:spPr>
          <p:txBody>
            <a:bodyPr anchor="ctr" rtlCol="false" tIns="53995" lIns="53995" bIns="53995" rIns="53995"/>
            <a:lstStyle/>
            <a:p>
              <a:pPr algn="ctr">
                <a:lnSpc>
                  <a:spcPts val="3359"/>
                </a:lnSpc>
              </a:pPr>
            </a:p>
          </p:txBody>
        </p:sp>
      </p:grpSp>
      <p:sp>
        <p:nvSpPr>
          <p:cNvPr name="Freeform 33" id="33"/>
          <p:cNvSpPr/>
          <p:nvPr/>
        </p:nvSpPr>
        <p:spPr>
          <a:xfrm flipH="false" flipV="false" rot="0">
            <a:off x="715114" y="266125"/>
            <a:ext cx="1516193" cy="2100519"/>
          </a:xfrm>
          <a:custGeom>
            <a:avLst/>
            <a:gdLst/>
            <a:ahLst/>
            <a:cxnLst/>
            <a:rect r="r" b="b" t="t" l="l"/>
            <a:pathLst>
              <a:path h="2100519" w="1516193">
                <a:moveTo>
                  <a:pt x="0" y="0"/>
                </a:moveTo>
                <a:lnTo>
                  <a:pt x="1516192" y="0"/>
                </a:lnTo>
                <a:lnTo>
                  <a:pt x="1516192" y="2100519"/>
                </a:lnTo>
                <a:lnTo>
                  <a:pt x="0" y="2100519"/>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34" id="34"/>
          <p:cNvSpPr/>
          <p:nvPr/>
        </p:nvSpPr>
        <p:spPr>
          <a:xfrm flipH="false" flipV="false" rot="0">
            <a:off x="1394972" y="4034988"/>
            <a:ext cx="4466531" cy="2217023"/>
          </a:xfrm>
          <a:custGeom>
            <a:avLst/>
            <a:gdLst/>
            <a:ahLst/>
            <a:cxnLst/>
            <a:rect r="r" b="b" t="t" l="l"/>
            <a:pathLst>
              <a:path h="2217023" w="4466531">
                <a:moveTo>
                  <a:pt x="0" y="0"/>
                </a:moveTo>
                <a:lnTo>
                  <a:pt x="4466531" y="0"/>
                </a:lnTo>
                <a:lnTo>
                  <a:pt x="4466531" y="2217024"/>
                </a:lnTo>
                <a:lnTo>
                  <a:pt x="0" y="2217024"/>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35" id="35"/>
          <p:cNvSpPr/>
          <p:nvPr/>
        </p:nvSpPr>
        <p:spPr>
          <a:xfrm flipH="false" flipV="false" rot="0">
            <a:off x="8008018" y="3503631"/>
            <a:ext cx="2271964" cy="3279738"/>
          </a:xfrm>
          <a:custGeom>
            <a:avLst/>
            <a:gdLst/>
            <a:ahLst/>
            <a:cxnLst/>
            <a:rect r="r" b="b" t="t" l="l"/>
            <a:pathLst>
              <a:path h="3279738" w="2271964">
                <a:moveTo>
                  <a:pt x="0" y="0"/>
                </a:moveTo>
                <a:lnTo>
                  <a:pt x="2271964" y="0"/>
                </a:lnTo>
                <a:lnTo>
                  <a:pt x="2271964" y="3279738"/>
                </a:lnTo>
                <a:lnTo>
                  <a:pt x="0" y="3279738"/>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36" id="36"/>
          <p:cNvSpPr/>
          <p:nvPr/>
        </p:nvSpPr>
        <p:spPr>
          <a:xfrm flipH="false" flipV="false" rot="0">
            <a:off x="13061635" y="3503631"/>
            <a:ext cx="3196254" cy="3279738"/>
          </a:xfrm>
          <a:custGeom>
            <a:avLst/>
            <a:gdLst/>
            <a:ahLst/>
            <a:cxnLst/>
            <a:rect r="r" b="b" t="t" l="l"/>
            <a:pathLst>
              <a:path h="3279738" w="3196254">
                <a:moveTo>
                  <a:pt x="0" y="0"/>
                </a:moveTo>
                <a:lnTo>
                  <a:pt x="3196254" y="0"/>
                </a:lnTo>
                <a:lnTo>
                  <a:pt x="3196254" y="3279738"/>
                </a:lnTo>
                <a:lnTo>
                  <a:pt x="0" y="3279738"/>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TextBox 37" id="37"/>
          <p:cNvSpPr txBox="true"/>
          <p:nvPr/>
        </p:nvSpPr>
        <p:spPr>
          <a:xfrm rot="0">
            <a:off x="2539507" y="1200150"/>
            <a:ext cx="13208985" cy="1166494"/>
          </a:xfrm>
          <a:prstGeom prst="rect">
            <a:avLst/>
          </a:prstGeom>
        </p:spPr>
        <p:txBody>
          <a:bodyPr anchor="t" rtlCol="false" tIns="0" lIns="0" bIns="0" rIns="0">
            <a:spAutoFit/>
          </a:bodyPr>
          <a:lstStyle/>
          <a:p>
            <a:pPr algn="ctr" marL="0" indent="0" lvl="0">
              <a:lnSpc>
                <a:spcPts val="8799"/>
              </a:lnSpc>
              <a:spcBef>
                <a:spcPct val="0"/>
              </a:spcBef>
            </a:pPr>
            <a:r>
              <a:rPr lang="en-US" sz="8799">
                <a:solidFill>
                  <a:srgbClr val="3893E6"/>
                </a:solidFill>
                <a:latin typeface="Genty"/>
              </a:rPr>
              <a:t>Market Research</a:t>
            </a:r>
          </a:p>
        </p:txBody>
      </p:sp>
      <p:grpSp>
        <p:nvGrpSpPr>
          <p:cNvPr name="Group 38" id="38"/>
          <p:cNvGrpSpPr/>
          <p:nvPr/>
        </p:nvGrpSpPr>
        <p:grpSpPr>
          <a:xfrm rot="0">
            <a:off x="1235530" y="7034754"/>
            <a:ext cx="4785416" cy="1733169"/>
            <a:chOff x="0" y="0"/>
            <a:chExt cx="6380554" cy="2310892"/>
          </a:xfrm>
        </p:grpSpPr>
        <p:sp>
          <p:nvSpPr>
            <p:cNvPr name="TextBox 39" id="39"/>
            <p:cNvSpPr txBox="true"/>
            <p:nvPr/>
          </p:nvSpPr>
          <p:spPr>
            <a:xfrm rot="0">
              <a:off x="0" y="95250"/>
              <a:ext cx="6380554" cy="880110"/>
            </a:xfrm>
            <a:prstGeom prst="rect">
              <a:avLst/>
            </a:prstGeom>
          </p:spPr>
          <p:txBody>
            <a:bodyPr anchor="t" rtlCol="false" tIns="0" lIns="0" bIns="0" rIns="0">
              <a:spAutoFit/>
            </a:bodyPr>
            <a:lstStyle/>
            <a:p>
              <a:pPr algn="ctr" marL="0" indent="0" lvl="0">
                <a:lnSpc>
                  <a:spcPts val="4800"/>
                </a:lnSpc>
                <a:spcBef>
                  <a:spcPct val="0"/>
                </a:spcBef>
              </a:pPr>
              <a:r>
                <a:rPr lang="en-US" sz="4800">
                  <a:solidFill>
                    <a:srgbClr val="3893E6"/>
                  </a:solidFill>
                  <a:latin typeface="Genty"/>
                </a:rPr>
                <a:t>Statistic 1</a:t>
              </a:r>
            </a:p>
          </p:txBody>
        </p:sp>
        <p:sp>
          <p:nvSpPr>
            <p:cNvPr name="TextBox 40" id="40"/>
            <p:cNvSpPr txBox="true"/>
            <p:nvPr/>
          </p:nvSpPr>
          <p:spPr>
            <a:xfrm rot="0">
              <a:off x="0" y="893572"/>
              <a:ext cx="6380554" cy="1417320"/>
            </a:xfrm>
            <a:prstGeom prst="rect">
              <a:avLst/>
            </a:prstGeom>
          </p:spPr>
          <p:txBody>
            <a:bodyPr anchor="t" rtlCol="false" tIns="0" lIns="0" bIns="0" rIns="0">
              <a:spAutoFit/>
            </a:bodyPr>
            <a:lstStyle/>
            <a:p>
              <a:pPr algn="ctr" marL="0" indent="0" lvl="0">
                <a:lnSpc>
                  <a:spcPts val="3600"/>
                </a:lnSpc>
                <a:spcBef>
                  <a:spcPct val="0"/>
                </a:spcBef>
              </a:pPr>
              <a:r>
                <a:rPr lang="en-US" sz="3600">
                  <a:solidFill>
                    <a:srgbClr val="FFFFFF"/>
                  </a:solidFill>
                  <a:latin typeface="Megapixel"/>
                </a:rPr>
                <a:t>Elaborate on the featured statistic here.</a:t>
              </a:r>
            </a:p>
          </p:txBody>
        </p:sp>
      </p:grpSp>
      <p:grpSp>
        <p:nvGrpSpPr>
          <p:cNvPr name="Group 41" id="41"/>
          <p:cNvGrpSpPr/>
          <p:nvPr/>
        </p:nvGrpSpPr>
        <p:grpSpPr>
          <a:xfrm rot="0">
            <a:off x="6751292" y="7034754"/>
            <a:ext cx="4785416" cy="1733169"/>
            <a:chOff x="0" y="0"/>
            <a:chExt cx="6380554" cy="2310892"/>
          </a:xfrm>
        </p:grpSpPr>
        <p:sp>
          <p:nvSpPr>
            <p:cNvPr name="TextBox 42" id="42"/>
            <p:cNvSpPr txBox="true"/>
            <p:nvPr/>
          </p:nvSpPr>
          <p:spPr>
            <a:xfrm rot="0">
              <a:off x="0" y="95250"/>
              <a:ext cx="6380554" cy="880110"/>
            </a:xfrm>
            <a:prstGeom prst="rect">
              <a:avLst/>
            </a:prstGeom>
          </p:spPr>
          <p:txBody>
            <a:bodyPr anchor="t" rtlCol="false" tIns="0" lIns="0" bIns="0" rIns="0">
              <a:spAutoFit/>
            </a:bodyPr>
            <a:lstStyle/>
            <a:p>
              <a:pPr algn="ctr" marL="0" indent="0" lvl="0">
                <a:lnSpc>
                  <a:spcPts val="4800"/>
                </a:lnSpc>
                <a:spcBef>
                  <a:spcPct val="0"/>
                </a:spcBef>
              </a:pPr>
              <a:r>
                <a:rPr lang="en-US" sz="4800">
                  <a:solidFill>
                    <a:srgbClr val="3893E6"/>
                  </a:solidFill>
                  <a:latin typeface="Genty"/>
                </a:rPr>
                <a:t>Statistic 2</a:t>
              </a:r>
            </a:p>
          </p:txBody>
        </p:sp>
        <p:sp>
          <p:nvSpPr>
            <p:cNvPr name="TextBox 43" id="43"/>
            <p:cNvSpPr txBox="true"/>
            <p:nvPr/>
          </p:nvSpPr>
          <p:spPr>
            <a:xfrm rot="0">
              <a:off x="0" y="893572"/>
              <a:ext cx="6380554" cy="1417320"/>
            </a:xfrm>
            <a:prstGeom prst="rect">
              <a:avLst/>
            </a:prstGeom>
          </p:spPr>
          <p:txBody>
            <a:bodyPr anchor="t" rtlCol="false" tIns="0" lIns="0" bIns="0" rIns="0">
              <a:spAutoFit/>
            </a:bodyPr>
            <a:lstStyle/>
            <a:p>
              <a:pPr algn="ctr" marL="0" indent="0" lvl="0">
                <a:lnSpc>
                  <a:spcPts val="3600"/>
                </a:lnSpc>
                <a:spcBef>
                  <a:spcPct val="0"/>
                </a:spcBef>
              </a:pPr>
              <a:r>
                <a:rPr lang="en-US" sz="3600">
                  <a:solidFill>
                    <a:srgbClr val="FFFFFF"/>
                  </a:solidFill>
                  <a:latin typeface="Megapixel"/>
                </a:rPr>
                <a:t>Elaborate on the featured statistic here.</a:t>
              </a:r>
            </a:p>
          </p:txBody>
        </p:sp>
      </p:grpSp>
      <p:grpSp>
        <p:nvGrpSpPr>
          <p:cNvPr name="Group 44" id="44"/>
          <p:cNvGrpSpPr/>
          <p:nvPr/>
        </p:nvGrpSpPr>
        <p:grpSpPr>
          <a:xfrm rot="0">
            <a:off x="12267054" y="7034754"/>
            <a:ext cx="4785416" cy="1733169"/>
            <a:chOff x="0" y="0"/>
            <a:chExt cx="6380554" cy="2310892"/>
          </a:xfrm>
        </p:grpSpPr>
        <p:sp>
          <p:nvSpPr>
            <p:cNvPr name="TextBox 45" id="45"/>
            <p:cNvSpPr txBox="true"/>
            <p:nvPr/>
          </p:nvSpPr>
          <p:spPr>
            <a:xfrm rot="0">
              <a:off x="0" y="95250"/>
              <a:ext cx="6380554" cy="880110"/>
            </a:xfrm>
            <a:prstGeom prst="rect">
              <a:avLst/>
            </a:prstGeom>
          </p:spPr>
          <p:txBody>
            <a:bodyPr anchor="t" rtlCol="false" tIns="0" lIns="0" bIns="0" rIns="0">
              <a:spAutoFit/>
            </a:bodyPr>
            <a:lstStyle/>
            <a:p>
              <a:pPr algn="ctr" marL="0" indent="0" lvl="0">
                <a:lnSpc>
                  <a:spcPts val="4800"/>
                </a:lnSpc>
                <a:spcBef>
                  <a:spcPct val="0"/>
                </a:spcBef>
              </a:pPr>
              <a:r>
                <a:rPr lang="en-US" sz="4800">
                  <a:solidFill>
                    <a:srgbClr val="3893E6"/>
                  </a:solidFill>
                  <a:latin typeface="Genty"/>
                </a:rPr>
                <a:t>Statistic 3</a:t>
              </a:r>
            </a:p>
          </p:txBody>
        </p:sp>
        <p:sp>
          <p:nvSpPr>
            <p:cNvPr name="TextBox 46" id="46"/>
            <p:cNvSpPr txBox="true"/>
            <p:nvPr/>
          </p:nvSpPr>
          <p:spPr>
            <a:xfrm rot="0">
              <a:off x="0" y="893572"/>
              <a:ext cx="6380554" cy="1417320"/>
            </a:xfrm>
            <a:prstGeom prst="rect">
              <a:avLst/>
            </a:prstGeom>
          </p:spPr>
          <p:txBody>
            <a:bodyPr anchor="t" rtlCol="false" tIns="0" lIns="0" bIns="0" rIns="0">
              <a:spAutoFit/>
            </a:bodyPr>
            <a:lstStyle/>
            <a:p>
              <a:pPr algn="ctr" marL="0" indent="0" lvl="0">
                <a:lnSpc>
                  <a:spcPts val="3600"/>
                </a:lnSpc>
                <a:spcBef>
                  <a:spcPct val="0"/>
                </a:spcBef>
              </a:pPr>
              <a:r>
                <a:rPr lang="en-US" sz="3600">
                  <a:solidFill>
                    <a:srgbClr val="FFFFFF"/>
                  </a:solidFill>
                  <a:latin typeface="Megapixel"/>
                </a:rPr>
                <a:t>Elaborate on the featured statistic here.</a:t>
              </a:r>
            </a:p>
          </p:txBody>
        </p:sp>
      </p:grpSp>
    </p:spTree>
  </p:cSld>
  <p:clrMapOvr>
    <a:masterClrMapping/>
  </p:clrMapOvr>
  <p:transition spd="slow">
    <p:push dir="l"/>
  </p:transition>
</p:sld>
</file>

<file path=ppt/slides/slide20.xml><?xml version="1.0" encoding="utf-8"?>
<p:sld xmlns:p="http://schemas.openxmlformats.org/presentationml/2006/main" xmlns:a="http://schemas.openxmlformats.org/drawingml/2006/main" xmlns:r="http://schemas.openxmlformats.org/officeDocument/2006/relationships">
  <p:cSld>
    <p:bg>
      <p:bgPr>
        <a:solidFill>
          <a:srgbClr val="233B8F"/>
        </a:solidFill>
      </p:bgPr>
    </p:bg>
    <p:spTree>
      <p:nvGrpSpPr>
        <p:cNvPr id="1" name=""/>
        <p:cNvGrpSpPr/>
        <p:nvPr/>
      </p:nvGrpSpPr>
      <p:grpSpPr>
        <a:xfrm>
          <a:off x="0" y="0"/>
          <a:ext cx="0" cy="0"/>
          <a:chOff x="0" y="0"/>
          <a:chExt cx="0" cy="0"/>
        </a:xfrm>
      </p:grpSpPr>
      <p:grpSp>
        <p:nvGrpSpPr>
          <p:cNvPr name="Group 2" id="2"/>
          <p:cNvGrpSpPr/>
          <p:nvPr/>
        </p:nvGrpSpPr>
        <p:grpSpPr>
          <a:xfrm rot="0">
            <a:off x="4605912" y="689952"/>
            <a:ext cx="13202854" cy="8983976"/>
            <a:chOff x="0" y="0"/>
            <a:chExt cx="3271541" cy="2226143"/>
          </a:xfrm>
        </p:grpSpPr>
        <p:sp>
          <p:nvSpPr>
            <p:cNvPr name="Freeform 3" id="3"/>
            <p:cNvSpPr/>
            <p:nvPr/>
          </p:nvSpPr>
          <p:spPr>
            <a:xfrm flipH="false" flipV="false" rot="0">
              <a:off x="0" y="0"/>
              <a:ext cx="3271541" cy="2226143"/>
            </a:xfrm>
            <a:custGeom>
              <a:avLst/>
              <a:gdLst/>
              <a:ahLst/>
              <a:cxnLst/>
              <a:rect r="r" b="b" t="t" l="l"/>
              <a:pathLst>
                <a:path h="2226143" w="3271541">
                  <a:moveTo>
                    <a:pt x="31665" y="0"/>
                  </a:moveTo>
                  <a:lnTo>
                    <a:pt x="3239876" y="0"/>
                  </a:lnTo>
                  <a:cubicBezTo>
                    <a:pt x="3248274" y="0"/>
                    <a:pt x="3256328" y="3336"/>
                    <a:pt x="3262266" y="9274"/>
                  </a:cubicBezTo>
                  <a:cubicBezTo>
                    <a:pt x="3268204" y="15213"/>
                    <a:pt x="3271541" y="23267"/>
                    <a:pt x="3271541" y="31665"/>
                  </a:cubicBezTo>
                  <a:lnTo>
                    <a:pt x="3271541" y="2194479"/>
                  </a:lnTo>
                  <a:cubicBezTo>
                    <a:pt x="3271541" y="2202877"/>
                    <a:pt x="3268204" y="2210931"/>
                    <a:pt x="3262266" y="2216869"/>
                  </a:cubicBezTo>
                  <a:cubicBezTo>
                    <a:pt x="3256328" y="2222807"/>
                    <a:pt x="3248274" y="2226143"/>
                    <a:pt x="3239876" y="2226143"/>
                  </a:cubicBezTo>
                  <a:lnTo>
                    <a:pt x="31665" y="2226143"/>
                  </a:lnTo>
                  <a:cubicBezTo>
                    <a:pt x="23267" y="2226143"/>
                    <a:pt x="15213" y="2222807"/>
                    <a:pt x="9274" y="2216869"/>
                  </a:cubicBezTo>
                  <a:cubicBezTo>
                    <a:pt x="3336" y="2210931"/>
                    <a:pt x="0" y="2202877"/>
                    <a:pt x="0" y="2194479"/>
                  </a:cubicBezTo>
                  <a:lnTo>
                    <a:pt x="0" y="31665"/>
                  </a:lnTo>
                  <a:cubicBezTo>
                    <a:pt x="0" y="23267"/>
                    <a:pt x="3336" y="15213"/>
                    <a:pt x="9274" y="9274"/>
                  </a:cubicBezTo>
                  <a:cubicBezTo>
                    <a:pt x="15213" y="3336"/>
                    <a:pt x="23267" y="0"/>
                    <a:pt x="31665" y="0"/>
                  </a:cubicBezTo>
                  <a:close/>
                </a:path>
              </a:pathLst>
            </a:custGeom>
            <a:solidFill>
              <a:srgbClr val="ED6B86"/>
            </a:solidFill>
            <a:ln w="123825" cap="rnd">
              <a:solidFill>
                <a:srgbClr val="FFFFFF"/>
              </a:solidFill>
              <a:prstDash val="solid"/>
              <a:round/>
            </a:ln>
          </p:spPr>
        </p:sp>
        <p:sp>
          <p:nvSpPr>
            <p:cNvPr name="TextBox 4" id="4"/>
            <p:cNvSpPr txBox="true"/>
            <p:nvPr/>
          </p:nvSpPr>
          <p:spPr>
            <a:xfrm>
              <a:off x="0" y="-47625"/>
              <a:ext cx="3271541" cy="2273768"/>
            </a:xfrm>
            <a:prstGeom prst="rect">
              <a:avLst/>
            </a:prstGeom>
          </p:spPr>
          <p:txBody>
            <a:bodyPr anchor="ctr" rtlCol="false" tIns="53995" lIns="53995" bIns="53995" rIns="53995"/>
            <a:lstStyle/>
            <a:p>
              <a:pPr algn="ctr">
                <a:lnSpc>
                  <a:spcPts val="3359"/>
                </a:lnSpc>
              </a:pPr>
            </a:p>
          </p:txBody>
        </p:sp>
      </p:grpSp>
      <p:sp>
        <p:nvSpPr>
          <p:cNvPr name="Freeform 5" id="5"/>
          <p:cNvSpPr/>
          <p:nvPr/>
        </p:nvSpPr>
        <p:spPr>
          <a:xfrm flipH="false" flipV="false" rot="0">
            <a:off x="5093560" y="689952"/>
            <a:ext cx="5082685" cy="8983976"/>
          </a:xfrm>
          <a:custGeom>
            <a:avLst/>
            <a:gdLst/>
            <a:ahLst/>
            <a:cxnLst/>
            <a:rect r="r" b="b" t="t" l="l"/>
            <a:pathLst>
              <a:path h="8983976" w="5082685">
                <a:moveTo>
                  <a:pt x="0" y="0"/>
                </a:moveTo>
                <a:lnTo>
                  <a:pt x="5082685" y="0"/>
                </a:lnTo>
                <a:lnTo>
                  <a:pt x="5082685" y="8983976"/>
                </a:lnTo>
                <a:lnTo>
                  <a:pt x="0" y="8983976"/>
                </a:lnTo>
                <a:lnTo>
                  <a:pt x="0" y="0"/>
                </a:lnTo>
                <a:close/>
              </a:path>
            </a:pathLst>
          </a:custGeom>
          <a:blipFill>
            <a:blip r:embed="rId2"/>
            <a:stretch>
              <a:fillRect l="-93692" t="-4740" r="0" b="-4740"/>
            </a:stretch>
          </a:blipFill>
        </p:spPr>
      </p:sp>
      <p:grpSp>
        <p:nvGrpSpPr>
          <p:cNvPr name="Group 6" id="6"/>
          <p:cNvGrpSpPr/>
          <p:nvPr/>
        </p:nvGrpSpPr>
        <p:grpSpPr>
          <a:xfrm rot="0">
            <a:off x="331481" y="689952"/>
            <a:ext cx="8983976" cy="8983976"/>
            <a:chOff x="0" y="0"/>
            <a:chExt cx="812800" cy="812800"/>
          </a:xfrm>
        </p:grpSpPr>
        <p:sp>
          <p:nvSpPr>
            <p:cNvPr name="Freeform 7" id="7"/>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233B8F"/>
            </a:solidFill>
            <a:ln w="123825" cap="sq">
              <a:solidFill>
                <a:srgbClr val="FFFFFF"/>
              </a:solidFill>
              <a:prstDash val="solid"/>
              <a:miter/>
            </a:ln>
          </p:spPr>
        </p:sp>
        <p:sp>
          <p:nvSpPr>
            <p:cNvPr name="TextBox 8" id="8"/>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pic>
        <p:nvPicPr>
          <p:cNvPr name="Picture 9" id="9"/>
          <p:cNvPicPr>
            <a:picLocks noChangeAspect="true"/>
          </p:cNvPicPr>
          <p:nvPr/>
        </p:nvPicPr>
        <p:blipFill>
          <a:blip r:embed="rId3"/>
          <a:stretch>
            <a:fillRect/>
          </a:stretch>
        </p:blipFill>
        <p:spPr>
          <a:xfrm rot="0">
            <a:off x="129157" y="475037"/>
            <a:ext cx="9388625" cy="9388625"/>
          </a:xfrm>
          <a:prstGeom prst="rect">
            <a:avLst/>
          </a:prstGeom>
        </p:spPr>
      </p:pic>
      <p:grpSp>
        <p:nvGrpSpPr>
          <p:cNvPr name="Group 10" id="10"/>
          <p:cNvGrpSpPr/>
          <p:nvPr/>
        </p:nvGrpSpPr>
        <p:grpSpPr>
          <a:xfrm rot="0">
            <a:off x="10469330" y="1553377"/>
            <a:ext cx="4498111" cy="1280160"/>
            <a:chOff x="0" y="0"/>
            <a:chExt cx="5997481" cy="1706880"/>
          </a:xfrm>
        </p:grpSpPr>
        <p:sp>
          <p:nvSpPr>
            <p:cNvPr name="TextBox 11" id="11"/>
            <p:cNvSpPr txBox="true"/>
            <p:nvPr/>
          </p:nvSpPr>
          <p:spPr>
            <a:xfrm rot="0">
              <a:off x="0" y="95250"/>
              <a:ext cx="5997481" cy="880110"/>
            </a:xfrm>
            <a:prstGeom prst="rect">
              <a:avLst/>
            </a:prstGeom>
          </p:spPr>
          <p:txBody>
            <a:bodyPr anchor="t" rtlCol="false" tIns="0" lIns="0" bIns="0" rIns="0">
              <a:spAutoFit/>
            </a:bodyPr>
            <a:lstStyle/>
            <a:p>
              <a:pPr algn="l" marL="0" indent="0" lvl="0">
                <a:lnSpc>
                  <a:spcPts val="4800"/>
                </a:lnSpc>
                <a:spcBef>
                  <a:spcPct val="0"/>
                </a:spcBef>
              </a:pPr>
              <a:r>
                <a:rPr lang="en-US" sz="4800">
                  <a:solidFill>
                    <a:srgbClr val="F7C548"/>
                  </a:solidFill>
                  <a:latin typeface="Genty"/>
                </a:rPr>
                <a:t>Statistic 1</a:t>
              </a:r>
            </a:p>
          </p:txBody>
        </p:sp>
        <p:sp>
          <p:nvSpPr>
            <p:cNvPr name="TextBox 12" id="12"/>
            <p:cNvSpPr txBox="true"/>
            <p:nvPr/>
          </p:nvSpPr>
          <p:spPr>
            <a:xfrm rot="0">
              <a:off x="0" y="899160"/>
              <a:ext cx="5997481" cy="807720"/>
            </a:xfrm>
            <a:prstGeom prst="rect">
              <a:avLst/>
            </a:prstGeom>
          </p:spPr>
          <p:txBody>
            <a:bodyPr anchor="t" rtlCol="false" tIns="0" lIns="0" bIns="0" rIns="0">
              <a:spAutoFit/>
            </a:bodyPr>
            <a:lstStyle/>
            <a:p>
              <a:pPr algn="l" marL="0" indent="0" lvl="0">
                <a:lnSpc>
                  <a:spcPts val="3600"/>
                </a:lnSpc>
                <a:spcBef>
                  <a:spcPct val="0"/>
                </a:spcBef>
              </a:pPr>
              <a:r>
                <a:rPr lang="en-US" sz="3600" strike="noStrike" u="none">
                  <a:solidFill>
                    <a:srgbClr val="FFFFFF"/>
                  </a:solidFill>
                  <a:latin typeface="Megapixel"/>
                </a:rPr>
                <a:t>Elaborate on your topic here.</a:t>
              </a:r>
            </a:p>
          </p:txBody>
        </p:sp>
      </p:grpSp>
      <p:grpSp>
        <p:nvGrpSpPr>
          <p:cNvPr name="Group 13" id="13"/>
          <p:cNvGrpSpPr/>
          <p:nvPr/>
        </p:nvGrpSpPr>
        <p:grpSpPr>
          <a:xfrm rot="0">
            <a:off x="10469330" y="4503420"/>
            <a:ext cx="4498111" cy="1280160"/>
            <a:chOff x="0" y="0"/>
            <a:chExt cx="5997481" cy="1706880"/>
          </a:xfrm>
        </p:grpSpPr>
        <p:sp>
          <p:nvSpPr>
            <p:cNvPr name="TextBox 14" id="14"/>
            <p:cNvSpPr txBox="true"/>
            <p:nvPr/>
          </p:nvSpPr>
          <p:spPr>
            <a:xfrm rot="0">
              <a:off x="0" y="95250"/>
              <a:ext cx="5997481" cy="880110"/>
            </a:xfrm>
            <a:prstGeom prst="rect">
              <a:avLst/>
            </a:prstGeom>
          </p:spPr>
          <p:txBody>
            <a:bodyPr anchor="t" rtlCol="false" tIns="0" lIns="0" bIns="0" rIns="0">
              <a:spAutoFit/>
            </a:bodyPr>
            <a:lstStyle/>
            <a:p>
              <a:pPr algn="l" marL="0" indent="0" lvl="0">
                <a:lnSpc>
                  <a:spcPts val="4800"/>
                </a:lnSpc>
                <a:spcBef>
                  <a:spcPct val="0"/>
                </a:spcBef>
              </a:pPr>
              <a:r>
                <a:rPr lang="en-US" sz="4800">
                  <a:solidFill>
                    <a:srgbClr val="7FB285"/>
                  </a:solidFill>
                  <a:latin typeface="Genty"/>
                </a:rPr>
                <a:t>Statistic 2</a:t>
              </a:r>
            </a:p>
          </p:txBody>
        </p:sp>
        <p:sp>
          <p:nvSpPr>
            <p:cNvPr name="TextBox 15" id="15"/>
            <p:cNvSpPr txBox="true"/>
            <p:nvPr/>
          </p:nvSpPr>
          <p:spPr>
            <a:xfrm rot="0">
              <a:off x="0" y="899160"/>
              <a:ext cx="5997481" cy="807720"/>
            </a:xfrm>
            <a:prstGeom prst="rect">
              <a:avLst/>
            </a:prstGeom>
          </p:spPr>
          <p:txBody>
            <a:bodyPr anchor="t" rtlCol="false" tIns="0" lIns="0" bIns="0" rIns="0">
              <a:spAutoFit/>
            </a:bodyPr>
            <a:lstStyle/>
            <a:p>
              <a:pPr algn="l" marL="0" indent="0" lvl="0">
                <a:lnSpc>
                  <a:spcPts val="3600"/>
                </a:lnSpc>
                <a:spcBef>
                  <a:spcPct val="0"/>
                </a:spcBef>
              </a:pPr>
              <a:r>
                <a:rPr lang="en-US" sz="3600" strike="noStrike" u="none">
                  <a:solidFill>
                    <a:srgbClr val="FFFFFF"/>
                  </a:solidFill>
                  <a:latin typeface="Megapixel"/>
                </a:rPr>
                <a:t>Elaborate on your topic here.</a:t>
              </a:r>
            </a:p>
          </p:txBody>
        </p:sp>
      </p:grpSp>
      <p:grpSp>
        <p:nvGrpSpPr>
          <p:cNvPr name="Group 16" id="16"/>
          <p:cNvGrpSpPr/>
          <p:nvPr/>
        </p:nvGrpSpPr>
        <p:grpSpPr>
          <a:xfrm rot="0">
            <a:off x="10469330" y="7450455"/>
            <a:ext cx="3977368" cy="1280160"/>
            <a:chOff x="0" y="0"/>
            <a:chExt cx="5303158" cy="1706880"/>
          </a:xfrm>
        </p:grpSpPr>
        <p:sp>
          <p:nvSpPr>
            <p:cNvPr name="TextBox 17" id="17"/>
            <p:cNvSpPr txBox="true"/>
            <p:nvPr/>
          </p:nvSpPr>
          <p:spPr>
            <a:xfrm rot="0">
              <a:off x="0" y="95250"/>
              <a:ext cx="5303158" cy="880110"/>
            </a:xfrm>
            <a:prstGeom prst="rect">
              <a:avLst/>
            </a:prstGeom>
          </p:spPr>
          <p:txBody>
            <a:bodyPr anchor="t" rtlCol="false" tIns="0" lIns="0" bIns="0" rIns="0">
              <a:spAutoFit/>
            </a:bodyPr>
            <a:lstStyle/>
            <a:p>
              <a:pPr algn="l" marL="0" indent="0" lvl="0">
                <a:lnSpc>
                  <a:spcPts val="4800"/>
                </a:lnSpc>
                <a:spcBef>
                  <a:spcPct val="0"/>
                </a:spcBef>
              </a:pPr>
              <a:r>
                <a:rPr lang="en-US" sz="4800">
                  <a:solidFill>
                    <a:srgbClr val="3893E6"/>
                  </a:solidFill>
                  <a:latin typeface="Genty"/>
                </a:rPr>
                <a:t>Statistic 3</a:t>
              </a:r>
            </a:p>
          </p:txBody>
        </p:sp>
        <p:sp>
          <p:nvSpPr>
            <p:cNvPr name="TextBox 18" id="18"/>
            <p:cNvSpPr txBox="true"/>
            <p:nvPr/>
          </p:nvSpPr>
          <p:spPr>
            <a:xfrm rot="0">
              <a:off x="0" y="899160"/>
              <a:ext cx="5303158" cy="807720"/>
            </a:xfrm>
            <a:prstGeom prst="rect">
              <a:avLst/>
            </a:prstGeom>
          </p:spPr>
          <p:txBody>
            <a:bodyPr anchor="t" rtlCol="false" tIns="0" lIns="0" bIns="0" rIns="0">
              <a:spAutoFit/>
            </a:bodyPr>
            <a:lstStyle/>
            <a:p>
              <a:pPr algn="l" marL="0" indent="0" lvl="0">
                <a:lnSpc>
                  <a:spcPts val="3600"/>
                </a:lnSpc>
                <a:spcBef>
                  <a:spcPct val="0"/>
                </a:spcBef>
              </a:pPr>
              <a:r>
                <a:rPr lang="en-US" sz="3600" strike="noStrike" u="none">
                  <a:solidFill>
                    <a:srgbClr val="FFFFFF"/>
                  </a:solidFill>
                  <a:latin typeface="Megapixel"/>
                </a:rPr>
                <a:t>Elaborate on your topic here.</a:t>
              </a:r>
            </a:p>
          </p:txBody>
        </p:sp>
      </p:grpSp>
      <p:sp>
        <p:nvSpPr>
          <p:cNvPr name="Freeform 19" id="19"/>
          <p:cNvSpPr/>
          <p:nvPr/>
        </p:nvSpPr>
        <p:spPr>
          <a:xfrm flipH="false" flipV="false" rot="0">
            <a:off x="16501204" y="207163"/>
            <a:ext cx="1516193" cy="2100519"/>
          </a:xfrm>
          <a:custGeom>
            <a:avLst/>
            <a:gdLst/>
            <a:ahLst/>
            <a:cxnLst/>
            <a:rect r="r" b="b" t="t" l="l"/>
            <a:pathLst>
              <a:path h="2100519" w="1516193">
                <a:moveTo>
                  <a:pt x="0" y="0"/>
                </a:moveTo>
                <a:lnTo>
                  <a:pt x="1516192" y="0"/>
                </a:lnTo>
                <a:lnTo>
                  <a:pt x="1516192" y="2100519"/>
                </a:lnTo>
                <a:lnTo>
                  <a:pt x="0" y="2100519"/>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20" id="20"/>
          <p:cNvSpPr/>
          <p:nvPr/>
        </p:nvSpPr>
        <p:spPr>
          <a:xfrm flipH="false" flipV="false" rot="-3117654">
            <a:off x="15433624" y="8278514"/>
            <a:ext cx="3068466" cy="1316651"/>
          </a:xfrm>
          <a:custGeom>
            <a:avLst/>
            <a:gdLst/>
            <a:ahLst/>
            <a:cxnLst/>
            <a:rect r="r" b="b" t="t" l="l"/>
            <a:pathLst>
              <a:path h="1316651" w="3068466">
                <a:moveTo>
                  <a:pt x="0" y="0"/>
                </a:moveTo>
                <a:lnTo>
                  <a:pt x="3068466" y="0"/>
                </a:lnTo>
                <a:lnTo>
                  <a:pt x="3068466" y="1316651"/>
                </a:lnTo>
                <a:lnTo>
                  <a:pt x="0" y="1316651"/>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Tree>
  </p:cSld>
  <p:clrMapOvr>
    <a:masterClrMapping/>
  </p:clrMapOvr>
  <p:transition spd="slow">
    <p:push dir="l"/>
  </p:transition>
</p:sld>
</file>

<file path=ppt/slides/slide21.xml><?xml version="1.0" encoding="utf-8"?>
<p:sld xmlns:p="http://schemas.openxmlformats.org/presentationml/2006/main" xmlns:a="http://schemas.openxmlformats.org/drawingml/2006/main" xmlns:r="http://schemas.openxmlformats.org/officeDocument/2006/relationships">
  <p:cSld>
    <p:bg>
      <p:bgPr>
        <a:solidFill>
          <a:srgbClr val="233B8F"/>
        </a:solidFill>
      </p:bgPr>
    </p:bg>
    <p:spTree>
      <p:nvGrpSpPr>
        <p:cNvPr id="1" name=""/>
        <p:cNvGrpSpPr/>
        <p:nvPr/>
      </p:nvGrpSpPr>
      <p:grpSpPr>
        <a:xfrm>
          <a:off x="0" y="0"/>
          <a:ext cx="0" cy="0"/>
          <a:chOff x="0" y="0"/>
          <a:chExt cx="0" cy="0"/>
        </a:xfrm>
      </p:grpSpPr>
      <p:grpSp>
        <p:nvGrpSpPr>
          <p:cNvPr name="Group 2" id="2"/>
          <p:cNvGrpSpPr>
            <a:grpSpLocks noChangeAspect="true"/>
          </p:cNvGrpSpPr>
          <p:nvPr/>
        </p:nvGrpSpPr>
        <p:grpSpPr>
          <a:xfrm rot="0">
            <a:off x="472877" y="5262136"/>
            <a:ext cx="8412430" cy="4731933"/>
            <a:chOff x="0" y="0"/>
            <a:chExt cx="11289030" cy="6350000"/>
          </a:xfrm>
        </p:grpSpPr>
        <p:sp>
          <p:nvSpPr>
            <p:cNvPr name="Freeform 3" id="3"/>
            <p:cNvSpPr/>
            <p:nvPr/>
          </p:nvSpPr>
          <p:spPr>
            <a:xfrm flipH="false" flipV="false" rot="0">
              <a:off x="0" y="0"/>
              <a:ext cx="11287761" cy="6350000"/>
            </a:xfrm>
            <a:custGeom>
              <a:avLst/>
              <a:gdLst/>
              <a:ahLst/>
              <a:cxnLst/>
              <a:rect r="r" b="b" t="t" l="l"/>
              <a:pathLst>
                <a:path h="6350000" w="11287761">
                  <a:moveTo>
                    <a:pt x="0" y="5824220"/>
                  </a:moveTo>
                  <a:lnTo>
                    <a:pt x="0" y="525780"/>
                  </a:lnTo>
                  <a:cubicBezTo>
                    <a:pt x="0" y="234950"/>
                    <a:pt x="234950" y="0"/>
                    <a:pt x="525780" y="0"/>
                  </a:cubicBezTo>
                  <a:lnTo>
                    <a:pt x="10761980" y="0"/>
                  </a:lnTo>
                  <a:cubicBezTo>
                    <a:pt x="11052811" y="0"/>
                    <a:pt x="11287761" y="234950"/>
                    <a:pt x="11287761" y="525780"/>
                  </a:cubicBezTo>
                  <a:lnTo>
                    <a:pt x="11287761" y="5822950"/>
                  </a:lnTo>
                  <a:cubicBezTo>
                    <a:pt x="11287761" y="6113780"/>
                    <a:pt x="11052811" y="6348730"/>
                    <a:pt x="10761980" y="6348730"/>
                  </a:cubicBezTo>
                  <a:lnTo>
                    <a:pt x="525780" y="6348730"/>
                  </a:lnTo>
                  <a:cubicBezTo>
                    <a:pt x="236220" y="6350000"/>
                    <a:pt x="0" y="6115050"/>
                    <a:pt x="0" y="5824220"/>
                  </a:cubicBezTo>
                  <a:cubicBezTo>
                    <a:pt x="0" y="5824220"/>
                    <a:pt x="0" y="5824220"/>
                    <a:pt x="0" y="5824220"/>
                  </a:cubicBezTo>
                  <a:close/>
                </a:path>
              </a:pathLst>
            </a:custGeom>
            <a:blipFill>
              <a:blip r:embed="rId2"/>
              <a:stretch>
                <a:fillRect l="0" t="-83429" r="0" b="-83429"/>
              </a:stretch>
            </a:blipFill>
          </p:spPr>
        </p:sp>
      </p:grpSp>
      <p:grpSp>
        <p:nvGrpSpPr>
          <p:cNvPr name="Group 4" id="4"/>
          <p:cNvGrpSpPr/>
          <p:nvPr/>
        </p:nvGrpSpPr>
        <p:grpSpPr>
          <a:xfrm rot="0">
            <a:off x="472877" y="5262136"/>
            <a:ext cx="8412430" cy="4731933"/>
            <a:chOff x="0" y="0"/>
            <a:chExt cx="2215619" cy="1246270"/>
          </a:xfrm>
        </p:grpSpPr>
        <p:sp>
          <p:nvSpPr>
            <p:cNvPr name="Freeform 5" id="5"/>
            <p:cNvSpPr/>
            <p:nvPr/>
          </p:nvSpPr>
          <p:spPr>
            <a:xfrm flipH="false" flipV="false" rot="0">
              <a:off x="0" y="0"/>
              <a:ext cx="2215619" cy="1246270"/>
            </a:xfrm>
            <a:custGeom>
              <a:avLst/>
              <a:gdLst/>
              <a:ahLst/>
              <a:cxnLst/>
              <a:rect r="r" b="b" t="t" l="l"/>
              <a:pathLst>
                <a:path h="1246270" w="2215619">
                  <a:moveTo>
                    <a:pt x="34051" y="0"/>
                  </a:moveTo>
                  <a:lnTo>
                    <a:pt x="2181569" y="0"/>
                  </a:lnTo>
                  <a:cubicBezTo>
                    <a:pt x="2190599" y="0"/>
                    <a:pt x="2199260" y="3587"/>
                    <a:pt x="2205646" y="9973"/>
                  </a:cubicBezTo>
                  <a:cubicBezTo>
                    <a:pt x="2212032" y="16359"/>
                    <a:pt x="2215619" y="25020"/>
                    <a:pt x="2215619" y="34051"/>
                  </a:cubicBezTo>
                  <a:lnTo>
                    <a:pt x="2215619" y="1212219"/>
                  </a:lnTo>
                  <a:cubicBezTo>
                    <a:pt x="2215619" y="1231025"/>
                    <a:pt x="2200374" y="1246270"/>
                    <a:pt x="2181569" y="1246270"/>
                  </a:cubicBezTo>
                  <a:lnTo>
                    <a:pt x="34051" y="1246270"/>
                  </a:lnTo>
                  <a:cubicBezTo>
                    <a:pt x="25020" y="1246270"/>
                    <a:pt x="16359" y="1242683"/>
                    <a:pt x="9973" y="1236297"/>
                  </a:cubicBezTo>
                  <a:cubicBezTo>
                    <a:pt x="3587" y="1229911"/>
                    <a:pt x="0" y="1221250"/>
                    <a:pt x="0" y="1212219"/>
                  </a:cubicBezTo>
                  <a:lnTo>
                    <a:pt x="0" y="34051"/>
                  </a:lnTo>
                  <a:cubicBezTo>
                    <a:pt x="0" y="15245"/>
                    <a:pt x="15245" y="0"/>
                    <a:pt x="34051" y="0"/>
                  </a:cubicBezTo>
                  <a:close/>
                </a:path>
              </a:pathLst>
            </a:custGeom>
            <a:solidFill>
              <a:srgbClr val="000000">
                <a:alpha val="0"/>
              </a:srgbClr>
            </a:solidFill>
            <a:ln w="123825" cap="rnd">
              <a:solidFill>
                <a:srgbClr val="FFFFFF"/>
              </a:solidFill>
              <a:prstDash val="solid"/>
              <a:round/>
            </a:ln>
          </p:spPr>
        </p:sp>
        <p:sp>
          <p:nvSpPr>
            <p:cNvPr name="TextBox 6" id="6"/>
            <p:cNvSpPr txBox="true"/>
            <p:nvPr/>
          </p:nvSpPr>
          <p:spPr>
            <a:xfrm>
              <a:off x="0" y="-47625"/>
              <a:ext cx="2215619" cy="1293895"/>
            </a:xfrm>
            <a:prstGeom prst="rect">
              <a:avLst/>
            </a:prstGeom>
          </p:spPr>
          <p:txBody>
            <a:bodyPr anchor="ctr" rtlCol="false" tIns="50800" lIns="50800" bIns="50800" rIns="50800"/>
            <a:lstStyle/>
            <a:p>
              <a:pPr algn="ctr">
                <a:lnSpc>
                  <a:spcPts val="3359"/>
                </a:lnSpc>
              </a:pPr>
            </a:p>
          </p:txBody>
        </p:sp>
      </p:grpSp>
      <p:grpSp>
        <p:nvGrpSpPr>
          <p:cNvPr name="Group 7" id="7"/>
          <p:cNvGrpSpPr>
            <a:grpSpLocks noChangeAspect="true"/>
          </p:cNvGrpSpPr>
          <p:nvPr/>
        </p:nvGrpSpPr>
        <p:grpSpPr>
          <a:xfrm rot="0">
            <a:off x="9402693" y="241137"/>
            <a:ext cx="8412430" cy="4731933"/>
            <a:chOff x="0" y="0"/>
            <a:chExt cx="11289030" cy="6350000"/>
          </a:xfrm>
        </p:grpSpPr>
        <p:sp>
          <p:nvSpPr>
            <p:cNvPr name="Freeform 8" id="8"/>
            <p:cNvSpPr/>
            <p:nvPr/>
          </p:nvSpPr>
          <p:spPr>
            <a:xfrm flipH="false" flipV="false" rot="0">
              <a:off x="0" y="0"/>
              <a:ext cx="11287761" cy="6350000"/>
            </a:xfrm>
            <a:custGeom>
              <a:avLst/>
              <a:gdLst/>
              <a:ahLst/>
              <a:cxnLst/>
              <a:rect r="r" b="b" t="t" l="l"/>
              <a:pathLst>
                <a:path h="6350000" w="11287761">
                  <a:moveTo>
                    <a:pt x="0" y="5824220"/>
                  </a:moveTo>
                  <a:lnTo>
                    <a:pt x="0" y="525780"/>
                  </a:lnTo>
                  <a:cubicBezTo>
                    <a:pt x="0" y="234950"/>
                    <a:pt x="234950" y="0"/>
                    <a:pt x="525780" y="0"/>
                  </a:cubicBezTo>
                  <a:lnTo>
                    <a:pt x="10761980" y="0"/>
                  </a:lnTo>
                  <a:cubicBezTo>
                    <a:pt x="11052811" y="0"/>
                    <a:pt x="11287761" y="234950"/>
                    <a:pt x="11287761" y="525780"/>
                  </a:cubicBezTo>
                  <a:lnTo>
                    <a:pt x="11287761" y="5822950"/>
                  </a:lnTo>
                  <a:cubicBezTo>
                    <a:pt x="11287761" y="6113780"/>
                    <a:pt x="11052811" y="6348730"/>
                    <a:pt x="10761980" y="6348730"/>
                  </a:cubicBezTo>
                  <a:lnTo>
                    <a:pt x="525780" y="6348730"/>
                  </a:lnTo>
                  <a:cubicBezTo>
                    <a:pt x="236220" y="6350000"/>
                    <a:pt x="0" y="6115050"/>
                    <a:pt x="0" y="5824220"/>
                  </a:cubicBezTo>
                  <a:cubicBezTo>
                    <a:pt x="0" y="5824220"/>
                    <a:pt x="0" y="5824220"/>
                    <a:pt x="0" y="5824220"/>
                  </a:cubicBezTo>
                  <a:close/>
                </a:path>
              </a:pathLst>
            </a:custGeom>
            <a:blipFill>
              <a:blip r:embed="rId3"/>
              <a:stretch>
                <a:fillRect l="0" t="-83429" r="0" b="-83429"/>
              </a:stretch>
            </a:blipFill>
          </p:spPr>
        </p:sp>
      </p:grpSp>
      <p:grpSp>
        <p:nvGrpSpPr>
          <p:cNvPr name="Group 9" id="9"/>
          <p:cNvGrpSpPr/>
          <p:nvPr/>
        </p:nvGrpSpPr>
        <p:grpSpPr>
          <a:xfrm rot="0">
            <a:off x="9402693" y="241137"/>
            <a:ext cx="8412430" cy="4731933"/>
            <a:chOff x="0" y="0"/>
            <a:chExt cx="2215619" cy="1246270"/>
          </a:xfrm>
        </p:grpSpPr>
        <p:sp>
          <p:nvSpPr>
            <p:cNvPr name="Freeform 10" id="10"/>
            <p:cNvSpPr/>
            <p:nvPr/>
          </p:nvSpPr>
          <p:spPr>
            <a:xfrm flipH="false" flipV="false" rot="0">
              <a:off x="0" y="0"/>
              <a:ext cx="2215619" cy="1246270"/>
            </a:xfrm>
            <a:custGeom>
              <a:avLst/>
              <a:gdLst/>
              <a:ahLst/>
              <a:cxnLst/>
              <a:rect r="r" b="b" t="t" l="l"/>
              <a:pathLst>
                <a:path h="1246270" w="2215619">
                  <a:moveTo>
                    <a:pt x="34051" y="0"/>
                  </a:moveTo>
                  <a:lnTo>
                    <a:pt x="2181569" y="0"/>
                  </a:lnTo>
                  <a:cubicBezTo>
                    <a:pt x="2190599" y="0"/>
                    <a:pt x="2199260" y="3587"/>
                    <a:pt x="2205646" y="9973"/>
                  </a:cubicBezTo>
                  <a:cubicBezTo>
                    <a:pt x="2212032" y="16359"/>
                    <a:pt x="2215619" y="25020"/>
                    <a:pt x="2215619" y="34051"/>
                  </a:cubicBezTo>
                  <a:lnTo>
                    <a:pt x="2215619" y="1212219"/>
                  </a:lnTo>
                  <a:cubicBezTo>
                    <a:pt x="2215619" y="1231025"/>
                    <a:pt x="2200374" y="1246270"/>
                    <a:pt x="2181569" y="1246270"/>
                  </a:cubicBezTo>
                  <a:lnTo>
                    <a:pt x="34051" y="1246270"/>
                  </a:lnTo>
                  <a:cubicBezTo>
                    <a:pt x="25020" y="1246270"/>
                    <a:pt x="16359" y="1242683"/>
                    <a:pt x="9973" y="1236297"/>
                  </a:cubicBezTo>
                  <a:cubicBezTo>
                    <a:pt x="3587" y="1229911"/>
                    <a:pt x="0" y="1221250"/>
                    <a:pt x="0" y="1212219"/>
                  </a:cubicBezTo>
                  <a:lnTo>
                    <a:pt x="0" y="34051"/>
                  </a:lnTo>
                  <a:cubicBezTo>
                    <a:pt x="0" y="15245"/>
                    <a:pt x="15245" y="0"/>
                    <a:pt x="34051" y="0"/>
                  </a:cubicBezTo>
                  <a:close/>
                </a:path>
              </a:pathLst>
            </a:custGeom>
            <a:solidFill>
              <a:srgbClr val="000000">
                <a:alpha val="0"/>
              </a:srgbClr>
            </a:solidFill>
            <a:ln w="123825" cap="rnd">
              <a:solidFill>
                <a:srgbClr val="FFFFFF"/>
              </a:solidFill>
              <a:prstDash val="solid"/>
              <a:round/>
            </a:ln>
          </p:spPr>
        </p:sp>
        <p:sp>
          <p:nvSpPr>
            <p:cNvPr name="TextBox 11" id="11"/>
            <p:cNvSpPr txBox="true"/>
            <p:nvPr/>
          </p:nvSpPr>
          <p:spPr>
            <a:xfrm>
              <a:off x="0" y="-47625"/>
              <a:ext cx="2215619" cy="1293895"/>
            </a:xfrm>
            <a:prstGeom prst="rect">
              <a:avLst/>
            </a:prstGeom>
          </p:spPr>
          <p:txBody>
            <a:bodyPr anchor="ctr" rtlCol="false" tIns="50800" lIns="50800" bIns="50800" rIns="50800"/>
            <a:lstStyle/>
            <a:p>
              <a:pPr algn="ctr">
                <a:lnSpc>
                  <a:spcPts val="3359"/>
                </a:lnSpc>
              </a:pPr>
            </a:p>
          </p:txBody>
        </p:sp>
      </p:grpSp>
      <p:grpSp>
        <p:nvGrpSpPr>
          <p:cNvPr name="Group 12" id="12"/>
          <p:cNvGrpSpPr>
            <a:grpSpLocks noChangeAspect="true"/>
          </p:cNvGrpSpPr>
          <p:nvPr/>
        </p:nvGrpSpPr>
        <p:grpSpPr>
          <a:xfrm rot="0">
            <a:off x="9402693" y="5262136"/>
            <a:ext cx="8412430" cy="4731933"/>
            <a:chOff x="0" y="0"/>
            <a:chExt cx="11289030" cy="6350000"/>
          </a:xfrm>
        </p:grpSpPr>
        <p:sp>
          <p:nvSpPr>
            <p:cNvPr name="Freeform 13" id="13"/>
            <p:cNvSpPr/>
            <p:nvPr/>
          </p:nvSpPr>
          <p:spPr>
            <a:xfrm flipH="false" flipV="false" rot="0">
              <a:off x="0" y="0"/>
              <a:ext cx="11287761" cy="6350000"/>
            </a:xfrm>
            <a:custGeom>
              <a:avLst/>
              <a:gdLst/>
              <a:ahLst/>
              <a:cxnLst/>
              <a:rect r="r" b="b" t="t" l="l"/>
              <a:pathLst>
                <a:path h="6350000" w="11287761">
                  <a:moveTo>
                    <a:pt x="0" y="5824220"/>
                  </a:moveTo>
                  <a:lnTo>
                    <a:pt x="0" y="525780"/>
                  </a:lnTo>
                  <a:cubicBezTo>
                    <a:pt x="0" y="234950"/>
                    <a:pt x="234950" y="0"/>
                    <a:pt x="525780" y="0"/>
                  </a:cubicBezTo>
                  <a:lnTo>
                    <a:pt x="10761980" y="0"/>
                  </a:lnTo>
                  <a:cubicBezTo>
                    <a:pt x="11052811" y="0"/>
                    <a:pt x="11287761" y="234950"/>
                    <a:pt x="11287761" y="525780"/>
                  </a:cubicBezTo>
                  <a:lnTo>
                    <a:pt x="11287761" y="5822950"/>
                  </a:lnTo>
                  <a:cubicBezTo>
                    <a:pt x="11287761" y="6113780"/>
                    <a:pt x="11052811" y="6348730"/>
                    <a:pt x="10761980" y="6348730"/>
                  </a:cubicBezTo>
                  <a:lnTo>
                    <a:pt x="525780" y="6348730"/>
                  </a:lnTo>
                  <a:cubicBezTo>
                    <a:pt x="236220" y="6350000"/>
                    <a:pt x="0" y="6115050"/>
                    <a:pt x="0" y="5824220"/>
                  </a:cubicBezTo>
                  <a:cubicBezTo>
                    <a:pt x="0" y="5824220"/>
                    <a:pt x="0" y="5824220"/>
                    <a:pt x="0" y="5824220"/>
                  </a:cubicBezTo>
                  <a:close/>
                </a:path>
              </a:pathLst>
            </a:custGeom>
            <a:blipFill>
              <a:blip r:embed="rId4"/>
              <a:stretch>
                <a:fillRect l="0" t="-83429" r="0" b="-83429"/>
              </a:stretch>
            </a:blipFill>
          </p:spPr>
        </p:sp>
      </p:grpSp>
      <p:grpSp>
        <p:nvGrpSpPr>
          <p:cNvPr name="Group 14" id="14"/>
          <p:cNvGrpSpPr/>
          <p:nvPr/>
        </p:nvGrpSpPr>
        <p:grpSpPr>
          <a:xfrm rot="0">
            <a:off x="9402693" y="5262136"/>
            <a:ext cx="8412430" cy="4731933"/>
            <a:chOff x="0" y="0"/>
            <a:chExt cx="2215619" cy="1246270"/>
          </a:xfrm>
        </p:grpSpPr>
        <p:sp>
          <p:nvSpPr>
            <p:cNvPr name="Freeform 15" id="15"/>
            <p:cNvSpPr/>
            <p:nvPr/>
          </p:nvSpPr>
          <p:spPr>
            <a:xfrm flipH="false" flipV="false" rot="0">
              <a:off x="0" y="0"/>
              <a:ext cx="2215619" cy="1246270"/>
            </a:xfrm>
            <a:custGeom>
              <a:avLst/>
              <a:gdLst/>
              <a:ahLst/>
              <a:cxnLst/>
              <a:rect r="r" b="b" t="t" l="l"/>
              <a:pathLst>
                <a:path h="1246270" w="2215619">
                  <a:moveTo>
                    <a:pt x="34051" y="0"/>
                  </a:moveTo>
                  <a:lnTo>
                    <a:pt x="2181569" y="0"/>
                  </a:lnTo>
                  <a:cubicBezTo>
                    <a:pt x="2190599" y="0"/>
                    <a:pt x="2199260" y="3587"/>
                    <a:pt x="2205646" y="9973"/>
                  </a:cubicBezTo>
                  <a:cubicBezTo>
                    <a:pt x="2212032" y="16359"/>
                    <a:pt x="2215619" y="25020"/>
                    <a:pt x="2215619" y="34051"/>
                  </a:cubicBezTo>
                  <a:lnTo>
                    <a:pt x="2215619" y="1212219"/>
                  </a:lnTo>
                  <a:cubicBezTo>
                    <a:pt x="2215619" y="1231025"/>
                    <a:pt x="2200374" y="1246270"/>
                    <a:pt x="2181569" y="1246270"/>
                  </a:cubicBezTo>
                  <a:lnTo>
                    <a:pt x="34051" y="1246270"/>
                  </a:lnTo>
                  <a:cubicBezTo>
                    <a:pt x="25020" y="1246270"/>
                    <a:pt x="16359" y="1242683"/>
                    <a:pt x="9973" y="1236297"/>
                  </a:cubicBezTo>
                  <a:cubicBezTo>
                    <a:pt x="3587" y="1229911"/>
                    <a:pt x="0" y="1221250"/>
                    <a:pt x="0" y="1212219"/>
                  </a:cubicBezTo>
                  <a:lnTo>
                    <a:pt x="0" y="34051"/>
                  </a:lnTo>
                  <a:cubicBezTo>
                    <a:pt x="0" y="15245"/>
                    <a:pt x="15245" y="0"/>
                    <a:pt x="34051" y="0"/>
                  </a:cubicBezTo>
                  <a:close/>
                </a:path>
              </a:pathLst>
            </a:custGeom>
            <a:solidFill>
              <a:srgbClr val="000000">
                <a:alpha val="0"/>
              </a:srgbClr>
            </a:solidFill>
            <a:ln w="123825" cap="rnd">
              <a:solidFill>
                <a:srgbClr val="FFFFFF"/>
              </a:solidFill>
              <a:prstDash val="solid"/>
              <a:round/>
            </a:ln>
          </p:spPr>
        </p:sp>
        <p:sp>
          <p:nvSpPr>
            <p:cNvPr name="TextBox 16" id="16"/>
            <p:cNvSpPr txBox="true"/>
            <p:nvPr/>
          </p:nvSpPr>
          <p:spPr>
            <a:xfrm>
              <a:off x="0" y="-47625"/>
              <a:ext cx="2215619" cy="1293895"/>
            </a:xfrm>
            <a:prstGeom prst="rect">
              <a:avLst/>
            </a:prstGeom>
          </p:spPr>
          <p:txBody>
            <a:bodyPr anchor="ctr" rtlCol="false" tIns="50800" lIns="50800" bIns="50800" rIns="50800"/>
            <a:lstStyle/>
            <a:p>
              <a:pPr algn="ctr">
                <a:lnSpc>
                  <a:spcPts val="3359"/>
                </a:lnSpc>
              </a:pPr>
            </a:p>
          </p:txBody>
        </p:sp>
      </p:grpSp>
      <p:grpSp>
        <p:nvGrpSpPr>
          <p:cNvPr name="Group 17" id="17"/>
          <p:cNvGrpSpPr>
            <a:grpSpLocks noChangeAspect="true"/>
          </p:cNvGrpSpPr>
          <p:nvPr/>
        </p:nvGrpSpPr>
        <p:grpSpPr>
          <a:xfrm rot="0">
            <a:off x="472877" y="241137"/>
            <a:ext cx="8412430" cy="4731933"/>
            <a:chOff x="0" y="0"/>
            <a:chExt cx="11289030" cy="6350000"/>
          </a:xfrm>
        </p:grpSpPr>
        <p:sp>
          <p:nvSpPr>
            <p:cNvPr name="Freeform 18" id="18"/>
            <p:cNvSpPr/>
            <p:nvPr/>
          </p:nvSpPr>
          <p:spPr>
            <a:xfrm flipH="false" flipV="false" rot="0">
              <a:off x="0" y="0"/>
              <a:ext cx="11287761" cy="6350000"/>
            </a:xfrm>
            <a:custGeom>
              <a:avLst/>
              <a:gdLst/>
              <a:ahLst/>
              <a:cxnLst/>
              <a:rect r="r" b="b" t="t" l="l"/>
              <a:pathLst>
                <a:path h="6350000" w="11287761">
                  <a:moveTo>
                    <a:pt x="0" y="5824220"/>
                  </a:moveTo>
                  <a:lnTo>
                    <a:pt x="0" y="525780"/>
                  </a:lnTo>
                  <a:cubicBezTo>
                    <a:pt x="0" y="234950"/>
                    <a:pt x="234950" y="0"/>
                    <a:pt x="525780" y="0"/>
                  </a:cubicBezTo>
                  <a:lnTo>
                    <a:pt x="10761980" y="0"/>
                  </a:lnTo>
                  <a:cubicBezTo>
                    <a:pt x="11052811" y="0"/>
                    <a:pt x="11287761" y="234950"/>
                    <a:pt x="11287761" y="525780"/>
                  </a:cubicBezTo>
                  <a:lnTo>
                    <a:pt x="11287761" y="5822950"/>
                  </a:lnTo>
                  <a:cubicBezTo>
                    <a:pt x="11287761" y="6113780"/>
                    <a:pt x="11052811" y="6348730"/>
                    <a:pt x="10761980" y="6348730"/>
                  </a:cubicBezTo>
                  <a:lnTo>
                    <a:pt x="525780" y="6348730"/>
                  </a:lnTo>
                  <a:cubicBezTo>
                    <a:pt x="236220" y="6350000"/>
                    <a:pt x="0" y="6115050"/>
                    <a:pt x="0" y="5824220"/>
                  </a:cubicBezTo>
                  <a:cubicBezTo>
                    <a:pt x="0" y="5824220"/>
                    <a:pt x="0" y="5824220"/>
                    <a:pt x="0" y="5824220"/>
                  </a:cubicBezTo>
                  <a:close/>
                </a:path>
              </a:pathLst>
            </a:custGeom>
            <a:blipFill>
              <a:blip r:embed="rId5"/>
              <a:stretch>
                <a:fillRect l="0" t="-112928" r="0" b="-53931"/>
              </a:stretch>
            </a:blipFill>
          </p:spPr>
        </p:sp>
      </p:grpSp>
      <p:grpSp>
        <p:nvGrpSpPr>
          <p:cNvPr name="Group 19" id="19"/>
          <p:cNvGrpSpPr/>
          <p:nvPr/>
        </p:nvGrpSpPr>
        <p:grpSpPr>
          <a:xfrm rot="0">
            <a:off x="472877" y="241137"/>
            <a:ext cx="8412430" cy="4731933"/>
            <a:chOff x="0" y="0"/>
            <a:chExt cx="2215619" cy="1246270"/>
          </a:xfrm>
        </p:grpSpPr>
        <p:sp>
          <p:nvSpPr>
            <p:cNvPr name="Freeform 20" id="20"/>
            <p:cNvSpPr/>
            <p:nvPr/>
          </p:nvSpPr>
          <p:spPr>
            <a:xfrm flipH="false" flipV="false" rot="0">
              <a:off x="0" y="0"/>
              <a:ext cx="2215619" cy="1246270"/>
            </a:xfrm>
            <a:custGeom>
              <a:avLst/>
              <a:gdLst/>
              <a:ahLst/>
              <a:cxnLst/>
              <a:rect r="r" b="b" t="t" l="l"/>
              <a:pathLst>
                <a:path h="1246270" w="2215619">
                  <a:moveTo>
                    <a:pt x="34051" y="0"/>
                  </a:moveTo>
                  <a:lnTo>
                    <a:pt x="2181569" y="0"/>
                  </a:lnTo>
                  <a:cubicBezTo>
                    <a:pt x="2190599" y="0"/>
                    <a:pt x="2199260" y="3587"/>
                    <a:pt x="2205646" y="9973"/>
                  </a:cubicBezTo>
                  <a:cubicBezTo>
                    <a:pt x="2212032" y="16359"/>
                    <a:pt x="2215619" y="25020"/>
                    <a:pt x="2215619" y="34051"/>
                  </a:cubicBezTo>
                  <a:lnTo>
                    <a:pt x="2215619" y="1212219"/>
                  </a:lnTo>
                  <a:cubicBezTo>
                    <a:pt x="2215619" y="1231025"/>
                    <a:pt x="2200374" y="1246270"/>
                    <a:pt x="2181569" y="1246270"/>
                  </a:cubicBezTo>
                  <a:lnTo>
                    <a:pt x="34051" y="1246270"/>
                  </a:lnTo>
                  <a:cubicBezTo>
                    <a:pt x="25020" y="1246270"/>
                    <a:pt x="16359" y="1242683"/>
                    <a:pt x="9973" y="1236297"/>
                  </a:cubicBezTo>
                  <a:cubicBezTo>
                    <a:pt x="3587" y="1229911"/>
                    <a:pt x="0" y="1221250"/>
                    <a:pt x="0" y="1212219"/>
                  </a:cubicBezTo>
                  <a:lnTo>
                    <a:pt x="0" y="34051"/>
                  </a:lnTo>
                  <a:cubicBezTo>
                    <a:pt x="0" y="15245"/>
                    <a:pt x="15245" y="0"/>
                    <a:pt x="34051" y="0"/>
                  </a:cubicBezTo>
                  <a:close/>
                </a:path>
              </a:pathLst>
            </a:custGeom>
            <a:solidFill>
              <a:srgbClr val="000000">
                <a:alpha val="0"/>
              </a:srgbClr>
            </a:solidFill>
            <a:ln w="123825" cap="rnd">
              <a:solidFill>
                <a:srgbClr val="FFFFFF"/>
              </a:solidFill>
              <a:prstDash val="solid"/>
              <a:round/>
            </a:ln>
          </p:spPr>
        </p:sp>
        <p:sp>
          <p:nvSpPr>
            <p:cNvPr name="TextBox 21" id="21"/>
            <p:cNvSpPr txBox="true"/>
            <p:nvPr/>
          </p:nvSpPr>
          <p:spPr>
            <a:xfrm>
              <a:off x="0" y="-47625"/>
              <a:ext cx="2215619" cy="1293895"/>
            </a:xfrm>
            <a:prstGeom prst="rect">
              <a:avLst/>
            </a:prstGeom>
          </p:spPr>
          <p:txBody>
            <a:bodyPr anchor="ctr" rtlCol="false" tIns="50800" lIns="50800" bIns="50800" rIns="50800"/>
            <a:lstStyle/>
            <a:p>
              <a:pPr algn="ctr">
                <a:lnSpc>
                  <a:spcPts val="3359"/>
                </a:lnSpc>
              </a:pPr>
            </a:p>
          </p:txBody>
        </p:sp>
      </p:grpSp>
      <p:grpSp>
        <p:nvGrpSpPr>
          <p:cNvPr name="Group 22" id="22"/>
          <p:cNvGrpSpPr/>
          <p:nvPr/>
        </p:nvGrpSpPr>
        <p:grpSpPr>
          <a:xfrm rot="0">
            <a:off x="5545884" y="1995148"/>
            <a:ext cx="7196233" cy="6296704"/>
            <a:chOff x="0" y="0"/>
            <a:chExt cx="812800" cy="711200"/>
          </a:xfrm>
        </p:grpSpPr>
        <p:sp>
          <p:nvSpPr>
            <p:cNvPr name="Freeform 23" id="23"/>
            <p:cNvSpPr/>
            <p:nvPr/>
          </p:nvSpPr>
          <p:spPr>
            <a:xfrm flipH="false" flipV="false" rot="0">
              <a:off x="-33680" y="-8369"/>
              <a:ext cx="854946" cy="719569"/>
            </a:xfrm>
            <a:custGeom>
              <a:avLst/>
              <a:gdLst/>
              <a:ahLst/>
              <a:cxnLst/>
              <a:rect r="r" b="b" t="t" l="l"/>
              <a:pathLst>
                <a:path h="719569" w="854946">
                  <a:moveTo>
                    <a:pt x="65903" y="121927"/>
                  </a:moveTo>
                  <a:cubicBezTo>
                    <a:pt x="0" y="230500"/>
                    <a:pt x="46429" y="336178"/>
                    <a:pt x="104776" y="392266"/>
                  </a:cubicBezTo>
                  <a:lnTo>
                    <a:pt x="445927" y="719569"/>
                  </a:lnTo>
                  <a:lnTo>
                    <a:pt x="779877" y="393436"/>
                  </a:lnTo>
                  <a:cubicBezTo>
                    <a:pt x="834145" y="333099"/>
                    <a:pt x="854946" y="269099"/>
                    <a:pt x="843393" y="197834"/>
                  </a:cubicBezTo>
                  <a:cubicBezTo>
                    <a:pt x="827435" y="99251"/>
                    <a:pt x="746197" y="22767"/>
                    <a:pt x="645842" y="11845"/>
                  </a:cubicBezTo>
                  <a:cubicBezTo>
                    <a:pt x="584292" y="5218"/>
                    <a:pt x="524835" y="22636"/>
                    <a:pt x="478430" y="61198"/>
                  </a:cubicBezTo>
                  <a:cubicBezTo>
                    <a:pt x="465940" y="71573"/>
                    <a:pt x="454776" y="83173"/>
                    <a:pt x="445047" y="95780"/>
                  </a:cubicBezTo>
                  <a:cubicBezTo>
                    <a:pt x="433503" y="81425"/>
                    <a:pt x="419967" y="68294"/>
                    <a:pt x="404657" y="56657"/>
                  </a:cubicBezTo>
                  <a:cubicBezTo>
                    <a:pt x="351294" y="16102"/>
                    <a:pt x="283367" y="0"/>
                    <a:pt x="218120" y="12523"/>
                  </a:cubicBezTo>
                  <a:cubicBezTo>
                    <a:pt x="156323" y="24461"/>
                    <a:pt x="100853" y="64323"/>
                    <a:pt x="65903" y="121927"/>
                  </a:cubicBezTo>
                  <a:close/>
                </a:path>
              </a:pathLst>
            </a:custGeom>
            <a:blipFill>
              <a:blip r:embed="rId6"/>
              <a:stretch>
                <a:fillRect l="0" t="-49610" r="0" b="-21818"/>
              </a:stretch>
            </a:blipFill>
            <a:ln w="123825" cap="sq">
              <a:solidFill>
                <a:srgbClr val="FFFFFF"/>
              </a:solidFill>
              <a:prstDash val="solid"/>
              <a:miter/>
            </a:ln>
          </p:spPr>
        </p:sp>
      </p:grpSp>
    </p:spTree>
  </p:cSld>
  <p:clrMapOvr>
    <a:masterClrMapping/>
  </p:clrMapOvr>
  <p:transition spd="slow">
    <p:push dir="l"/>
  </p:transition>
</p:sld>
</file>

<file path=ppt/slides/slide22.xml><?xml version="1.0" encoding="utf-8"?>
<p:sld xmlns:p="http://schemas.openxmlformats.org/presentationml/2006/main" xmlns:a="http://schemas.openxmlformats.org/drawingml/2006/main" xmlns:r="http://schemas.openxmlformats.org/officeDocument/2006/relationships">
  <p:cSld>
    <p:bg>
      <p:bgPr>
        <a:solidFill>
          <a:srgbClr val="233B8F"/>
        </a:solidFill>
      </p:bgPr>
    </p:bg>
    <p:spTree>
      <p:nvGrpSpPr>
        <p:cNvPr id="1" name=""/>
        <p:cNvGrpSpPr/>
        <p:nvPr/>
      </p:nvGrpSpPr>
      <p:grpSpPr>
        <a:xfrm>
          <a:off x="0" y="0"/>
          <a:ext cx="0" cy="0"/>
          <a:chOff x="0" y="0"/>
          <a:chExt cx="0" cy="0"/>
        </a:xfrm>
      </p:grpSpPr>
      <p:sp>
        <p:nvSpPr>
          <p:cNvPr name="Freeform 2" id="2"/>
          <p:cNvSpPr/>
          <p:nvPr/>
        </p:nvSpPr>
        <p:spPr>
          <a:xfrm flipH="false" flipV="false" rot="0">
            <a:off x="1799302" y="7242141"/>
            <a:ext cx="1233793" cy="1094992"/>
          </a:xfrm>
          <a:custGeom>
            <a:avLst/>
            <a:gdLst/>
            <a:ahLst/>
            <a:cxnLst/>
            <a:rect r="r" b="b" t="t" l="l"/>
            <a:pathLst>
              <a:path h="1094992" w="1233793">
                <a:moveTo>
                  <a:pt x="0" y="0"/>
                </a:moveTo>
                <a:lnTo>
                  <a:pt x="1233793" y="0"/>
                </a:lnTo>
                <a:lnTo>
                  <a:pt x="1233793" y="1094991"/>
                </a:lnTo>
                <a:lnTo>
                  <a:pt x="0" y="1094991"/>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2480253" y="8337132"/>
            <a:ext cx="734707" cy="652052"/>
          </a:xfrm>
          <a:custGeom>
            <a:avLst/>
            <a:gdLst/>
            <a:ahLst/>
            <a:cxnLst/>
            <a:rect r="r" b="b" t="t" l="l"/>
            <a:pathLst>
              <a:path h="652052" w="734707">
                <a:moveTo>
                  <a:pt x="0" y="0"/>
                </a:moveTo>
                <a:lnTo>
                  <a:pt x="734706" y="0"/>
                </a:lnTo>
                <a:lnTo>
                  <a:pt x="734706" y="652052"/>
                </a:lnTo>
                <a:lnTo>
                  <a:pt x="0" y="652052"/>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false" flipV="false" rot="0">
            <a:off x="474221" y="8337132"/>
            <a:ext cx="1941978" cy="1723505"/>
          </a:xfrm>
          <a:custGeom>
            <a:avLst/>
            <a:gdLst/>
            <a:ahLst/>
            <a:cxnLst/>
            <a:rect r="r" b="b" t="t" l="l"/>
            <a:pathLst>
              <a:path h="1723505" w="1941978">
                <a:moveTo>
                  <a:pt x="0" y="0"/>
                </a:moveTo>
                <a:lnTo>
                  <a:pt x="1941977" y="0"/>
                </a:lnTo>
                <a:lnTo>
                  <a:pt x="1941977" y="1723506"/>
                </a:lnTo>
                <a:lnTo>
                  <a:pt x="0" y="1723506"/>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5" id="5"/>
          <p:cNvSpPr/>
          <p:nvPr/>
        </p:nvSpPr>
        <p:spPr>
          <a:xfrm flipH="false" flipV="false" rot="0">
            <a:off x="14675277" y="-1428236"/>
            <a:ext cx="2957296" cy="3402746"/>
          </a:xfrm>
          <a:custGeom>
            <a:avLst/>
            <a:gdLst/>
            <a:ahLst/>
            <a:cxnLst/>
            <a:rect r="r" b="b" t="t" l="l"/>
            <a:pathLst>
              <a:path h="3402746" w="2957296">
                <a:moveTo>
                  <a:pt x="0" y="0"/>
                </a:moveTo>
                <a:lnTo>
                  <a:pt x="2957296" y="0"/>
                </a:lnTo>
                <a:lnTo>
                  <a:pt x="2957296" y="3402747"/>
                </a:lnTo>
                <a:lnTo>
                  <a:pt x="0" y="3402747"/>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6" id="6"/>
          <p:cNvSpPr/>
          <p:nvPr/>
        </p:nvSpPr>
        <p:spPr>
          <a:xfrm flipH="false" flipV="false" rot="0">
            <a:off x="16851381" y="0"/>
            <a:ext cx="2549325" cy="2933324"/>
          </a:xfrm>
          <a:custGeom>
            <a:avLst/>
            <a:gdLst/>
            <a:ahLst/>
            <a:cxnLst/>
            <a:rect r="r" b="b" t="t" l="l"/>
            <a:pathLst>
              <a:path h="2933324" w="2549325">
                <a:moveTo>
                  <a:pt x="0" y="0"/>
                </a:moveTo>
                <a:lnTo>
                  <a:pt x="2549325" y="0"/>
                </a:lnTo>
                <a:lnTo>
                  <a:pt x="2549325" y="2933324"/>
                </a:lnTo>
                <a:lnTo>
                  <a:pt x="0" y="2933324"/>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7" id="7"/>
          <p:cNvSpPr/>
          <p:nvPr/>
        </p:nvSpPr>
        <p:spPr>
          <a:xfrm flipH="false" flipV="false" rot="0">
            <a:off x="1292145" y="146598"/>
            <a:ext cx="696633" cy="595361"/>
          </a:xfrm>
          <a:custGeom>
            <a:avLst/>
            <a:gdLst/>
            <a:ahLst/>
            <a:cxnLst/>
            <a:rect r="r" b="b" t="t" l="l"/>
            <a:pathLst>
              <a:path h="595361" w="696633">
                <a:moveTo>
                  <a:pt x="0" y="0"/>
                </a:moveTo>
                <a:lnTo>
                  <a:pt x="696633" y="0"/>
                </a:lnTo>
                <a:lnTo>
                  <a:pt x="696633" y="595361"/>
                </a:lnTo>
                <a:lnTo>
                  <a:pt x="0" y="595361"/>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8" id="8"/>
          <p:cNvSpPr/>
          <p:nvPr/>
        </p:nvSpPr>
        <p:spPr>
          <a:xfrm flipH="false" flipV="false" rot="0">
            <a:off x="0" y="741959"/>
            <a:ext cx="990941" cy="846883"/>
          </a:xfrm>
          <a:custGeom>
            <a:avLst/>
            <a:gdLst/>
            <a:ahLst/>
            <a:cxnLst/>
            <a:rect r="r" b="b" t="t" l="l"/>
            <a:pathLst>
              <a:path h="846883" w="990941">
                <a:moveTo>
                  <a:pt x="0" y="0"/>
                </a:moveTo>
                <a:lnTo>
                  <a:pt x="990941" y="0"/>
                </a:lnTo>
                <a:lnTo>
                  <a:pt x="990941" y="846883"/>
                </a:lnTo>
                <a:lnTo>
                  <a:pt x="0" y="846883"/>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9" id="9"/>
          <p:cNvSpPr/>
          <p:nvPr/>
        </p:nvSpPr>
        <p:spPr>
          <a:xfrm flipH="false" flipV="false" rot="0">
            <a:off x="647870" y="0"/>
            <a:ext cx="343070" cy="293197"/>
          </a:xfrm>
          <a:custGeom>
            <a:avLst/>
            <a:gdLst/>
            <a:ahLst/>
            <a:cxnLst/>
            <a:rect r="r" b="b" t="t" l="l"/>
            <a:pathLst>
              <a:path h="293197" w="343070">
                <a:moveTo>
                  <a:pt x="0" y="0"/>
                </a:moveTo>
                <a:lnTo>
                  <a:pt x="343071" y="0"/>
                </a:lnTo>
                <a:lnTo>
                  <a:pt x="343071" y="293197"/>
                </a:lnTo>
                <a:lnTo>
                  <a:pt x="0" y="293197"/>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0" id="10"/>
          <p:cNvSpPr/>
          <p:nvPr/>
        </p:nvSpPr>
        <p:spPr>
          <a:xfrm flipH="false" flipV="false" rot="0">
            <a:off x="1444545" y="1028700"/>
            <a:ext cx="1035708" cy="885142"/>
          </a:xfrm>
          <a:custGeom>
            <a:avLst/>
            <a:gdLst/>
            <a:ahLst/>
            <a:cxnLst/>
            <a:rect r="r" b="b" t="t" l="l"/>
            <a:pathLst>
              <a:path h="885142" w="1035708">
                <a:moveTo>
                  <a:pt x="0" y="0"/>
                </a:moveTo>
                <a:lnTo>
                  <a:pt x="1035708" y="0"/>
                </a:lnTo>
                <a:lnTo>
                  <a:pt x="1035708" y="885142"/>
                </a:lnTo>
                <a:lnTo>
                  <a:pt x="0" y="885142"/>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grpSp>
        <p:nvGrpSpPr>
          <p:cNvPr name="Group 11" id="11"/>
          <p:cNvGrpSpPr/>
          <p:nvPr/>
        </p:nvGrpSpPr>
        <p:grpSpPr>
          <a:xfrm rot="0">
            <a:off x="3612723" y="2941134"/>
            <a:ext cx="11062555" cy="4404732"/>
            <a:chOff x="0" y="0"/>
            <a:chExt cx="2041360" cy="812800"/>
          </a:xfrm>
        </p:grpSpPr>
        <p:sp>
          <p:nvSpPr>
            <p:cNvPr name="Freeform 12" id="12"/>
            <p:cNvSpPr/>
            <p:nvPr/>
          </p:nvSpPr>
          <p:spPr>
            <a:xfrm flipH="false" flipV="false" rot="0">
              <a:off x="0" y="0"/>
              <a:ext cx="2041360" cy="812800"/>
            </a:xfrm>
            <a:custGeom>
              <a:avLst/>
              <a:gdLst/>
              <a:ahLst/>
              <a:cxnLst/>
              <a:rect r="r" b="b" t="t" l="l"/>
              <a:pathLst>
                <a:path h="812800" w="2041360">
                  <a:moveTo>
                    <a:pt x="1020680" y="0"/>
                  </a:moveTo>
                  <a:cubicBezTo>
                    <a:pt x="456974" y="0"/>
                    <a:pt x="0" y="181951"/>
                    <a:pt x="0" y="406400"/>
                  </a:cubicBezTo>
                  <a:cubicBezTo>
                    <a:pt x="0" y="630849"/>
                    <a:pt x="456974" y="812800"/>
                    <a:pt x="1020680" y="812800"/>
                  </a:cubicBezTo>
                  <a:cubicBezTo>
                    <a:pt x="1584386" y="812800"/>
                    <a:pt x="2041360" y="630849"/>
                    <a:pt x="2041360" y="406400"/>
                  </a:cubicBezTo>
                  <a:cubicBezTo>
                    <a:pt x="2041360" y="181951"/>
                    <a:pt x="1584386" y="0"/>
                    <a:pt x="1020680" y="0"/>
                  </a:cubicBezTo>
                  <a:close/>
                </a:path>
              </a:pathLst>
            </a:custGeom>
            <a:solidFill>
              <a:srgbClr val="ED6B86"/>
            </a:solidFill>
            <a:ln w="123825" cap="sq">
              <a:solidFill>
                <a:srgbClr val="FFFFFF"/>
              </a:solidFill>
              <a:prstDash val="solid"/>
              <a:miter/>
            </a:ln>
          </p:spPr>
        </p:sp>
        <p:sp>
          <p:nvSpPr>
            <p:cNvPr name="TextBox 13" id="13"/>
            <p:cNvSpPr txBox="true"/>
            <p:nvPr/>
          </p:nvSpPr>
          <p:spPr>
            <a:xfrm>
              <a:off x="191378" y="28575"/>
              <a:ext cx="1658605" cy="708025"/>
            </a:xfrm>
            <a:prstGeom prst="rect">
              <a:avLst/>
            </a:prstGeom>
          </p:spPr>
          <p:txBody>
            <a:bodyPr anchor="ctr" rtlCol="false" tIns="50800" lIns="50800" bIns="50800" rIns="50800"/>
            <a:lstStyle/>
            <a:p>
              <a:pPr algn="ctr">
                <a:lnSpc>
                  <a:spcPts val="3359"/>
                </a:lnSpc>
              </a:pPr>
            </a:p>
          </p:txBody>
        </p:sp>
      </p:grpSp>
      <p:grpSp>
        <p:nvGrpSpPr>
          <p:cNvPr name="Group 14" id="14"/>
          <p:cNvGrpSpPr/>
          <p:nvPr/>
        </p:nvGrpSpPr>
        <p:grpSpPr>
          <a:xfrm rot="0">
            <a:off x="4932907" y="3466786"/>
            <a:ext cx="8422187" cy="3353427"/>
            <a:chOff x="0" y="0"/>
            <a:chExt cx="2041360" cy="812800"/>
          </a:xfrm>
        </p:grpSpPr>
        <p:sp>
          <p:nvSpPr>
            <p:cNvPr name="Freeform 15" id="15"/>
            <p:cNvSpPr/>
            <p:nvPr/>
          </p:nvSpPr>
          <p:spPr>
            <a:xfrm flipH="false" flipV="false" rot="0">
              <a:off x="0" y="0"/>
              <a:ext cx="2041360" cy="812800"/>
            </a:xfrm>
            <a:custGeom>
              <a:avLst/>
              <a:gdLst/>
              <a:ahLst/>
              <a:cxnLst/>
              <a:rect r="r" b="b" t="t" l="l"/>
              <a:pathLst>
                <a:path h="812800" w="2041360">
                  <a:moveTo>
                    <a:pt x="1020680" y="0"/>
                  </a:moveTo>
                  <a:cubicBezTo>
                    <a:pt x="456974" y="0"/>
                    <a:pt x="0" y="181951"/>
                    <a:pt x="0" y="406400"/>
                  </a:cubicBezTo>
                  <a:cubicBezTo>
                    <a:pt x="0" y="630849"/>
                    <a:pt x="456974" y="812800"/>
                    <a:pt x="1020680" y="812800"/>
                  </a:cubicBezTo>
                  <a:cubicBezTo>
                    <a:pt x="1584386" y="812800"/>
                    <a:pt x="2041360" y="630849"/>
                    <a:pt x="2041360" y="406400"/>
                  </a:cubicBezTo>
                  <a:cubicBezTo>
                    <a:pt x="2041360" y="181951"/>
                    <a:pt x="1584386" y="0"/>
                    <a:pt x="1020680" y="0"/>
                  </a:cubicBezTo>
                  <a:close/>
                </a:path>
              </a:pathLst>
            </a:custGeom>
            <a:solidFill>
              <a:srgbClr val="233B8F"/>
            </a:solidFill>
            <a:ln w="123825" cap="sq">
              <a:solidFill>
                <a:srgbClr val="FFFFFF"/>
              </a:solidFill>
              <a:prstDash val="solid"/>
              <a:miter/>
            </a:ln>
          </p:spPr>
        </p:sp>
        <p:sp>
          <p:nvSpPr>
            <p:cNvPr name="TextBox 16" id="16"/>
            <p:cNvSpPr txBox="true"/>
            <p:nvPr/>
          </p:nvSpPr>
          <p:spPr>
            <a:xfrm>
              <a:off x="191378" y="28575"/>
              <a:ext cx="1658605" cy="708025"/>
            </a:xfrm>
            <a:prstGeom prst="rect">
              <a:avLst/>
            </a:prstGeom>
          </p:spPr>
          <p:txBody>
            <a:bodyPr anchor="ctr" rtlCol="false" tIns="50800" lIns="50800" bIns="50800" rIns="50800"/>
            <a:lstStyle/>
            <a:p>
              <a:pPr algn="ctr">
                <a:lnSpc>
                  <a:spcPts val="3359"/>
                </a:lnSpc>
              </a:pPr>
            </a:p>
          </p:txBody>
        </p:sp>
      </p:grpSp>
      <p:grpSp>
        <p:nvGrpSpPr>
          <p:cNvPr name="Group 17" id="17"/>
          <p:cNvGrpSpPr/>
          <p:nvPr/>
        </p:nvGrpSpPr>
        <p:grpSpPr>
          <a:xfrm rot="0">
            <a:off x="4932907" y="4377318"/>
            <a:ext cx="8422187" cy="1886584"/>
            <a:chOff x="0" y="0"/>
            <a:chExt cx="11229583" cy="2515446"/>
          </a:xfrm>
        </p:grpSpPr>
        <p:sp>
          <p:nvSpPr>
            <p:cNvPr name="TextBox 18" id="18"/>
            <p:cNvSpPr txBox="true"/>
            <p:nvPr/>
          </p:nvSpPr>
          <p:spPr>
            <a:xfrm rot="0">
              <a:off x="0" y="171450"/>
              <a:ext cx="11229583" cy="1612476"/>
            </a:xfrm>
            <a:prstGeom prst="rect">
              <a:avLst/>
            </a:prstGeom>
          </p:spPr>
          <p:txBody>
            <a:bodyPr anchor="t" rtlCol="false" tIns="0" lIns="0" bIns="0" rIns="0">
              <a:spAutoFit/>
            </a:bodyPr>
            <a:lstStyle/>
            <a:p>
              <a:pPr algn="ctr" marL="0" indent="0" lvl="0">
                <a:lnSpc>
                  <a:spcPts val="8799"/>
                </a:lnSpc>
                <a:spcBef>
                  <a:spcPct val="0"/>
                </a:spcBef>
              </a:pPr>
              <a:r>
                <a:rPr lang="en-US" sz="8799">
                  <a:solidFill>
                    <a:srgbClr val="3893E6"/>
                  </a:solidFill>
                  <a:latin typeface="Genty"/>
                </a:rPr>
                <a:t>8,000,000,000</a:t>
              </a:r>
            </a:p>
          </p:txBody>
        </p:sp>
        <p:sp>
          <p:nvSpPr>
            <p:cNvPr name="TextBox 19" id="19"/>
            <p:cNvSpPr txBox="true"/>
            <p:nvPr/>
          </p:nvSpPr>
          <p:spPr>
            <a:xfrm rot="0">
              <a:off x="0" y="1707726"/>
              <a:ext cx="11229583" cy="807720"/>
            </a:xfrm>
            <a:prstGeom prst="rect">
              <a:avLst/>
            </a:prstGeom>
          </p:spPr>
          <p:txBody>
            <a:bodyPr anchor="t" rtlCol="false" tIns="0" lIns="0" bIns="0" rIns="0">
              <a:spAutoFit/>
            </a:bodyPr>
            <a:lstStyle/>
            <a:p>
              <a:pPr algn="ctr" marL="0" indent="0" lvl="0">
                <a:lnSpc>
                  <a:spcPts val="3600"/>
                </a:lnSpc>
                <a:spcBef>
                  <a:spcPct val="0"/>
                </a:spcBef>
              </a:pPr>
              <a:r>
                <a:rPr lang="en-US" sz="3600">
                  <a:solidFill>
                    <a:srgbClr val="FFFFFF"/>
                  </a:solidFill>
                  <a:latin typeface="Megapixel"/>
                </a:rPr>
                <a:t>Elaborate on the featured statistic here.</a:t>
              </a:r>
            </a:p>
          </p:txBody>
        </p:sp>
      </p:grpSp>
      <p:sp>
        <p:nvSpPr>
          <p:cNvPr name="Freeform 20" id="20"/>
          <p:cNvSpPr/>
          <p:nvPr/>
        </p:nvSpPr>
        <p:spPr>
          <a:xfrm flipH="false" flipV="false" rot="0">
            <a:off x="374044" y="7345866"/>
            <a:ext cx="1233793" cy="1094992"/>
          </a:xfrm>
          <a:custGeom>
            <a:avLst/>
            <a:gdLst/>
            <a:ahLst/>
            <a:cxnLst/>
            <a:rect r="r" b="b" t="t" l="l"/>
            <a:pathLst>
              <a:path h="1094992" w="1233793">
                <a:moveTo>
                  <a:pt x="0" y="0"/>
                </a:moveTo>
                <a:lnTo>
                  <a:pt x="1233793" y="0"/>
                </a:lnTo>
                <a:lnTo>
                  <a:pt x="1233793" y="1094991"/>
                </a:lnTo>
                <a:lnTo>
                  <a:pt x="0" y="1094991"/>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21" id="21"/>
          <p:cNvSpPr/>
          <p:nvPr/>
        </p:nvSpPr>
        <p:spPr>
          <a:xfrm flipH="false" flipV="false" rot="0">
            <a:off x="15075327" y="7031810"/>
            <a:ext cx="1145004" cy="1369027"/>
          </a:xfrm>
          <a:custGeom>
            <a:avLst/>
            <a:gdLst/>
            <a:ahLst/>
            <a:cxnLst/>
            <a:rect r="r" b="b" t="t" l="l"/>
            <a:pathLst>
              <a:path h="1369027" w="1145004">
                <a:moveTo>
                  <a:pt x="0" y="0"/>
                </a:moveTo>
                <a:lnTo>
                  <a:pt x="1145004" y="0"/>
                </a:lnTo>
                <a:lnTo>
                  <a:pt x="1145004" y="1369026"/>
                </a:lnTo>
                <a:lnTo>
                  <a:pt x="0" y="1369026"/>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22" id="22"/>
          <p:cNvSpPr/>
          <p:nvPr/>
        </p:nvSpPr>
        <p:spPr>
          <a:xfrm flipH="false" flipV="false" rot="0">
            <a:off x="15358819" y="8539273"/>
            <a:ext cx="861513" cy="1030069"/>
          </a:xfrm>
          <a:custGeom>
            <a:avLst/>
            <a:gdLst/>
            <a:ahLst/>
            <a:cxnLst/>
            <a:rect r="r" b="b" t="t" l="l"/>
            <a:pathLst>
              <a:path h="1030069" w="861513">
                <a:moveTo>
                  <a:pt x="0" y="0"/>
                </a:moveTo>
                <a:lnTo>
                  <a:pt x="861512" y="0"/>
                </a:lnTo>
                <a:lnTo>
                  <a:pt x="861512" y="1030069"/>
                </a:lnTo>
                <a:lnTo>
                  <a:pt x="0" y="1030069"/>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23" id="23"/>
          <p:cNvSpPr/>
          <p:nvPr/>
        </p:nvSpPr>
        <p:spPr>
          <a:xfrm flipH="false" flipV="false" rot="0">
            <a:off x="16470239" y="7981837"/>
            <a:ext cx="1562384" cy="1868068"/>
          </a:xfrm>
          <a:custGeom>
            <a:avLst/>
            <a:gdLst/>
            <a:ahLst/>
            <a:cxnLst/>
            <a:rect r="r" b="b" t="t" l="l"/>
            <a:pathLst>
              <a:path h="1868068" w="1562384">
                <a:moveTo>
                  <a:pt x="0" y="0"/>
                </a:moveTo>
                <a:lnTo>
                  <a:pt x="1562384" y="0"/>
                </a:lnTo>
                <a:lnTo>
                  <a:pt x="1562384" y="1868068"/>
                </a:lnTo>
                <a:lnTo>
                  <a:pt x="0" y="1868068"/>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Tree>
  </p:cSld>
  <p:clrMapOvr>
    <a:masterClrMapping/>
  </p:clrMapOvr>
  <p:transition spd="slow">
    <p:push dir="l"/>
  </p:transition>
</p:sld>
</file>

<file path=ppt/slides/slide23.xml><?xml version="1.0" encoding="utf-8"?>
<p:sld xmlns:p="http://schemas.openxmlformats.org/presentationml/2006/main" xmlns:a="http://schemas.openxmlformats.org/drawingml/2006/main" xmlns:r="http://schemas.openxmlformats.org/officeDocument/2006/relationships">
  <p:cSld>
    <p:bg>
      <p:bgPr>
        <a:solidFill>
          <a:srgbClr val="233B8F"/>
        </a:solidFill>
      </p:bgPr>
    </p:bg>
    <p:spTree>
      <p:nvGrpSpPr>
        <p:cNvPr id="1" name=""/>
        <p:cNvGrpSpPr/>
        <p:nvPr/>
      </p:nvGrpSpPr>
      <p:grpSpPr>
        <a:xfrm>
          <a:off x="0" y="0"/>
          <a:ext cx="0" cy="0"/>
          <a:chOff x="0" y="0"/>
          <a:chExt cx="0" cy="0"/>
        </a:xfrm>
      </p:grpSpPr>
      <p:grpSp>
        <p:nvGrpSpPr>
          <p:cNvPr name="Group 2" id="2"/>
          <p:cNvGrpSpPr/>
          <p:nvPr/>
        </p:nvGrpSpPr>
        <p:grpSpPr>
          <a:xfrm rot="0">
            <a:off x="1028700" y="1028700"/>
            <a:ext cx="16230600" cy="10052286"/>
            <a:chOff x="0" y="0"/>
            <a:chExt cx="1603022" cy="992818"/>
          </a:xfrm>
        </p:grpSpPr>
        <p:sp>
          <p:nvSpPr>
            <p:cNvPr name="Freeform 3" id="3"/>
            <p:cNvSpPr/>
            <p:nvPr/>
          </p:nvSpPr>
          <p:spPr>
            <a:xfrm flipH="false" flipV="false" rot="0">
              <a:off x="0" y="0"/>
              <a:ext cx="1603022" cy="992818"/>
            </a:xfrm>
            <a:custGeom>
              <a:avLst/>
              <a:gdLst/>
              <a:ahLst/>
              <a:cxnLst/>
              <a:rect r="r" b="b" t="t" l="l"/>
              <a:pathLst>
                <a:path h="992818" w="1603022">
                  <a:moveTo>
                    <a:pt x="1603022" y="0"/>
                  </a:moveTo>
                  <a:lnTo>
                    <a:pt x="0" y="0"/>
                  </a:lnTo>
                  <a:lnTo>
                    <a:pt x="0" y="804858"/>
                  </a:lnTo>
                  <a:lnTo>
                    <a:pt x="157480" y="804858"/>
                  </a:lnTo>
                  <a:lnTo>
                    <a:pt x="157480" y="992818"/>
                  </a:lnTo>
                  <a:lnTo>
                    <a:pt x="463550" y="804858"/>
                  </a:lnTo>
                  <a:lnTo>
                    <a:pt x="1603022" y="804858"/>
                  </a:lnTo>
                  <a:lnTo>
                    <a:pt x="1603022" y="0"/>
                  </a:lnTo>
                  <a:close/>
                </a:path>
              </a:pathLst>
            </a:custGeom>
            <a:solidFill>
              <a:srgbClr val="ED6B86"/>
            </a:solidFill>
            <a:ln w="123825" cap="sq">
              <a:solidFill>
                <a:srgbClr val="FFFFFF"/>
              </a:solidFill>
              <a:prstDash val="solid"/>
              <a:miter/>
            </a:ln>
          </p:spPr>
        </p:sp>
        <p:sp>
          <p:nvSpPr>
            <p:cNvPr name="TextBox 4" id="4"/>
            <p:cNvSpPr txBox="true"/>
            <p:nvPr/>
          </p:nvSpPr>
          <p:spPr>
            <a:xfrm>
              <a:off x="0" y="-47625"/>
              <a:ext cx="1603022" cy="849943"/>
            </a:xfrm>
            <a:prstGeom prst="rect">
              <a:avLst/>
            </a:prstGeom>
          </p:spPr>
          <p:txBody>
            <a:bodyPr anchor="ctr" rtlCol="false" tIns="50800" lIns="50800" bIns="50800" rIns="50800"/>
            <a:lstStyle/>
            <a:p>
              <a:pPr algn="ctr">
                <a:lnSpc>
                  <a:spcPts val="3359"/>
                </a:lnSpc>
              </a:pPr>
            </a:p>
          </p:txBody>
        </p:sp>
      </p:grpSp>
      <p:grpSp>
        <p:nvGrpSpPr>
          <p:cNvPr name="Group 5" id="5"/>
          <p:cNvGrpSpPr/>
          <p:nvPr/>
        </p:nvGrpSpPr>
        <p:grpSpPr>
          <a:xfrm rot="0">
            <a:off x="2741618" y="3643472"/>
            <a:ext cx="12804764" cy="3000057"/>
            <a:chOff x="0" y="0"/>
            <a:chExt cx="17073018" cy="4000076"/>
          </a:xfrm>
        </p:grpSpPr>
        <p:sp>
          <p:nvSpPr>
            <p:cNvPr name="TextBox 6" id="6"/>
            <p:cNvSpPr txBox="true"/>
            <p:nvPr/>
          </p:nvSpPr>
          <p:spPr>
            <a:xfrm rot="0">
              <a:off x="0" y="171450"/>
              <a:ext cx="17073018" cy="3098376"/>
            </a:xfrm>
            <a:prstGeom prst="rect">
              <a:avLst/>
            </a:prstGeom>
          </p:spPr>
          <p:txBody>
            <a:bodyPr anchor="t" rtlCol="false" tIns="0" lIns="0" bIns="0" rIns="0">
              <a:spAutoFit/>
            </a:bodyPr>
            <a:lstStyle/>
            <a:p>
              <a:pPr algn="ctr" marL="0" indent="0" lvl="0">
                <a:lnSpc>
                  <a:spcPts val="8799"/>
                </a:lnSpc>
                <a:spcBef>
                  <a:spcPct val="0"/>
                </a:spcBef>
              </a:pPr>
              <a:r>
                <a:rPr lang="en-US" sz="8799" strike="noStrike" u="none">
                  <a:solidFill>
                    <a:srgbClr val="3893E6"/>
                  </a:solidFill>
                  <a:latin typeface="Genty"/>
                </a:rPr>
                <a:t>Write an original statement or inspiring quote</a:t>
              </a:r>
            </a:p>
          </p:txBody>
        </p:sp>
        <p:sp>
          <p:nvSpPr>
            <p:cNvPr name="TextBox 7" id="7"/>
            <p:cNvSpPr txBox="true"/>
            <p:nvPr/>
          </p:nvSpPr>
          <p:spPr>
            <a:xfrm rot="0">
              <a:off x="0" y="3192356"/>
              <a:ext cx="17073018" cy="807720"/>
            </a:xfrm>
            <a:prstGeom prst="rect">
              <a:avLst/>
            </a:prstGeom>
          </p:spPr>
          <p:txBody>
            <a:bodyPr anchor="t" rtlCol="false" tIns="0" lIns="0" bIns="0" rIns="0">
              <a:spAutoFit/>
            </a:bodyPr>
            <a:lstStyle/>
            <a:p>
              <a:pPr algn="ctr" marL="0" indent="0" lvl="0">
                <a:lnSpc>
                  <a:spcPts val="3600"/>
                </a:lnSpc>
                <a:spcBef>
                  <a:spcPct val="0"/>
                </a:spcBef>
              </a:pPr>
              <a:r>
                <a:rPr lang="en-US" sz="3600" strike="noStrike" u="none">
                  <a:solidFill>
                    <a:srgbClr val="FFFFFF"/>
                  </a:solidFill>
                  <a:latin typeface="Megapixel"/>
                </a:rPr>
                <a:t>— Include a credit, citation, or supporting message</a:t>
              </a:r>
            </a:p>
          </p:txBody>
        </p:sp>
      </p:grpSp>
      <p:sp>
        <p:nvSpPr>
          <p:cNvPr name="Freeform 8" id="8"/>
          <p:cNvSpPr/>
          <p:nvPr/>
        </p:nvSpPr>
        <p:spPr>
          <a:xfrm flipH="false" flipV="false" rot="0">
            <a:off x="16501204" y="7751291"/>
            <a:ext cx="1516193" cy="2100519"/>
          </a:xfrm>
          <a:custGeom>
            <a:avLst/>
            <a:gdLst/>
            <a:ahLst/>
            <a:cxnLst/>
            <a:rect r="r" b="b" t="t" l="l"/>
            <a:pathLst>
              <a:path h="2100519" w="1516193">
                <a:moveTo>
                  <a:pt x="0" y="0"/>
                </a:moveTo>
                <a:lnTo>
                  <a:pt x="1516192" y="0"/>
                </a:lnTo>
                <a:lnTo>
                  <a:pt x="1516192" y="2100519"/>
                </a:lnTo>
                <a:lnTo>
                  <a:pt x="0" y="2100519"/>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9" id="9"/>
          <p:cNvSpPr/>
          <p:nvPr/>
        </p:nvSpPr>
        <p:spPr>
          <a:xfrm flipH="false" flipV="false" rot="0">
            <a:off x="486050" y="297013"/>
            <a:ext cx="1516193" cy="2100519"/>
          </a:xfrm>
          <a:custGeom>
            <a:avLst/>
            <a:gdLst/>
            <a:ahLst/>
            <a:cxnLst/>
            <a:rect r="r" b="b" t="t" l="l"/>
            <a:pathLst>
              <a:path h="2100519" w="1516193">
                <a:moveTo>
                  <a:pt x="0" y="0"/>
                </a:moveTo>
                <a:lnTo>
                  <a:pt x="1516193" y="0"/>
                </a:lnTo>
                <a:lnTo>
                  <a:pt x="1516193" y="2100519"/>
                </a:lnTo>
                <a:lnTo>
                  <a:pt x="0" y="2100519"/>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Tree>
  </p:cSld>
  <p:clrMapOvr>
    <a:masterClrMapping/>
  </p:clrMapOvr>
  <p:transition spd="slow">
    <p:push dir="l"/>
  </p:transition>
</p:sld>
</file>

<file path=ppt/slides/slide24.xml><?xml version="1.0" encoding="utf-8"?>
<p:sld xmlns:p="http://schemas.openxmlformats.org/presentationml/2006/main" xmlns:a="http://schemas.openxmlformats.org/drawingml/2006/main" xmlns:r="http://schemas.openxmlformats.org/officeDocument/2006/relationships">
  <p:cSld>
    <p:bg>
      <p:bgPr>
        <a:solidFill>
          <a:srgbClr val="233B8F"/>
        </a:solidFill>
      </p:bgPr>
    </p:bg>
    <p:spTree>
      <p:nvGrpSpPr>
        <p:cNvPr id="1" name=""/>
        <p:cNvGrpSpPr/>
        <p:nvPr/>
      </p:nvGrpSpPr>
      <p:grpSpPr>
        <a:xfrm>
          <a:off x="0" y="0"/>
          <a:ext cx="0" cy="0"/>
          <a:chOff x="0" y="0"/>
          <a:chExt cx="0" cy="0"/>
        </a:xfrm>
      </p:grpSpPr>
      <p:grpSp>
        <p:nvGrpSpPr>
          <p:cNvPr name="Group 2" id="2"/>
          <p:cNvGrpSpPr/>
          <p:nvPr/>
        </p:nvGrpSpPr>
        <p:grpSpPr>
          <a:xfrm rot="0">
            <a:off x="518311" y="1028700"/>
            <a:ext cx="17290456" cy="8306479"/>
            <a:chOff x="0" y="0"/>
            <a:chExt cx="4284409" cy="2058266"/>
          </a:xfrm>
        </p:grpSpPr>
        <p:sp>
          <p:nvSpPr>
            <p:cNvPr name="Freeform 3" id="3"/>
            <p:cNvSpPr/>
            <p:nvPr/>
          </p:nvSpPr>
          <p:spPr>
            <a:xfrm flipH="false" flipV="false" rot="0">
              <a:off x="0" y="0"/>
              <a:ext cx="4284409" cy="2058266"/>
            </a:xfrm>
            <a:custGeom>
              <a:avLst/>
              <a:gdLst/>
              <a:ahLst/>
              <a:cxnLst/>
              <a:rect r="r" b="b" t="t" l="l"/>
              <a:pathLst>
                <a:path h="2058266" w="4284409">
                  <a:moveTo>
                    <a:pt x="24179" y="0"/>
                  </a:moveTo>
                  <a:lnTo>
                    <a:pt x="4260230" y="0"/>
                  </a:lnTo>
                  <a:cubicBezTo>
                    <a:pt x="4273584" y="0"/>
                    <a:pt x="4284409" y="10825"/>
                    <a:pt x="4284409" y="24179"/>
                  </a:cubicBezTo>
                  <a:lnTo>
                    <a:pt x="4284409" y="2034087"/>
                  </a:lnTo>
                  <a:cubicBezTo>
                    <a:pt x="4284409" y="2040500"/>
                    <a:pt x="4281862" y="2046650"/>
                    <a:pt x="4277327" y="2051184"/>
                  </a:cubicBezTo>
                  <a:cubicBezTo>
                    <a:pt x="4272793" y="2055719"/>
                    <a:pt x="4266643" y="2058266"/>
                    <a:pt x="4260230" y="2058266"/>
                  </a:cubicBezTo>
                  <a:lnTo>
                    <a:pt x="24179" y="2058266"/>
                  </a:lnTo>
                  <a:cubicBezTo>
                    <a:pt x="10825" y="2058266"/>
                    <a:pt x="0" y="2047441"/>
                    <a:pt x="0" y="2034087"/>
                  </a:cubicBezTo>
                  <a:lnTo>
                    <a:pt x="0" y="24179"/>
                  </a:lnTo>
                  <a:cubicBezTo>
                    <a:pt x="0" y="17766"/>
                    <a:pt x="2547" y="11616"/>
                    <a:pt x="7082" y="7082"/>
                  </a:cubicBezTo>
                  <a:cubicBezTo>
                    <a:pt x="11616" y="2547"/>
                    <a:pt x="17766" y="0"/>
                    <a:pt x="24179" y="0"/>
                  </a:cubicBezTo>
                  <a:close/>
                </a:path>
              </a:pathLst>
            </a:custGeom>
            <a:solidFill>
              <a:srgbClr val="ED6B86"/>
            </a:solidFill>
            <a:ln w="123825" cap="rnd">
              <a:solidFill>
                <a:srgbClr val="FFFFFF"/>
              </a:solidFill>
              <a:prstDash val="solid"/>
              <a:round/>
            </a:ln>
          </p:spPr>
        </p:sp>
        <p:sp>
          <p:nvSpPr>
            <p:cNvPr name="TextBox 4" id="4"/>
            <p:cNvSpPr txBox="true"/>
            <p:nvPr/>
          </p:nvSpPr>
          <p:spPr>
            <a:xfrm>
              <a:off x="0" y="-47625"/>
              <a:ext cx="4284409" cy="2105891"/>
            </a:xfrm>
            <a:prstGeom prst="rect">
              <a:avLst/>
            </a:prstGeom>
          </p:spPr>
          <p:txBody>
            <a:bodyPr anchor="ctr" rtlCol="false" tIns="53995" lIns="53995" bIns="53995" rIns="53995"/>
            <a:lstStyle/>
            <a:p>
              <a:pPr algn="ctr">
                <a:lnSpc>
                  <a:spcPts val="3359"/>
                </a:lnSpc>
              </a:pPr>
            </a:p>
          </p:txBody>
        </p:sp>
      </p:grpSp>
      <p:grpSp>
        <p:nvGrpSpPr>
          <p:cNvPr name="Group 5" id="5"/>
          <p:cNvGrpSpPr/>
          <p:nvPr/>
        </p:nvGrpSpPr>
        <p:grpSpPr>
          <a:xfrm rot="-1763791">
            <a:off x="15250100" y="-2313575"/>
            <a:ext cx="6682208" cy="17873358"/>
            <a:chOff x="0" y="0"/>
            <a:chExt cx="535633" cy="1432694"/>
          </a:xfrm>
        </p:grpSpPr>
        <p:sp>
          <p:nvSpPr>
            <p:cNvPr name="Freeform 6" id="6"/>
            <p:cNvSpPr/>
            <p:nvPr/>
          </p:nvSpPr>
          <p:spPr>
            <a:xfrm flipH="false" flipV="false" rot="0">
              <a:off x="0" y="0"/>
              <a:ext cx="535633" cy="1432694"/>
            </a:xfrm>
            <a:custGeom>
              <a:avLst/>
              <a:gdLst/>
              <a:ahLst/>
              <a:cxnLst/>
              <a:rect r="r" b="b" t="t" l="l"/>
              <a:pathLst>
                <a:path h="1432694" w="535633">
                  <a:moveTo>
                    <a:pt x="267816" y="1432694"/>
                  </a:moveTo>
                  <a:lnTo>
                    <a:pt x="535633" y="0"/>
                  </a:lnTo>
                  <a:lnTo>
                    <a:pt x="0" y="0"/>
                  </a:lnTo>
                  <a:lnTo>
                    <a:pt x="267816" y="1432694"/>
                  </a:lnTo>
                  <a:close/>
                </a:path>
              </a:pathLst>
            </a:custGeom>
            <a:solidFill>
              <a:srgbClr val="233B8F"/>
            </a:solidFill>
          </p:spPr>
        </p:sp>
        <p:sp>
          <p:nvSpPr>
            <p:cNvPr name="TextBox 7" id="7"/>
            <p:cNvSpPr txBox="true"/>
            <p:nvPr/>
          </p:nvSpPr>
          <p:spPr>
            <a:xfrm>
              <a:off x="83693" y="54710"/>
              <a:ext cx="368248" cy="712804"/>
            </a:xfrm>
            <a:prstGeom prst="rect">
              <a:avLst/>
            </a:prstGeom>
          </p:spPr>
          <p:txBody>
            <a:bodyPr anchor="ctr" rtlCol="false" tIns="50800" lIns="50800" bIns="50800" rIns="50800"/>
            <a:lstStyle/>
            <a:p>
              <a:pPr algn="ctr">
                <a:lnSpc>
                  <a:spcPts val="3359"/>
                </a:lnSpc>
              </a:pPr>
            </a:p>
          </p:txBody>
        </p:sp>
      </p:grpSp>
      <p:grpSp>
        <p:nvGrpSpPr>
          <p:cNvPr name="Group 8" id="8"/>
          <p:cNvGrpSpPr/>
          <p:nvPr/>
        </p:nvGrpSpPr>
        <p:grpSpPr>
          <a:xfrm rot="0">
            <a:off x="9960237" y="386232"/>
            <a:ext cx="4419573" cy="1648810"/>
            <a:chOff x="0" y="0"/>
            <a:chExt cx="1164003" cy="434254"/>
          </a:xfrm>
        </p:grpSpPr>
        <p:sp>
          <p:nvSpPr>
            <p:cNvPr name="Freeform 9" id="9"/>
            <p:cNvSpPr/>
            <p:nvPr/>
          </p:nvSpPr>
          <p:spPr>
            <a:xfrm flipH="false" flipV="false" rot="0">
              <a:off x="0" y="0"/>
              <a:ext cx="1164003" cy="434254"/>
            </a:xfrm>
            <a:custGeom>
              <a:avLst/>
              <a:gdLst/>
              <a:ahLst/>
              <a:cxnLst/>
              <a:rect r="r" b="b" t="t" l="l"/>
              <a:pathLst>
                <a:path h="434254" w="1164003">
                  <a:moveTo>
                    <a:pt x="89338" y="0"/>
                  </a:moveTo>
                  <a:lnTo>
                    <a:pt x="1074664" y="0"/>
                  </a:lnTo>
                  <a:cubicBezTo>
                    <a:pt x="1098358" y="0"/>
                    <a:pt x="1121082" y="9412"/>
                    <a:pt x="1137836" y="26167"/>
                  </a:cubicBezTo>
                  <a:cubicBezTo>
                    <a:pt x="1154590" y="42921"/>
                    <a:pt x="1164003" y="65644"/>
                    <a:pt x="1164003" y="89338"/>
                  </a:cubicBezTo>
                  <a:lnTo>
                    <a:pt x="1164003" y="344916"/>
                  </a:lnTo>
                  <a:cubicBezTo>
                    <a:pt x="1164003" y="394256"/>
                    <a:pt x="1124005" y="434254"/>
                    <a:pt x="1074664" y="434254"/>
                  </a:cubicBezTo>
                  <a:lnTo>
                    <a:pt x="89338" y="434254"/>
                  </a:lnTo>
                  <a:cubicBezTo>
                    <a:pt x="39998" y="434254"/>
                    <a:pt x="0" y="394256"/>
                    <a:pt x="0" y="344916"/>
                  </a:cubicBezTo>
                  <a:lnTo>
                    <a:pt x="0" y="89338"/>
                  </a:lnTo>
                  <a:cubicBezTo>
                    <a:pt x="0" y="39998"/>
                    <a:pt x="39998" y="0"/>
                    <a:pt x="89338" y="0"/>
                  </a:cubicBezTo>
                  <a:close/>
                </a:path>
              </a:pathLst>
            </a:custGeom>
            <a:solidFill>
              <a:srgbClr val="233B8F"/>
            </a:solidFill>
          </p:spPr>
        </p:sp>
        <p:sp>
          <p:nvSpPr>
            <p:cNvPr name="TextBox 10" id="10"/>
            <p:cNvSpPr txBox="true"/>
            <p:nvPr/>
          </p:nvSpPr>
          <p:spPr>
            <a:xfrm>
              <a:off x="0" y="-47625"/>
              <a:ext cx="1164003" cy="481879"/>
            </a:xfrm>
            <a:prstGeom prst="rect">
              <a:avLst/>
            </a:prstGeom>
          </p:spPr>
          <p:txBody>
            <a:bodyPr anchor="ctr" rtlCol="false" tIns="50800" lIns="50800" bIns="50800" rIns="50800"/>
            <a:lstStyle/>
            <a:p>
              <a:pPr algn="ctr">
                <a:lnSpc>
                  <a:spcPts val="3359"/>
                </a:lnSpc>
              </a:pPr>
            </a:p>
          </p:txBody>
        </p:sp>
      </p:grpSp>
      <p:sp>
        <p:nvSpPr>
          <p:cNvPr name="Freeform 11" id="11"/>
          <p:cNvSpPr/>
          <p:nvPr/>
        </p:nvSpPr>
        <p:spPr>
          <a:xfrm flipH="false" flipV="false" rot="2440522">
            <a:off x="10866306" y="3366539"/>
            <a:ext cx="6775327" cy="1338127"/>
          </a:xfrm>
          <a:custGeom>
            <a:avLst/>
            <a:gdLst/>
            <a:ahLst/>
            <a:cxnLst/>
            <a:rect r="r" b="b" t="t" l="l"/>
            <a:pathLst>
              <a:path h="1338127" w="6775327">
                <a:moveTo>
                  <a:pt x="0" y="0"/>
                </a:moveTo>
                <a:lnTo>
                  <a:pt x="6775327" y="0"/>
                </a:lnTo>
                <a:lnTo>
                  <a:pt x="6775327" y="1338127"/>
                </a:lnTo>
                <a:lnTo>
                  <a:pt x="0" y="1338127"/>
                </a:lnTo>
                <a:lnTo>
                  <a:pt x="0" y="0"/>
                </a:lnTo>
                <a:close/>
              </a:path>
            </a:pathLst>
          </a:custGeom>
          <a:blipFill>
            <a:blip r:embed="rId2"/>
            <a:stretch>
              <a:fillRect l="0" t="0" r="0" b="0"/>
            </a:stretch>
          </a:blipFill>
        </p:spPr>
      </p:sp>
      <p:sp>
        <p:nvSpPr>
          <p:cNvPr name="Freeform 12" id="12"/>
          <p:cNvSpPr/>
          <p:nvPr/>
        </p:nvSpPr>
        <p:spPr>
          <a:xfrm flipH="false" flipV="false" rot="0">
            <a:off x="9163539" y="1675778"/>
            <a:ext cx="3846685" cy="3009677"/>
          </a:xfrm>
          <a:custGeom>
            <a:avLst/>
            <a:gdLst/>
            <a:ahLst/>
            <a:cxnLst/>
            <a:rect r="r" b="b" t="t" l="l"/>
            <a:pathLst>
              <a:path h="3009677" w="3846685">
                <a:moveTo>
                  <a:pt x="0" y="0"/>
                </a:moveTo>
                <a:lnTo>
                  <a:pt x="3846685" y="0"/>
                </a:lnTo>
                <a:lnTo>
                  <a:pt x="3846685" y="3009677"/>
                </a:lnTo>
                <a:lnTo>
                  <a:pt x="0" y="3009677"/>
                </a:lnTo>
                <a:lnTo>
                  <a:pt x="0" y="0"/>
                </a:lnTo>
                <a:close/>
              </a:path>
            </a:pathLst>
          </a:custGeom>
          <a:blipFill>
            <a:blip r:embed="rId3"/>
            <a:stretch>
              <a:fillRect l="0" t="-27650" r="0" b="0"/>
            </a:stretch>
          </a:blipFill>
        </p:spPr>
      </p:sp>
      <p:sp>
        <p:nvSpPr>
          <p:cNvPr name="Freeform 13" id="13"/>
          <p:cNvSpPr/>
          <p:nvPr/>
        </p:nvSpPr>
        <p:spPr>
          <a:xfrm flipH="false" flipV="false" rot="0">
            <a:off x="13962082" y="5833516"/>
            <a:ext cx="3846685" cy="3799265"/>
          </a:xfrm>
          <a:custGeom>
            <a:avLst/>
            <a:gdLst/>
            <a:ahLst/>
            <a:cxnLst/>
            <a:rect r="r" b="b" t="t" l="l"/>
            <a:pathLst>
              <a:path h="3799265" w="3846685">
                <a:moveTo>
                  <a:pt x="0" y="0"/>
                </a:moveTo>
                <a:lnTo>
                  <a:pt x="3846685" y="0"/>
                </a:lnTo>
                <a:lnTo>
                  <a:pt x="3846685" y="3799266"/>
                </a:lnTo>
                <a:lnTo>
                  <a:pt x="0" y="3799266"/>
                </a:lnTo>
                <a:lnTo>
                  <a:pt x="0" y="0"/>
                </a:lnTo>
                <a:close/>
              </a:path>
            </a:pathLst>
          </a:custGeom>
          <a:blipFill>
            <a:blip r:embed="rId3"/>
            <a:stretch>
              <a:fillRect l="0" t="-1121" r="0" b="0"/>
            </a:stretch>
          </a:blipFill>
        </p:spPr>
      </p:sp>
      <p:sp>
        <p:nvSpPr>
          <p:cNvPr name="Freeform 14" id="14"/>
          <p:cNvSpPr/>
          <p:nvPr/>
        </p:nvSpPr>
        <p:spPr>
          <a:xfrm flipH="false" flipV="false" rot="-10800000">
            <a:off x="9471972" y="1028700"/>
            <a:ext cx="8336795" cy="8306479"/>
          </a:xfrm>
          <a:custGeom>
            <a:avLst/>
            <a:gdLst/>
            <a:ahLst/>
            <a:cxnLst/>
            <a:rect r="r" b="b" t="t" l="l"/>
            <a:pathLst>
              <a:path h="8306479" w="8336795">
                <a:moveTo>
                  <a:pt x="0" y="0"/>
                </a:moveTo>
                <a:lnTo>
                  <a:pt x="8336795" y="0"/>
                </a:lnTo>
                <a:lnTo>
                  <a:pt x="8336795" y="8306479"/>
                </a:lnTo>
                <a:lnTo>
                  <a:pt x="0" y="8306479"/>
                </a:lnTo>
                <a:lnTo>
                  <a:pt x="0" y="0"/>
                </a:lnTo>
                <a:close/>
              </a:path>
            </a:pathLst>
          </a:custGeom>
          <a:blipFill>
            <a:blip r:embed="rId4"/>
            <a:stretch>
              <a:fillRect l="0" t="0" r="0" b="0"/>
            </a:stretch>
          </a:blipFill>
        </p:spPr>
      </p:sp>
      <p:sp>
        <p:nvSpPr>
          <p:cNvPr name="TextBox 15" id="15"/>
          <p:cNvSpPr txBox="true"/>
          <p:nvPr/>
        </p:nvSpPr>
        <p:spPr>
          <a:xfrm rot="0">
            <a:off x="1028700" y="2206492"/>
            <a:ext cx="5562600" cy="1166494"/>
          </a:xfrm>
          <a:prstGeom prst="rect">
            <a:avLst/>
          </a:prstGeom>
        </p:spPr>
        <p:txBody>
          <a:bodyPr anchor="t" rtlCol="false" tIns="0" lIns="0" bIns="0" rIns="0">
            <a:spAutoFit/>
          </a:bodyPr>
          <a:lstStyle/>
          <a:p>
            <a:pPr algn="l" marL="0" indent="0" lvl="0">
              <a:lnSpc>
                <a:spcPts val="8799"/>
              </a:lnSpc>
              <a:spcBef>
                <a:spcPct val="0"/>
              </a:spcBef>
            </a:pPr>
            <a:r>
              <a:rPr lang="en-US" sz="8799" strike="noStrike" u="none">
                <a:solidFill>
                  <a:srgbClr val="3893E6"/>
                </a:solidFill>
                <a:latin typeface="Genty"/>
              </a:rPr>
              <a:t>Contact Us</a:t>
            </a:r>
          </a:p>
        </p:txBody>
      </p:sp>
      <p:sp>
        <p:nvSpPr>
          <p:cNvPr name="TextBox 16" id="16"/>
          <p:cNvSpPr txBox="true"/>
          <p:nvPr/>
        </p:nvSpPr>
        <p:spPr>
          <a:xfrm rot="0">
            <a:off x="1028700" y="3685082"/>
            <a:ext cx="5801458" cy="624840"/>
          </a:xfrm>
          <a:prstGeom prst="rect">
            <a:avLst/>
          </a:prstGeom>
        </p:spPr>
        <p:txBody>
          <a:bodyPr anchor="t" rtlCol="false" tIns="0" lIns="0" bIns="0" rIns="0">
            <a:spAutoFit/>
          </a:bodyPr>
          <a:lstStyle/>
          <a:p>
            <a:pPr algn="l" marL="0" indent="0" lvl="0">
              <a:lnSpc>
                <a:spcPts val="3600"/>
              </a:lnSpc>
              <a:spcBef>
                <a:spcPct val="0"/>
              </a:spcBef>
            </a:pPr>
            <a:r>
              <a:rPr lang="en-US" sz="3600" strike="noStrike" u="none">
                <a:solidFill>
                  <a:srgbClr val="FFFFFF"/>
                </a:solidFill>
                <a:latin typeface="Megapixel"/>
              </a:rPr>
              <a:t>123 Anywhere St., Any City,ST 12345</a:t>
            </a:r>
          </a:p>
        </p:txBody>
      </p:sp>
      <p:sp>
        <p:nvSpPr>
          <p:cNvPr name="TextBox 17" id="17"/>
          <p:cNvSpPr txBox="true"/>
          <p:nvPr/>
        </p:nvSpPr>
        <p:spPr>
          <a:xfrm rot="0">
            <a:off x="1028700" y="4610705"/>
            <a:ext cx="4892954" cy="624840"/>
          </a:xfrm>
          <a:prstGeom prst="rect">
            <a:avLst/>
          </a:prstGeom>
        </p:spPr>
        <p:txBody>
          <a:bodyPr anchor="t" rtlCol="false" tIns="0" lIns="0" bIns="0" rIns="0">
            <a:spAutoFit/>
          </a:bodyPr>
          <a:lstStyle/>
          <a:p>
            <a:pPr algn="l" marL="0" indent="0" lvl="0">
              <a:lnSpc>
                <a:spcPts val="3600"/>
              </a:lnSpc>
              <a:spcBef>
                <a:spcPct val="0"/>
              </a:spcBef>
            </a:pPr>
            <a:r>
              <a:rPr lang="en-US" sz="3600" strike="noStrike" u="none">
                <a:solidFill>
                  <a:srgbClr val="FFFFFF"/>
                </a:solidFill>
                <a:latin typeface="Megapixel"/>
              </a:rPr>
              <a:t>123-456-7890</a:t>
            </a:r>
          </a:p>
        </p:txBody>
      </p:sp>
      <p:sp>
        <p:nvSpPr>
          <p:cNvPr name="TextBox 18" id="18"/>
          <p:cNvSpPr txBox="true"/>
          <p:nvPr/>
        </p:nvSpPr>
        <p:spPr>
          <a:xfrm rot="0">
            <a:off x="1028700" y="5499264"/>
            <a:ext cx="4892954" cy="624840"/>
          </a:xfrm>
          <a:prstGeom prst="rect">
            <a:avLst/>
          </a:prstGeom>
        </p:spPr>
        <p:txBody>
          <a:bodyPr anchor="t" rtlCol="false" tIns="0" lIns="0" bIns="0" rIns="0">
            <a:spAutoFit/>
          </a:bodyPr>
          <a:lstStyle/>
          <a:p>
            <a:pPr algn="l" marL="0" indent="0" lvl="0">
              <a:lnSpc>
                <a:spcPts val="3600"/>
              </a:lnSpc>
              <a:spcBef>
                <a:spcPct val="0"/>
              </a:spcBef>
            </a:pPr>
            <a:r>
              <a:rPr lang="en-US" sz="3600" strike="noStrike" u="none">
                <a:solidFill>
                  <a:srgbClr val="FFFFFF"/>
                </a:solidFill>
                <a:latin typeface="Megapixel"/>
              </a:rPr>
              <a:t>hello@reallygreatsite.com</a:t>
            </a:r>
          </a:p>
        </p:txBody>
      </p:sp>
      <p:sp>
        <p:nvSpPr>
          <p:cNvPr name="TextBox 19" id="19"/>
          <p:cNvSpPr txBox="true"/>
          <p:nvPr/>
        </p:nvSpPr>
        <p:spPr>
          <a:xfrm rot="0">
            <a:off x="1028700" y="7280910"/>
            <a:ext cx="4892954" cy="624840"/>
          </a:xfrm>
          <a:prstGeom prst="rect">
            <a:avLst/>
          </a:prstGeom>
        </p:spPr>
        <p:txBody>
          <a:bodyPr anchor="t" rtlCol="false" tIns="0" lIns="0" bIns="0" rIns="0">
            <a:spAutoFit/>
          </a:bodyPr>
          <a:lstStyle/>
          <a:p>
            <a:pPr algn="l" marL="0" indent="0" lvl="0">
              <a:lnSpc>
                <a:spcPts val="3600"/>
              </a:lnSpc>
              <a:spcBef>
                <a:spcPct val="0"/>
              </a:spcBef>
            </a:pPr>
            <a:r>
              <a:rPr lang="en-US" sz="3600" strike="noStrike" u="none">
                <a:solidFill>
                  <a:srgbClr val="FFFFFF"/>
                </a:solidFill>
                <a:latin typeface="Megapixel"/>
              </a:rPr>
              <a:t>reallygreatsite.com</a:t>
            </a:r>
          </a:p>
        </p:txBody>
      </p:sp>
      <p:sp>
        <p:nvSpPr>
          <p:cNvPr name="TextBox 20" id="20"/>
          <p:cNvSpPr txBox="true"/>
          <p:nvPr/>
        </p:nvSpPr>
        <p:spPr>
          <a:xfrm rot="0">
            <a:off x="1028700" y="6376608"/>
            <a:ext cx="4892954" cy="624840"/>
          </a:xfrm>
          <a:prstGeom prst="rect">
            <a:avLst/>
          </a:prstGeom>
        </p:spPr>
        <p:txBody>
          <a:bodyPr anchor="t" rtlCol="false" tIns="0" lIns="0" bIns="0" rIns="0">
            <a:spAutoFit/>
          </a:bodyPr>
          <a:lstStyle/>
          <a:p>
            <a:pPr algn="l" marL="0" indent="0" lvl="0">
              <a:lnSpc>
                <a:spcPts val="3600"/>
              </a:lnSpc>
              <a:spcBef>
                <a:spcPct val="0"/>
              </a:spcBef>
            </a:pPr>
            <a:r>
              <a:rPr lang="en-US" sz="3600" strike="noStrike" u="none">
                <a:solidFill>
                  <a:srgbClr val="FFFFFF"/>
                </a:solidFill>
                <a:latin typeface="Megapixel"/>
              </a:rPr>
              <a:t>@reallygreatsite</a:t>
            </a:r>
          </a:p>
        </p:txBody>
      </p:sp>
      <p:sp>
        <p:nvSpPr>
          <p:cNvPr name="Freeform 21" id="21"/>
          <p:cNvSpPr/>
          <p:nvPr/>
        </p:nvSpPr>
        <p:spPr>
          <a:xfrm flipH="false" flipV="false" rot="0">
            <a:off x="15885424" y="625518"/>
            <a:ext cx="1516193" cy="2100519"/>
          </a:xfrm>
          <a:custGeom>
            <a:avLst/>
            <a:gdLst/>
            <a:ahLst/>
            <a:cxnLst/>
            <a:rect r="r" b="b" t="t" l="l"/>
            <a:pathLst>
              <a:path h="2100519" w="1516193">
                <a:moveTo>
                  <a:pt x="0" y="0"/>
                </a:moveTo>
                <a:lnTo>
                  <a:pt x="1516193" y="0"/>
                </a:lnTo>
                <a:lnTo>
                  <a:pt x="1516193" y="2100519"/>
                </a:lnTo>
                <a:lnTo>
                  <a:pt x="0" y="2100519"/>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22" id="22"/>
          <p:cNvSpPr/>
          <p:nvPr/>
        </p:nvSpPr>
        <p:spPr>
          <a:xfrm flipH="false" flipV="false" rot="0">
            <a:off x="270604" y="7905750"/>
            <a:ext cx="1516193" cy="2100519"/>
          </a:xfrm>
          <a:custGeom>
            <a:avLst/>
            <a:gdLst/>
            <a:ahLst/>
            <a:cxnLst/>
            <a:rect r="r" b="b" t="t" l="l"/>
            <a:pathLst>
              <a:path h="2100519" w="1516193">
                <a:moveTo>
                  <a:pt x="0" y="0"/>
                </a:moveTo>
                <a:lnTo>
                  <a:pt x="1516192" y="0"/>
                </a:lnTo>
                <a:lnTo>
                  <a:pt x="1516192" y="2100519"/>
                </a:lnTo>
                <a:lnTo>
                  <a:pt x="0" y="2100519"/>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Tree>
  </p:cSld>
  <p:clrMapOvr>
    <a:masterClrMapping/>
  </p:clrMapOvr>
  <p:transition spd="slow">
    <p:push dir="l"/>
  </p:transition>
</p:sld>
</file>

<file path=ppt/slides/slide25.xml><?xml version="1.0" encoding="utf-8"?>
<p:sld xmlns:p="http://schemas.openxmlformats.org/presentationml/2006/main" xmlns:a="http://schemas.openxmlformats.org/drawingml/2006/main" xmlns:r="http://schemas.openxmlformats.org/officeDocument/2006/relationships">
  <p:cSld>
    <p:bg>
      <p:bgPr>
        <a:solidFill>
          <a:srgbClr val="233B8F"/>
        </a:solidFill>
      </p:bgPr>
    </p:bg>
    <p:spTree>
      <p:nvGrpSpPr>
        <p:cNvPr id="1" name=""/>
        <p:cNvGrpSpPr/>
        <p:nvPr/>
      </p:nvGrpSpPr>
      <p:grpSpPr>
        <a:xfrm>
          <a:off x="0" y="0"/>
          <a:ext cx="0" cy="0"/>
          <a:chOff x="0" y="0"/>
          <a:chExt cx="0" cy="0"/>
        </a:xfrm>
      </p:grpSpPr>
      <p:grpSp>
        <p:nvGrpSpPr>
          <p:cNvPr name="Group 2" id="2"/>
          <p:cNvGrpSpPr/>
          <p:nvPr/>
        </p:nvGrpSpPr>
        <p:grpSpPr>
          <a:xfrm rot="0">
            <a:off x="518311" y="1028700"/>
            <a:ext cx="17290456" cy="8306479"/>
            <a:chOff x="0" y="0"/>
            <a:chExt cx="4284409" cy="2058266"/>
          </a:xfrm>
        </p:grpSpPr>
        <p:sp>
          <p:nvSpPr>
            <p:cNvPr name="Freeform 3" id="3"/>
            <p:cNvSpPr/>
            <p:nvPr/>
          </p:nvSpPr>
          <p:spPr>
            <a:xfrm flipH="false" flipV="false" rot="0">
              <a:off x="0" y="0"/>
              <a:ext cx="4284409" cy="2058266"/>
            </a:xfrm>
            <a:custGeom>
              <a:avLst/>
              <a:gdLst/>
              <a:ahLst/>
              <a:cxnLst/>
              <a:rect r="r" b="b" t="t" l="l"/>
              <a:pathLst>
                <a:path h="2058266" w="4284409">
                  <a:moveTo>
                    <a:pt x="24179" y="0"/>
                  </a:moveTo>
                  <a:lnTo>
                    <a:pt x="4260230" y="0"/>
                  </a:lnTo>
                  <a:cubicBezTo>
                    <a:pt x="4273584" y="0"/>
                    <a:pt x="4284409" y="10825"/>
                    <a:pt x="4284409" y="24179"/>
                  </a:cubicBezTo>
                  <a:lnTo>
                    <a:pt x="4284409" y="2034087"/>
                  </a:lnTo>
                  <a:cubicBezTo>
                    <a:pt x="4284409" y="2040500"/>
                    <a:pt x="4281862" y="2046650"/>
                    <a:pt x="4277327" y="2051184"/>
                  </a:cubicBezTo>
                  <a:cubicBezTo>
                    <a:pt x="4272793" y="2055719"/>
                    <a:pt x="4266643" y="2058266"/>
                    <a:pt x="4260230" y="2058266"/>
                  </a:cubicBezTo>
                  <a:lnTo>
                    <a:pt x="24179" y="2058266"/>
                  </a:lnTo>
                  <a:cubicBezTo>
                    <a:pt x="10825" y="2058266"/>
                    <a:pt x="0" y="2047441"/>
                    <a:pt x="0" y="2034087"/>
                  </a:cubicBezTo>
                  <a:lnTo>
                    <a:pt x="0" y="24179"/>
                  </a:lnTo>
                  <a:cubicBezTo>
                    <a:pt x="0" y="17766"/>
                    <a:pt x="2547" y="11616"/>
                    <a:pt x="7082" y="7082"/>
                  </a:cubicBezTo>
                  <a:cubicBezTo>
                    <a:pt x="11616" y="2547"/>
                    <a:pt x="17766" y="0"/>
                    <a:pt x="24179" y="0"/>
                  </a:cubicBezTo>
                  <a:close/>
                </a:path>
              </a:pathLst>
            </a:custGeom>
            <a:solidFill>
              <a:srgbClr val="ED6B86"/>
            </a:solidFill>
            <a:ln w="123825" cap="rnd">
              <a:solidFill>
                <a:srgbClr val="FFFFFF"/>
              </a:solidFill>
              <a:prstDash val="solid"/>
              <a:round/>
            </a:ln>
          </p:spPr>
        </p:sp>
        <p:sp>
          <p:nvSpPr>
            <p:cNvPr name="TextBox 4" id="4"/>
            <p:cNvSpPr txBox="true"/>
            <p:nvPr/>
          </p:nvSpPr>
          <p:spPr>
            <a:xfrm>
              <a:off x="0" y="-47625"/>
              <a:ext cx="4284409" cy="2105891"/>
            </a:xfrm>
            <a:prstGeom prst="rect">
              <a:avLst/>
            </a:prstGeom>
          </p:spPr>
          <p:txBody>
            <a:bodyPr anchor="ctr" rtlCol="false" tIns="53995" lIns="53995" bIns="53995" rIns="53995"/>
            <a:lstStyle/>
            <a:p>
              <a:pPr algn="ctr">
                <a:lnSpc>
                  <a:spcPts val="3359"/>
                </a:lnSpc>
              </a:pPr>
            </a:p>
          </p:txBody>
        </p:sp>
      </p:grpSp>
      <p:sp>
        <p:nvSpPr>
          <p:cNvPr name="Freeform 5" id="5"/>
          <p:cNvSpPr/>
          <p:nvPr/>
        </p:nvSpPr>
        <p:spPr>
          <a:xfrm flipH="false" flipV="false" rot="0">
            <a:off x="-2603290" y="-384003"/>
            <a:ext cx="7896542" cy="10671003"/>
          </a:xfrm>
          <a:custGeom>
            <a:avLst/>
            <a:gdLst/>
            <a:ahLst/>
            <a:cxnLst/>
            <a:rect r="r" b="b" t="t" l="l"/>
            <a:pathLst>
              <a:path h="10671003" w="7896542">
                <a:moveTo>
                  <a:pt x="0" y="0"/>
                </a:moveTo>
                <a:lnTo>
                  <a:pt x="7896543" y="0"/>
                </a:lnTo>
                <a:lnTo>
                  <a:pt x="7896543" y="10671003"/>
                </a:lnTo>
                <a:lnTo>
                  <a:pt x="0" y="10671003"/>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6" id="6"/>
          <p:cNvSpPr/>
          <p:nvPr/>
        </p:nvSpPr>
        <p:spPr>
          <a:xfrm flipH="true" flipV="false" rot="0">
            <a:off x="12992090" y="-384003"/>
            <a:ext cx="7979371" cy="10863005"/>
          </a:xfrm>
          <a:custGeom>
            <a:avLst/>
            <a:gdLst/>
            <a:ahLst/>
            <a:cxnLst/>
            <a:rect r="r" b="b" t="t" l="l"/>
            <a:pathLst>
              <a:path h="10863005" w="7979371">
                <a:moveTo>
                  <a:pt x="7979371" y="0"/>
                </a:moveTo>
                <a:lnTo>
                  <a:pt x="0" y="0"/>
                </a:lnTo>
                <a:lnTo>
                  <a:pt x="0" y="10863005"/>
                </a:lnTo>
                <a:lnTo>
                  <a:pt x="7979371" y="10863005"/>
                </a:lnTo>
                <a:lnTo>
                  <a:pt x="7979371" y="0"/>
                </a:lnTo>
                <a:close/>
              </a:path>
            </a:pathLst>
          </a:custGeom>
          <a:blipFill>
            <a:blip r:embed="rId4">
              <a:extLst>
                <a:ext uri="{96DAC541-7B7A-43D3-8B79-37D633B846F1}">
                  <asvg:svgBlip xmlns:asvg="http://schemas.microsoft.com/office/drawing/2016/SVG/main" r:embed="rId5"/>
                </a:ext>
              </a:extLst>
            </a:blip>
            <a:stretch>
              <a:fillRect l="0" t="0" r="0" b="0"/>
            </a:stretch>
          </a:blipFill>
        </p:spPr>
      </p:sp>
      <p:grpSp>
        <p:nvGrpSpPr>
          <p:cNvPr name="Group 7" id="7"/>
          <p:cNvGrpSpPr/>
          <p:nvPr/>
        </p:nvGrpSpPr>
        <p:grpSpPr>
          <a:xfrm rot="0">
            <a:off x="3729073" y="4200208"/>
            <a:ext cx="10829854" cy="1886584"/>
            <a:chOff x="0" y="0"/>
            <a:chExt cx="14439805" cy="2515446"/>
          </a:xfrm>
        </p:grpSpPr>
        <p:sp>
          <p:nvSpPr>
            <p:cNvPr name="TextBox 8" id="8"/>
            <p:cNvSpPr txBox="true"/>
            <p:nvPr/>
          </p:nvSpPr>
          <p:spPr>
            <a:xfrm rot="0">
              <a:off x="0" y="171450"/>
              <a:ext cx="14439805" cy="1612476"/>
            </a:xfrm>
            <a:prstGeom prst="rect">
              <a:avLst/>
            </a:prstGeom>
          </p:spPr>
          <p:txBody>
            <a:bodyPr anchor="t" rtlCol="false" tIns="0" lIns="0" bIns="0" rIns="0">
              <a:spAutoFit/>
            </a:bodyPr>
            <a:lstStyle/>
            <a:p>
              <a:pPr algn="ctr" marL="0" indent="0" lvl="0">
                <a:lnSpc>
                  <a:spcPts val="8799"/>
                </a:lnSpc>
                <a:spcBef>
                  <a:spcPct val="0"/>
                </a:spcBef>
              </a:pPr>
              <a:r>
                <a:rPr lang="en-US" sz="8799" strike="noStrike" u="none">
                  <a:solidFill>
                    <a:srgbClr val="3893E6"/>
                  </a:solidFill>
                  <a:latin typeface="Genty"/>
                </a:rPr>
                <a:t>Thank you!</a:t>
              </a:r>
            </a:p>
          </p:txBody>
        </p:sp>
        <p:sp>
          <p:nvSpPr>
            <p:cNvPr name="TextBox 9" id="9"/>
            <p:cNvSpPr txBox="true"/>
            <p:nvPr/>
          </p:nvSpPr>
          <p:spPr>
            <a:xfrm rot="0">
              <a:off x="2632993" y="1707726"/>
              <a:ext cx="9173818" cy="807720"/>
            </a:xfrm>
            <a:prstGeom prst="rect">
              <a:avLst/>
            </a:prstGeom>
          </p:spPr>
          <p:txBody>
            <a:bodyPr anchor="t" rtlCol="false" tIns="0" lIns="0" bIns="0" rIns="0">
              <a:spAutoFit/>
            </a:bodyPr>
            <a:lstStyle/>
            <a:p>
              <a:pPr algn="ctr" marL="0" indent="0" lvl="0">
                <a:lnSpc>
                  <a:spcPts val="3600"/>
                </a:lnSpc>
                <a:spcBef>
                  <a:spcPct val="0"/>
                </a:spcBef>
              </a:pPr>
              <a:r>
                <a:rPr lang="en-US" sz="3600" strike="noStrike" u="none">
                  <a:solidFill>
                    <a:srgbClr val="FFFFFF"/>
                  </a:solidFill>
                  <a:latin typeface="Megapixel"/>
                </a:rPr>
                <a:t>Write a closing statement or call-to-action here.</a:t>
              </a:r>
            </a:p>
          </p:txBody>
        </p:sp>
      </p:grpSp>
    </p:spTree>
  </p:cSld>
  <p:clrMapOvr>
    <a:masterClrMapping/>
  </p:clrMapOvr>
  <p:transition spd="slow">
    <p:push dir="l"/>
  </p:transition>
</p:sld>
</file>

<file path=ppt/slides/slide26.xml><?xml version="1.0" encoding="utf-8"?>
<p:sld xmlns:p="http://schemas.openxmlformats.org/presentationml/2006/main" xmlns:a="http://schemas.openxmlformats.org/drawingml/2006/main" xmlns:r="http://schemas.openxmlformats.org/officeDocument/2006/relationships">
  <p:cSld>
    <p:bg>
      <p:bgPr>
        <a:solidFill>
          <a:srgbClr val="233B8F"/>
        </a:solidFill>
      </p:bgPr>
    </p:bg>
    <p:spTree>
      <p:nvGrpSpPr>
        <p:cNvPr id="1" name=""/>
        <p:cNvGrpSpPr/>
        <p:nvPr/>
      </p:nvGrpSpPr>
      <p:grpSpPr>
        <a:xfrm>
          <a:off x="0" y="0"/>
          <a:ext cx="0" cy="0"/>
          <a:chOff x="0" y="0"/>
          <a:chExt cx="0" cy="0"/>
        </a:xfrm>
      </p:grpSpPr>
      <p:grpSp>
        <p:nvGrpSpPr>
          <p:cNvPr name="Group 2" id="2"/>
          <p:cNvGrpSpPr/>
          <p:nvPr/>
        </p:nvGrpSpPr>
        <p:grpSpPr>
          <a:xfrm rot="0">
            <a:off x="518311" y="1028700"/>
            <a:ext cx="17290456" cy="8306479"/>
            <a:chOff x="0" y="0"/>
            <a:chExt cx="4284409" cy="2058266"/>
          </a:xfrm>
        </p:grpSpPr>
        <p:sp>
          <p:nvSpPr>
            <p:cNvPr name="Freeform 3" id="3"/>
            <p:cNvSpPr/>
            <p:nvPr/>
          </p:nvSpPr>
          <p:spPr>
            <a:xfrm flipH="false" flipV="false" rot="0">
              <a:off x="0" y="0"/>
              <a:ext cx="4284409" cy="2058266"/>
            </a:xfrm>
            <a:custGeom>
              <a:avLst/>
              <a:gdLst/>
              <a:ahLst/>
              <a:cxnLst/>
              <a:rect r="r" b="b" t="t" l="l"/>
              <a:pathLst>
                <a:path h="2058266" w="4284409">
                  <a:moveTo>
                    <a:pt x="24179" y="0"/>
                  </a:moveTo>
                  <a:lnTo>
                    <a:pt x="4260230" y="0"/>
                  </a:lnTo>
                  <a:cubicBezTo>
                    <a:pt x="4273584" y="0"/>
                    <a:pt x="4284409" y="10825"/>
                    <a:pt x="4284409" y="24179"/>
                  </a:cubicBezTo>
                  <a:lnTo>
                    <a:pt x="4284409" y="2034087"/>
                  </a:lnTo>
                  <a:cubicBezTo>
                    <a:pt x="4284409" y="2040500"/>
                    <a:pt x="4281862" y="2046650"/>
                    <a:pt x="4277327" y="2051184"/>
                  </a:cubicBezTo>
                  <a:cubicBezTo>
                    <a:pt x="4272793" y="2055719"/>
                    <a:pt x="4266643" y="2058266"/>
                    <a:pt x="4260230" y="2058266"/>
                  </a:cubicBezTo>
                  <a:lnTo>
                    <a:pt x="24179" y="2058266"/>
                  </a:lnTo>
                  <a:cubicBezTo>
                    <a:pt x="10825" y="2058266"/>
                    <a:pt x="0" y="2047441"/>
                    <a:pt x="0" y="2034087"/>
                  </a:cubicBezTo>
                  <a:lnTo>
                    <a:pt x="0" y="24179"/>
                  </a:lnTo>
                  <a:cubicBezTo>
                    <a:pt x="0" y="17766"/>
                    <a:pt x="2547" y="11616"/>
                    <a:pt x="7082" y="7082"/>
                  </a:cubicBezTo>
                  <a:cubicBezTo>
                    <a:pt x="11616" y="2547"/>
                    <a:pt x="17766" y="0"/>
                    <a:pt x="24179" y="0"/>
                  </a:cubicBezTo>
                  <a:close/>
                </a:path>
              </a:pathLst>
            </a:custGeom>
            <a:solidFill>
              <a:srgbClr val="ED6B86"/>
            </a:solidFill>
            <a:ln w="123825" cap="rnd">
              <a:solidFill>
                <a:srgbClr val="FFFFFF"/>
              </a:solidFill>
              <a:prstDash val="solid"/>
              <a:round/>
            </a:ln>
          </p:spPr>
        </p:sp>
        <p:sp>
          <p:nvSpPr>
            <p:cNvPr name="TextBox 4" id="4"/>
            <p:cNvSpPr txBox="true"/>
            <p:nvPr/>
          </p:nvSpPr>
          <p:spPr>
            <a:xfrm>
              <a:off x="0" y="-47625"/>
              <a:ext cx="4284409" cy="2105891"/>
            </a:xfrm>
            <a:prstGeom prst="rect">
              <a:avLst/>
            </a:prstGeom>
          </p:spPr>
          <p:txBody>
            <a:bodyPr anchor="ctr" rtlCol="false" tIns="53995" lIns="53995" bIns="53995" rIns="53995"/>
            <a:lstStyle/>
            <a:p>
              <a:pPr algn="ctr">
                <a:lnSpc>
                  <a:spcPts val="3359"/>
                </a:lnSpc>
              </a:pPr>
            </a:p>
          </p:txBody>
        </p:sp>
      </p:grpSp>
      <p:sp>
        <p:nvSpPr>
          <p:cNvPr name="Freeform 5" id="5"/>
          <p:cNvSpPr/>
          <p:nvPr/>
        </p:nvSpPr>
        <p:spPr>
          <a:xfrm flipH="false" flipV="false" rot="-5400000">
            <a:off x="1716217" y="1012354"/>
            <a:ext cx="8383359" cy="8262293"/>
          </a:xfrm>
          <a:custGeom>
            <a:avLst/>
            <a:gdLst/>
            <a:ahLst/>
            <a:cxnLst/>
            <a:rect r="r" b="b" t="t" l="l"/>
            <a:pathLst>
              <a:path h="8262293" w="8383359">
                <a:moveTo>
                  <a:pt x="0" y="0"/>
                </a:moveTo>
                <a:lnTo>
                  <a:pt x="8383359" y="0"/>
                </a:lnTo>
                <a:lnTo>
                  <a:pt x="8383359" y="8262292"/>
                </a:lnTo>
                <a:lnTo>
                  <a:pt x="0" y="8262292"/>
                </a:lnTo>
                <a:lnTo>
                  <a:pt x="0" y="0"/>
                </a:lnTo>
                <a:close/>
              </a:path>
            </a:pathLst>
          </a:custGeom>
          <a:blipFill>
            <a:blip r:embed="rId2">
              <a:alphaModFix amt="58000"/>
            </a:blip>
            <a:stretch>
              <a:fillRect l="-21760" t="0" r="-15599" b="0"/>
            </a:stretch>
          </a:blipFill>
        </p:spPr>
      </p:sp>
      <p:grpSp>
        <p:nvGrpSpPr>
          <p:cNvPr name="Group 6" id="6"/>
          <p:cNvGrpSpPr/>
          <p:nvPr/>
        </p:nvGrpSpPr>
        <p:grpSpPr>
          <a:xfrm rot="0">
            <a:off x="518311" y="1028700"/>
            <a:ext cx="7888853" cy="8306479"/>
            <a:chOff x="0" y="0"/>
            <a:chExt cx="1954782" cy="2058266"/>
          </a:xfrm>
        </p:grpSpPr>
        <p:sp>
          <p:nvSpPr>
            <p:cNvPr name="Freeform 7" id="7"/>
            <p:cNvSpPr/>
            <p:nvPr/>
          </p:nvSpPr>
          <p:spPr>
            <a:xfrm flipH="false" flipV="false" rot="0">
              <a:off x="0" y="0"/>
              <a:ext cx="1954782" cy="2058266"/>
            </a:xfrm>
            <a:custGeom>
              <a:avLst/>
              <a:gdLst/>
              <a:ahLst/>
              <a:cxnLst/>
              <a:rect r="r" b="b" t="t" l="l"/>
              <a:pathLst>
                <a:path h="2058266" w="1954782">
                  <a:moveTo>
                    <a:pt x="52994" y="0"/>
                  </a:moveTo>
                  <a:lnTo>
                    <a:pt x="1901788" y="0"/>
                  </a:lnTo>
                  <a:cubicBezTo>
                    <a:pt x="1915843" y="0"/>
                    <a:pt x="1929322" y="5583"/>
                    <a:pt x="1939261" y="15522"/>
                  </a:cubicBezTo>
                  <a:cubicBezTo>
                    <a:pt x="1949199" y="25460"/>
                    <a:pt x="1954782" y="38939"/>
                    <a:pt x="1954782" y="52994"/>
                  </a:cubicBezTo>
                  <a:lnTo>
                    <a:pt x="1954782" y="2005272"/>
                  </a:lnTo>
                  <a:cubicBezTo>
                    <a:pt x="1954782" y="2019327"/>
                    <a:pt x="1949199" y="2032806"/>
                    <a:pt x="1939261" y="2042744"/>
                  </a:cubicBezTo>
                  <a:cubicBezTo>
                    <a:pt x="1929322" y="2052683"/>
                    <a:pt x="1915843" y="2058266"/>
                    <a:pt x="1901788" y="2058266"/>
                  </a:cubicBezTo>
                  <a:lnTo>
                    <a:pt x="52994" y="2058266"/>
                  </a:lnTo>
                  <a:cubicBezTo>
                    <a:pt x="23726" y="2058266"/>
                    <a:pt x="0" y="2034540"/>
                    <a:pt x="0" y="2005272"/>
                  </a:cubicBezTo>
                  <a:lnTo>
                    <a:pt x="0" y="52994"/>
                  </a:lnTo>
                  <a:cubicBezTo>
                    <a:pt x="0" y="38939"/>
                    <a:pt x="5583" y="25460"/>
                    <a:pt x="15522" y="15522"/>
                  </a:cubicBezTo>
                  <a:cubicBezTo>
                    <a:pt x="25460" y="5583"/>
                    <a:pt x="38939" y="0"/>
                    <a:pt x="52994" y="0"/>
                  </a:cubicBezTo>
                  <a:close/>
                </a:path>
              </a:pathLst>
            </a:custGeom>
            <a:solidFill>
              <a:srgbClr val="ED6B86"/>
            </a:solidFill>
            <a:ln w="123825" cap="rnd">
              <a:solidFill>
                <a:srgbClr val="FFFFFF"/>
              </a:solidFill>
              <a:prstDash val="solid"/>
              <a:round/>
            </a:ln>
          </p:spPr>
        </p:sp>
        <p:sp>
          <p:nvSpPr>
            <p:cNvPr name="TextBox 8" id="8"/>
            <p:cNvSpPr txBox="true"/>
            <p:nvPr/>
          </p:nvSpPr>
          <p:spPr>
            <a:xfrm>
              <a:off x="0" y="-47625"/>
              <a:ext cx="1954782" cy="2105891"/>
            </a:xfrm>
            <a:prstGeom prst="rect">
              <a:avLst/>
            </a:prstGeom>
          </p:spPr>
          <p:txBody>
            <a:bodyPr anchor="ctr" rtlCol="false" tIns="53995" lIns="53995" bIns="53995" rIns="53995"/>
            <a:lstStyle/>
            <a:p>
              <a:pPr algn="ctr">
                <a:lnSpc>
                  <a:spcPts val="3359"/>
                </a:lnSpc>
              </a:pPr>
            </a:p>
          </p:txBody>
        </p:sp>
      </p:grpSp>
      <p:sp>
        <p:nvSpPr>
          <p:cNvPr name="Freeform 9" id="9"/>
          <p:cNvSpPr/>
          <p:nvPr/>
        </p:nvSpPr>
        <p:spPr>
          <a:xfrm flipH="false" flipV="false" rot="0">
            <a:off x="8852690" y="1479306"/>
            <a:ext cx="1043140" cy="1420117"/>
          </a:xfrm>
          <a:custGeom>
            <a:avLst/>
            <a:gdLst/>
            <a:ahLst/>
            <a:cxnLst/>
            <a:rect r="r" b="b" t="t" l="l"/>
            <a:pathLst>
              <a:path h="1420117" w="1043140">
                <a:moveTo>
                  <a:pt x="0" y="0"/>
                </a:moveTo>
                <a:lnTo>
                  <a:pt x="1043140" y="0"/>
                </a:lnTo>
                <a:lnTo>
                  <a:pt x="1043140" y="1420117"/>
                </a:lnTo>
                <a:lnTo>
                  <a:pt x="0" y="1420117"/>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10" id="10"/>
          <p:cNvSpPr/>
          <p:nvPr/>
        </p:nvSpPr>
        <p:spPr>
          <a:xfrm flipH="false" flipV="false" rot="0">
            <a:off x="10039043" y="1479306"/>
            <a:ext cx="1050886" cy="1420117"/>
          </a:xfrm>
          <a:custGeom>
            <a:avLst/>
            <a:gdLst/>
            <a:ahLst/>
            <a:cxnLst/>
            <a:rect r="r" b="b" t="t" l="l"/>
            <a:pathLst>
              <a:path h="1420117" w="1050886">
                <a:moveTo>
                  <a:pt x="0" y="0"/>
                </a:moveTo>
                <a:lnTo>
                  <a:pt x="1050886" y="0"/>
                </a:lnTo>
                <a:lnTo>
                  <a:pt x="1050886" y="1420117"/>
                </a:lnTo>
                <a:lnTo>
                  <a:pt x="0" y="1420117"/>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1" id="11"/>
          <p:cNvSpPr/>
          <p:nvPr/>
        </p:nvSpPr>
        <p:spPr>
          <a:xfrm flipH="false" flipV="false" rot="0">
            <a:off x="11232804" y="1479306"/>
            <a:ext cx="1383968" cy="1420117"/>
          </a:xfrm>
          <a:custGeom>
            <a:avLst/>
            <a:gdLst/>
            <a:ahLst/>
            <a:cxnLst/>
            <a:rect r="r" b="b" t="t" l="l"/>
            <a:pathLst>
              <a:path h="1420117" w="1383968">
                <a:moveTo>
                  <a:pt x="0" y="0"/>
                </a:moveTo>
                <a:lnTo>
                  <a:pt x="1383968" y="0"/>
                </a:lnTo>
                <a:lnTo>
                  <a:pt x="1383968" y="1420117"/>
                </a:lnTo>
                <a:lnTo>
                  <a:pt x="0" y="142011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2" id="12"/>
          <p:cNvSpPr/>
          <p:nvPr/>
        </p:nvSpPr>
        <p:spPr>
          <a:xfrm flipH="false" flipV="false" rot="0">
            <a:off x="12759647" y="1534689"/>
            <a:ext cx="945389" cy="1364734"/>
          </a:xfrm>
          <a:custGeom>
            <a:avLst/>
            <a:gdLst/>
            <a:ahLst/>
            <a:cxnLst/>
            <a:rect r="r" b="b" t="t" l="l"/>
            <a:pathLst>
              <a:path h="1364734" w="945389">
                <a:moveTo>
                  <a:pt x="0" y="0"/>
                </a:moveTo>
                <a:lnTo>
                  <a:pt x="945389" y="0"/>
                </a:lnTo>
                <a:lnTo>
                  <a:pt x="945389" y="1364734"/>
                </a:lnTo>
                <a:lnTo>
                  <a:pt x="0" y="1364734"/>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3" id="13"/>
          <p:cNvSpPr/>
          <p:nvPr/>
        </p:nvSpPr>
        <p:spPr>
          <a:xfrm flipH="false" flipV="false" rot="5400000">
            <a:off x="13490300" y="1836918"/>
            <a:ext cx="1420117" cy="704894"/>
          </a:xfrm>
          <a:custGeom>
            <a:avLst/>
            <a:gdLst/>
            <a:ahLst/>
            <a:cxnLst/>
            <a:rect r="r" b="b" t="t" l="l"/>
            <a:pathLst>
              <a:path h="704894" w="1420117">
                <a:moveTo>
                  <a:pt x="0" y="0"/>
                </a:moveTo>
                <a:lnTo>
                  <a:pt x="1420116" y="0"/>
                </a:lnTo>
                <a:lnTo>
                  <a:pt x="1420116" y="704894"/>
                </a:lnTo>
                <a:lnTo>
                  <a:pt x="0" y="704894"/>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Freeform 14" id="14"/>
          <p:cNvSpPr/>
          <p:nvPr/>
        </p:nvSpPr>
        <p:spPr>
          <a:xfrm flipH="false" flipV="false" rot="0">
            <a:off x="14695680" y="1534689"/>
            <a:ext cx="851098" cy="1364734"/>
          </a:xfrm>
          <a:custGeom>
            <a:avLst/>
            <a:gdLst/>
            <a:ahLst/>
            <a:cxnLst/>
            <a:rect r="r" b="b" t="t" l="l"/>
            <a:pathLst>
              <a:path h="1364734" w="851098">
                <a:moveTo>
                  <a:pt x="0" y="0"/>
                </a:moveTo>
                <a:lnTo>
                  <a:pt x="851098" y="0"/>
                </a:lnTo>
                <a:lnTo>
                  <a:pt x="851098" y="1364734"/>
                </a:lnTo>
                <a:lnTo>
                  <a:pt x="0" y="1364734"/>
                </a:lnTo>
                <a:lnTo>
                  <a:pt x="0" y="0"/>
                </a:lnTo>
                <a:close/>
              </a:path>
            </a:pathLst>
          </a:custGeom>
          <a:blipFill>
            <a:blip r:embed="rId13">
              <a:extLst>
                <a:ext uri="{96DAC541-7B7A-43D3-8B79-37D633B846F1}">
                  <asvg:svgBlip xmlns:asvg="http://schemas.microsoft.com/office/drawing/2016/SVG/main" r:embed="rId14"/>
                </a:ext>
              </a:extLst>
            </a:blip>
            <a:stretch>
              <a:fillRect l="0" t="0" r="0" b="0"/>
            </a:stretch>
          </a:blipFill>
        </p:spPr>
      </p:sp>
      <p:sp>
        <p:nvSpPr>
          <p:cNvPr name="Freeform 15" id="15"/>
          <p:cNvSpPr/>
          <p:nvPr/>
        </p:nvSpPr>
        <p:spPr>
          <a:xfrm flipH="false" flipV="false" rot="0">
            <a:off x="15270382" y="1114341"/>
            <a:ext cx="2258820" cy="2205430"/>
          </a:xfrm>
          <a:custGeom>
            <a:avLst/>
            <a:gdLst/>
            <a:ahLst/>
            <a:cxnLst/>
            <a:rect r="r" b="b" t="t" l="l"/>
            <a:pathLst>
              <a:path h="2205430" w="2258820">
                <a:moveTo>
                  <a:pt x="0" y="0"/>
                </a:moveTo>
                <a:lnTo>
                  <a:pt x="2258820" y="0"/>
                </a:lnTo>
                <a:lnTo>
                  <a:pt x="2258820" y="2205430"/>
                </a:lnTo>
                <a:lnTo>
                  <a:pt x="0" y="2205430"/>
                </a:lnTo>
                <a:lnTo>
                  <a:pt x="0" y="0"/>
                </a:lnTo>
                <a:close/>
              </a:path>
            </a:pathLst>
          </a:custGeom>
          <a:blipFill>
            <a:blip r:embed="rId15">
              <a:extLst>
                <a:ext uri="{96DAC541-7B7A-43D3-8B79-37D633B846F1}">
                  <asvg:svgBlip xmlns:asvg="http://schemas.microsoft.com/office/drawing/2016/SVG/main" r:embed="rId16"/>
                </a:ext>
              </a:extLst>
            </a:blip>
            <a:stretch>
              <a:fillRect l="0" t="0" r="0" b="0"/>
            </a:stretch>
          </a:blipFill>
        </p:spPr>
      </p:sp>
      <p:sp>
        <p:nvSpPr>
          <p:cNvPr name="Freeform 16" id="16"/>
          <p:cNvSpPr/>
          <p:nvPr/>
        </p:nvSpPr>
        <p:spPr>
          <a:xfrm flipH="false" flipV="false" rot="0">
            <a:off x="8825903" y="3167766"/>
            <a:ext cx="1069927" cy="1603433"/>
          </a:xfrm>
          <a:custGeom>
            <a:avLst/>
            <a:gdLst/>
            <a:ahLst/>
            <a:cxnLst/>
            <a:rect r="r" b="b" t="t" l="l"/>
            <a:pathLst>
              <a:path h="1603433" w="1069927">
                <a:moveTo>
                  <a:pt x="0" y="0"/>
                </a:moveTo>
                <a:lnTo>
                  <a:pt x="1069927" y="0"/>
                </a:lnTo>
                <a:lnTo>
                  <a:pt x="1069927" y="1603433"/>
                </a:lnTo>
                <a:lnTo>
                  <a:pt x="0" y="1603433"/>
                </a:lnTo>
                <a:lnTo>
                  <a:pt x="0" y="0"/>
                </a:lnTo>
                <a:close/>
              </a:path>
            </a:pathLst>
          </a:custGeom>
          <a:blipFill>
            <a:blip r:embed="rId17">
              <a:extLst>
                <a:ext uri="{96DAC541-7B7A-43D3-8B79-37D633B846F1}">
                  <asvg:svgBlip xmlns:asvg="http://schemas.microsoft.com/office/drawing/2016/SVG/main" r:embed="rId18"/>
                </a:ext>
              </a:extLst>
            </a:blip>
            <a:stretch>
              <a:fillRect l="0" t="0" r="0" b="0"/>
            </a:stretch>
          </a:blipFill>
        </p:spPr>
      </p:sp>
      <p:sp>
        <p:nvSpPr>
          <p:cNvPr name="Freeform 17" id="17"/>
          <p:cNvSpPr/>
          <p:nvPr/>
        </p:nvSpPr>
        <p:spPr>
          <a:xfrm flipH="false" flipV="false" rot="0">
            <a:off x="10100190" y="3167766"/>
            <a:ext cx="1069927" cy="1603433"/>
          </a:xfrm>
          <a:custGeom>
            <a:avLst/>
            <a:gdLst/>
            <a:ahLst/>
            <a:cxnLst/>
            <a:rect r="r" b="b" t="t" l="l"/>
            <a:pathLst>
              <a:path h="1603433" w="1069927">
                <a:moveTo>
                  <a:pt x="0" y="0"/>
                </a:moveTo>
                <a:lnTo>
                  <a:pt x="1069927" y="0"/>
                </a:lnTo>
                <a:lnTo>
                  <a:pt x="1069927" y="1603433"/>
                </a:lnTo>
                <a:lnTo>
                  <a:pt x="0" y="1603433"/>
                </a:lnTo>
                <a:lnTo>
                  <a:pt x="0" y="0"/>
                </a:lnTo>
                <a:close/>
              </a:path>
            </a:pathLst>
          </a:custGeom>
          <a:blipFill>
            <a:blip r:embed="rId19">
              <a:extLst>
                <a:ext uri="{96DAC541-7B7A-43D3-8B79-37D633B846F1}">
                  <asvg:svgBlip xmlns:asvg="http://schemas.microsoft.com/office/drawing/2016/SVG/main" r:embed="rId20"/>
                </a:ext>
              </a:extLst>
            </a:blip>
            <a:stretch>
              <a:fillRect l="0" t="0" r="0" b="0"/>
            </a:stretch>
          </a:blipFill>
        </p:spPr>
      </p:sp>
      <p:sp>
        <p:nvSpPr>
          <p:cNvPr name="Freeform 18" id="18"/>
          <p:cNvSpPr/>
          <p:nvPr/>
        </p:nvSpPr>
        <p:spPr>
          <a:xfrm flipH="false" flipV="false" rot="0">
            <a:off x="11370142" y="3167766"/>
            <a:ext cx="1072842" cy="1603433"/>
          </a:xfrm>
          <a:custGeom>
            <a:avLst/>
            <a:gdLst/>
            <a:ahLst/>
            <a:cxnLst/>
            <a:rect r="r" b="b" t="t" l="l"/>
            <a:pathLst>
              <a:path h="1603433" w="1072842">
                <a:moveTo>
                  <a:pt x="0" y="0"/>
                </a:moveTo>
                <a:lnTo>
                  <a:pt x="1072843" y="0"/>
                </a:lnTo>
                <a:lnTo>
                  <a:pt x="1072843" y="1603433"/>
                </a:lnTo>
                <a:lnTo>
                  <a:pt x="0" y="1603433"/>
                </a:lnTo>
                <a:lnTo>
                  <a:pt x="0" y="0"/>
                </a:lnTo>
                <a:close/>
              </a:path>
            </a:pathLst>
          </a:custGeom>
          <a:blipFill>
            <a:blip r:embed="rId21">
              <a:extLst>
                <a:ext uri="{96DAC541-7B7A-43D3-8B79-37D633B846F1}">
                  <asvg:svgBlip xmlns:asvg="http://schemas.microsoft.com/office/drawing/2016/SVG/main" r:embed="rId22"/>
                </a:ext>
              </a:extLst>
            </a:blip>
            <a:stretch>
              <a:fillRect l="0" t="0" r="0" b="0"/>
            </a:stretch>
          </a:blipFill>
        </p:spPr>
      </p:sp>
      <p:sp>
        <p:nvSpPr>
          <p:cNvPr name="Freeform 19" id="19"/>
          <p:cNvSpPr/>
          <p:nvPr/>
        </p:nvSpPr>
        <p:spPr>
          <a:xfrm flipH="false" flipV="false" rot="0">
            <a:off x="12500135" y="3167766"/>
            <a:ext cx="2099734" cy="1603433"/>
          </a:xfrm>
          <a:custGeom>
            <a:avLst/>
            <a:gdLst/>
            <a:ahLst/>
            <a:cxnLst/>
            <a:rect r="r" b="b" t="t" l="l"/>
            <a:pathLst>
              <a:path h="1603433" w="2099734">
                <a:moveTo>
                  <a:pt x="0" y="0"/>
                </a:moveTo>
                <a:lnTo>
                  <a:pt x="2099734" y="0"/>
                </a:lnTo>
                <a:lnTo>
                  <a:pt x="2099734" y="1603433"/>
                </a:lnTo>
                <a:lnTo>
                  <a:pt x="0" y="1603433"/>
                </a:lnTo>
                <a:lnTo>
                  <a:pt x="0" y="0"/>
                </a:lnTo>
                <a:close/>
              </a:path>
            </a:pathLst>
          </a:custGeom>
          <a:blipFill>
            <a:blip r:embed="rId23">
              <a:extLst>
                <a:ext uri="{96DAC541-7B7A-43D3-8B79-37D633B846F1}">
                  <asvg:svgBlip xmlns:asvg="http://schemas.microsoft.com/office/drawing/2016/SVG/main" r:embed="rId24"/>
                </a:ext>
              </a:extLst>
            </a:blip>
            <a:stretch>
              <a:fillRect l="0" t="0" r="0" b="0"/>
            </a:stretch>
          </a:blipFill>
        </p:spPr>
      </p:sp>
      <p:sp>
        <p:nvSpPr>
          <p:cNvPr name="Freeform 20" id="20"/>
          <p:cNvSpPr/>
          <p:nvPr/>
        </p:nvSpPr>
        <p:spPr>
          <a:xfrm flipH="false" flipV="false" rot="0">
            <a:off x="14657019" y="3167766"/>
            <a:ext cx="1183625" cy="1603433"/>
          </a:xfrm>
          <a:custGeom>
            <a:avLst/>
            <a:gdLst/>
            <a:ahLst/>
            <a:cxnLst/>
            <a:rect r="r" b="b" t="t" l="l"/>
            <a:pathLst>
              <a:path h="1603433" w="1183625">
                <a:moveTo>
                  <a:pt x="0" y="0"/>
                </a:moveTo>
                <a:lnTo>
                  <a:pt x="1183625" y="0"/>
                </a:lnTo>
                <a:lnTo>
                  <a:pt x="1183625" y="1603433"/>
                </a:lnTo>
                <a:lnTo>
                  <a:pt x="0" y="1603433"/>
                </a:lnTo>
                <a:lnTo>
                  <a:pt x="0" y="0"/>
                </a:lnTo>
                <a:close/>
              </a:path>
            </a:pathLst>
          </a:custGeom>
          <a:blipFill>
            <a:blip r:embed="rId25">
              <a:extLst>
                <a:ext uri="{96DAC541-7B7A-43D3-8B79-37D633B846F1}">
                  <asvg:svgBlip xmlns:asvg="http://schemas.microsoft.com/office/drawing/2016/SVG/main" r:embed="rId26"/>
                </a:ext>
              </a:extLst>
            </a:blip>
            <a:stretch>
              <a:fillRect l="0" t="0" r="0" b="0"/>
            </a:stretch>
          </a:blipFill>
        </p:spPr>
      </p:sp>
      <p:sp>
        <p:nvSpPr>
          <p:cNvPr name="Freeform 21" id="21"/>
          <p:cNvSpPr/>
          <p:nvPr/>
        </p:nvSpPr>
        <p:spPr>
          <a:xfrm flipH="false" flipV="false" rot="0">
            <a:off x="15840644" y="3167766"/>
            <a:ext cx="1736000" cy="1603433"/>
          </a:xfrm>
          <a:custGeom>
            <a:avLst/>
            <a:gdLst/>
            <a:ahLst/>
            <a:cxnLst/>
            <a:rect r="r" b="b" t="t" l="l"/>
            <a:pathLst>
              <a:path h="1603433" w="1736000">
                <a:moveTo>
                  <a:pt x="0" y="0"/>
                </a:moveTo>
                <a:lnTo>
                  <a:pt x="1736000" y="0"/>
                </a:lnTo>
                <a:lnTo>
                  <a:pt x="1736000" y="1603433"/>
                </a:lnTo>
                <a:lnTo>
                  <a:pt x="0" y="1603433"/>
                </a:lnTo>
                <a:lnTo>
                  <a:pt x="0" y="0"/>
                </a:lnTo>
                <a:close/>
              </a:path>
            </a:pathLst>
          </a:custGeom>
          <a:blipFill>
            <a:blip r:embed="rId27">
              <a:extLst>
                <a:ext uri="{96DAC541-7B7A-43D3-8B79-37D633B846F1}">
                  <asvg:svgBlip xmlns:asvg="http://schemas.microsoft.com/office/drawing/2016/SVG/main" r:embed="rId28"/>
                </a:ext>
              </a:extLst>
            </a:blip>
            <a:stretch>
              <a:fillRect l="0" t="0" r="0" b="0"/>
            </a:stretch>
          </a:blipFill>
        </p:spPr>
      </p:sp>
      <p:sp>
        <p:nvSpPr>
          <p:cNvPr name="Freeform 22" id="22"/>
          <p:cNvSpPr/>
          <p:nvPr/>
        </p:nvSpPr>
        <p:spPr>
          <a:xfrm flipH="false" flipV="false" rot="0">
            <a:off x="8718153" y="5037899"/>
            <a:ext cx="1285428" cy="1290119"/>
          </a:xfrm>
          <a:custGeom>
            <a:avLst/>
            <a:gdLst/>
            <a:ahLst/>
            <a:cxnLst/>
            <a:rect r="r" b="b" t="t" l="l"/>
            <a:pathLst>
              <a:path h="1290119" w="1285428">
                <a:moveTo>
                  <a:pt x="0" y="0"/>
                </a:moveTo>
                <a:lnTo>
                  <a:pt x="1285427" y="0"/>
                </a:lnTo>
                <a:lnTo>
                  <a:pt x="1285427" y="1290119"/>
                </a:lnTo>
                <a:lnTo>
                  <a:pt x="0" y="1290119"/>
                </a:lnTo>
                <a:lnTo>
                  <a:pt x="0" y="0"/>
                </a:lnTo>
                <a:close/>
              </a:path>
            </a:pathLst>
          </a:custGeom>
          <a:blipFill>
            <a:blip r:embed="rId29">
              <a:extLst>
                <a:ext uri="{96DAC541-7B7A-43D3-8B79-37D633B846F1}">
                  <asvg:svgBlip xmlns:asvg="http://schemas.microsoft.com/office/drawing/2016/SVG/main" r:embed="rId30"/>
                </a:ext>
              </a:extLst>
            </a:blip>
            <a:stretch>
              <a:fillRect l="0" t="0" r="0" b="0"/>
            </a:stretch>
          </a:blipFill>
        </p:spPr>
      </p:sp>
      <p:sp>
        <p:nvSpPr>
          <p:cNvPr name="Freeform 23" id="23"/>
          <p:cNvSpPr/>
          <p:nvPr/>
        </p:nvSpPr>
        <p:spPr>
          <a:xfrm flipH="false" flipV="false" rot="0">
            <a:off x="10100190" y="4893053"/>
            <a:ext cx="2071472" cy="1434965"/>
          </a:xfrm>
          <a:custGeom>
            <a:avLst/>
            <a:gdLst/>
            <a:ahLst/>
            <a:cxnLst/>
            <a:rect r="r" b="b" t="t" l="l"/>
            <a:pathLst>
              <a:path h="1434965" w="2071472">
                <a:moveTo>
                  <a:pt x="0" y="0"/>
                </a:moveTo>
                <a:lnTo>
                  <a:pt x="2071473" y="0"/>
                </a:lnTo>
                <a:lnTo>
                  <a:pt x="2071473" y="1434965"/>
                </a:lnTo>
                <a:lnTo>
                  <a:pt x="0" y="1434965"/>
                </a:lnTo>
                <a:lnTo>
                  <a:pt x="0" y="0"/>
                </a:lnTo>
                <a:close/>
              </a:path>
            </a:pathLst>
          </a:custGeom>
          <a:blipFill>
            <a:blip r:embed="rId31">
              <a:extLst>
                <a:ext uri="{96DAC541-7B7A-43D3-8B79-37D633B846F1}">
                  <asvg:svgBlip xmlns:asvg="http://schemas.microsoft.com/office/drawing/2016/SVG/main" r:embed="rId32"/>
                </a:ext>
              </a:extLst>
            </a:blip>
            <a:stretch>
              <a:fillRect l="0" t="0" r="0" b="0"/>
            </a:stretch>
          </a:blipFill>
        </p:spPr>
      </p:sp>
      <p:sp>
        <p:nvSpPr>
          <p:cNvPr name="Freeform 24" id="24"/>
          <p:cNvSpPr/>
          <p:nvPr/>
        </p:nvSpPr>
        <p:spPr>
          <a:xfrm flipH="false" flipV="false" rot="0">
            <a:off x="12500135" y="4893053"/>
            <a:ext cx="1049867" cy="1454475"/>
          </a:xfrm>
          <a:custGeom>
            <a:avLst/>
            <a:gdLst/>
            <a:ahLst/>
            <a:cxnLst/>
            <a:rect r="r" b="b" t="t" l="l"/>
            <a:pathLst>
              <a:path h="1454475" w="1049867">
                <a:moveTo>
                  <a:pt x="0" y="0"/>
                </a:moveTo>
                <a:lnTo>
                  <a:pt x="1049867" y="0"/>
                </a:lnTo>
                <a:lnTo>
                  <a:pt x="1049867" y="1454476"/>
                </a:lnTo>
                <a:lnTo>
                  <a:pt x="0" y="1454476"/>
                </a:lnTo>
                <a:lnTo>
                  <a:pt x="0" y="0"/>
                </a:lnTo>
                <a:close/>
              </a:path>
            </a:pathLst>
          </a:custGeom>
          <a:blipFill>
            <a:blip r:embed="rId33">
              <a:extLst>
                <a:ext uri="{96DAC541-7B7A-43D3-8B79-37D633B846F1}">
                  <asvg:svgBlip xmlns:asvg="http://schemas.microsoft.com/office/drawing/2016/SVG/main" r:embed="rId34"/>
                </a:ext>
              </a:extLst>
            </a:blip>
            <a:stretch>
              <a:fillRect l="0" t="0" r="0" b="0"/>
            </a:stretch>
          </a:blipFill>
        </p:spPr>
      </p:sp>
      <p:sp>
        <p:nvSpPr>
          <p:cNvPr name="Freeform 25" id="25"/>
          <p:cNvSpPr/>
          <p:nvPr/>
        </p:nvSpPr>
        <p:spPr>
          <a:xfrm flipH="false" flipV="false" rot="5400000">
            <a:off x="13378438" y="5319193"/>
            <a:ext cx="1492847" cy="640567"/>
          </a:xfrm>
          <a:custGeom>
            <a:avLst/>
            <a:gdLst/>
            <a:ahLst/>
            <a:cxnLst/>
            <a:rect r="r" b="b" t="t" l="l"/>
            <a:pathLst>
              <a:path h="640567" w="1492847">
                <a:moveTo>
                  <a:pt x="0" y="0"/>
                </a:moveTo>
                <a:lnTo>
                  <a:pt x="1492847" y="0"/>
                </a:lnTo>
                <a:lnTo>
                  <a:pt x="1492847" y="640567"/>
                </a:lnTo>
                <a:lnTo>
                  <a:pt x="0" y="640567"/>
                </a:lnTo>
                <a:lnTo>
                  <a:pt x="0" y="0"/>
                </a:lnTo>
                <a:close/>
              </a:path>
            </a:pathLst>
          </a:custGeom>
          <a:blipFill>
            <a:blip r:embed="rId35">
              <a:extLst>
                <a:ext uri="{96DAC541-7B7A-43D3-8B79-37D633B846F1}">
                  <asvg:svgBlip xmlns:asvg="http://schemas.microsoft.com/office/drawing/2016/SVG/main" r:embed="rId36"/>
                </a:ext>
              </a:extLst>
            </a:blip>
            <a:stretch>
              <a:fillRect l="0" t="0" r="0" b="0"/>
            </a:stretch>
          </a:blipFill>
        </p:spPr>
      </p:sp>
      <p:sp>
        <p:nvSpPr>
          <p:cNvPr name="Freeform 26" id="26"/>
          <p:cNvSpPr/>
          <p:nvPr/>
        </p:nvSpPr>
        <p:spPr>
          <a:xfrm flipH="false" flipV="false" rot="0">
            <a:off x="8757849" y="6594718"/>
            <a:ext cx="1206036" cy="1206036"/>
          </a:xfrm>
          <a:custGeom>
            <a:avLst/>
            <a:gdLst/>
            <a:ahLst/>
            <a:cxnLst/>
            <a:rect r="r" b="b" t="t" l="l"/>
            <a:pathLst>
              <a:path h="1206036" w="1206036">
                <a:moveTo>
                  <a:pt x="0" y="0"/>
                </a:moveTo>
                <a:lnTo>
                  <a:pt x="1206035" y="0"/>
                </a:lnTo>
                <a:lnTo>
                  <a:pt x="1206035" y="1206036"/>
                </a:lnTo>
                <a:lnTo>
                  <a:pt x="0" y="1206036"/>
                </a:lnTo>
                <a:lnTo>
                  <a:pt x="0" y="0"/>
                </a:lnTo>
                <a:close/>
              </a:path>
            </a:pathLst>
          </a:custGeom>
          <a:blipFill>
            <a:blip r:embed="rId37">
              <a:extLst>
                <a:ext uri="{96DAC541-7B7A-43D3-8B79-37D633B846F1}">
                  <asvg:svgBlip xmlns:asvg="http://schemas.microsoft.com/office/drawing/2016/SVG/main" r:embed="rId38"/>
                </a:ext>
              </a:extLst>
            </a:blip>
            <a:stretch>
              <a:fillRect l="0" t="0" r="0" b="0"/>
            </a:stretch>
          </a:blipFill>
        </p:spPr>
      </p:sp>
      <p:sp>
        <p:nvSpPr>
          <p:cNvPr name="Freeform 27" id="27"/>
          <p:cNvSpPr/>
          <p:nvPr/>
        </p:nvSpPr>
        <p:spPr>
          <a:xfrm flipH="false" flipV="false" rot="0">
            <a:off x="14847051" y="5143500"/>
            <a:ext cx="2412249" cy="1082497"/>
          </a:xfrm>
          <a:custGeom>
            <a:avLst/>
            <a:gdLst/>
            <a:ahLst/>
            <a:cxnLst/>
            <a:rect r="r" b="b" t="t" l="l"/>
            <a:pathLst>
              <a:path h="1082497" w="2412249">
                <a:moveTo>
                  <a:pt x="0" y="0"/>
                </a:moveTo>
                <a:lnTo>
                  <a:pt x="2412249" y="0"/>
                </a:lnTo>
                <a:lnTo>
                  <a:pt x="2412249" y="1082497"/>
                </a:lnTo>
                <a:lnTo>
                  <a:pt x="0" y="1082497"/>
                </a:lnTo>
                <a:lnTo>
                  <a:pt x="0" y="0"/>
                </a:lnTo>
                <a:close/>
              </a:path>
            </a:pathLst>
          </a:custGeom>
          <a:blipFill>
            <a:blip r:embed="rId39">
              <a:extLst>
                <a:ext uri="{96DAC541-7B7A-43D3-8B79-37D633B846F1}">
                  <asvg:svgBlip xmlns:asvg="http://schemas.microsoft.com/office/drawing/2016/SVG/main" r:embed="rId40"/>
                </a:ext>
              </a:extLst>
            </a:blip>
            <a:stretch>
              <a:fillRect l="0" t="0" r="0" b="0"/>
            </a:stretch>
          </a:blipFill>
        </p:spPr>
      </p:sp>
      <p:sp>
        <p:nvSpPr>
          <p:cNvPr name="Freeform 28" id="28"/>
          <p:cNvSpPr/>
          <p:nvPr/>
        </p:nvSpPr>
        <p:spPr>
          <a:xfrm flipH="false" flipV="false" rot="0">
            <a:off x="10204152" y="6594718"/>
            <a:ext cx="1165991" cy="1303445"/>
          </a:xfrm>
          <a:custGeom>
            <a:avLst/>
            <a:gdLst/>
            <a:ahLst/>
            <a:cxnLst/>
            <a:rect r="r" b="b" t="t" l="l"/>
            <a:pathLst>
              <a:path h="1303445" w="1165991">
                <a:moveTo>
                  <a:pt x="0" y="0"/>
                </a:moveTo>
                <a:lnTo>
                  <a:pt x="1165990" y="0"/>
                </a:lnTo>
                <a:lnTo>
                  <a:pt x="1165990" y="1303445"/>
                </a:lnTo>
                <a:lnTo>
                  <a:pt x="0" y="1303445"/>
                </a:lnTo>
                <a:lnTo>
                  <a:pt x="0" y="0"/>
                </a:lnTo>
                <a:close/>
              </a:path>
            </a:pathLst>
          </a:custGeom>
          <a:blipFill>
            <a:blip r:embed="rId41">
              <a:extLst>
                <a:ext uri="{96DAC541-7B7A-43D3-8B79-37D633B846F1}">
                  <asvg:svgBlip xmlns:asvg="http://schemas.microsoft.com/office/drawing/2016/SVG/main" r:embed="rId42"/>
                </a:ext>
              </a:extLst>
            </a:blip>
            <a:stretch>
              <a:fillRect l="0" t="0" r="0" b="0"/>
            </a:stretch>
          </a:blipFill>
        </p:spPr>
      </p:sp>
      <p:sp>
        <p:nvSpPr>
          <p:cNvPr name="Freeform 29" id="29"/>
          <p:cNvSpPr/>
          <p:nvPr/>
        </p:nvSpPr>
        <p:spPr>
          <a:xfrm flipH="false" flipV="false" rot="0">
            <a:off x="11532067" y="6509725"/>
            <a:ext cx="1206679" cy="1388439"/>
          </a:xfrm>
          <a:custGeom>
            <a:avLst/>
            <a:gdLst/>
            <a:ahLst/>
            <a:cxnLst/>
            <a:rect r="r" b="b" t="t" l="l"/>
            <a:pathLst>
              <a:path h="1388439" w="1206679">
                <a:moveTo>
                  <a:pt x="0" y="0"/>
                </a:moveTo>
                <a:lnTo>
                  <a:pt x="1206680" y="0"/>
                </a:lnTo>
                <a:lnTo>
                  <a:pt x="1206680" y="1388438"/>
                </a:lnTo>
                <a:lnTo>
                  <a:pt x="0" y="1388438"/>
                </a:lnTo>
                <a:lnTo>
                  <a:pt x="0" y="0"/>
                </a:lnTo>
                <a:close/>
              </a:path>
            </a:pathLst>
          </a:custGeom>
          <a:blipFill>
            <a:blip r:embed="rId43">
              <a:extLst>
                <a:ext uri="{96DAC541-7B7A-43D3-8B79-37D633B846F1}">
                  <asvg:svgBlip xmlns:asvg="http://schemas.microsoft.com/office/drawing/2016/SVG/main" r:embed="rId44"/>
                </a:ext>
              </a:extLst>
            </a:blip>
            <a:stretch>
              <a:fillRect l="0" t="0" r="0" b="0"/>
            </a:stretch>
          </a:blipFill>
        </p:spPr>
      </p:sp>
      <p:sp>
        <p:nvSpPr>
          <p:cNvPr name="Freeform 30" id="30"/>
          <p:cNvSpPr/>
          <p:nvPr/>
        </p:nvSpPr>
        <p:spPr>
          <a:xfrm flipH="false" flipV="false" rot="0">
            <a:off x="12966564" y="6594718"/>
            <a:ext cx="1358913" cy="1206036"/>
          </a:xfrm>
          <a:custGeom>
            <a:avLst/>
            <a:gdLst/>
            <a:ahLst/>
            <a:cxnLst/>
            <a:rect r="r" b="b" t="t" l="l"/>
            <a:pathLst>
              <a:path h="1206036" w="1358913">
                <a:moveTo>
                  <a:pt x="0" y="0"/>
                </a:moveTo>
                <a:lnTo>
                  <a:pt x="1358914" y="0"/>
                </a:lnTo>
                <a:lnTo>
                  <a:pt x="1358914" y="1206036"/>
                </a:lnTo>
                <a:lnTo>
                  <a:pt x="0" y="1206036"/>
                </a:lnTo>
                <a:lnTo>
                  <a:pt x="0" y="0"/>
                </a:lnTo>
                <a:close/>
              </a:path>
            </a:pathLst>
          </a:custGeom>
          <a:blipFill>
            <a:blip r:embed="rId45">
              <a:extLst>
                <a:ext uri="{96DAC541-7B7A-43D3-8B79-37D633B846F1}">
                  <asvg:svgBlip xmlns:asvg="http://schemas.microsoft.com/office/drawing/2016/SVG/main" r:embed="rId46"/>
                </a:ext>
              </a:extLst>
            </a:blip>
            <a:stretch>
              <a:fillRect l="0" t="0" r="0" b="0"/>
            </a:stretch>
          </a:blipFill>
        </p:spPr>
      </p:sp>
      <p:sp>
        <p:nvSpPr>
          <p:cNvPr name="Freeform 31" id="31"/>
          <p:cNvSpPr/>
          <p:nvPr/>
        </p:nvSpPr>
        <p:spPr>
          <a:xfrm flipH="false" flipV="false" rot="0">
            <a:off x="14599869" y="6597472"/>
            <a:ext cx="1407965" cy="1203283"/>
          </a:xfrm>
          <a:custGeom>
            <a:avLst/>
            <a:gdLst/>
            <a:ahLst/>
            <a:cxnLst/>
            <a:rect r="r" b="b" t="t" l="l"/>
            <a:pathLst>
              <a:path h="1203283" w="1407965">
                <a:moveTo>
                  <a:pt x="0" y="0"/>
                </a:moveTo>
                <a:lnTo>
                  <a:pt x="1407964" y="0"/>
                </a:lnTo>
                <a:lnTo>
                  <a:pt x="1407964" y="1203282"/>
                </a:lnTo>
                <a:lnTo>
                  <a:pt x="0" y="1203282"/>
                </a:lnTo>
                <a:lnTo>
                  <a:pt x="0" y="0"/>
                </a:lnTo>
                <a:close/>
              </a:path>
            </a:pathLst>
          </a:custGeom>
          <a:blipFill>
            <a:blip r:embed="rId47">
              <a:extLst>
                <a:ext uri="{96DAC541-7B7A-43D3-8B79-37D633B846F1}">
                  <asvg:svgBlip xmlns:asvg="http://schemas.microsoft.com/office/drawing/2016/SVG/main" r:embed="rId48"/>
                </a:ext>
              </a:extLst>
            </a:blip>
            <a:stretch>
              <a:fillRect l="0" t="0" r="0" b="0"/>
            </a:stretch>
          </a:blipFill>
        </p:spPr>
      </p:sp>
      <p:sp>
        <p:nvSpPr>
          <p:cNvPr name="Freeform 32" id="32"/>
          <p:cNvSpPr/>
          <p:nvPr/>
        </p:nvSpPr>
        <p:spPr>
          <a:xfrm flipH="false" flipV="false" rot="0">
            <a:off x="16236433" y="6594718"/>
            <a:ext cx="1210437" cy="1206036"/>
          </a:xfrm>
          <a:custGeom>
            <a:avLst/>
            <a:gdLst/>
            <a:ahLst/>
            <a:cxnLst/>
            <a:rect r="r" b="b" t="t" l="l"/>
            <a:pathLst>
              <a:path h="1206036" w="1210437">
                <a:moveTo>
                  <a:pt x="0" y="0"/>
                </a:moveTo>
                <a:lnTo>
                  <a:pt x="1210437" y="0"/>
                </a:lnTo>
                <a:lnTo>
                  <a:pt x="1210437" y="1206036"/>
                </a:lnTo>
                <a:lnTo>
                  <a:pt x="0" y="1206036"/>
                </a:lnTo>
                <a:lnTo>
                  <a:pt x="0" y="0"/>
                </a:lnTo>
                <a:close/>
              </a:path>
            </a:pathLst>
          </a:custGeom>
          <a:blipFill>
            <a:blip r:embed="rId49">
              <a:extLst>
                <a:ext uri="{96DAC541-7B7A-43D3-8B79-37D633B846F1}">
                  <asvg:svgBlip xmlns:asvg="http://schemas.microsoft.com/office/drawing/2016/SVG/main" r:embed="rId50"/>
                </a:ext>
              </a:extLst>
            </a:blip>
            <a:stretch>
              <a:fillRect l="0" t="0" r="0" b="0"/>
            </a:stretch>
          </a:blipFill>
        </p:spPr>
      </p:sp>
      <p:sp>
        <p:nvSpPr>
          <p:cNvPr name="Freeform 33" id="33"/>
          <p:cNvSpPr/>
          <p:nvPr/>
        </p:nvSpPr>
        <p:spPr>
          <a:xfrm flipH="false" flipV="false" rot="0">
            <a:off x="8744940" y="7898163"/>
            <a:ext cx="1258641" cy="1257489"/>
          </a:xfrm>
          <a:custGeom>
            <a:avLst/>
            <a:gdLst/>
            <a:ahLst/>
            <a:cxnLst/>
            <a:rect r="r" b="b" t="t" l="l"/>
            <a:pathLst>
              <a:path h="1257489" w="1258641">
                <a:moveTo>
                  <a:pt x="0" y="0"/>
                </a:moveTo>
                <a:lnTo>
                  <a:pt x="1258640" y="0"/>
                </a:lnTo>
                <a:lnTo>
                  <a:pt x="1258640" y="1257489"/>
                </a:lnTo>
                <a:lnTo>
                  <a:pt x="0" y="1257489"/>
                </a:lnTo>
                <a:lnTo>
                  <a:pt x="0" y="0"/>
                </a:lnTo>
                <a:close/>
              </a:path>
            </a:pathLst>
          </a:custGeom>
          <a:blipFill>
            <a:blip r:embed="rId51"/>
            <a:stretch>
              <a:fillRect l="0" t="0" r="0" b="0"/>
            </a:stretch>
          </a:blipFill>
        </p:spPr>
      </p:sp>
      <p:sp>
        <p:nvSpPr>
          <p:cNvPr name="Freeform 34" id="34"/>
          <p:cNvSpPr/>
          <p:nvPr/>
        </p:nvSpPr>
        <p:spPr>
          <a:xfrm flipH="false" flipV="false" rot="0">
            <a:off x="9845850" y="8164863"/>
            <a:ext cx="3859186" cy="762189"/>
          </a:xfrm>
          <a:custGeom>
            <a:avLst/>
            <a:gdLst/>
            <a:ahLst/>
            <a:cxnLst/>
            <a:rect r="r" b="b" t="t" l="l"/>
            <a:pathLst>
              <a:path h="762189" w="3859186">
                <a:moveTo>
                  <a:pt x="0" y="0"/>
                </a:moveTo>
                <a:lnTo>
                  <a:pt x="3859186" y="0"/>
                </a:lnTo>
                <a:lnTo>
                  <a:pt x="3859186" y="762189"/>
                </a:lnTo>
                <a:lnTo>
                  <a:pt x="0" y="762189"/>
                </a:lnTo>
                <a:lnTo>
                  <a:pt x="0" y="0"/>
                </a:lnTo>
                <a:close/>
              </a:path>
            </a:pathLst>
          </a:custGeom>
          <a:blipFill>
            <a:blip r:embed="rId52"/>
            <a:stretch>
              <a:fillRect l="0" t="0" r="0" b="0"/>
            </a:stretch>
          </a:blipFill>
        </p:spPr>
      </p:sp>
      <p:sp>
        <p:nvSpPr>
          <p:cNvPr name="Freeform 35" id="35"/>
          <p:cNvSpPr/>
          <p:nvPr/>
        </p:nvSpPr>
        <p:spPr>
          <a:xfrm flipH="false" flipV="false" rot="0">
            <a:off x="13851543" y="7800754"/>
            <a:ext cx="1452307" cy="1452307"/>
          </a:xfrm>
          <a:custGeom>
            <a:avLst/>
            <a:gdLst/>
            <a:ahLst/>
            <a:cxnLst/>
            <a:rect r="r" b="b" t="t" l="l"/>
            <a:pathLst>
              <a:path h="1452307" w="1452307">
                <a:moveTo>
                  <a:pt x="0" y="0"/>
                </a:moveTo>
                <a:lnTo>
                  <a:pt x="1452308" y="0"/>
                </a:lnTo>
                <a:lnTo>
                  <a:pt x="1452308" y="1452308"/>
                </a:lnTo>
                <a:lnTo>
                  <a:pt x="0" y="1452308"/>
                </a:lnTo>
                <a:lnTo>
                  <a:pt x="0" y="0"/>
                </a:lnTo>
                <a:close/>
              </a:path>
            </a:pathLst>
          </a:custGeom>
          <a:blipFill>
            <a:blip r:embed="rId53">
              <a:extLst>
                <a:ext uri="{96DAC541-7B7A-43D3-8B79-37D633B846F1}">
                  <asvg:svgBlip xmlns:asvg="http://schemas.microsoft.com/office/drawing/2016/SVG/main" r:embed="rId54"/>
                </a:ext>
              </a:extLst>
            </a:blip>
            <a:stretch>
              <a:fillRect l="0" t="0" r="0" b="0"/>
            </a:stretch>
          </a:blipFill>
        </p:spPr>
      </p:sp>
      <p:sp>
        <p:nvSpPr>
          <p:cNvPr name="Freeform 36" id="36"/>
          <p:cNvSpPr/>
          <p:nvPr/>
        </p:nvSpPr>
        <p:spPr>
          <a:xfrm flipH="false" flipV="false" rot="0">
            <a:off x="15415999" y="7687552"/>
            <a:ext cx="2392768" cy="1716811"/>
          </a:xfrm>
          <a:custGeom>
            <a:avLst/>
            <a:gdLst/>
            <a:ahLst/>
            <a:cxnLst/>
            <a:rect r="r" b="b" t="t" l="l"/>
            <a:pathLst>
              <a:path h="1716811" w="2392768">
                <a:moveTo>
                  <a:pt x="0" y="0"/>
                </a:moveTo>
                <a:lnTo>
                  <a:pt x="2392768" y="0"/>
                </a:lnTo>
                <a:lnTo>
                  <a:pt x="2392768" y="1716811"/>
                </a:lnTo>
                <a:lnTo>
                  <a:pt x="0" y="1716811"/>
                </a:lnTo>
                <a:lnTo>
                  <a:pt x="0" y="0"/>
                </a:lnTo>
                <a:close/>
              </a:path>
            </a:pathLst>
          </a:custGeom>
          <a:blipFill>
            <a:blip r:embed="rId55"/>
            <a:stretch>
              <a:fillRect l="0" t="0" r="0" b="0"/>
            </a:stretch>
          </a:blipFill>
        </p:spPr>
      </p:sp>
      <p:sp>
        <p:nvSpPr>
          <p:cNvPr name="TextBox 37" id="37"/>
          <p:cNvSpPr txBox="true"/>
          <p:nvPr/>
        </p:nvSpPr>
        <p:spPr>
          <a:xfrm rot="0">
            <a:off x="1028700" y="1650756"/>
            <a:ext cx="5059131" cy="2280919"/>
          </a:xfrm>
          <a:prstGeom prst="rect">
            <a:avLst/>
          </a:prstGeom>
        </p:spPr>
        <p:txBody>
          <a:bodyPr anchor="t" rtlCol="false" tIns="0" lIns="0" bIns="0" rIns="0">
            <a:spAutoFit/>
          </a:bodyPr>
          <a:lstStyle/>
          <a:p>
            <a:pPr algn="l" marL="0" indent="0" lvl="0">
              <a:lnSpc>
                <a:spcPts val="8799"/>
              </a:lnSpc>
              <a:spcBef>
                <a:spcPct val="0"/>
              </a:spcBef>
            </a:pPr>
            <a:r>
              <a:rPr lang="en-US" sz="8799" strike="noStrike" u="none">
                <a:solidFill>
                  <a:srgbClr val="3893E6"/>
                </a:solidFill>
                <a:latin typeface="Genty"/>
              </a:rPr>
              <a:t>Resource </a:t>
            </a:r>
          </a:p>
          <a:p>
            <a:pPr algn="l" marL="0" indent="0" lvl="0">
              <a:lnSpc>
                <a:spcPts val="8799"/>
              </a:lnSpc>
              <a:spcBef>
                <a:spcPct val="0"/>
              </a:spcBef>
            </a:pPr>
            <a:r>
              <a:rPr lang="en-US" sz="8799" strike="noStrike" u="none">
                <a:solidFill>
                  <a:srgbClr val="3893E6"/>
                </a:solidFill>
                <a:latin typeface="Genty"/>
              </a:rPr>
              <a:t>Page</a:t>
            </a:r>
          </a:p>
        </p:txBody>
      </p:sp>
      <p:sp>
        <p:nvSpPr>
          <p:cNvPr name="TextBox 38" id="38"/>
          <p:cNvSpPr txBox="true"/>
          <p:nvPr/>
        </p:nvSpPr>
        <p:spPr>
          <a:xfrm rot="0">
            <a:off x="1028700" y="3875110"/>
            <a:ext cx="7015920" cy="4850130"/>
          </a:xfrm>
          <a:prstGeom prst="rect">
            <a:avLst/>
          </a:prstGeom>
        </p:spPr>
        <p:txBody>
          <a:bodyPr anchor="t" rtlCol="false" tIns="0" lIns="0" bIns="0" rIns="0">
            <a:spAutoFit/>
          </a:bodyPr>
          <a:lstStyle/>
          <a:p>
            <a:pPr algn="l">
              <a:lnSpc>
                <a:spcPts val="4680"/>
              </a:lnSpc>
            </a:pPr>
            <a:r>
              <a:rPr lang="en-US" sz="3600">
                <a:solidFill>
                  <a:srgbClr val="FFFFFF"/>
                </a:solidFill>
                <a:latin typeface="Megapixel"/>
              </a:rPr>
              <a:t>Use these design resources in your Canva Presentation.</a:t>
            </a:r>
          </a:p>
          <a:p>
            <a:pPr algn="l">
              <a:lnSpc>
                <a:spcPts val="4680"/>
              </a:lnSpc>
            </a:pPr>
            <a:r>
              <a:rPr lang="en-US" sz="3600">
                <a:solidFill>
                  <a:srgbClr val="FFFFFF"/>
                </a:solidFill>
                <a:latin typeface="Megapixel"/>
              </a:rPr>
              <a:t>This presentation template uses the following free fonts:</a:t>
            </a:r>
          </a:p>
          <a:p>
            <a:pPr algn="l" marL="777240" indent="-388620" lvl="1">
              <a:lnSpc>
                <a:spcPts val="4680"/>
              </a:lnSpc>
              <a:buAutoNum type="arabicPeriod" startAt="1"/>
            </a:pPr>
            <a:r>
              <a:rPr lang="en-US" sz="3600">
                <a:solidFill>
                  <a:srgbClr val="FFFFFF"/>
                </a:solidFill>
                <a:latin typeface="Megapixel"/>
              </a:rPr>
              <a:t>Titles: Genty</a:t>
            </a:r>
          </a:p>
          <a:p>
            <a:pPr algn="l" marL="777240" indent="-388620" lvl="1">
              <a:lnSpc>
                <a:spcPts val="4680"/>
              </a:lnSpc>
              <a:buAutoNum type="arabicPeriod" startAt="1"/>
            </a:pPr>
            <a:r>
              <a:rPr lang="en-US" sz="3600">
                <a:solidFill>
                  <a:srgbClr val="FFFFFF"/>
                </a:solidFill>
                <a:latin typeface="Megapixel"/>
              </a:rPr>
              <a:t>Headers: Genty</a:t>
            </a:r>
          </a:p>
          <a:p>
            <a:pPr algn="l" marL="777240" indent="-388620" lvl="1">
              <a:lnSpc>
                <a:spcPts val="4680"/>
              </a:lnSpc>
              <a:buAutoNum type="arabicPeriod" startAt="1"/>
            </a:pPr>
            <a:r>
              <a:rPr lang="en-US" sz="3600">
                <a:solidFill>
                  <a:srgbClr val="FFFFFF"/>
                </a:solidFill>
                <a:latin typeface="Megapixel"/>
              </a:rPr>
              <a:t>Body Copy: Megapixel</a:t>
            </a:r>
          </a:p>
          <a:p>
            <a:pPr algn="l">
              <a:lnSpc>
                <a:spcPts val="4680"/>
              </a:lnSpc>
            </a:pPr>
            <a:r>
              <a:rPr lang="en-US" sz="3600">
                <a:solidFill>
                  <a:srgbClr val="FFFFFF"/>
                </a:solidFill>
                <a:latin typeface="Megapixel"/>
              </a:rPr>
              <a:t>You can find these fonts online too. Happy designing! </a:t>
            </a:r>
          </a:p>
          <a:p>
            <a:pPr algn="l">
              <a:lnSpc>
                <a:spcPts val="4680"/>
              </a:lnSpc>
            </a:pPr>
            <a:r>
              <a:rPr lang="en-US" sz="3600">
                <a:solidFill>
                  <a:srgbClr val="FFFFFF"/>
                </a:solidFill>
                <a:latin typeface="Megapixel"/>
              </a:rPr>
              <a:t>Don't forget to delete this page before presenting. </a:t>
            </a:r>
          </a:p>
          <a:p>
            <a:pPr algn="l" marL="0" indent="0" lvl="0">
              <a:lnSpc>
                <a:spcPts val="4680"/>
              </a:lnSpc>
              <a:spcBef>
                <a:spcPct val="0"/>
              </a:spcBef>
            </a:pPr>
          </a:p>
        </p:txBody>
      </p:sp>
    </p:spTree>
  </p:cSld>
  <p:clrMapOvr>
    <a:masterClrMapping/>
  </p:clrMapOvr>
  <p:transition spd="slow">
    <p:push dir="l"/>
  </p:transition>
</p:sld>
</file>

<file path=ppt/slides/slide27.xml><?xml version="1.0" encoding="utf-8"?>
<p:sld xmlns:p="http://schemas.openxmlformats.org/presentationml/2006/main" xmlns:a="http://schemas.openxmlformats.org/drawingml/2006/main" xmlns:r="http://schemas.openxmlformats.org/officeDocument/2006/relationships">
  <p:cSld>
    <p:bg>
      <p:bgPr>
        <a:solidFill>
          <a:srgbClr val="233B8F"/>
        </a:solidFill>
      </p:bgPr>
    </p:bg>
    <p:spTree>
      <p:nvGrpSpPr>
        <p:cNvPr id="1" name=""/>
        <p:cNvGrpSpPr/>
        <p:nvPr/>
      </p:nvGrpSpPr>
      <p:grpSpPr>
        <a:xfrm>
          <a:off x="0" y="0"/>
          <a:ext cx="0" cy="0"/>
          <a:chOff x="0" y="0"/>
          <a:chExt cx="0" cy="0"/>
        </a:xfrm>
      </p:grpSpPr>
      <p:grpSp>
        <p:nvGrpSpPr>
          <p:cNvPr name="Group 2" id="2"/>
          <p:cNvGrpSpPr/>
          <p:nvPr/>
        </p:nvGrpSpPr>
        <p:grpSpPr>
          <a:xfrm rot="0">
            <a:off x="518311" y="1028700"/>
            <a:ext cx="17290456" cy="8306479"/>
            <a:chOff x="0" y="0"/>
            <a:chExt cx="4284409" cy="2058266"/>
          </a:xfrm>
        </p:grpSpPr>
        <p:sp>
          <p:nvSpPr>
            <p:cNvPr name="Freeform 3" id="3"/>
            <p:cNvSpPr/>
            <p:nvPr/>
          </p:nvSpPr>
          <p:spPr>
            <a:xfrm flipH="false" flipV="false" rot="0">
              <a:off x="0" y="0"/>
              <a:ext cx="4284409" cy="2058266"/>
            </a:xfrm>
            <a:custGeom>
              <a:avLst/>
              <a:gdLst/>
              <a:ahLst/>
              <a:cxnLst/>
              <a:rect r="r" b="b" t="t" l="l"/>
              <a:pathLst>
                <a:path h="2058266" w="4284409">
                  <a:moveTo>
                    <a:pt x="24179" y="0"/>
                  </a:moveTo>
                  <a:lnTo>
                    <a:pt x="4260230" y="0"/>
                  </a:lnTo>
                  <a:cubicBezTo>
                    <a:pt x="4273584" y="0"/>
                    <a:pt x="4284409" y="10825"/>
                    <a:pt x="4284409" y="24179"/>
                  </a:cubicBezTo>
                  <a:lnTo>
                    <a:pt x="4284409" y="2034087"/>
                  </a:lnTo>
                  <a:cubicBezTo>
                    <a:pt x="4284409" y="2040500"/>
                    <a:pt x="4281862" y="2046650"/>
                    <a:pt x="4277327" y="2051184"/>
                  </a:cubicBezTo>
                  <a:cubicBezTo>
                    <a:pt x="4272793" y="2055719"/>
                    <a:pt x="4266643" y="2058266"/>
                    <a:pt x="4260230" y="2058266"/>
                  </a:cubicBezTo>
                  <a:lnTo>
                    <a:pt x="24179" y="2058266"/>
                  </a:lnTo>
                  <a:cubicBezTo>
                    <a:pt x="10825" y="2058266"/>
                    <a:pt x="0" y="2047441"/>
                    <a:pt x="0" y="2034087"/>
                  </a:cubicBezTo>
                  <a:lnTo>
                    <a:pt x="0" y="24179"/>
                  </a:lnTo>
                  <a:cubicBezTo>
                    <a:pt x="0" y="17766"/>
                    <a:pt x="2547" y="11616"/>
                    <a:pt x="7082" y="7082"/>
                  </a:cubicBezTo>
                  <a:cubicBezTo>
                    <a:pt x="11616" y="2547"/>
                    <a:pt x="17766" y="0"/>
                    <a:pt x="24179" y="0"/>
                  </a:cubicBezTo>
                  <a:close/>
                </a:path>
              </a:pathLst>
            </a:custGeom>
            <a:solidFill>
              <a:srgbClr val="ED6B86"/>
            </a:solidFill>
            <a:ln w="123825" cap="rnd">
              <a:solidFill>
                <a:srgbClr val="FFFFFF"/>
              </a:solidFill>
              <a:prstDash val="solid"/>
              <a:round/>
            </a:ln>
          </p:spPr>
        </p:sp>
        <p:sp>
          <p:nvSpPr>
            <p:cNvPr name="TextBox 4" id="4"/>
            <p:cNvSpPr txBox="true"/>
            <p:nvPr/>
          </p:nvSpPr>
          <p:spPr>
            <a:xfrm>
              <a:off x="0" y="-47625"/>
              <a:ext cx="4284409" cy="2105891"/>
            </a:xfrm>
            <a:prstGeom prst="rect">
              <a:avLst/>
            </a:prstGeom>
          </p:spPr>
          <p:txBody>
            <a:bodyPr anchor="ctr" rtlCol="false" tIns="53995" lIns="53995" bIns="53995" rIns="53995"/>
            <a:lstStyle/>
            <a:p>
              <a:pPr algn="ctr">
                <a:lnSpc>
                  <a:spcPts val="3359"/>
                </a:lnSpc>
              </a:pPr>
            </a:p>
          </p:txBody>
        </p:sp>
      </p:grpSp>
      <p:sp>
        <p:nvSpPr>
          <p:cNvPr name="TextBox 5" id="5"/>
          <p:cNvSpPr txBox="true"/>
          <p:nvPr/>
        </p:nvSpPr>
        <p:spPr>
          <a:xfrm rot="0">
            <a:off x="5280936" y="2082430"/>
            <a:ext cx="7726128" cy="1163703"/>
          </a:xfrm>
          <a:prstGeom prst="rect">
            <a:avLst/>
          </a:prstGeom>
        </p:spPr>
        <p:txBody>
          <a:bodyPr anchor="t" rtlCol="false" tIns="0" lIns="0" bIns="0" rIns="0">
            <a:spAutoFit/>
          </a:bodyPr>
          <a:lstStyle/>
          <a:p>
            <a:pPr algn="ctr" marL="0" indent="0" lvl="0">
              <a:lnSpc>
                <a:spcPts val="8799"/>
              </a:lnSpc>
              <a:spcBef>
                <a:spcPct val="0"/>
              </a:spcBef>
            </a:pPr>
            <a:r>
              <a:rPr lang="en-US" sz="8799" strike="noStrike" u="none">
                <a:solidFill>
                  <a:srgbClr val="3893E6"/>
                </a:solidFill>
                <a:latin typeface="Genty"/>
              </a:rPr>
              <a:t>Credits</a:t>
            </a:r>
          </a:p>
        </p:txBody>
      </p:sp>
      <p:sp>
        <p:nvSpPr>
          <p:cNvPr name="TextBox 6" id="6"/>
          <p:cNvSpPr txBox="true"/>
          <p:nvPr/>
        </p:nvSpPr>
        <p:spPr>
          <a:xfrm rot="0">
            <a:off x="3238810" y="5054379"/>
            <a:ext cx="11810379" cy="716280"/>
          </a:xfrm>
          <a:prstGeom prst="rect">
            <a:avLst/>
          </a:prstGeom>
        </p:spPr>
        <p:txBody>
          <a:bodyPr anchor="t" rtlCol="false" tIns="0" lIns="0" bIns="0" rIns="0">
            <a:spAutoFit/>
          </a:bodyPr>
          <a:lstStyle/>
          <a:p>
            <a:pPr algn="ctr" marL="0" indent="0" lvl="0">
              <a:lnSpc>
                <a:spcPts val="4680"/>
              </a:lnSpc>
              <a:spcBef>
                <a:spcPct val="0"/>
              </a:spcBef>
            </a:pPr>
            <a:r>
              <a:rPr lang="en-US" sz="3600">
                <a:solidFill>
                  <a:srgbClr val="FFFFFF"/>
                </a:solidFill>
                <a:latin typeface="Megapixel"/>
              </a:rPr>
              <a:t>This presentation template is free for everyone to use thanks to the following:</a:t>
            </a:r>
          </a:p>
        </p:txBody>
      </p:sp>
      <p:sp>
        <p:nvSpPr>
          <p:cNvPr name="TextBox 7" id="7"/>
          <p:cNvSpPr txBox="true"/>
          <p:nvPr/>
        </p:nvSpPr>
        <p:spPr>
          <a:xfrm rot="0">
            <a:off x="2818025" y="6037359"/>
            <a:ext cx="12651949" cy="1394460"/>
          </a:xfrm>
          <a:prstGeom prst="rect">
            <a:avLst/>
          </a:prstGeom>
        </p:spPr>
        <p:txBody>
          <a:bodyPr anchor="t" rtlCol="false" tIns="0" lIns="0" bIns="0" rIns="0">
            <a:spAutoFit/>
          </a:bodyPr>
          <a:lstStyle/>
          <a:p>
            <a:pPr algn="ctr">
              <a:lnSpc>
                <a:spcPts val="5040"/>
              </a:lnSpc>
            </a:pPr>
            <a:r>
              <a:rPr lang="en-US" sz="3600">
                <a:solidFill>
                  <a:srgbClr val="FFFFFF"/>
                </a:solidFill>
                <a:latin typeface="Megapixel"/>
              </a:rPr>
              <a:t>SlidesCarnival for the presentation template</a:t>
            </a:r>
          </a:p>
          <a:p>
            <a:pPr algn="ctr">
              <a:lnSpc>
                <a:spcPts val="5040"/>
              </a:lnSpc>
            </a:pPr>
            <a:r>
              <a:rPr lang="en-US" sz="3600">
                <a:solidFill>
                  <a:srgbClr val="FFFFFF"/>
                </a:solidFill>
                <a:latin typeface="Megapixel"/>
              </a:rPr>
              <a:t>Pexels for the photos</a:t>
            </a:r>
          </a:p>
        </p:txBody>
      </p:sp>
      <p:sp>
        <p:nvSpPr>
          <p:cNvPr name="TextBox 8" id="8"/>
          <p:cNvSpPr txBox="true"/>
          <p:nvPr/>
        </p:nvSpPr>
        <p:spPr>
          <a:xfrm rot="0">
            <a:off x="2818025" y="7736619"/>
            <a:ext cx="12651949" cy="716280"/>
          </a:xfrm>
          <a:prstGeom prst="rect">
            <a:avLst/>
          </a:prstGeom>
        </p:spPr>
        <p:txBody>
          <a:bodyPr anchor="t" rtlCol="false" tIns="0" lIns="0" bIns="0" rIns="0">
            <a:spAutoFit/>
          </a:bodyPr>
          <a:lstStyle/>
          <a:p>
            <a:pPr algn="ctr" marL="0" indent="0" lvl="0">
              <a:lnSpc>
                <a:spcPts val="4680"/>
              </a:lnSpc>
              <a:spcBef>
                <a:spcPct val="0"/>
              </a:spcBef>
            </a:pPr>
            <a:r>
              <a:rPr lang="en-US" sz="3600">
                <a:solidFill>
                  <a:srgbClr val="FFFFFF"/>
                </a:solidFill>
                <a:latin typeface="Megapixel"/>
              </a:rPr>
              <a:t>Happy designing! </a:t>
            </a:r>
          </a:p>
        </p:txBody>
      </p:sp>
      <p:sp>
        <p:nvSpPr>
          <p:cNvPr name="Freeform 9" id="9"/>
          <p:cNvSpPr/>
          <p:nvPr/>
        </p:nvSpPr>
        <p:spPr>
          <a:xfrm flipH="false" flipV="false" rot="0">
            <a:off x="6131256" y="3246133"/>
            <a:ext cx="6025487" cy="1506372"/>
          </a:xfrm>
          <a:custGeom>
            <a:avLst/>
            <a:gdLst/>
            <a:ahLst/>
            <a:cxnLst/>
            <a:rect r="r" b="b" t="t" l="l"/>
            <a:pathLst>
              <a:path h="1506372" w="6025487">
                <a:moveTo>
                  <a:pt x="0" y="0"/>
                </a:moveTo>
                <a:lnTo>
                  <a:pt x="6025488" y="0"/>
                </a:lnTo>
                <a:lnTo>
                  <a:pt x="6025488" y="1506372"/>
                </a:lnTo>
                <a:lnTo>
                  <a:pt x="0" y="1506372"/>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Tree>
  </p:cSld>
  <p:clrMapOvr>
    <a:masterClrMapping/>
  </p:clrMapOvr>
  <p:transition spd="slow">
    <p:push dir="l"/>
  </p:transition>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DAGFSU1_QSQ</dc:identifier>
  <dcterms:modified xsi:type="dcterms:W3CDTF">2011-08-01T06:04:30Z</dcterms:modified>
  <cp:revision>1</cp:revision>
  <dc:title>Copia de Cute Illustration K-Pop Group Presentation</dc:title>
</cp:coreProperties>
</file>