
<file path=[Content_Types].xml><?xml version="1.0" encoding="utf-8"?>
<Types xmlns="http://schemas.openxmlformats.org/package/2006/content-types">
  <Default ContentType="image/jpeg" Extension="jpg"/>
  <Default ContentType="application/vnd.openxmlformats-officedocument.spreadsheetml.sheet" Extension="xlsx"/>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package.core-properties+xml" PartName="/docProps/core.xml"/>
  <Override ContentType="application/vnd.openxmlformats-officedocument.presentationml.presentation.main+xml" PartName="/ppt/presentation.xml"/>
  <Override ContentType="application/vnd.ms-office.chartcolorstyle+xml" PartName="/ppt/charts/colors1.xml"/>
  <Override ContentType="application/vnd.ms-office.chartcolorstyle+xml" PartName="/ppt/charts/colors2.xml"/>
  <Override ContentType="application/vnd.openxmlformats-officedocument.theme+xml" PartName="/ppt/theme/theme1.xml"/>
  <Override ContentType="application/vnd.openxmlformats-officedocument.theme+xml" PartName="/ppt/theme/theme2.xml"/>
  <Override ContentType="application/vnd.openxmlformats-officedocument.drawingml.chart+xml" PartName="/ppt/charts/chart2.xml"/>
  <Override ContentType="application/vnd.openxmlformats-officedocument.drawingml.chart+xml" PartName="/ppt/charts/chart1.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binary" PartName="/ppt/metadata"/>
  <Override ContentType="application/vnd.openxmlformats-officedocument.presentationml.notesMaster+xml" PartName="/ppt/notesMasters/notesMaster1.xml"/>
  <Override ContentType="application/vnd.ms-office.chartstyle+xml" PartName="/ppt/charts/style1.xml"/>
  <Override ContentType="application/vnd.ms-office.chartstyle+xml" PartName="/ppt/charts/style2.xml"/>
  <Override ContentType="application/vnd.openxmlformats-officedocument.presentationml.presProps+xml" PartName="/ppt/presProps.xml"/>
</Types>
</file>

<file path=_rels/.rels><?xml version="1.0" encoding="UTF-8" standalone="yes"?><Relationships xmlns="http://schemas.openxmlformats.org/package/2006/relationships"><Relationship Id="rId1" Type="http://schemas.openxmlformats.org/package/2006/relationships/metadata/core-properties" Target="docProps/core.xml"/><Relationship Id="rId2"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Lst>
  <p:sldSz cy="6858000" cx="12192000"/>
  <p:notesSz cx="6858000" cy="9144000"/>
  <p:embeddedFontLst>
    <p:embeddedFont>
      <p:font typeface="Raleway"/>
      <p:regular r:id="rId25"/>
      <p:bold r:id="rId26"/>
      <p:italic r:id="rId27"/>
      <p:boldItalic r:id="rId28"/>
    </p:embeddedFont>
    <p:embeddedFont>
      <p:font typeface="Roboto"/>
      <p:regular r:id="rId29"/>
      <p:bold r:id="rId30"/>
      <p:italic r:id="rId31"/>
      <p:boldItalic r:id="rId32"/>
    </p:embeddedFont>
    <p:embeddedFont>
      <p:font typeface="Roboto Medium"/>
      <p:regular r:id="rId33"/>
      <p:bold r:id="rId34"/>
      <p:italic r:id="rId35"/>
      <p:boldItalic r:id="rId36"/>
    </p:embeddedFont>
    <p:embeddedFont>
      <p:font typeface="Poppins ExtraBold"/>
      <p:bold r:id="rId37"/>
      <p:boldItalic r:id="rId3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http://customooxmlschemas.google.com/">
      <go:slidesCustomData xmlns:go="http://customooxmlschemas.google.com/" r:id="rId39" roundtripDataSignature="AMtx7mhc2GldI7FnL4XTznv2dVyzTQ6Fgw=="/>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7B686628-FB4E-43FF-AEA6-14B3FAAB716A}">
  <a:tblStyle styleId="{7B686628-FB4E-43FF-AEA6-14B3FAAB716A}" styleName="Table_0">
    <a:wholeTbl>
      <a:tcTxStyle b="off" i="off">
        <a:font>
          <a:latin typeface="Roboto Cn"/>
          <a:ea typeface="Roboto Cn"/>
          <a:cs typeface="Roboto Cn"/>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E9EFF7"/>
          </a:solidFill>
        </a:fill>
      </a:tcStyle>
    </a:wholeTbl>
    <a:band1H>
      <a:tcTxStyle/>
      <a:tcStyle>
        <a:fill>
          <a:solidFill>
            <a:srgbClr val="D0DEEF"/>
          </a:solidFill>
        </a:fill>
      </a:tcStyle>
    </a:band1H>
    <a:band2H>
      <a:tcTxStyle/>
    </a:band2H>
    <a:band1V>
      <a:tcTxStyle/>
      <a:tcStyle>
        <a:fill>
          <a:solidFill>
            <a:srgbClr val="D0DEEF"/>
          </a:solidFill>
        </a:fill>
      </a:tcStyle>
    </a:band1V>
    <a:band2V>
      <a:tcTxStyle/>
    </a:band2V>
    <a:lastCol>
      <a:tcTxStyle b="on" i="off">
        <a:font>
          <a:latin typeface="Roboto Cn"/>
          <a:ea typeface="Roboto Cn"/>
          <a:cs typeface="Roboto Cn"/>
        </a:font>
        <a:schemeClr val="lt1"/>
      </a:tcTxStyle>
      <a:tcStyle>
        <a:fill>
          <a:solidFill>
            <a:schemeClr val="accent1"/>
          </a:solidFill>
        </a:fill>
      </a:tcStyle>
    </a:lastCol>
    <a:firstCol>
      <a:tcTxStyle b="on" i="off">
        <a:font>
          <a:latin typeface="Roboto Cn"/>
          <a:ea typeface="Roboto Cn"/>
          <a:cs typeface="Roboto Cn"/>
        </a:font>
        <a:schemeClr val="lt1"/>
      </a:tcTxStyle>
      <a:tcStyle>
        <a:fill>
          <a:solidFill>
            <a:schemeClr val="accent1"/>
          </a:solidFill>
        </a:fill>
      </a:tcStyle>
    </a:firstCol>
    <a:lastRow>
      <a:tcTxStyle b="on" i="off">
        <a:font>
          <a:latin typeface="Roboto Cn"/>
          <a:ea typeface="Roboto Cn"/>
          <a:cs typeface="Roboto Cn"/>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Roboto Cn"/>
          <a:ea typeface="Roboto Cn"/>
          <a:cs typeface="Roboto Cn"/>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Raleway-bold.fntdata"/><Relationship Id="rId25" Type="http://schemas.openxmlformats.org/officeDocument/2006/relationships/font" Target="fonts/Raleway-regular.fntdata"/><Relationship Id="rId28" Type="http://schemas.openxmlformats.org/officeDocument/2006/relationships/font" Target="fonts/Raleway-boldItalic.fntdata"/><Relationship Id="rId27" Type="http://schemas.openxmlformats.org/officeDocument/2006/relationships/font" Target="fonts/Raleway-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Roboto-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Roboto-italic.fntdata"/><Relationship Id="rId30" Type="http://schemas.openxmlformats.org/officeDocument/2006/relationships/font" Target="fonts/Roboto-bold.fntdata"/><Relationship Id="rId11" Type="http://schemas.openxmlformats.org/officeDocument/2006/relationships/slide" Target="slides/slide6.xml"/><Relationship Id="rId33" Type="http://schemas.openxmlformats.org/officeDocument/2006/relationships/font" Target="fonts/RobotoMedium-regular.fntdata"/><Relationship Id="rId10" Type="http://schemas.openxmlformats.org/officeDocument/2006/relationships/slide" Target="slides/slide5.xml"/><Relationship Id="rId32" Type="http://schemas.openxmlformats.org/officeDocument/2006/relationships/font" Target="fonts/Roboto-boldItalic.fntdata"/><Relationship Id="rId13" Type="http://schemas.openxmlformats.org/officeDocument/2006/relationships/slide" Target="slides/slide8.xml"/><Relationship Id="rId35" Type="http://schemas.openxmlformats.org/officeDocument/2006/relationships/font" Target="fonts/RobotoMedium-italic.fntdata"/><Relationship Id="rId12" Type="http://schemas.openxmlformats.org/officeDocument/2006/relationships/slide" Target="slides/slide7.xml"/><Relationship Id="rId34" Type="http://schemas.openxmlformats.org/officeDocument/2006/relationships/font" Target="fonts/RobotoMedium-bold.fntdata"/><Relationship Id="rId15" Type="http://schemas.openxmlformats.org/officeDocument/2006/relationships/slide" Target="slides/slide10.xml"/><Relationship Id="rId37" Type="http://schemas.openxmlformats.org/officeDocument/2006/relationships/font" Target="fonts/PoppinsExtraBold-bold.fntdata"/><Relationship Id="rId14" Type="http://schemas.openxmlformats.org/officeDocument/2006/relationships/slide" Target="slides/slide9.xml"/><Relationship Id="rId36" Type="http://schemas.openxmlformats.org/officeDocument/2006/relationships/font" Target="fonts/RobotoMedium-boldItalic.fntdata"/><Relationship Id="rId17" Type="http://schemas.openxmlformats.org/officeDocument/2006/relationships/slide" Target="slides/slide12.xml"/><Relationship Id="rId39" Type="http://customschemas.google.com/relationships/presentationmetadata" Target="metadata"/><Relationship Id="rId16" Type="http://schemas.openxmlformats.org/officeDocument/2006/relationships/slide" Target="slides/slide11.xml"/><Relationship Id="rId38" Type="http://schemas.openxmlformats.org/officeDocument/2006/relationships/font" Target="fonts/PoppinsExtraBold-boldItalic.fntdata"/><Relationship Id="rId19" Type="http://schemas.openxmlformats.org/officeDocument/2006/relationships/slide" Target="slides/slide14.xml"/><Relationship Id="rId18" Type="http://schemas.openxmlformats.org/officeDocument/2006/relationships/slide" Target="slides/slide13.xml"/></Relationships>
</file>

<file path=ppt/charts/_rels/chart1.xml.rels><?xml version="1.0" encoding="UTF-8" standalone="yes"?><Relationships xmlns="http://schemas.openxmlformats.org/package/2006/relationships"><Relationship Id="rId1" Type="http://schemas.microsoft.com/office/2011/relationships/chartStyle" Target="style1.xml"/><Relationship Id="rId2" Type="http://schemas.microsoft.com/office/2011/relationships/chartColorStyle" Target="colors1.xml"/><Relationship Id="rId3" Type="http://schemas.openxmlformats.org/officeDocument/2006/relationships/package" Target="../embeddings/Microsoft_Excel_Sheet1.xlsx"/></Relationships>
</file>

<file path=ppt/charts/_rels/chart2.xml.rels><?xml version="1.0" encoding="UTF-8" standalone="yes"?><Relationships xmlns="http://schemas.openxmlformats.org/package/2006/relationships"><Relationship Id="rId1" Type="http://schemas.microsoft.com/office/2011/relationships/chartStyle" Target="style2.xml"/><Relationship Id="rId2" Type="http://schemas.microsoft.com/office/2011/relationships/chartColorStyle" Target="colors2.xml"/><Relationship Id="rId3" Type="http://schemas.openxmlformats.org/officeDocument/2006/relationships/package" Target="../embeddings/Microsoft_Excel_Sheet2.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1"/>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3"/>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legend>
      <c:legendPos val="t"/>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PK"/>
        </a:p>
      </c:txPr>
    </c:legend>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5" name="Shape 185"/>
        <p:cNvGrpSpPr/>
        <p:nvPr/>
      </p:nvGrpSpPr>
      <p:grpSpPr>
        <a:xfrm>
          <a:off x="0" y="0"/>
          <a:ext cx="0" cy="0"/>
          <a:chOff x="0" y="0"/>
          <a:chExt cx="0" cy="0"/>
        </a:xfrm>
      </p:grpSpPr>
      <p:sp>
        <p:nvSpPr>
          <p:cNvPr id="186" name="Google Shape;186;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3" name="Shape 193"/>
        <p:cNvGrpSpPr/>
        <p:nvPr/>
      </p:nvGrpSpPr>
      <p:grpSpPr>
        <a:xfrm>
          <a:off x="0" y="0"/>
          <a:ext cx="0" cy="0"/>
          <a:chOff x="0" y="0"/>
          <a:chExt cx="0" cy="0"/>
        </a:xfrm>
      </p:grpSpPr>
      <p:sp>
        <p:nvSpPr>
          <p:cNvPr id="194" name="Google Shape;194;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3" name="Shape 203"/>
        <p:cNvGrpSpPr/>
        <p:nvPr/>
      </p:nvGrpSpPr>
      <p:grpSpPr>
        <a:xfrm>
          <a:off x="0" y="0"/>
          <a:ext cx="0" cy="0"/>
          <a:chOff x="0" y="0"/>
          <a:chExt cx="0" cy="0"/>
        </a:xfrm>
      </p:grpSpPr>
      <p:sp>
        <p:nvSpPr>
          <p:cNvPr id="204" name="Google Shape;204;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0" name="Shape 210"/>
        <p:cNvGrpSpPr/>
        <p:nvPr/>
      </p:nvGrpSpPr>
      <p:grpSpPr>
        <a:xfrm>
          <a:off x="0" y="0"/>
          <a:ext cx="0" cy="0"/>
          <a:chOff x="0" y="0"/>
          <a:chExt cx="0" cy="0"/>
        </a:xfrm>
      </p:grpSpPr>
      <p:sp>
        <p:nvSpPr>
          <p:cNvPr id="211" name="Google Shape;211;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9" name="Shape 219"/>
        <p:cNvGrpSpPr/>
        <p:nvPr/>
      </p:nvGrpSpPr>
      <p:grpSpPr>
        <a:xfrm>
          <a:off x="0" y="0"/>
          <a:ext cx="0" cy="0"/>
          <a:chOff x="0" y="0"/>
          <a:chExt cx="0" cy="0"/>
        </a:xfrm>
      </p:grpSpPr>
      <p:sp>
        <p:nvSpPr>
          <p:cNvPr id="220" name="Google Shape;220;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3" name="Shape 233"/>
        <p:cNvGrpSpPr/>
        <p:nvPr/>
      </p:nvGrpSpPr>
      <p:grpSpPr>
        <a:xfrm>
          <a:off x="0" y="0"/>
          <a:ext cx="0" cy="0"/>
          <a:chOff x="0" y="0"/>
          <a:chExt cx="0" cy="0"/>
        </a:xfrm>
      </p:grpSpPr>
      <p:sp>
        <p:nvSpPr>
          <p:cNvPr id="234" name="Google Shape;234;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0" name="Shape 240"/>
        <p:cNvGrpSpPr/>
        <p:nvPr/>
      </p:nvGrpSpPr>
      <p:grpSpPr>
        <a:xfrm>
          <a:off x="0" y="0"/>
          <a:ext cx="0" cy="0"/>
          <a:chOff x="0" y="0"/>
          <a:chExt cx="0" cy="0"/>
        </a:xfrm>
      </p:grpSpPr>
      <p:sp>
        <p:nvSpPr>
          <p:cNvPr id="241" name="Google Shape;241;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8" name="Shape 248"/>
        <p:cNvGrpSpPr/>
        <p:nvPr/>
      </p:nvGrpSpPr>
      <p:grpSpPr>
        <a:xfrm>
          <a:off x="0" y="0"/>
          <a:ext cx="0" cy="0"/>
          <a:chOff x="0" y="0"/>
          <a:chExt cx="0" cy="0"/>
        </a:xfrm>
      </p:grpSpPr>
      <p:sp>
        <p:nvSpPr>
          <p:cNvPr id="249" name="Google Shape;249;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7" name="Shape 267"/>
        <p:cNvGrpSpPr/>
        <p:nvPr/>
      </p:nvGrpSpPr>
      <p:grpSpPr>
        <a:xfrm>
          <a:off x="0" y="0"/>
          <a:ext cx="0" cy="0"/>
          <a:chOff x="0" y="0"/>
          <a:chExt cx="0" cy="0"/>
        </a:xfrm>
      </p:grpSpPr>
      <p:sp>
        <p:nvSpPr>
          <p:cNvPr id="268" name="Google Shape;268;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5" name="Shape 275"/>
        <p:cNvGrpSpPr/>
        <p:nvPr/>
      </p:nvGrpSpPr>
      <p:grpSpPr>
        <a:xfrm>
          <a:off x="0" y="0"/>
          <a:ext cx="0" cy="0"/>
          <a:chOff x="0" y="0"/>
          <a:chExt cx="0" cy="0"/>
        </a:xfrm>
      </p:grpSpPr>
      <p:sp>
        <p:nvSpPr>
          <p:cNvPr id="276" name="Google Shape;276;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3" name="Shape 283"/>
        <p:cNvGrpSpPr/>
        <p:nvPr/>
      </p:nvGrpSpPr>
      <p:grpSpPr>
        <a:xfrm>
          <a:off x="0" y="0"/>
          <a:ext cx="0" cy="0"/>
          <a:chOff x="0" y="0"/>
          <a:chExt cx="0" cy="0"/>
        </a:xfrm>
      </p:grpSpPr>
      <p:sp>
        <p:nvSpPr>
          <p:cNvPr id="284" name="Google Shape;284;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90" name="Shape 290"/>
        <p:cNvGrpSpPr/>
        <p:nvPr/>
      </p:nvGrpSpPr>
      <p:grpSpPr>
        <a:xfrm>
          <a:off x="0" y="0"/>
          <a:ext cx="0" cy="0"/>
          <a:chOff x="0" y="0"/>
          <a:chExt cx="0" cy="0"/>
        </a:xfrm>
      </p:grpSpPr>
      <p:sp>
        <p:nvSpPr>
          <p:cNvPr id="291" name="Google Shape;291;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1" name="Shape 301"/>
        <p:cNvGrpSpPr/>
        <p:nvPr/>
      </p:nvGrpSpPr>
      <p:grpSpPr>
        <a:xfrm>
          <a:off x="0" y="0"/>
          <a:ext cx="0" cy="0"/>
          <a:chOff x="0" y="0"/>
          <a:chExt cx="0" cy="0"/>
        </a:xfrm>
      </p:grpSpPr>
      <p:sp>
        <p:nvSpPr>
          <p:cNvPr id="302" name="Google Shape;302;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8" name="Shape 338"/>
        <p:cNvGrpSpPr/>
        <p:nvPr/>
      </p:nvGrpSpPr>
      <p:grpSpPr>
        <a:xfrm>
          <a:off x="0" y="0"/>
          <a:ext cx="0" cy="0"/>
          <a:chOff x="0" y="0"/>
          <a:chExt cx="0" cy="0"/>
        </a:xfrm>
      </p:grpSpPr>
      <p:sp>
        <p:nvSpPr>
          <p:cNvPr id="339" name="Google Shape;339;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12" name="Shape 412"/>
        <p:cNvGrpSpPr/>
        <p:nvPr/>
      </p:nvGrpSpPr>
      <p:grpSpPr>
        <a:xfrm>
          <a:off x="0" y="0"/>
          <a:ext cx="0" cy="0"/>
          <a:chOff x="0" y="0"/>
          <a:chExt cx="0" cy="0"/>
        </a:xfrm>
      </p:grpSpPr>
      <p:sp>
        <p:nvSpPr>
          <p:cNvPr id="413" name="Google Shape;413;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24" name="Shape 424"/>
        <p:cNvGrpSpPr/>
        <p:nvPr/>
      </p:nvGrpSpPr>
      <p:grpSpPr>
        <a:xfrm>
          <a:off x="0" y="0"/>
          <a:ext cx="0" cy="0"/>
          <a:chOff x="0" y="0"/>
          <a:chExt cx="0" cy="0"/>
        </a:xfrm>
      </p:grpSpPr>
      <p:sp>
        <p:nvSpPr>
          <p:cNvPr id="425" name="Google Shape;425;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36" name="Shape 436"/>
        <p:cNvGrpSpPr/>
        <p:nvPr/>
      </p:nvGrpSpPr>
      <p:grpSpPr>
        <a:xfrm>
          <a:off x="0" y="0"/>
          <a:ext cx="0" cy="0"/>
          <a:chOff x="0" y="0"/>
          <a:chExt cx="0" cy="0"/>
        </a:xfrm>
      </p:grpSpPr>
      <p:sp>
        <p:nvSpPr>
          <p:cNvPr id="437" name="Google Shape;437;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52" name="Shape 452"/>
        <p:cNvGrpSpPr/>
        <p:nvPr/>
      </p:nvGrpSpPr>
      <p:grpSpPr>
        <a:xfrm>
          <a:off x="0" y="0"/>
          <a:ext cx="0" cy="0"/>
          <a:chOff x="0" y="0"/>
          <a:chExt cx="0" cy="0"/>
        </a:xfrm>
      </p:grpSpPr>
      <p:sp>
        <p:nvSpPr>
          <p:cNvPr id="453" name="Google Shape;453;p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1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65" name="Shape 465"/>
        <p:cNvGrpSpPr/>
        <p:nvPr/>
      </p:nvGrpSpPr>
      <p:grpSpPr>
        <a:xfrm>
          <a:off x="0" y="0"/>
          <a:ext cx="0" cy="0"/>
          <a:chOff x="0" y="0"/>
          <a:chExt cx="0" cy="0"/>
        </a:xfrm>
      </p:grpSpPr>
      <p:sp>
        <p:nvSpPr>
          <p:cNvPr id="466" name="Google Shape;466;p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1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 Id="rId3" Type="http://schemas.openxmlformats.org/officeDocument/2006/relationships/image" Target="../media/image3.png"/><Relationship Id="rId4" Type="http://schemas.openxmlformats.org/officeDocument/2006/relationships/image" Target="../media/image1.png"/><Relationship Id="rId9" Type="http://schemas.openxmlformats.org/officeDocument/2006/relationships/image" Target="../media/image7.png"/><Relationship Id="rId5" Type="http://schemas.openxmlformats.org/officeDocument/2006/relationships/image" Target="../media/image5.png"/><Relationship Id="rId6" Type="http://schemas.openxmlformats.org/officeDocument/2006/relationships/image" Target="../media/image2.png"/><Relationship Id="rId7" Type="http://schemas.openxmlformats.org/officeDocument/2006/relationships/image" Target="../media/image8.png"/><Relationship Id="rId8" Type="http://schemas.openxmlformats.org/officeDocument/2006/relationships/image" Target="../media/image4.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 Id="rId3" Type="http://schemas.openxmlformats.org/officeDocument/2006/relationships/image" Target="../media/image3.png"/><Relationship Id="rId4" Type="http://schemas.openxmlformats.org/officeDocument/2006/relationships/image" Target="../media/image10.png"/><Relationship Id="rId9" Type="http://schemas.openxmlformats.org/officeDocument/2006/relationships/image" Target="../media/image19.png"/><Relationship Id="rId5" Type="http://schemas.openxmlformats.org/officeDocument/2006/relationships/image" Target="../media/image13.png"/><Relationship Id="rId6" Type="http://schemas.openxmlformats.org/officeDocument/2006/relationships/image" Target="../media/image14.png"/><Relationship Id="rId7" Type="http://schemas.openxmlformats.org/officeDocument/2006/relationships/image" Target="../media/image20.png"/><Relationship Id="rId8" Type="http://schemas.openxmlformats.org/officeDocument/2006/relationships/image" Target="../media/image27.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png"/><Relationship Id="rId3" Type="http://schemas.openxmlformats.org/officeDocument/2006/relationships/image" Target="../media/image12.png"/><Relationship Id="rId4" Type="http://schemas.openxmlformats.org/officeDocument/2006/relationships/image" Target="../media/image34.png"/><Relationship Id="rId5" Type="http://schemas.openxmlformats.org/officeDocument/2006/relationships/image" Target="../media/image15.png"/><Relationship Id="rId6" Type="http://schemas.openxmlformats.org/officeDocument/2006/relationships/image" Target="../media/image22.png"/><Relationship Id="rId7" Type="http://schemas.openxmlformats.org/officeDocument/2006/relationships/image" Target="../media/image4.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11.png"/><Relationship Id="rId4" Type="http://schemas.openxmlformats.org/officeDocument/2006/relationships/image" Target="../media/image14.png"/><Relationship Id="rId5" Type="http://schemas.openxmlformats.org/officeDocument/2006/relationships/image" Target="../media/image33.png"/><Relationship Id="rId6" Type="http://schemas.openxmlformats.org/officeDocument/2006/relationships/image" Target="../media/image7.png"/><Relationship Id="rId7" Type="http://schemas.openxmlformats.org/officeDocument/2006/relationships/image" Target="../media/image9.png"/><Relationship Id="rId8" Type="http://schemas.openxmlformats.org/officeDocument/2006/relationships/image" Target="../media/image22.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png"/><Relationship Id="rId3" Type="http://schemas.openxmlformats.org/officeDocument/2006/relationships/image" Target="../media/image17.png"/><Relationship Id="rId4" Type="http://schemas.openxmlformats.org/officeDocument/2006/relationships/image" Target="../media/image16.png"/><Relationship Id="rId11" Type="http://schemas.openxmlformats.org/officeDocument/2006/relationships/image" Target="../media/image26.png"/><Relationship Id="rId10" Type="http://schemas.openxmlformats.org/officeDocument/2006/relationships/image" Target="../media/image35.png"/><Relationship Id="rId12" Type="http://schemas.openxmlformats.org/officeDocument/2006/relationships/image" Target="../media/image28.png"/><Relationship Id="rId9" Type="http://schemas.openxmlformats.org/officeDocument/2006/relationships/image" Target="../media/image24.png"/><Relationship Id="rId5" Type="http://schemas.openxmlformats.org/officeDocument/2006/relationships/image" Target="../media/image23.png"/><Relationship Id="rId6" Type="http://schemas.openxmlformats.org/officeDocument/2006/relationships/image" Target="../media/image21.png"/><Relationship Id="rId7" Type="http://schemas.openxmlformats.org/officeDocument/2006/relationships/image" Target="../media/image25.png"/><Relationship Id="rId8" Type="http://schemas.openxmlformats.org/officeDocument/2006/relationships/image" Target="../media/image29.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31.png"/><Relationship Id="rId4" Type="http://schemas.openxmlformats.org/officeDocument/2006/relationships/image" Target="../media/image30.png"/><Relationship Id="rId5" Type="http://schemas.openxmlformats.org/officeDocument/2006/relationships/image" Target="../media/image13.png"/></Relationships>
</file>

<file path=ppt/slideLayouts/_rels/slideLayout8.xml.rels><?xml version="1.0" encoding="UTF-8" standalone="yes"?><Relationships xmlns="http://schemas.openxmlformats.org/package/2006/relationships"><Relationship Id="rId11" Type="http://schemas.openxmlformats.org/officeDocument/2006/relationships/image" Target="../media/image26.png"/><Relationship Id="rId10" Type="http://schemas.openxmlformats.org/officeDocument/2006/relationships/image" Target="../media/image35.png"/><Relationship Id="rId13" Type="http://schemas.openxmlformats.org/officeDocument/2006/relationships/image" Target="../media/image7.png"/><Relationship Id="rId12" Type="http://schemas.openxmlformats.org/officeDocument/2006/relationships/image" Target="../media/image30.png"/><Relationship Id="rId1" Type="http://schemas.openxmlformats.org/officeDocument/2006/relationships/slideMaster" Target="../slideMasters/slideMaster1.xml"/><Relationship Id="rId2" Type="http://schemas.openxmlformats.org/officeDocument/2006/relationships/image" Target="../media/image18.png"/><Relationship Id="rId3" Type="http://schemas.openxmlformats.org/officeDocument/2006/relationships/image" Target="../media/image32.png"/><Relationship Id="rId4" Type="http://schemas.openxmlformats.org/officeDocument/2006/relationships/image" Target="../media/image17.png"/><Relationship Id="rId9" Type="http://schemas.openxmlformats.org/officeDocument/2006/relationships/image" Target="../media/image24.png"/><Relationship Id="rId5" Type="http://schemas.openxmlformats.org/officeDocument/2006/relationships/image" Target="../media/image23.png"/><Relationship Id="rId6" Type="http://schemas.openxmlformats.org/officeDocument/2006/relationships/image" Target="../media/image21.png"/><Relationship Id="rId7" Type="http://schemas.openxmlformats.org/officeDocument/2006/relationships/image" Target="../media/image25.png"/><Relationship Id="rId8" Type="http://schemas.openxmlformats.org/officeDocument/2006/relationships/image" Target="../media/image29.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4.png"/><Relationship Id="rId4" Type="http://schemas.openxmlformats.org/officeDocument/2006/relationships/image" Target="../media/image3.png"/><Relationship Id="rId5" Type="http://schemas.openxmlformats.org/officeDocument/2006/relationships/image" Target="../media/image10.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 Id="rId3" Type="http://schemas.openxmlformats.org/officeDocument/2006/relationships/image" Target="../media/image3.png"/><Relationship Id="rId4" Type="http://schemas.openxmlformats.org/officeDocument/2006/relationships/image" Target="../media/image10.png"/><Relationship Id="rId5" Type="http://schemas.openxmlformats.org/officeDocument/2006/relationships/image" Target="../media/image2.png"/><Relationship Id="rId6" Type="http://schemas.openxmlformats.org/officeDocument/2006/relationships/image" Target="../media/image4.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8.png"/><Relationship Id="rId3" Type="http://schemas.openxmlformats.org/officeDocument/2006/relationships/image" Target="../media/image40.png"/><Relationship Id="rId4" Type="http://schemas.openxmlformats.org/officeDocument/2006/relationships/image" Target="../media/image2.png"/><Relationship Id="rId5" Type="http://schemas.openxmlformats.org/officeDocument/2006/relationships/image" Target="../media/image4.png"/><Relationship Id="rId6" Type="http://schemas.openxmlformats.org/officeDocument/2006/relationships/image" Target="../media/image15.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8.png"/><Relationship Id="rId3" Type="http://schemas.openxmlformats.org/officeDocument/2006/relationships/image" Target="../media/image14.png"/><Relationship Id="rId4" Type="http://schemas.openxmlformats.org/officeDocument/2006/relationships/image" Target="../media/image2.png"/><Relationship Id="rId5" Type="http://schemas.openxmlformats.org/officeDocument/2006/relationships/image" Target="../media/image4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11" name="Shape 11"/>
        <p:cNvGrpSpPr/>
        <p:nvPr/>
      </p:nvGrpSpPr>
      <p:grpSpPr>
        <a:xfrm>
          <a:off x="0" y="0"/>
          <a:ext cx="0" cy="0"/>
          <a:chOff x="0" y="0"/>
          <a:chExt cx="0" cy="0"/>
        </a:xfrm>
      </p:grpSpPr>
      <p:pic>
        <p:nvPicPr>
          <p:cNvPr id="12" name="Google Shape;12;p21"/>
          <p:cNvPicPr preferRelativeResize="0"/>
          <p:nvPr/>
        </p:nvPicPr>
        <p:blipFill rotWithShape="1">
          <a:blip r:embed="rId2">
            <a:alphaModFix/>
          </a:blip>
          <a:srcRect b="0" l="0" r="0" t="31082"/>
          <a:stretch/>
        </p:blipFill>
        <p:spPr>
          <a:xfrm>
            <a:off x="0" y="0"/>
            <a:ext cx="12192000" cy="6589486"/>
          </a:xfrm>
          <a:prstGeom prst="rect">
            <a:avLst/>
          </a:prstGeom>
          <a:noFill/>
          <a:ln>
            <a:noFill/>
          </a:ln>
        </p:spPr>
      </p:pic>
      <p:pic>
        <p:nvPicPr>
          <p:cNvPr id="13" name="Google Shape;13;p21"/>
          <p:cNvPicPr preferRelativeResize="0"/>
          <p:nvPr/>
        </p:nvPicPr>
        <p:blipFill rotWithShape="1">
          <a:blip r:embed="rId3">
            <a:alphaModFix/>
          </a:blip>
          <a:srcRect b="0" l="0" r="0" t="0"/>
          <a:stretch/>
        </p:blipFill>
        <p:spPr>
          <a:xfrm>
            <a:off x="1363714" y="4536"/>
            <a:ext cx="10162227" cy="5691001"/>
          </a:xfrm>
          <a:prstGeom prst="rect">
            <a:avLst/>
          </a:prstGeom>
          <a:noFill/>
          <a:ln>
            <a:noFill/>
          </a:ln>
        </p:spPr>
      </p:pic>
      <p:grpSp>
        <p:nvGrpSpPr>
          <p:cNvPr id="14" name="Google Shape;14;p21"/>
          <p:cNvGrpSpPr/>
          <p:nvPr/>
        </p:nvGrpSpPr>
        <p:grpSpPr>
          <a:xfrm>
            <a:off x="0" y="653267"/>
            <a:ext cx="12192000" cy="6117649"/>
            <a:chOff x="0" y="769379"/>
            <a:chExt cx="12192000" cy="6117649"/>
          </a:xfrm>
        </p:grpSpPr>
        <p:pic>
          <p:nvPicPr>
            <p:cNvPr id="15" name="Google Shape;15;p21"/>
            <p:cNvPicPr preferRelativeResize="0"/>
            <p:nvPr/>
          </p:nvPicPr>
          <p:blipFill rotWithShape="1">
            <a:blip r:embed="rId4">
              <a:alphaModFix/>
            </a:blip>
            <a:srcRect b="16412" l="8797" r="-7016" t="-4612"/>
            <a:stretch/>
          </p:blipFill>
          <p:spPr>
            <a:xfrm>
              <a:off x="0" y="769379"/>
              <a:ext cx="12192000" cy="6103135"/>
            </a:xfrm>
            <a:prstGeom prst="rect">
              <a:avLst/>
            </a:prstGeom>
            <a:noFill/>
            <a:ln>
              <a:noFill/>
            </a:ln>
          </p:spPr>
        </p:pic>
        <p:pic>
          <p:nvPicPr>
            <p:cNvPr id="16" name="Google Shape;16;p21"/>
            <p:cNvPicPr preferRelativeResize="0"/>
            <p:nvPr/>
          </p:nvPicPr>
          <p:blipFill rotWithShape="1">
            <a:blip r:embed="rId5">
              <a:alphaModFix/>
            </a:blip>
            <a:srcRect b="16709" l="92276" r="468" t="58410"/>
            <a:stretch/>
          </p:blipFill>
          <p:spPr>
            <a:xfrm flipH="1">
              <a:off x="11302997" y="5109026"/>
              <a:ext cx="889003" cy="1778002"/>
            </a:xfrm>
            <a:prstGeom prst="rect">
              <a:avLst/>
            </a:prstGeom>
            <a:noFill/>
            <a:ln>
              <a:noFill/>
            </a:ln>
          </p:spPr>
        </p:pic>
      </p:grpSp>
      <p:sp>
        <p:nvSpPr>
          <p:cNvPr id="17" name="Google Shape;17;p21"/>
          <p:cNvSpPr/>
          <p:nvPr/>
        </p:nvSpPr>
        <p:spPr>
          <a:xfrm>
            <a:off x="0" y="6589486"/>
            <a:ext cx="12192000" cy="268514"/>
          </a:xfrm>
          <a:prstGeom prst="rect">
            <a:avLst/>
          </a:prstGeom>
          <a:solidFill>
            <a:srgbClr val="05141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pic>
        <p:nvPicPr>
          <p:cNvPr id="18" name="Google Shape;18;p21"/>
          <p:cNvPicPr preferRelativeResize="0"/>
          <p:nvPr/>
        </p:nvPicPr>
        <p:blipFill rotWithShape="1">
          <a:blip r:embed="rId6">
            <a:alphaModFix/>
          </a:blip>
          <a:srcRect b="0" l="0" r="0" t="0"/>
          <a:stretch/>
        </p:blipFill>
        <p:spPr>
          <a:xfrm>
            <a:off x="7462938" y="456802"/>
            <a:ext cx="1527966" cy="580841"/>
          </a:xfrm>
          <a:prstGeom prst="rect">
            <a:avLst/>
          </a:prstGeom>
          <a:noFill/>
          <a:ln>
            <a:noFill/>
          </a:ln>
          <a:effectLst>
            <a:outerShdw blurRad="63500" sx="108000" rotWithShape="0" algn="ctr" sy="108000">
              <a:srgbClr val="000000">
                <a:alpha val="21960"/>
              </a:srgbClr>
            </a:outerShdw>
          </a:effectLst>
        </p:spPr>
      </p:pic>
      <p:pic>
        <p:nvPicPr>
          <p:cNvPr id="19" name="Google Shape;19;p21"/>
          <p:cNvPicPr preferRelativeResize="0"/>
          <p:nvPr/>
        </p:nvPicPr>
        <p:blipFill rotWithShape="1">
          <a:blip r:embed="rId7">
            <a:alphaModFix/>
          </a:blip>
          <a:srcRect b="0" l="0" r="0" t="0"/>
          <a:stretch/>
        </p:blipFill>
        <p:spPr>
          <a:xfrm>
            <a:off x="3385468" y="653267"/>
            <a:ext cx="1060408" cy="577200"/>
          </a:xfrm>
          <a:prstGeom prst="rect">
            <a:avLst/>
          </a:prstGeom>
          <a:noFill/>
          <a:ln>
            <a:noFill/>
          </a:ln>
          <a:effectLst>
            <a:outerShdw blurRad="63500" sx="108000" rotWithShape="0" algn="ctr" sy="108000">
              <a:srgbClr val="000000">
                <a:alpha val="21960"/>
              </a:srgbClr>
            </a:outerShdw>
          </a:effectLst>
        </p:spPr>
      </p:pic>
      <p:sp>
        <p:nvSpPr>
          <p:cNvPr id="20" name="Google Shape;20;p21"/>
          <p:cNvSpPr txBox="1"/>
          <p:nvPr>
            <p:ph type="ctrTitle"/>
          </p:nvPr>
        </p:nvSpPr>
        <p:spPr>
          <a:xfrm>
            <a:off x="3503382" y="2975067"/>
            <a:ext cx="5185236" cy="907867"/>
          </a:xfrm>
          <a:prstGeom prst="rect">
            <a:avLst/>
          </a:prstGeom>
          <a:noFill/>
          <a:ln>
            <a:noFill/>
          </a:ln>
        </p:spPr>
        <p:txBody>
          <a:bodyPr anchorCtr="0" anchor="ctr" bIns="91425" lIns="91425" spcFirstLastPara="1" rIns="91425" wrap="square" tIns="91425">
            <a:normAutofit/>
          </a:bodyPr>
          <a:lstStyle>
            <a:lvl1pPr lvl="0" algn="ctr">
              <a:lnSpc>
                <a:spcPct val="90000"/>
              </a:lnSpc>
              <a:spcBef>
                <a:spcPts val="0"/>
              </a:spcBef>
              <a:spcAft>
                <a:spcPts val="0"/>
              </a:spcAft>
              <a:buClr>
                <a:schemeClr val="lt1"/>
              </a:buClr>
              <a:buSzPts val="4400"/>
              <a:buFont typeface="Raleway"/>
              <a:buNone/>
              <a:defRPr sz="4400">
                <a:solidFill>
                  <a:schemeClr val="lt1"/>
                </a:solidFill>
              </a:defRPr>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p:txBody>
      </p:sp>
      <p:pic>
        <p:nvPicPr>
          <p:cNvPr id="21" name="Google Shape;21;p21"/>
          <p:cNvPicPr preferRelativeResize="0"/>
          <p:nvPr/>
        </p:nvPicPr>
        <p:blipFill rotWithShape="1">
          <a:blip r:embed="rId8">
            <a:alphaModFix/>
          </a:blip>
          <a:srcRect b="0" l="0" r="0" t="0"/>
          <a:stretch/>
        </p:blipFill>
        <p:spPr>
          <a:xfrm>
            <a:off x="202522" y="269343"/>
            <a:ext cx="871854" cy="767847"/>
          </a:xfrm>
          <a:prstGeom prst="rect">
            <a:avLst/>
          </a:prstGeom>
          <a:noFill/>
          <a:ln>
            <a:noFill/>
          </a:ln>
          <a:effectLst>
            <a:outerShdw blurRad="12700" sx="102000" rotWithShape="0" algn="ctr" sy="102000">
              <a:srgbClr val="000000">
                <a:alpha val="15686"/>
              </a:srgbClr>
            </a:outerShdw>
          </a:effectLst>
        </p:spPr>
      </p:pic>
      <p:grpSp>
        <p:nvGrpSpPr>
          <p:cNvPr id="22" name="Google Shape;22;p21"/>
          <p:cNvGrpSpPr/>
          <p:nvPr/>
        </p:nvGrpSpPr>
        <p:grpSpPr>
          <a:xfrm>
            <a:off x="9242658" y="-1234345"/>
            <a:ext cx="4150614" cy="4150614"/>
            <a:chOff x="8973603" y="110688"/>
            <a:chExt cx="2679182" cy="2679182"/>
          </a:xfrm>
        </p:grpSpPr>
        <p:grpSp>
          <p:nvGrpSpPr>
            <p:cNvPr id="23" name="Google Shape;23;p21"/>
            <p:cNvGrpSpPr/>
            <p:nvPr/>
          </p:nvGrpSpPr>
          <p:grpSpPr>
            <a:xfrm>
              <a:off x="8973603" y="110688"/>
              <a:ext cx="2679182" cy="2679182"/>
              <a:chOff x="1535784" y="-927455"/>
              <a:chExt cx="3159433" cy="3159433"/>
            </a:xfrm>
          </p:grpSpPr>
          <p:sp>
            <p:nvSpPr>
              <p:cNvPr id="24" name="Google Shape;24;p21"/>
              <p:cNvSpPr/>
              <p:nvPr/>
            </p:nvSpPr>
            <p:spPr>
              <a:xfrm>
                <a:off x="1535784" y="-927455"/>
                <a:ext cx="3159433" cy="3159433"/>
              </a:xfrm>
              <a:prstGeom prst="ellipse">
                <a:avLst/>
              </a:prstGeom>
              <a:solidFill>
                <a:srgbClr val="F2F2F2">
                  <a:alpha val="26666"/>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25" name="Google Shape;25;p21"/>
              <p:cNvSpPr/>
              <p:nvPr/>
            </p:nvSpPr>
            <p:spPr>
              <a:xfrm>
                <a:off x="1777940" y="-685300"/>
                <a:ext cx="2675120" cy="2675120"/>
              </a:xfrm>
              <a:prstGeom prst="ellipse">
                <a:avLst/>
              </a:prstGeom>
              <a:solidFill>
                <a:srgbClr val="F2F2F2">
                  <a:alpha val="17647"/>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26" name="Google Shape;26;p21"/>
              <p:cNvSpPr/>
              <p:nvPr/>
            </p:nvSpPr>
            <p:spPr>
              <a:xfrm>
                <a:off x="2089664" y="-375953"/>
                <a:ext cx="2049611" cy="2049611"/>
              </a:xfrm>
              <a:prstGeom prst="ellipse">
                <a:avLst/>
              </a:prstGeom>
              <a:solidFill>
                <a:srgbClr val="F2F2F2">
                  <a:alpha val="24705"/>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nvGrpSpPr>
            <p:cNvPr id="27" name="Google Shape;27;p21"/>
            <p:cNvGrpSpPr/>
            <p:nvPr/>
          </p:nvGrpSpPr>
          <p:grpSpPr>
            <a:xfrm>
              <a:off x="9288020" y="423089"/>
              <a:ext cx="2048597" cy="2048597"/>
              <a:chOff x="4" y="0"/>
              <a:chExt cx="2217" cy="2217"/>
            </a:xfrm>
          </p:grpSpPr>
          <p:sp>
            <p:nvSpPr>
              <p:cNvPr id="28" name="Google Shape;28;p21"/>
              <p:cNvSpPr/>
              <p:nvPr/>
            </p:nvSpPr>
            <p:spPr>
              <a:xfrm>
                <a:off x="4" y="0"/>
                <a:ext cx="2217" cy="2217"/>
              </a:xfrm>
              <a:prstGeom prst="rect">
                <a:avLst/>
              </a:prstGeom>
              <a:no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29" name="Google Shape;29;p21"/>
              <p:cNvSpPr/>
              <p:nvPr/>
            </p:nvSpPr>
            <p:spPr>
              <a:xfrm>
                <a:off x="202" y="190"/>
                <a:ext cx="1826" cy="1829"/>
              </a:xfrm>
              <a:prstGeom prst="ellipse">
                <a:avLst/>
              </a:prstGeom>
              <a:solidFill>
                <a:srgbClr val="E3DDB1"/>
              </a:solidFill>
              <a:ln>
                <a:noFill/>
              </a:ln>
              <a:effectLst>
                <a:outerShdw blurRad="63500" sx="102000" rotWithShape="0" algn="ctr" sy="102000">
                  <a:srgbClr val="000000">
                    <a:alpha val="1098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0" name="Google Shape;30;p21"/>
              <p:cNvSpPr/>
              <p:nvPr/>
            </p:nvSpPr>
            <p:spPr>
              <a:xfrm>
                <a:off x="797" y="883"/>
                <a:ext cx="332" cy="330"/>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1" name="Google Shape;31;p21"/>
              <p:cNvSpPr/>
              <p:nvPr/>
            </p:nvSpPr>
            <p:spPr>
              <a:xfrm>
                <a:off x="797" y="913"/>
                <a:ext cx="289" cy="300"/>
              </a:xfrm>
              <a:custGeom>
                <a:rect b="b" l="l" r="r" t="t"/>
                <a:pathLst>
                  <a:path extrusionOk="0" h="112" w="108">
                    <a:moveTo>
                      <a:pt x="90" y="105"/>
                    </a:moveTo>
                    <a:cubicBezTo>
                      <a:pt x="82" y="110"/>
                      <a:pt x="72" y="112"/>
                      <a:pt x="62" y="112"/>
                    </a:cubicBezTo>
                    <a:cubicBezTo>
                      <a:pt x="28" y="112"/>
                      <a:pt x="0" y="85"/>
                      <a:pt x="0" y="50"/>
                    </a:cubicBezTo>
                    <a:cubicBezTo>
                      <a:pt x="0" y="34"/>
                      <a:pt x="7" y="18"/>
                      <a:pt x="18" y="7"/>
                    </a:cubicBezTo>
                    <a:cubicBezTo>
                      <a:pt x="26" y="3"/>
                      <a:pt x="36" y="0"/>
                      <a:pt x="46" y="0"/>
                    </a:cubicBezTo>
                    <a:cubicBezTo>
                      <a:pt x="80" y="0"/>
                      <a:pt x="108" y="28"/>
                      <a:pt x="108" y="62"/>
                    </a:cubicBezTo>
                    <a:cubicBezTo>
                      <a:pt x="108" y="79"/>
                      <a:pt x="101" y="94"/>
                      <a:pt x="90" y="105"/>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2" name="Google Shape;32;p21"/>
              <p:cNvSpPr/>
              <p:nvPr/>
            </p:nvSpPr>
            <p:spPr>
              <a:xfrm>
                <a:off x="457" y="1055"/>
                <a:ext cx="241" cy="241"/>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3" name="Google Shape;33;p21"/>
              <p:cNvSpPr/>
              <p:nvPr/>
            </p:nvSpPr>
            <p:spPr>
              <a:xfrm>
                <a:off x="457" y="1076"/>
                <a:ext cx="208" cy="220"/>
              </a:xfrm>
              <a:custGeom>
                <a:rect b="b" l="l" r="r" t="t"/>
                <a:pathLst>
                  <a:path extrusionOk="0" h="82" w="78">
                    <a:moveTo>
                      <a:pt x="66" y="77"/>
                    </a:moveTo>
                    <a:cubicBezTo>
                      <a:pt x="59" y="80"/>
                      <a:pt x="52" y="82"/>
                      <a:pt x="45" y="82"/>
                    </a:cubicBezTo>
                    <a:cubicBezTo>
                      <a:pt x="20" y="82"/>
                      <a:pt x="0" y="62"/>
                      <a:pt x="0" y="37"/>
                    </a:cubicBezTo>
                    <a:cubicBezTo>
                      <a:pt x="0" y="25"/>
                      <a:pt x="5" y="13"/>
                      <a:pt x="13" y="5"/>
                    </a:cubicBezTo>
                    <a:cubicBezTo>
                      <a:pt x="19" y="2"/>
                      <a:pt x="26" y="0"/>
                      <a:pt x="33" y="0"/>
                    </a:cubicBezTo>
                    <a:cubicBezTo>
                      <a:pt x="58" y="0"/>
                      <a:pt x="78" y="21"/>
                      <a:pt x="78" y="45"/>
                    </a:cubicBezTo>
                    <a:cubicBezTo>
                      <a:pt x="78" y="58"/>
                      <a:pt x="73" y="69"/>
                      <a:pt x="66" y="77"/>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4" name="Google Shape;34;p21"/>
              <p:cNvSpPr/>
              <p:nvPr/>
            </p:nvSpPr>
            <p:spPr>
              <a:xfrm>
                <a:off x="532" y="691"/>
                <a:ext cx="166" cy="166"/>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5" name="Google Shape;35;p21"/>
              <p:cNvSpPr/>
              <p:nvPr/>
            </p:nvSpPr>
            <p:spPr>
              <a:xfrm>
                <a:off x="532" y="707"/>
                <a:ext cx="144" cy="150"/>
              </a:xfrm>
              <a:custGeom>
                <a:rect b="b" l="l" r="r" t="t"/>
                <a:pathLst>
                  <a:path extrusionOk="0" h="56" w="54">
                    <a:moveTo>
                      <a:pt x="45" y="53"/>
                    </a:moveTo>
                    <a:cubicBezTo>
                      <a:pt x="41" y="55"/>
                      <a:pt x="36" y="56"/>
                      <a:pt x="31" y="56"/>
                    </a:cubicBezTo>
                    <a:cubicBezTo>
                      <a:pt x="14" y="56"/>
                      <a:pt x="0" y="43"/>
                      <a:pt x="0" y="25"/>
                    </a:cubicBezTo>
                    <a:cubicBezTo>
                      <a:pt x="0" y="17"/>
                      <a:pt x="3" y="9"/>
                      <a:pt x="9" y="4"/>
                    </a:cubicBezTo>
                    <a:cubicBezTo>
                      <a:pt x="13" y="2"/>
                      <a:pt x="18" y="0"/>
                      <a:pt x="23" y="0"/>
                    </a:cubicBezTo>
                    <a:cubicBezTo>
                      <a:pt x="40" y="0"/>
                      <a:pt x="54" y="14"/>
                      <a:pt x="54" y="31"/>
                    </a:cubicBezTo>
                    <a:cubicBezTo>
                      <a:pt x="54" y="40"/>
                      <a:pt x="51" y="47"/>
                      <a:pt x="45" y="53"/>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6" name="Google Shape;36;p21"/>
              <p:cNvSpPr/>
              <p:nvPr/>
            </p:nvSpPr>
            <p:spPr>
              <a:xfrm>
                <a:off x="202" y="691"/>
                <a:ext cx="1821" cy="1328"/>
              </a:xfrm>
              <a:custGeom>
                <a:rect b="b" l="l" r="r" t="t"/>
                <a:pathLst>
                  <a:path extrusionOk="0" h="496" w="680">
                    <a:moveTo>
                      <a:pt x="680" y="193"/>
                    </a:moveTo>
                    <a:cubicBezTo>
                      <a:pt x="661" y="363"/>
                      <a:pt x="516" y="496"/>
                      <a:pt x="341" y="496"/>
                    </a:cubicBezTo>
                    <a:cubicBezTo>
                      <a:pt x="153" y="496"/>
                      <a:pt x="0" y="343"/>
                      <a:pt x="0" y="155"/>
                    </a:cubicBezTo>
                    <a:cubicBezTo>
                      <a:pt x="0" y="99"/>
                      <a:pt x="13" y="46"/>
                      <a:pt x="37" y="0"/>
                    </a:cubicBezTo>
                    <a:cubicBezTo>
                      <a:pt x="35" y="13"/>
                      <a:pt x="35" y="26"/>
                      <a:pt x="35" y="39"/>
                    </a:cubicBezTo>
                    <a:cubicBezTo>
                      <a:pt x="35" y="227"/>
                      <a:pt x="187" y="380"/>
                      <a:pt x="376" y="380"/>
                    </a:cubicBezTo>
                    <a:cubicBezTo>
                      <a:pt x="509" y="380"/>
                      <a:pt x="624" y="304"/>
                      <a:pt x="680" y="193"/>
                    </a:cubicBezTo>
                  </a:path>
                </a:pathLst>
              </a:custGeom>
              <a:solidFill>
                <a:srgbClr val="D9D3A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7" name="Google Shape;37;p21"/>
              <p:cNvSpPr/>
              <p:nvPr/>
            </p:nvSpPr>
            <p:spPr>
              <a:xfrm>
                <a:off x="984" y="1373"/>
                <a:ext cx="487" cy="485"/>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8" name="Google Shape;38;p21"/>
              <p:cNvSpPr/>
              <p:nvPr/>
            </p:nvSpPr>
            <p:spPr>
              <a:xfrm>
                <a:off x="984" y="1419"/>
                <a:ext cx="426" cy="439"/>
              </a:xfrm>
              <a:custGeom>
                <a:rect b="b" l="l" r="r" t="t"/>
                <a:pathLst>
                  <a:path extrusionOk="0" h="164" w="159">
                    <a:moveTo>
                      <a:pt x="133" y="154"/>
                    </a:moveTo>
                    <a:cubicBezTo>
                      <a:pt x="120" y="161"/>
                      <a:pt x="106" y="164"/>
                      <a:pt x="91" y="164"/>
                    </a:cubicBezTo>
                    <a:cubicBezTo>
                      <a:pt x="41" y="164"/>
                      <a:pt x="0" y="124"/>
                      <a:pt x="0" y="74"/>
                    </a:cubicBezTo>
                    <a:cubicBezTo>
                      <a:pt x="0" y="49"/>
                      <a:pt x="10" y="26"/>
                      <a:pt x="26" y="10"/>
                    </a:cubicBezTo>
                    <a:cubicBezTo>
                      <a:pt x="38" y="4"/>
                      <a:pt x="53" y="0"/>
                      <a:pt x="68" y="0"/>
                    </a:cubicBezTo>
                    <a:cubicBezTo>
                      <a:pt x="118" y="0"/>
                      <a:pt x="159" y="41"/>
                      <a:pt x="159" y="91"/>
                    </a:cubicBezTo>
                    <a:cubicBezTo>
                      <a:pt x="159" y="116"/>
                      <a:pt x="149" y="138"/>
                      <a:pt x="133" y="154"/>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39" name="Google Shape;39;p21"/>
              <p:cNvSpPr/>
              <p:nvPr/>
            </p:nvSpPr>
            <p:spPr>
              <a:xfrm>
                <a:off x="566" y="1489"/>
                <a:ext cx="241" cy="241"/>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40" name="Google Shape;40;p21"/>
              <p:cNvSpPr/>
              <p:nvPr/>
            </p:nvSpPr>
            <p:spPr>
              <a:xfrm>
                <a:off x="566" y="1513"/>
                <a:ext cx="212" cy="217"/>
              </a:xfrm>
              <a:custGeom>
                <a:rect b="b" l="l" r="r" t="t"/>
                <a:pathLst>
                  <a:path extrusionOk="0" h="81" w="79">
                    <a:moveTo>
                      <a:pt x="66" y="76"/>
                    </a:moveTo>
                    <a:cubicBezTo>
                      <a:pt x="60" y="80"/>
                      <a:pt x="53" y="81"/>
                      <a:pt x="45" y="81"/>
                    </a:cubicBezTo>
                    <a:cubicBezTo>
                      <a:pt x="20" y="81"/>
                      <a:pt x="0" y="61"/>
                      <a:pt x="0" y="36"/>
                    </a:cubicBezTo>
                    <a:cubicBezTo>
                      <a:pt x="0" y="24"/>
                      <a:pt x="5" y="13"/>
                      <a:pt x="13" y="5"/>
                    </a:cubicBezTo>
                    <a:cubicBezTo>
                      <a:pt x="19" y="2"/>
                      <a:pt x="26" y="0"/>
                      <a:pt x="34" y="0"/>
                    </a:cubicBezTo>
                    <a:cubicBezTo>
                      <a:pt x="59" y="0"/>
                      <a:pt x="79" y="20"/>
                      <a:pt x="79" y="45"/>
                    </a:cubicBezTo>
                    <a:cubicBezTo>
                      <a:pt x="79" y="57"/>
                      <a:pt x="74" y="68"/>
                      <a:pt x="66" y="76"/>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41" name="Google Shape;41;p21"/>
              <p:cNvSpPr/>
              <p:nvPr/>
            </p:nvSpPr>
            <p:spPr>
              <a:xfrm>
                <a:off x="976" y="297"/>
                <a:ext cx="894" cy="798"/>
              </a:xfrm>
              <a:custGeom>
                <a:rect b="b" l="l" r="r" t="t"/>
                <a:pathLst>
                  <a:path extrusionOk="0" h="298" w="334">
                    <a:moveTo>
                      <a:pt x="134" y="0"/>
                    </a:moveTo>
                    <a:cubicBezTo>
                      <a:pt x="216" y="0"/>
                      <a:pt x="297" y="67"/>
                      <a:pt x="316" y="149"/>
                    </a:cubicBezTo>
                    <a:cubicBezTo>
                      <a:pt x="334" y="231"/>
                      <a:pt x="282" y="298"/>
                      <a:pt x="200" y="298"/>
                    </a:cubicBezTo>
                    <a:cubicBezTo>
                      <a:pt x="118" y="298"/>
                      <a:pt x="36" y="231"/>
                      <a:pt x="18" y="149"/>
                    </a:cubicBezTo>
                    <a:cubicBezTo>
                      <a:pt x="0" y="67"/>
                      <a:pt x="51" y="0"/>
                      <a:pt x="134" y="0"/>
                    </a:cubicBezTo>
                  </a:path>
                </a:pathLst>
              </a:custGeom>
              <a:solidFill>
                <a:srgbClr val="F0ECD1"/>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grpSp>
      </p:grpSp>
      <p:pic>
        <p:nvPicPr>
          <p:cNvPr id="42" name="Google Shape;42;p21"/>
          <p:cNvPicPr preferRelativeResize="0"/>
          <p:nvPr/>
        </p:nvPicPr>
        <p:blipFill rotWithShape="1">
          <a:blip r:embed="rId9">
            <a:alphaModFix/>
          </a:blip>
          <a:srcRect b="0" l="0" r="0" t="0"/>
          <a:stretch/>
        </p:blipFill>
        <p:spPr>
          <a:xfrm>
            <a:off x="9760397" y="3374237"/>
            <a:ext cx="2237758" cy="1441986"/>
          </a:xfrm>
          <a:prstGeom prst="rect">
            <a:avLst/>
          </a:prstGeom>
          <a:noFill/>
          <a:ln>
            <a:noFill/>
          </a:ln>
          <a:effectLst>
            <a:outerShdw blurRad="63500" sx="108000" rotWithShape="0" algn="ctr" sy="108000">
              <a:srgbClr val="000000">
                <a:alpha val="21960"/>
              </a:srgbClr>
            </a:outerShdw>
          </a:effectLst>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 1 column">
  <p:cSld name="1_Title + 1 column">
    <p:spTree>
      <p:nvGrpSpPr>
        <p:cNvPr id="43" name="Shape 43"/>
        <p:cNvGrpSpPr/>
        <p:nvPr/>
      </p:nvGrpSpPr>
      <p:grpSpPr>
        <a:xfrm>
          <a:off x="0" y="0"/>
          <a:ext cx="0" cy="0"/>
          <a:chOff x="0" y="0"/>
          <a:chExt cx="0" cy="0"/>
        </a:xfrm>
      </p:grpSpPr>
      <p:pic>
        <p:nvPicPr>
          <p:cNvPr id="44" name="Google Shape;44;p22"/>
          <p:cNvPicPr preferRelativeResize="0"/>
          <p:nvPr/>
        </p:nvPicPr>
        <p:blipFill rotWithShape="1">
          <a:blip r:embed="rId2">
            <a:alphaModFix/>
          </a:blip>
          <a:srcRect b="0" l="0" r="0" t="31082"/>
          <a:stretch/>
        </p:blipFill>
        <p:spPr>
          <a:xfrm>
            <a:off x="0" y="0"/>
            <a:ext cx="12192000" cy="6858000"/>
          </a:xfrm>
          <a:prstGeom prst="rect">
            <a:avLst/>
          </a:prstGeom>
          <a:noFill/>
          <a:ln>
            <a:noFill/>
          </a:ln>
        </p:spPr>
      </p:pic>
      <p:pic>
        <p:nvPicPr>
          <p:cNvPr id="45" name="Google Shape;45;p22"/>
          <p:cNvPicPr preferRelativeResize="0"/>
          <p:nvPr/>
        </p:nvPicPr>
        <p:blipFill rotWithShape="1">
          <a:blip r:embed="rId3">
            <a:alphaModFix/>
          </a:blip>
          <a:srcRect b="0" l="0" r="0" t="0"/>
          <a:stretch/>
        </p:blipFill>
        <p:spPr>
          <a:xfrm>
            <a:off x="1871081" y="147411"/>
            <a:ext cx="9319903" cy="5219287"/>
          </a:xfrm>
          <a:prstGeom prst="rect">
            <a:avLst/>
          </a:prstGeom>
          <a:noFill/>
          <a:ln>
            <a:noFill/>
          </a:ln>
        </p:spPr>
      </p:pic>
      <p:pic>
        <p:nvPicPr>
          <p:cNvPr id="46" name="Google Shape;46;p22"/>
          <p:cNvPicPr preferRelativeResize="0"/>
          <p:nvPr/>
        </p:nvPicPr>
        <p:blipFill rotWithShape="1">
          <a:blip r:embed="rId4">
            <a:alphaModFix/>
          </a:blip>
          <a:srcRect b="-540" l="33081" r="-33081" t="30993"/>
          <a:stretch/>
        </p:blipFill>
        <p:spPr>
          <a:xfrm>
            <a:off x="1666" y="-14516"/>
            <a:ext cx="2676376" cy="1865565"/>
          </a:xfrm>
          <a:prstGeom prst="rect">
            <a:avLst/>
          </a:prstGeom>
          <a:noFill/>
          <a:ln>
            <a:noFill/>
          </a:ln>
        </p:spPr>
      </p:pic>
      <p:sp>
        <p:nvSpPr>
          <p:cNvPr id="47" name="Google Shape;47;p22"/>
          <p:cNvSpPr/>
          <p:nvPr/>
        </p:nvSpPr>
        <p:spPr>
          <a:xfrm rot="2420489">
            <a:off x="6779494" y="-1564309"/>
            <a:ext cx="1788884" cy="10183573"/>
          </a:xfrm>
          <a:custGeom>
            <a:rect b="b" l="l" r="r" t="t"/>
            <a:pathLst>
              <a:path extrusionOk="0" h="10183573" w="1788884">
                <a:moveTo>
                  <a:pt x="373026" y="906609"/>
                </a:moveTo>
                <a:lnTo>
                  <a:pt x="1440495" y="0"/>
                </a:lnTo>
                <a:lnTo>
                  <a:pt x="1788884" y="8664261"/>
                </a:lnTo>
                <a:lnTo>
                  <a:pt x="0" y="10183573"/>
                </a:lnTo>
                <a:close/>
              </a:path>
            </a:pathLst>
          </a:custGeom>
          <a:solidFill>
            <a:schemeClr val="lt1">
              <a:alpha val="26666"/>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8" name="Google Shape;48;p22"/>
          <p:cNvSpPr/>
          <p:nvPr/>
        </p:nvSpPr>
        <p:spPr>
          <a:xfrm rot="2082443">
            <a:off x="8429515" y="-865492"/>
            <a:ext cx="2202325" cy="9165921"/>
          </a:xfrm>
          <a:custGeom>
            <a:rect b="b" l="l" r="r" t="t"/>
            <a:pathLst>
              <a:path extrusionOk="0" h="9165921" w="2202325">
                <a:moveTo>
                  <a:pt x="500128" y="453637"/>
                </a:moveTo>
                <a:lnTo>
                  <a:pt x="1155083" y="0"/>
                </a:lnTo>
                <a:lnTo>
                  <a:pt x="1818724" y="958155"/>
                </a:lnTo>
                <a:lnTo>
                  <a:pt x="2202325" y="7640539"/>
                </a:lnTo>
                <a:lnTo>
                  <a:pt x="0" y="9165921"/>
                </a:lnTo>
                <a:close/>
              </a:path>
            </a:pathLst>
          </a:custGeom>
          <a:solidFill>
            <a:schemeClr val="lt1">
              <a:alpha val="26666"/>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nvGrpSpPr>
          <p:cNvPr id="49" name="Google Shape;49;p22"/>
          <p:cNvGrpSpPr/>
          <p:nvPr/>
        </p:nvGrpSpPr>
        <p:grpSpPr>
          <a:xfrm>
            <a:off x="5421251" y="0"/>
            <a:ext cx="1319015" cy="2099950"/>
            <a:chOff x="5421251" y="0"/>
            <a:chExt cx="1319015" cy="2099950"/>
          </a:xfrm>
        </p:grpSpPr>
        <p:cxnSp>
          <p:nvCxnSpPr>
            <p:cNvPr id="50" name="Google Shape;50;p22"/>
            <p:cNvCxnSpPr>
              <a:stCxn id="44" idx="0"/>
            </p:cNvCxnSpPr>
            <p:nvPr/>
          </p:nvCxnSpPr>
          <p:spPr>
            <a:xfrm>
              <a:off x="6096000" y="0"/>
              <a:ext cx="0" cy="1181100"/>
            </a:xfrm>
            <a:prstGeom prst="straightConnector1">
              <a:avLst/>
            </a:prstGeom>
            <a:noFill/>
            <a:ln cap="flat" cmpd="sng" w="9525">
              <a:solidFill>
                <a:schemeClr val="lt1"/>
              </a:solidFill>
              <a:prstDash val="solid"/>
              <a:miter lim="800000"/>
              <a:headEnd len="sm" w="sm" type="none"/>
              <a:tailEnd len="sm" w="sm" type="none"/>
            </a:ln>
            <a:effectLst>
              <a:outerShdw blurRad="63500" sx="102000" rotWithShape="0" algn="ctr" sy="102000">
                <a:srgbClr val="000000">
                  <a:alpha val="40000"/>
                </a:srgbClr>
              </a:outerShdw>
            </a:effectLst>
          </p:spPr>
        </p:cxnSp>
        <p:pic>
          <p:nvPicPr>
            <p:cNvPr id="51" name="Google Shape;51;p22"/>
            <p:cNvPicPr preferRelativeResize="0"/>
            <p:nvPr/>
          </p:nvPicPr>
          <p:blipFill rotWithShape="1">
            <a:blip r:embed="rId5">
              <a:alphaModFix/>
            </a:blip>
            <a:srcRect b="0" l="0" r="0" t="0"/>
            <a:stretch/>
          </p:blipFill>
          <p:spPr>
            <a:xfrm>
              <a:off x="5421251" y="582930"/>
              <a:ext cx="1319015" cy="1517020"/>
            </a:xfrm>
            <a:prstGeom prst="rect">
              <a:avLst/>
            </a:prstGeom>
            <a:noFill/>
            <a:ln>
              <a:noFill/>
            </a:ln>
            <a:effectLst>
              <a:outerShdw blurRad="63500" sx="102000" rotWithShape="0" algn="ctr" sy="102000">
                <a:srgbClr val="000000">
                  <a:alpha val="40000"/>
                </a:srgbClr>
              </a:outerShdw>
            </a:effectLst>
          </p:spPr>
        </p:pic>
      </p:grpSp>
      <p:sp>
        <p:nvSpPr>
          <p:cNvPr id="52" name="Google Shape;52;p22"/>
          <p:cNvSpPr txBox="1"/>
          <p:nvPr>
            <p:ph type="title"/>
          </p:nvPr>
        </p:nvSpPr>
        <p:spPr>
          <a:xfrm>
            <a:off x="583481" y="1319511"/>
            <a:ext cx="4697354" cy="831256"/>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3200"/>
              <a:buFont typeface="Raleway"/>
              <a:buNone/>
              <a:defRPr sz="3200">
                <a:solidFill>
                  <a:schemeClr val="dk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pic>
        <p:nvPicPr>
          <p:cNvPr id="53" name="Google Shape;53;p22"/>
          <p:cNvPicPr preferRelativeResize="0"/>
          <p:nvPr/>
        </p:nvPicPr>
        <p:blipFill rotWithShape="1">
          <a:blip r:embed="rId6">
            <a:alphaModFix/>
          </a:blip>
          <a:srcRect b="0" l="32610" r="0" t="0"/>
          <a:stretch/>
        </p:blipFill>
        <p:spPr>
          <a:xfrm flipH="1">
            <a:off x="8325305" y="474426"/>
            <a:ext cx="3870633" cy="6382048"/>
          </a:xfrm>
          <a:prstGeom prst="rect">
            <a:avLst/>
          </a:prstGeom>
          <a:noFill/>
          <a:ln>
            <a:noFill/>
          </a:ln>
          <a:effectLst>
            <a:outerShdw blurRad="50800" rotWithShape="0" algn="br" dir="13500000" dist="38100">
              <a:srgbClr val="000000">
                <a:alpha val="15686"/>
              </a:srgbClr>
            </a:outerShdw>
          </a:effectLst>
        </p:spPr>
      </p:pic>
      <p:pic>
        <p:nvPicPr>
          <p:cNvPr id="54" name="Google Shape;54;p22"/>
          <p:cNvPicPr preferRelativeResize="0"/>
          <p:nvPr/>
        </p:nvPicPr>
        <p:blipFill rotWithShape="1">
          <a:blip r:embed="rId7">
            <a:alphaModFix/>
          </a:blip>
          <a:srcRect b="777" l="0" r="0" t="0"/>
          <a:stretch/>
        </p:blipFill>
        <p:spPr>
          <a:xfrm flipH="1">
            <a:off x="6925468" y="175986"/>
            <a:ext cx="4147969" cy="6653439"/>
          </a:xfrm>
          <a:prstGeom prst="rect">
            <a:avLst/>
          </a:prstGeom>
          <a:noFill/>
          <a:ln>
            <a:noFill/>
          </a:ln>
          <a:effectLst>
            <a:outerShdw blurRad="50800" sx="101000" rotWithShape="0" algn="br" dir="13500000" dist="38100" sy="101000">
              <a:srgbClr val="000000">
                <a:alpha val="17647"/>
              </a:srgbClr>
            </a:outerShdw>
          </a:effectLst>
        </p:spPr>
      </p:pic>
      <p:pic>
        <p:nvPicPr>
          <p:cNvPr id="55" name="Google Shape;55;p22"/>
          <p:cNvPicPr preferRelativeResize="0"/>
          <p:nvPr/>
        </p:nvPicPr>
        <p:blipFill rotWithShape="1">
          <a:blip r:embed="rId8">
            <a:alphaModFix/>
          </a:blip>
          <a:srcRect b="67845" l="-6003" r="449" t="-1"/>
          <a:stretch/>
        </p:blipFill>
        <p:spPr>
          <a:xfrm flipH="1">
            <a:off x="-1" y="5430227"/>
            <a:ext cx="12973051" cy="1427773"/>
          </a:xfrm>
          <a:prstGeom prst="rect">
            <a:avLst/>
          </a:prstGeom>
          <a:noFill/>
          <a:ln>
            <a:noFill/>
          </a:ln>
        </p:spPr>
      </p:pic>
      <p:pic>
        <p:nvPicPr>
          <p:cNvPr id="56" name="Google Shape;56;p22"/>
          <p:cNvPicPr preferRelativeResize="0"/>
          <p:nvPr/>
        </p:nvPicPr>
        <p:blipFill rotWithShape="1">
          <a:blip r:embed="rId9">
            <a:alphaModFix/>
          </a:blip>
          <a:srcRect b="0" l="0" r="0" t="0"/>
          <a:stretch/>
        </p:blipFill>
        <p:spPr>
          <a:xfrm>
            <a:off x="1143817" y="5163298"/>
            <a:ext cx="1294584" cy="1252858"/>
          </a:xfrm>
          <a:prstGeom prst="rect">
            <a:avLst/>
          </a:prstGeom>
          <a:noFill/>
          <a:ln>
            <a:noFill/>
          </a:ln>
        </p:spPr>
      </p:pic>
      <p:sp>
        <p:nvSpPr>
          <p:cNvPr id="57" name="Google Shape;57;p22"/>
          <p:cNvSpPr txBox="1"/>
          <p:nvPr>
            <p:ph idx="1" type="body"/>
          </p:nvPr>
        </p:nvSpPr>
        <p:spPr>
          <a:xfrm>
            <a:off x="583481" y="2583764"/>
            <a:ext cx="4705349" cy="213769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solidFill>
                  <a:schemeClr val="dk1"/>
                </a:solidFill>
              </a:defRPr>
            </a:lvl1pPr>
            <a:lvl2pPr indent="-228600" lvl="1" marL="914400" algn="l">
              <a:lnSpc>
                <a:spcPct val="90000"/>
              </a:lnSpc>
              <a:spcBef>
                <a:spcPts val="0"/>
              </a:spcBef>
              <a:spcAft>
                <a:spcPts val="0"/>
              </a:spcAft>
              <a:buClr>
                <a:schemeClr val="dk1"/>
              </a:buClr>
              <a:buSzPts val="2400"/>
              <a:buNone/>
              <a:defRPr/>
            </a:lvl2pPr>
            <a:lvl3pPr indent="-228600" lvl="2" marL="1371600" algn="l">
              <a:lnSpc>
                <a:spcPct val="90000"/>
              </a:lnSpc>
              <a:spcBef>
                <a:spcPts val="0"/>
              </a:spcBef>
              <a:spcAft>
                <a:spcPts val="0"/>
              </a:spcAft>
              <a:buClr>
                <a:schemeClr val="dk1"/>
              </a:buClr>
              <a:buSzPts val="2000"/>
              <a:buNone/>
              <a:defRPr/>
            </a:lvl3pPr>
            <a:lvl4pPr indent="-228600" lvl="3" marL="1828800" algn="l">
              <a:lnSpc>
                <a:spcPct val="90000"/>
              </a:lnSpc>
              <a:spcBef>
                <a:spcPts val="0"/>
              </a:spcBef>
              <a:spcAft>
                <a:spcPts val="0"/>
              </a:spcAft>
              <a:buClr>
                <a:schemeClr val="dk1"/>
              </a:buClr>
              <a:buSzPts val="1800"/>
              <a:buNone/>
              <a:defRPr/>
            </a:lvl4pPr>
            <a:lvl5pPr indent="-228600" lvl="4" marL="2286000" algn="l">
              <a:lnSpc>
                <a:spcPct val="90000"/>
              </a:lnSpc>
              <a:spcBef>
                <a:spcPts val="0"/>
              </a:spcBef>
              <a:spcAft>
                <a:spcPts val="0"/>
              </a:spcAft>
              <a:buClr>
                <a:schemeClr val="dk1"/>
              </a:buClr>
              <a:buSzPts val="1800"/>
              <a:buNone/>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bg>
      <p:bgPr>
        <a:gradFill>
          <a:gsLst>
            <a:gs pos="0">
              <a:srgbClr val="323F4F"/>
            </a:gs>
            <a:gs pos="13000">
              <a:srgbClr val="323F4F"/>
            </a:gs>
            <a:gs pos="67000">
              <a:srgbClr val="4D6079"/>
            </a:gs>
            <a:gs pos="91000">
              <a:srgbClr val="44556B"/>
            </a:gs>
            <a:gs pos="100000">
              <a:srgbClr val="44556B"/>
            </a:gs>
          </a:gsLst>
          <a:lin ang="5400000" scaled="0"/>
        </a:gradFill>
      </p:bgPr>
    </p:bg>
    <p:spTree>
      <p:nvGrpSpPr>
        <p:cNvPr id="58" name="Shape 58"/>
        <p:cNvGrpSpPr/>
        <p:nvPr/>
      </p:nvGrpSpPr>
      <p:grpSpPr>
        <a:xfrm>
          <a:off x="0" y="0"/>
          <a:ext cx="0" cy="0"/>
          <a:chOff x="0" y="0"/>
          <a:chExt cx="0" cy="0"/>
        </a:xfrm>
      </p:grpSpPr>
      <p:sp>
        <p:nvSpPr>
          <p:cNvPr id="59" name="Google Shape;59;p23"/>
          <p:cNvSpPr txBox="1"/>
          <p:nvPr>
            <p:ph type="ctrTitle"/>
          </p:nvPr>
        </p:nvSpPr>
        <p:spPr>
          <a:xfrm>
            <a:off x="498006" y="1919510"/>
            <a:ext cx="3932497" cy="1458057"/>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4400"/>
              <a:buFont typeface="Raleway"/>
              <a:buNone/>
              <a:defRPr>
                <a:solidFill>
                  <a:schemeClr val="lt1"/>
                </a:solidFill>
                <a:latin typeface="Raleway"/>
                <a:ea typeface="Raleway"/>
                <a:cs typeface="Raleway"/>
                <a:sym typeface="Raleway"/>
              </a:defRPr>
            </a:lvl1pPr>
            <a:lvl2pPr lvl="1" algn="ctr">
              <a:spcBef>
                <a:spcPts val="0"/>
              </a:spcBef>
              <a:spcAft>
                <a:spcPts val="0"/>
              </a:spcAft>
              <a:buSzPts val="1400"/>
              <a:buNone/>
              <a:defRPr/>
            </a:lvl2pPr>
            <a:lvl3pPr lvl="2" algn="ctr">
              <a:spcBef>
                <a:spcPts val="0"/>
              </a:spcBef>
              <a:spcAft>
                <a:spcPts val="0"/>
              </a:spcAft>
              <a:buSzPts val="1400"/>
              <a:buNone/>
              <a:defRPr/>
            </a:lvl3pPr>
            <a:lvl4pPr lvl="3" algn="ctr">
              <a:spcBef>
                <a:spcPts val="0"/>
              </a:spcBef>
              <a:spcAft>
                <a:spcPts val="0"/>
              </a:spcAft>
              <a:buSzPts val="1400"/>
              <a:buNone/>
              <a:defRPr/>
            </a:lvl4pPr>
            <a:lvl5pPr lvl="4" algn="ctr">
              <a:spcBef>
                <a:spcPts val="0"/>
              </a:spcBef>
              <a:spcAft>
                <a:spcPts val="0"/>
              </a:spcAft>
              <a:buSzPts val="1400"/>
              <a:buNone/>
              <a:defRPr/>
            </a:lvl5pPr>
            <a:lvl6pPr lvl="5" algn="ctr">
              <a:spcBef>
                <a:spcPts val="0"/>
              </a:spcBef>
              <a:spcAft>
                <a:spcPts val="0"/>
              </a:spcAft>
              <a:buSzPts val="1400"/>
              <a:buNone/>
              <a:defRPr/>
            </a:lvl6pPr>
            <a:lvl7pPr lvl="6" algn="ctr">
              <a:spcBef>
                <a:spcPts val="0"/>
              </a:spcBef>
              <a:spcAft>
                <a:spcPts val="0"/>
              </a:spcAft>
              <a:buSzPts val="1400"/>
              <a:buNone/>
              <a:defRPr/>
            </a:lvl7pPr>
            <a:lvl8pPr lvl="7" algn="ctr">
              <a:spcBef>
                <a:spcPts val="0"/>
              </a:spcBef>
              <a:spcAft>
                <a:spcPts val="0"/>
              </a:spcAft>
              <a:buSzPts val="1400"/>
              <a:buNone/>
              <a:defRPr/>
            </a:lvl8pPr>
            <a:lvl9pPr lvl="8" algn="ctr">
              <a:spcBef>
                <a:spcPts val="0"/>
              </a:spcBef>
              <a:spcAft>
                <a:spcPts val="0"/>
              </a:spcAft>
              <a:buSzPts val="1400"/>
              <a:buNone/>
              <a:defRPr/>
            </a:lvl9pPr>
          </a:lstStyle>
          <a:p/>
        </p:txBody>
      </p:sp>
      <p:sp>
        <p:nvSpPr>
          <p:cNvPr id="60" name="Google Shape;60;p23"/>
          <p:cNvSpPr txBox="1"/>
          <p:nvPr>
            <p:ph idx="1" type="subTitle"/>
          </p:nvPr>
        </p:nvSpPr>
        <p:spPr>
          <a:xfrm>
            <a:off x="498006" y="3541295"/>
            <a:ext cx="3932497" cy="531597"/>
          </a:xfrm>
          <a:prstGeom prst="rect">
            <a:avLst/>
          </a:prstGeom>
          <a:noFill/>
          <a:ln>
            <a:noFill/>
          </a:ln>
        </p:spPr>
        <p:txBody>
          <a:bodyPr anchorCtr="0" anchor="t" bIns="91425" lIns="91425" spcFirstLastPara="1" rIns="91425" wrap="square" tIns="91425">
            <a:normAutofit/>
          </a:bodyPr>
          <a:lstStyle>
            <a:lvl1pPr lvl="0" algn="ctr">
              <a:lnSpc>
                <a:spcPct val="90000"/>
              </a:lnSpc>
              <a:spcBef>
                <a:spcPts val="0"/>
              </a:spcBef>
              <a:spcAft>
                <a:spcPts val="0"/>
              </a:spcAft>
              <a:buClr>
                <a:srgbClr val="33CCFF"/>
              </a:buClr>
              <a:buSzPts val="2400"/>
              <a:buNone/>
              <a:defRPr b="0" sz="2400">
                <a:solidFill>
                  <a:schemeClr val="lt1"/>
                </a:solidFill>
                <a:latin typeface="Roboto"/>
                <a:ea typeface="Roboto"/>
                <a:cs typeface="Roboto"/>
                <a:sym typeface="Roboto"/>
              </a:defRPr>
            </a:lvl1pPr>
            <a:lvl2pPr lvl="1" algn="ctr">
              <a:lnSpc>
                <a:spcPct val="90000"/>
              </a:lnSpc>
              <a:spcBef>
                <a:spcPts val="0"/>
              </a:spcBef>
              <a:spcAft>
                <a:spcPts val="0"/>
              </a:spcAft>
              <a:buClr>
                <a:srgbClr val="33CCFF"/>
              </a:buClr>
              <a:buSzPts val="2400"/>
              <a:buNone/>
              <a:defRPr sz="2400">
                <a:solidFill>
                  <a:srgbClr val="33CCFF"/>
                </a:solidFill>
              </a:defRPr>
            </a:lvl2pPr>
            <a:lvl3pPr lvl="2" algn="ctr">
              <a:lnSpc>
                <a:spcPct val="90000"/>
              </a:lnSpc>
              <a:spcBef>
                <a:spcPts val="0"/>
              </a:spcBef>
              <a:spcAft>
                <a:spcPts val="0"/>
              </a:spcAft>
              <a:buClr>
                <a:srgbClr val="33CCFF"/>
              </a:buClr>
              <a:buSzPts val="2400"/>
              <a:buNone/>
              <a:defRPr sz="2400">
                <a:solidFill>
                  <a:srgbClr val="33CCFF"/>
                </a:solidFill>
              </a:defRPr>
            </a:lvl3pPr>
            <a:lvl4pPr lvl="3" algn="ctr">
              <a:lnSpc>
                <a:spcPct val="90000"/>
              </a:lnSpc>
              <a:spcBef>
                <a:spcPts val="0"/>
              </a:spcBef>
              <a:spcAft>
                <a:spcPts val="0"/>
              </a:spcAft>
              <a:buClr>
                <a:srgbClr val="33CCFF"/>
              </a:buClr>
              <a:buSzPts val="2400"/>
              <a:buNone/>
              <a:defRPr sz="2400">
                <a:solidFill>
                  <a:srgbClr val="33CCFF"/>
                </a:solidFill>
              </a:defRPr>
            </a:lvl4pPr>
            <a:lvl5pPr lvl="4" algn="ctr">
              <a:lnSpc>
                <a:spcPct val="90000"/>
              </a:lnSpc>
              <a:spcBef>
                <a:spcPts val="0"/>
              </a:spcBef>
              <a:spcAft>
                <a:spcPts val="0"/>
              </a:spcAft>
              <a:buClr>
                <a:srgbClr val="33CCFF"/>
              </a:buClr>
              <a:buSzPts val="2400"/>
              <a:buNone/>
              <a:defRPr sz="2400">
                <a:solidFill>
                  <a:srgbClr val="33CCFF"/>
                </a:solidFill>
              </a:defRPr>
            </a:lvl5pPr>
            <a:lvl6pPr lvl="5" algn="ctr">
              <a:lnSpc>
                <a:spcPct val="90000"/>
              </a:lnSpc>
              <a:spcBef>
                <a:spcPts val="0"/>
              </a:spcBef>
              <a:spcAft>
                <a:spcPts val="0"/>
              </a:spcAft>
              <a:buClr>
                <a:srgbClr val="33CCFF"/>
              </a:buClr>
              <a:buSzPts val="2400"/>
              <a:buNone/>
              <a:defRPr sz="2400">
                <a:solidFill>
                  <a:srgbClr val="33CCFF"/>
                </a:solidFill>
              </a:defRPr>
            </a:lvl6pPr>
            <a:lvl7pPr lvl="6" algn="ctr">
              <a:lnSpc>
                <a:spcPct val="90000"/>
              </a:lnSpc>
              <a:spcBef>
                <a:spcPts val="0"/>
              </a:spcBef>
              <a:spcAft>
                <a:spcPts val="0"/>
              </a:spcAft>
              <a:buClr>
                <a:srgbClr val="33CCFF"/>
              </a:buClr>
              <a:buSzPts val="2400"/>
              <a:buNone/>
              <a:defRPr sz="2400">
                <a:solidFill>
                  <a:srgbClr val="33CCFF"/>
                </a:solidFill>
              </a:defRPr>
            </a:lvl7pPr>
            <a:lvl8pPr lvl="7" algn="ctr">
              <a:lnSpc>
                <a:spcPct val="90000"/>
              </a:lnSpc>
              <a:spcBef>
                <a:spcPts val="0"/>
              </a:spcBef>
              <a:spcAft>
                <a:spcPts val="0"/>
              </a:spcAft>
              <a:buClr>
                <a:srgbClr val="33CCFF"/>
              </a:buClr>
              <a:buSzPts val="2400"/>
              <a:buNone/>
              <a:defRPr sz="2400">
                <a:solidFill>
                  <a:srgbClr val="33CCFF"/>
                </a:solidFill>
              </a:defRPr>
            </a:lvl8pPr>
            <a:lvl9pPr lvl="8" algn="ctr">
              <a:lnSpc>
                <a:spcPct val="90000"/>
              </a:lnSpc>
              <a:spcBef>
                <a:spcPts val="0"/>
              </a:spcBef>
              <a:spcAft>
                <a:spcPts val="0"/>
              </a:spcAft>
              <a:buClr>
                <a:srgbClr val="33CCFF"/>
              </a:buClr>
              <a:buSzPts val="2400"/>
              <a:buNone/>
              <a:defRPr sz="2400">
                <a:solidFill>
                  <a:srgbClr val="33CCFF"/>
                </a:solidFill>
              </a:defRPr>
            </a:lvl9pPr>
          </a:lstStyle>
          <a:p/>
        </p:txBody>
      </p:sp>
      <p:pic>
        <p:nvPicPr>
          <p:cNvPr id="61" name="Google Shape;61;p23"/>
          <p:cNvPicPr preferRelativeResize="0"/>
          <p:nvPr/>
        </p:nvPicPr>
        <p:blipFill rotWithShape="1">
          <a:blip r:embed="rId2">
            <a:alphaModFix/>
          </a:blip>
          <a:srcRect b="0" l="0" r="0" t="0"/>
          <a:stretch/>
        </p:blipFill>
        <p:spPr>
          <a:xfrm>
            <a:off x="1380" y="3156"/>
            <a:ext cx="10162227" cy="5691001"/>
          </a:xfrm>
          <a:prstGeom prst="rect">
            <a:avLst/>
          </a:prstGeom>
          <a:noFill/>
          <a:ln>
            <a:noFill/>
          </a:ln>
        </p:spPr>
      </p:pic>
      <p:grpSp>
        <p:nvGrpSpPr>
          <p:cNvPr id="62" name="Google Shape;62;p23"/>
          <p:cNvGrpSpPr/>
          <p:nvPr/>
        </p:nvGrpSpPr>
        <p:grpSpPr>
          <a:xfrm>
            <a:off x="9888212" y="-372824"/>
            <a:ext cx="2679182" cy="2679182"/>
            <a:chOff x="8973603" y="110688"/>
            <a:chExt cx="2679182" cy="2679182"/>
          </a:xfrm>
        </p:grpSpPr>
        <p:grpSp>
          <p:nvGrpSpPr>
            <p:cNvPr id="63" name="Google Shape;63;p23"/>
            <p:cNvGrpSpPr/>
            <p:nvPr/>
          </p:nvGrpSpPr>
          <p:grpSpPr>
            <a:xfrm>
              <a:off x="8973603" y="110688"/>
              <a:ext cx="2679182" cy="2679182"/>
              <a:chOff x="1535784" y="-927455"/>
              <a:chExt cx="3159433" cy="3159433"/>
            </a:xfrm>
          </p:grpSpPr>
          <p:sp>
            <p:nvSpPr>
              <p:cNvPr id="64" name="Google Shape;64;p23"/>
              <p:cNvSpPr/>
              <p:nvPr/>
            </p:nvSpPr>
            <p:spPr>
              <a:xfrm>
                <a:off x="1535784" y="-927455"/>
                <a:ext cx="3159433" cy="3159433"/>
              </a:xfrm>
              <a:prstGeom prst="ellipse">
                <a:avLst/>
              </a:prstGeom>
              <a:solidFill>
                <a:srgbClr val="F2F2F2">
                  <a:alpha val="26666"/>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65" name="Google Shape;65;p23"/>
              <p:cNvSpPr/>
              <p:nvPr/>
            </p:nvSpPr>
            <p:spPr>
              <a:xfrm>
                <a:off x="1777940" y="-685300"/>
                <a:ext cx="2675120" cy="2675120"/>
              </a:xfrm>
              <a:prstGeom prst="ellipse">
                <a:avLst/>
              </a:prstGeom>
              <a:solidFill>
                <a:srgbClr val="F2F2F2">
                  <a:alpha val="17647"/>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66" name="Google Shape;66;p23"/>
              <p:cNvSpPr/>
              <p:nvPr/>
            </p:nvSpPr>
            <p:spPr>
              <a:xfrm>
                <a:off x="2089664" y="-375953"/>
                <a:ext cx="2049611" cy="2049611"/>
              </a:xfrm>
              <a:prstGeom prst="ellipse">
                <a:avLst/>
              </a:prstGeom>
              <a:solidFill>
                <a:srgbClr val="F2F2F2">
                  <a:alpha val="24705"/>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67" name="Google Shape;67;p23"/>
            <p:cNvGrpSpPr/>
            <p:nvPr/>
          </p:nvGrpSpPr>
          <p:grpSpPr>
            <a:xfrm>
              <a:off x="9288020" y="423089"/>
              <a:ext cx="2048597" cy="2048597"/>
              <a:chOff x="4" y="0"/>
              <a:chExt cx="2217" cy="2217"/>
            </a:xfrm>
          </p:grpSpPr>
          <p:sp>
            <p:nvSpPr>
              <p:cNvPr id="68" name="Google Shape;68;p23"/>
              <p:cNvSpPr/>
              <p:nvPr/>
            </p:nvSpPr>
            <p:spPr>
              <a:xfrm>
                <a:off x="4" y="0"/>
                <a:ext cx="2217" cy="2217"/>
              </a:xfrm>
              <a:prstGeom prst="rect">
                <a:avLst/>
              </a:prstGeom>
              <a:no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69" name="Google Shape;69;p23"/>
              <p:cNvSpPr/>
              <p:nvPr/>
            </p:nvSpPr>
            <p:spPr>
              <a:xfrm>
                <a:off x="202" y="190"/>
                <a:ext cx="1826" cy="1829"/>
              </a:xfrm>
              <a:prstGeom prst="ellipse">
                <a:avLst/>
              </a:prstGeom>
              <a:solidFill>
                <a:srgbClr val="E3DDB1"/>
              </a:solidFill>
              <a:ln>
                <a:noFill/>
              </a:ln>
              <a:effectLst>
                <a:outerShdw blurRad="63500" sx="102000" rotWithShape="0" algn="ctr" sy="102000">
                  <a:srgbClr val="000000">
                    <a:alpha val="1098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0" name="Google Shape;70;p23"/>
              <p:cNvSpPr/>
              <p:nvPr/>
            </p:nvSpPr>
            <p:spPr>
              <a:xfrm>
                <a:off x="797" y="883"/>
                <a:ext cx="332" cy="330"/>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1" name="Google Shape;71;p23"/>
              <p:cNvSpPr/>
              <p:nvPr/>
            </p:nvSpPr>
            <p:spPr>
              <a:xfrm>
                <a:off x="797" y="913"/>
                <a:ext cx="289" cy="300"/>
              </a:xfrm>
              <a:custGeom>
                <a:rect b="b" l="l" r="r" t="t"/>
                <a:pathLst>
                  <a:path extrusionOk="0" h="112" w="108">
                    <a:moveTo>
                      <a:pt x="90" y="105"/>
                    </a:moveTo>
                    <a:cubicBezTo>
                      <a:pt x="82" y="110"/>
                      <a:pt x="72" y="112"/>
                      <a:pt x="62" y="112"/>
                    </a:cubicBezTo>
                    <a:cubicBezTo>
                      <a:pt x="28" y="112"/>
                      <a:pt x="0" y="85"/>
                      <a:pt x="0" y="50"/>
                    </a:cubicBezTo>
                    <a:cubicBezTo>
                      <a:pt x="0" y="34"/>
                      <a:pt x="7" y="18"/>
                      <a:pt x="18" y="7"/>
                    </a:cubicBezTo>
                    <a:cubicBezTo>
                      <a:pt x="26" y="3"/>
                      <a:pt x="36" y="0"/>
                      <a:pt x="46" y="0"/>
                    </a:cubicBezTo>
                    <a:cubicBezTo>
                      <a:pt x="80" y="0"/>
                      <a:pt x="108" y="28"/>
                      <a:pt x="108" y="62"/>
                    </a:cubicBezTo>
                    <a:cubicBezTo>
                      <a:pt x="108" y="79"/>
                      <a:pt x="101" y="94"/>
                      <a:pt x="90" y="105"/>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2" name="Google Shape;72;p23"/>
              <p:cNvSpPr/>
              <p:nvPr/>
            </p:nvSpPr>
            <p:spPr>
              <a:xfrm>
                <a:off x="457" y="1055"/>
                <a:ext cx="241" cy="241"/>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3" name="Google Shape;73;p23"/>
              <p:cNvSpPr/>
              <p:nvPr/>
            </p:nvSpPr>
            <p:spPr>
              <a:xfrm>
                <a:off x="457" y="1076"/>
                <a:ext cx="208" cy="220"/>
              </a:xfrm>
              <a:custGeom>
                <a:rect b="b" l="l" r="r" t="t"/>
                <a:pathLst>
                  <a:path extrusionOk="0" h="82" w="78">
                    <a:moveTo>
                      <a:pt x="66" y="77"/>
                    </a:moveTo>
                    <a:cubicBezTo>
                      <a:pt x="59" y="80"/>
                      <a:pt x="52" y="82"/>
                      <a:pt x="45" y="82"/>
                    </a:cubicBezTo>
                    <a:cubicBezTo>
                      <a:pt x="20" y="82"/>
                      <a:pt x="0" y="62"/>
                      <a:pt x="0" y="37"/>
                    </a:cubicBezTo>
                    <a:cubicBezTo>
                      <a:pt x="0" y="25"/>
                      <a:pt x="5" y="13"/>
                      <a:pt x="13" y="5"/>
                    </a:cubicBezTo>
                    <a:cubicBezTo>
                      <a:pt x="19" y="2"/>
                      <a:pt x="26" y="0"/>
                      <a:pt x="33" y="0"/>
                    </a:cubicBezTo>
                    <a:cubicBezTo>
                      <a:pt x="58" y="0"/>
                      <a:pt x="78" y="21"/>
                      <a:pt x="78" y="45"/>
                    </a:cubicBezTo>
                    <a:cubicBezTo>
                      <a:pt x="78" y="58"/>
                      <a:pt x="73" y="69"/>
                      <a:pt x="66" y="77"/>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4" name="Google Shape;74;p23"/>
              <p:cNvSpPr/>
              <p:nvPr/>
            </p:nvSpPr>
            <p:spPr>
              <a:xfrm>
                <a:off x="532" y="691"/>
                <a:ext cx="166" cy="166"/>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5" name="Google Shape;75;p23"/>
              <p:cNvSpPr/>
              <p:nvPr/>
            </p:nvSpPr>
            <p:spPr>
              <a:xfrm>
                <a:off x="532" y="707"/>
                <a:ext cx="144" cy="150"/>
              </a:xfrm>
              <a:custGeom>
                <a:rect b="b" l="l" r="r" t="t"/>
                <a:pathLst>
                  <a:path extrusionOk="0" h="56" w="54">
                    <a:moveTo>
                      <a:pt x="45" y="53"/>
                    </a:moveTo>
                    <a:cubicBezTo>
                      <a:pt x="41" y="55"/>
                      <a:pt x="36" y="56"/>
                      <a:pt x="31" y="56"/>
                    </a:cubicBezTo>
                    <a:cubicBezTo>
                      <a:pt x="14" y="56"/>
                      <a:pt x="0" y="43"/>
                      <a:pt x="0" y="25"/>
                    </a:cubicBezTo>
                    <a:cubicBezTo>
                      <a:pt x="0" y="17"/>
                      <a:pt x="3" y="9"/>
                      <a:pt x="9" y="4"/>
                    </a:cubicBezTo>
                    <a:cubicBezTo>
                      <a:pt x="13" y="2"/>
                      <a:pt x="18" y="0"/>
                      <a:pt x="23" y="0"/>
                    </a:cubicBezTo>
                    <a:cubicBezTo>
                      <a:pt x="40" y="0"/>
                      <a:pt x="54" y="14"/>
                      <a:pt x="54" y="31"/>
                    </a:cubicBezTo>
                    <a:cubicBezTo>
                      <a:pt x="54" y="40"/>
                      <a:pt x="51" y="47"/>
                      <a:pt x="45" y="53"/>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6" name="Google Shape;76;p23"/>
              <p:cNvSpPr/>
              <p:nvPr/>
            </p:nvSpPr>
            <p:spPr>
              <a:xfrm>
                <a:off x="202" y="691"/>
                <a:ext cx="1821" cy="1328"/>
              </a:xfrm>
              <a:custGeom>
                <a:rect b="b" l="l" r="r" t="t"/>
                <a:pathLst>
                  <a:path extrusionOk="0" h="496" w="680">
                    <a:moveTo>
                      <a:pt x="680" y="193"/>
                    </a:moveTo>
                    <a:cubicBezTo>
                      <a:pt x="661" y="363"/>
                      <a:pt x="516" y="496"/>
                      <a:pt x="341" y="496"/>
                    </a:cubicBezTo>
                    <a:cubicBezTo>
                      <a:pt x="153" y="496"/>
                      <a:pt x="0" y="343"/>
                      <a:pt x="0" y="155"/>
                    </a:cubicBezTo>
                    <a:cubicBezTo>
                      <a:pt x="0" y="99"/>
                      <a:pt x="13" y="46"/>
                      <a:pt x="37" y="0"/>
                    </a:cubicBezTo>
                    <a:cubicBezTo>
                      <a:pt x="35" y="13"/>
                      <a:pt x="35" y="26"/>
                      <a:pt x="35" y="39"/>
                    </a:cubicBezTo>
                    <a:cubicBezTo>
                      <a:pt x="35" y="227"/>
                      <a:pt x="187" y="380"/>
                      <a:pt x="376" y="380"/>
                    </a:cubicBezTo>
                    <a:cubicBezTo>
                      <a:pt x="509" y="380"/>
                      <a:pt x="624" y="304"/>
                      <a:pt x="680" y="193"/>
                    </a:cubicBezTo>
                  </a:path>
                </a:pathLst>
              </a:custGeom>
              <a:solidFill>
                <a:srgbClr val="D9D3A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7" name="Google Shape;77;p23"/>
              <p:cNvSpPr/>
              <p:nvPr/>
            </p:nvSpPr>
            <p:spPr>
              <a:xfrm>
                <a:off x="984" y="1373"/>
                <a:ext cx="487" cy="485"/>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8" name="Google Shape;78;p23"/>
              <p:cNvSpPr/>
              <p:nvPr/>
            </p:nvSpPr>
            <p:spPr>
              <a:xfrm>
                <a:off x="984" y="1419"/>
                <a:ext cx="426" cy="439"/>
              </a:xfrm>
              <a:custGeom>
                <a:rect b="b" l="l" r="r" t="t"/>
                <a:pathLst>
                  <a:path extrusionOk="0" h="164" w="159">
                    <a:moveTo>
                      <a:pt x="133" y="154"/>
                    </a:moveTo>
                    <a:cubicBezTo>
                      <a:pt x="120" y="161"/>
                      <a:pt x="106" y="164"/>
                      <a:pt x="91" y="164"/>
                    </a:cubicBezTo>
                    <a:cubicBezTo>
                      <a:pt x="41" y="164"/>
                      <a:pt x="0" y="124"/>
                      <a:pt x="0" y="74"/>
                    </a:cubicBezTo>
                    <a:cubicBezTo>
                      <a:pt x="0" y="49"/>
                      <a:pt x="10" y="26"/>
                      <a:pt x="26" y="10"/>
                    </a:cubicBezTo>
                    <a:cubicBezTo>
                      <a:pt x="38" y="4"/>
                      <a:pt x="53" y="0"/>
                      <a:pt x="68" y="0"/>
                    </a:cubicBezTo>
                    <a:cubicBezTo>
                      <a:pt x="118" y="0"/>
                      <a:pt x="159" y="41"/>
                      <a:pt x="159" y="91"/>
                    </a:cubicBezTo>
                    <a:cubicBezTo>
                      <a:pt x="159" y="116"/>
                      <a:pt x="149" y="138"/>
                      <a:pt x="133" y="154"/>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79" name="Google Shape;79;p23"/>
              <p:cNvSpPr/>
              <p:nvPr/>
            </p:nvSpPr>
            <p:spPr>
              <a:xfrm>
                <a:off x="566" y="1489"/>
                <a:ext cx="241" cy="241"/>
              </a:xfrm>
              <a:prstGeom prst="ellipse">
                <a:avLst/>
              </a:prstGeom>
              <a:solidFill>
                <a:srgbClr val="B8B393"/>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0" name="Google Shape;80;p23"/>
              <p:cNvSpPr/>
              <p:nvPr/>
            </p:nvSpPr>
            <p:spPr>
              <a:xfrm>
                <a:off x="566" y="1513"/>
                <a:ext cx="212" cy="217"/>
              </a:xfrm>
              <a:custGeom>
                <a:rect b="b" l="l" r="r" t="t"/>
                <a:pathLst>
                  <a:path extrusionOk="0" h="81" w="79">
                    <a:moveTo>
                      <a:pt x="66" y="76"/>
                    </a:moveTo>
                    <a:cubicBezTo>
                      <a:pt x="60" y="80"/>
                      <a:pt x="53" y="81"/>
                      <a:pt x="45" y="81"/>
                    </a:cubicBezTo>
                    <a:cubicBezTo>
                      <a:pt x="20" y="81"/>
                      <a:pt x="0" y="61"/>
                      <a:pt x="0" y="36"/>
                    </a:cubicBezTo>
                    <a:cubicBezTo>
                      <a:pt x="0" y="24"/>
                      <a:pt x="5" y="13"/>
                      <a:pt x="13" y="5"/>
                    </a:cubicBezTo>
                    <a:cubicBezTo>
                      <a:pt x="19" y="2"/>
                      <a:pt x="26" y="0"/>
                      <a:pt x="34" y="0"/>
                    </a:cubicBezTo>
                    <a:cubicBezTo>
                      <a:pt x="59" y="0"/>
                      <a:pt x="79" y="20"/>
                      <a:pt x="79" y="45"/>
                    </a:cubicBezTo>
                    <a:cubicBezTo>
                      <a:pt x="79" y="57"/>
                      <a:pt x="74" y="68"/>
                      <a:pt x="66" y="76"/>
                    </a:cubicBezTo>
                  </a:path>
                </a:pathLst>
              </a:custGeom>
              <a:solidFill>
                <a:srgbClr val="A39E7C"/>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81" name="Google Shape;81;p23"/>
              <p:cNvSpPr/>
              <p:nvPr/>
            </p:nvSpPr>
            <p:spPr>
              <a:xfrm>
                <a:off x="976" y="297"/>
                <a:ext cx="894" cy="798"/>
              </a:xfrm>
              <a:custGeom>
                <a:rect b="b" l="l" r="r" t="t"/>
                <a:pathLst>
                  <a:path extrusionOk="0" h="298" w="334">
                    <a:moveTo>
                      <a:pt x="134" y="0"/>
                    </a:moveTo>
                    <a:cubicBezTo>
                      <a:pt x="216" y="0"/>
                      <a:pt x="297" y="67"/>
                      <a:pt x="316" y="149"/>
                    </a:cubicBezTo>
                    <a:cubicBezTo>
                      <a:pt x="334" y="231"/>
                      <a:pt x="282" y="298"/>
                      <a:pt x="200" y="298"/>
                    </a:cubicBezTo>
                    <a:cubicBezTo>
                      <a:pt x="118" y="298"/>
                      <a:pt x="36" y="231"/>
                      <a:pt x="18" y="149"/>
                    </a:cubicBezTo>
                    <a:cubicBezTo>
                      <a:pt x="0" y="67"/>
                      <a:pt x="51" y="0"/>
                      <a:pt x="134" y="0"/>
                    </a:cubicBezTo>
                  </a:path>
                </a:pathLst>
              </a:custGeom>
              <a:solidFill>
                <a:srgbClr val="F0ECD1"/>
              </a:solidFill>
              <a:ln>
                <a:noFill/>
              </a:ln>
              <a:effectLst>
                <a:outerShdw blurRad="50800" sx="102000" rotWithShape="0" algn="ctr" sy="102000">
                  <a:srgbClr val="000000">
                    <a:alpha val="7843"/>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grpSp>
      </p:grpSp>
      <p:grpSp>
        <p:nvGrpSpPr>
          <p:cNvPr id="82" name="Google Shape;82;p23"/>
          <p:cNvGrpSpPr/>
          <p:nvPr/>
        </p:nvGrpSpPr>
        <p:grpSpPr>
          <a:xfrm>
            <a:off x="4981105" y="-40966"/>
            <a:ext cx="7114853" cy="6837066"/>
            <a:chOff x="5072101" y="17151"/>
            <a:chExt cx="7114853" cy="6837066"/>
          </a:xfrm>
        </p:grpSpPr>
        <p:pic>
          <p:nvPicPr>
            <p:cNvPr id="83" name="Google Shape;83;p23"/>
            <p:cNvPicPr preferRelativeResize="0"/>
            <p:nvPr/>
          </p:nvPicPr>
          <p:blipFill rotWithShape="1">
            <a:blip r:embed="rId3">
              <a:alphaModFix/>
            </a:blip>
            <a:srcRect b="0" l="0" r="0" t="7406"/>
            <a:stretch/>
          </p:blipFill>
          <p:spPr>
            <a:xfrm>
              <a:off x="6235795" y="17151"/>
              <a:ext cx="4996693" cy="6000053"/>
            </a:xfrm>
            <a:prstGeom prst="rect">
              <a:avLst/>
            </a:prstGeom>
            <a:noFill/>
            <a:ln>
              <a:noFill/>
            </a:ln>
            <a:effectLst>
              <a:outerShdw blurRad="50800" rotWithShape="0" dir="16200000" dist="38100">
                <a:srgbClr val="000000">
                  <a:alpha val="40000"/>
                </a:srgbClr>
              </a:outerShdw>
            </a:effectLst>
          </p:spPr>
        </p:pic>
        <p:sp>
          <p:nvSpPr>
            <p:cNvPr id="84" name="Google Shape;84;p23"/>
            <p:cNvSpPr/>
            <p:nvPr/>
          </p:nvSpPr>
          <p:spPr>
            <a:xfrm>
              <a:off x="5072101" y="5319740"/>
              <a:ext cx="7114853" cy="1534477"/>
            </a:xfrm>
            <a:custGeom>
              <a:rect b="b" l="l" r="r" t="t"/>
              <a:pathLst>
                <a:path extrusionOk="0" h="1534477" w="7114853">
                  <a:moveTo>
                    <a:pt x="3557426" y="0"/>
                  </a:moveTo>
                  <a:cubicBezTo>
                    <a:pt x="5290766" y="0"/>
                    <a:pt x="6736939" y="599185"/>
                    <a:pt x="7071399" y="1395722"/>
                  </a:cubicBezTo>
                  <a:lnTo>
                    <a:pt x="7114853" y="1534477"/>
                  </a:lnTo>
                  <a:lnTo>
                    <a:pt x="0" y="1534477"/>
                  </a:lnTo>
                  <a:lnTo>
                    <a:pt x="43453" y="1395722"/>
                  </a:lnTo>
                  <a:cubicBezTo>
                    <a:pt x="377913" y="599185"/>
                    <a:pt x="1824087" y="0"/>
                    <a:pt x="3557426"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pic>
        <p:nvPicPr>
          <p:cNvPr id="85" name="Google Shape;85;p23"/>
          <p:cNvPicPr preferRelativeResize="0"/>
          <p:nvPr/>
        </p:nvPicPr>
        <p:blipFill rotWithShape="1">
          <a:blip r:embed="rId4">
            <a:alphaModFix/>
          </a:blip>
          <a:srcRect b="61389" l="0" r="2450" t="-1"/>
          <a:stretch/>
        </p:blipFill>
        <p:spPr>
          <a:xfrm flipH="1">
            <a:off x="0" y="5029200"/>
            <a:ext cx="12186954" cy="1828800"/>
          </a:xfrm>
          <a:prstGeom prst="rect">
            <a:avLst/>
          </a:prstGeom>
          <a:noFill/>
          <a:ln>
            <a:noFill/>
          </a:ln>
        </p:spPr>
      </p:pic>
      <p:pic>
        <p:nvPicPr>
          <p:cNvPr id="86" name="Google Shape;86;p23"/>
          <p:cNvPicPr preferRelativeResize="0"/>
          <p:nvPr/>
        </p:nvPicPr>
        <p:blipFill rotWithShape="1">
          <a:blip r:embed="rId5">
            <a:alphaModFix/>
          </a:blip>
          <a:srcRect b="0" l="0" r="0" t="0"/>
          <a:stretch/>
        </p:blipFill>
        <p:spPr>
          <a:xfrm>
            <a:off x="1094040" y="4641720"/>
            <a:ext cx="1491506" cy="1494463"/>
          </a:xfrm>
          <a:prstGeom prst="rect">
            <a:avLst/>
          </a:prstGeom>
          <a:noFill/>
          <a:ln>
            <a:noFill/>
          </a:ln>
        </p:spPr>
      </p:pic>
      <p:pic>
        <p:nvPicPr>
          <p:cNvPr id="87" name="Google Shape;87;p23"/>
          <p:cNvPicPr preferRelativeResize="0"/>
          <p:nvPr/>
        </p:nvPicPr>
        <p:blipFill rotWithShape="1">
          <a:blip r:embed="rId6">
            <a:alphaModFix/>
          </a:blip>
          <a:srcRect b="57873" l="0" r="0" t="1"/>
          <a:stretch/>
        </p:blipFill>
        <p:spPr>
          <a:xfrm>
            <a:off x="0" y="5404718"/>
            <a:ext cx="12192000" cy="1453282"/>
          </a:xfrm>
          <a:prstGeom prst="rect">
            <a:avLst/>
          </a:prstGeom>
          <a:noFill/>
          <a:ln>
            <a:noFill/>
          </a:ln>
        </p:spPr>
      </p:pic>
      <p:pic>
        <p:nvPicPr>
          <p:cNvPr id="88" name="Google Shape;88;p23"/>
          <p:cNvPicPr preferRelativeResize="0"/>
          <p:nvPr/>
        </p:nvPicPr>
        <p:blipFill rotWithShape="1">
          <a:blip r:embed="rId7">
            <a:alphaModFix/>
          </a:blip>
          <a:srcRect b="0" l="0" r="0" t="0"/>
          <a:stretch/>
        </p:blipFill>
        <p:spPr>
          <a:xfrm>
            <a:off x="450172" y="204261"/>
            <a:ext cx="1283378" cy="1130279"/>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bg>
      <p:bgPr>
        <a:gradFill>
          <a:gsLst>
            <a:gs pos="0">
              <a:srgbClr val="1D242D"/>
            </a:gs>
            <a:gs pos="70000">
              <a:srgbClr val="4D6079"/>
            </a:gs>
            <a:gs pos="100000">
              <a:srgbClr val="44556B"/>
            </a:gs>
          </a:gsLst>
          <a:lin ang="5400000" scaled="0"/>
        </a:gradFill>
      </p:bgPr>
    </p:bg>
    <p:spTree>
      <p:nvGrpSpPr>
        <p:cNvPr id="89" name="Shape 89"/>
        <p:cNvGrpSpPr/>
        <p:nvPr/>
      </p:nvGrpSpPr>
      <p:grpSpPr>
        <a:xfrm>
          <a:off x="0" y="0"/>
          <a:ext cx="0" cy="0"/>
          <a:chOff x="0" y="0"/>
          <a:chExt cx="0" cy="0"/>
        </a:xfrm>
      </p:grpSpPr>
      <p:pic>
        <p:nvPicPr>
          <p:cNvPr id="90" name="Google Shape;90;p24"/>
          <p:cNvPicPr preferRelativeResize="0"/>
          <p:nvPr/>
        </p:nvPicPr>
        <p:blipFill rotWithShape="1">
          <a:blip r:embed="rId2">
            <a:alphaModFix/>
          </a:blip>
          <a:srcRect b="0" l="0" r="0" t="0"/>
          <a:stretch/>
        </p:blipFill>
        <p:spPr>
          <a:xfrm>
            <a:off x="1401814" y="23586"/>
            <a:ext cx="10162227" cy="5691001"/>
          </a:xfrm>
          <a:prstGeom prst="rect">
            <a:avLst/>
          </a:prstGeom>
          <a:noFill/>
          <a:ln>
            <a:noFill/>
          </a:ln>
        </p:spPr>
      </p:pic>
      <p:sp>
        <p:nvSpPr>
          <p:cNvPr id="91" name="Google Shape;91;p24"/>
          <p:cNvSpPr txBox="1"/>
          <p:nvPr>
            <p:ph idx="1" type="body"/>
          </p:nvPr>
        </p:nvSpPr>
        <p:spPr>
          <a:xfrm>
            <a:off x="2989778" y="2509438"/>
            <a:ext cx="6211371" cy="2190750"/>
          </a:xfrm>
          <a:prstGeom prst="rect">
            <a:avLst/>
          </a:prstGeom>
          <a:noFill/>
          <a:ln>
            <a:noFill/>
          </a:ln>
        </p:spPr>
        <p:txBody>
          <a:bodyPr anchorCtr="0" anchor="ctr" bIns="91425" lIns="91425" spcFirstLastPara="1" rIns="91425" wrap="square" tIns="91425">
            <a:normAutofit/>
          </a:bodyPr>
          <a:lstStyle>
            <a:lvl1pPr indent="-228600" lvl="0" marL="457200" algn="ctr">
              <a:lnSpc>
                <a:spcPct val="100000"/>
              </a:lnSpc>
              <a:spcBef>
                <a:spcPts val="0"/>
              </a:spcBef>
              <a:spcAft>
                <a:spcPts val="0"/>
              </a:spcAft>
              <a:buClr>
                <a:schemeClr val="lt1"/>
              </a:buClr>
              <a:buSzPts val="2000"/>
              <a:buNone/>
              <a:defRPr b="0" i="1" sz="2000">
                <a:solidFill>
                  <a:schemeClr val="lt1"/>
                </a:solidFill>
              </a:defRPr>
            </a:lvl1pPr>
            <a:lvl2pPr indent="-228600" lvl="1" marL="914400" algn="ctr">
              <a:lnSpc>
                <a:spcPct val="90000"/>
              </a:lnSpc>
              <a:spcBef>
                <a:spcPts val="0"/>
              </a:spcBef>
              <a:spcAft>
                <a:spcPts val="0"/>
              </a:spcAft>
              <a:buClr>
                <a:schemeClr val="dk1"/>
              </a:buClr>
              <a:buSzPts val="2400"/>
              <a:buNone/>
              <a:defRPr b="1" i="1"/>
            </a:lvl2pPr>
            <a:lvl3pPr indent="-228600" lvl="2" marL="1371600" algn="ctr">
              <a:lnSpc>
                <a:spcPct val="90000"/>
              </a:lnSpc>
              <a:spcBef>
                <a:spcPts val="0"/>
              </a:spcBef>
              <a:spcAft>
                <a:spcPts val="0"/>
              </a:spcAft>
              <a:buClr>
                <a:schemeClr val="dk1"/>
              </a:buClr>
              <a:buSzPts val="2000"/>
              <a:buNone/>
              <a:defRPr b="1" i="1"/>
            </a:lvl3pPr>
            <a:lvl4pPr indent="-228600" lvl="3" marL="1828800" algn="ctr">
              <a:lnSpc>
                <a:spcPct val="90000"/>
              </a:lnSpc>
              <a:spcBef>
                <a:spcPts val="0"/>
              </a:spcBef>
              <a:spcAft>
                <a:spcPts val="0"/>
              </a:spcAft>
              <a:buClr>
                <a:schemeClr val="dk1"/>
              </a:buClr>
              <a:buSzPts val="1800"/>
              <a:buNone/>
              <a:defRPr b="1" i="1"/>
            </a:lvl4pPr>
            <a:lvl5pPr indent="-228600" lvl="4" marL="2286000" algn="ctr">
              <a:lnSpc>
                <a:spcPct val="90000"/>
              </a:lnSpc>
              <a:spcBef>
                <a:spcPts val="0"/>
              </a:spcBef>
              <a:spcAft>
                <a:spcPts val="0"/>
              </a:spcAft>
              <a:buClr>
                <a:schemeClr val="dk1"/>
              </a:buClr>
              <a:buSzPts val="1800"/>
              <a:buNone/>
              <a:defRPr b="1" i="1"/>
            </a:lvl5pPr>
            <a:lvl6pPr indent="-342900" lvl="5" marL="2743200" algn="ctr">
              <a:lnSpc>
                <a:spcPct val="90000"/>
              </a:lnSpc>
              <a:spcBef>
                <a:spcPts val="0"/>
              </a:spcBef>
              <a:spcAft>
                <a:spcPts val="0"/>
              </a:spcAft>
              <a:buClr>
                <a:schemeClr val="dk1"/>
              </a:buClr>
              <a:buSzPts val="1800"/>
              <a:buChar char="•"/>
              <a:defRPr b="1" i="1"/>
            </a:lvl6pPr>
            <a:lvl7pPr indent="-342900" lvl="6" marL="3200400" algn="ctr">
              <a:lnSpc>
                <a:spcPct val="90000"/>
              </a:lnSpc>
              <a:spcBef>
                <a:spcPts val="0"/>
              </a:spcBef>
              <a:spcAft>
                <a:spcPts val="0"/>
              </a:spcAft>
              <a:buClr>
                <a:schemeClr val="dk1"/>
              </a:buClr>
              <a:buSzPts val="1800"/>
              <a:buChar char="•"/>
              <a:defRPr b="1" i="1"/>
            </a:lvl7pPr>
            <a:lvl8pPr indent="-342900" lvl="7" marL="3657600" algn="ctr">
              <a:lnSpc>
                <a:spcPct val="90000"/>
              </a:lnSpc>
              <a:spcBef>
                <a:spcPts val="0"/>
              </a:spcBef>
              <a:spcAft>
                <a:spcPts val="0"/>
              </a:spcAft>
              <a:buClr>
                <a:schemeClr val="dk1"/>
              </a:buClr>
              <a:buSzPts val="1800"/>
              <a:buChar char="•"/>
              <a:defRPr b="1" i="1"/>
            </a:lvl8pPr>
            <a:lvl9pPr indent="-342900" lvl="8" marL="4114800" algn="ctr">
              <a:lnSpc>
                <a:spcPct val="90000"/>
              </a:lnSpc>
              <a:spcBef>
                <a:spcPts val="0"/>
              </a:spcBef>
              <a:spcAft>
                <a:spcPts val="0"/>
              </a:spcAft>
              <a:buClr>
                <a:schemeClr val="dk1"/>
              </a:buClr>
              <a:buSzPts val="1800"/>
              <a:buChar char="•"/>
              <a:defRPr b="1" i="1"/>
            </a:lvl9pPr>
          </a:lstStyle>
          <a:p/>
        </p:txBody>
      </p:sp>
      <p:pic>
        <p:nvPicPr>
          <p:cNvPr id="92" name="Google Shape;92;p24"/>
          <p:cNvPicPr preferRelativeResize="0"/>
          <p:nvPr/>
        </p:nvPicPr>
        <p:blipFill rotWithShape="1">
          <a:blip r:embed="rId3">
            <a:alphaModFix/>
          </a:blip>
          <a:srcRect b="0" l="45098" r="-7541" t="0"/>
          <a:stretch/>
        </p:blipFill>
        <p:spPr>
          <a:xfrm>
            <a:off x="0" y="171450"/>
            <a:ext cx="3943351" cy="6686550"/>
          </a:xfrm>
          <a:prstGeom prst="rect">
            <a:avLst/>
          </a:prstGeom>
          <a:noFill/>
          <a:ln>
            <a:noFill/>
          </a:ln>
          <a:effectLst>
            <a:outerShdw blurRad="50800" rotWithShape="0" algn="l" dist="38100">
              <a:srgbClr val="000000">
                <a:alpha val="26666"/>
              </a:srgbClr>
            </a:outerShdw>
          </a:effectLst>
        </p:spPr>
      </p:pic>
      <p:sp>
        <p:nvSpPr>
          <p:cNvPr id="93" name="Google Shape;93;p24"/>
          <p:cNvSpPr txBox="1"/>
          <p:nvPr>
            <p:ph type="title"/>
          </p:nvPr>
        </p:nvSpPr>
        <p:spPr>
          <a:xfrm>
            <a:off x="3710246" y="1184556"/>
            <a:ext cx="4770436" cy="725714"/>
          </a:xfrm>
          <a:prstGeom prst="rect">
            <a:avLst/>
          </a:prstGeom>
          <a:noFill/>
          <a:ln>
            <a:noFill/>
          </a:ln>
        </p:spPr>
        <p:txBody>
          <a:bodyPr anchorCtr="0" anchor="b" bIns="91425" lIns="91425" spcFirstLastPara="1" rIns="91425" wrap="square" tIns="91425">
            <a:noAutofit/>
          </a:bodyPr>
          <a:lstStyle>
            <a:lvl1pPr lvl="0" algn="ctr">
              <a:lnSpc>
                <a:spcPct val="90000"/>
              </a:lnSpc>
              <a:spcBef>
                <a:spcPts val="0"/>
              </a:spcBef>
              <a:spcAft>
                <a:spcPts val="0"/>
              </a:spcAft>
              <a:buClr>
                <a:srgbClr val="FFC000"/>
              </a:buClr>
              <a:buSzPts val="4400"/>
              <a:buFont typeface="Raleway"/>
              <a:buNone/>
              <a:defRPr sz="4400">
                <a:solidFill>
                  <a:srgbClr val="FFC000"/>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pic>
        <p:nvPicPr>
          <p:cNvPr id="94" name="Google Shape;94;p24"/>
          <p:cNvPicPr preferRelativeResize="0"/>
          <p:nvPr/>
        </p:nvPicPr>
        <p:blipFill rotWithShape="1">
          <a:blip r:embed="rId4">
            <a:alphaModFix/>
          </a:blip>
          <a:srcRect b="0" l="32610" r="0" t="0"/>
          <a:stretch/>
        </p:blipFill>
        <p:spPr>
          <a:xfrm flipH="1">
            <a:off x="8321366" y="495300"/>
            <a:ext cx="3870633" cy="6382048"/>
          </a:xfrm>
          <a:prstGeom prst="rect">
            <a:avLst/>
          </a:prstGeom>
          <a:noFill/>
          <a:ln>
            <a:noFill/>
          </a:ln>
          <a:effectLst>
            <a:outerShdw blurRad="50800" rotWithShape="0" algn="br" dir="13500000" dist="38100">
              <a:srgbClr val="000000">
                <a:alpha val="15686"/>
              </a:srgbClr>
            </a:outerShdw>
          </a:effectLst>
        </p:spPr>
      </p:pic>
      <p:pic>
        <p:nvPicPr>
          <p:cNvPr id="95" name="Google Shape;95;p24"/>
          <p:cNvPicPr preferRelativeResize="0"/>
          <p:nvPr/>
        </p:nvPicPr>
        <p:blipFill rotWithShape="1">
          <a:blip r:embed="rId5">
            <a:alphaModFix/>
          </a:blip>
          <a:srcRect b="61389" l="-6003" r="449" t="-1"/>
          <a:stretch/>
        </p:blipFill>
        <p:spPr>
          <a:xfrm flipH="1">
            <a:off x="-19050" y="5143500"/>
            <a:ext cx="12211050" cy="1714499"/>
          </a:xfrm>
          <a:prstGeom prst="rect">
            <a:avLst/>
          </a:prstGeom>
          <a:noFill/>
          <a:ln>
            <a:noFill/>
          </a:ln>
        </p:spPr>
      </p:pic>
      <p:pic>
        <p:nvPicPr>
          <p:cNvPr id="96" name="Google Shape;96;p24"/>
          <p:cNvPicPr preferRelativeResize="0"/>
          <p:nvPr/>
        </p:nvPicPr>
        <p:blipFill rotWithShape="1">
          <a:blip r:embed="rId6">
            <a:alphaModFix/>
          </a:blip>
          <a:srcRect b="0" l="0" r="0" t="0"/>
          <a:stretch/>
        </p:blipFill>
        <p:spPr>
          <a:xfrm>
            <a:off x="9828941" y="219669"/>
            <a:ext cx="855481" cy="551262"/>
          </a:xfrm>
          <a:prstGeom prst="rect">
            <a:avLst/>
          </a:prstGeom>
          <a:noFill/>
          <a:ln>
            <a:noFill/>
          </a:ln>
        </p:spPr>
      </p:pic>
      <p:pic>
        <p:nvPicPr>
          <p:cNvPr id="97" name="Google Shape;97;p24"/>
          <p:cNvPicPr preferRelativeResize="0"/>
          <p:nvPr/>
        </p:nvPicPr>
        <p:blipFill rotWithShape="1">
          <a:blip r:embed="rId7">
            <a:alphaModFix/>
          </a:blip>
          <a:srcRect b="0" l="0" r="23940" t="0"/>
          <a:stretch/>
        </p:blipFill>
        <p:spPr>
          <a:xfrm>
            <a:off x="1222404" y="5051700"/>
            <a:ext cx="1139796" cy="1313983"/>
          </a:xfrm>
          <a:prstGeom prst="rect">
            <a:avLst/>
          </a:prstGeom>
          <a:noFill/>
          <a:ln>
            <a:noFill/>
          </a:ln>
        </p:spPr>
      </p:pic>
      <p:pic>
        <p:nvPicPr>
          <p:cNvPr id="98" name="Google Shape;98;p24"/>
          <p:cNvPicPr preferRelativeResize="0"/>
          <p:nvPr/>
        </p:nvPicPr>
        <p:blipFill rotWithShape="1">
          <a:blip r:embed="rId8">
            <a:alphaModFix/>
          </a:blip>
          <a:srcRect b="57873" l="0" r="0" t="1"/>
          <a:stretch/>
        </p:blipFill>
        <p:spPr>
          <a:xfrm>
            <a:off x="0" y="5404717"/>
            <a:ext cx="12192000" cy="1453282"/>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99" name="Shape 99"/>
        <p:cNvGrpSpPr/>
        <p:nvPr/>
      </p:nvGrpSpPr>
      <p:grpSpPr>
        <a:xfrm>
          <a:off x="0" y="0"/>
          <a:ext cx="0" cy="0"/>
          <a:chOff x="0" y="0"/>
          <a:chExt cx="0" cy="0"/>
        </a:xfrm>
      </p:grpSpPr>
      <p:sp>
        <p:nvSpPr>
          <p:cNvPr id="100" name="Google Shape;100;p25"/>
          <p:cNvSpPr/>
          <p:nvPr/>
        </p:nvSpPr>
        <p:spPr>
          <a:xfrm>
            <a:off x="576485" y="510540"/>
            <a:ext cx="11039031" cy="5836920"/>
          </a:xfrm>
          <a:prstGeom prst="frame">
            <a:avLst>
              <a:gd fmla="val 966" name="adj1"/>
            </a:avLst>
          </a:prstGeom>
          <a:solidFill>
            <a:srgbClr val="3F3F4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Roboto"/>
              <a:ea typeface="Roboto"/>
              <a:cs typeface="Roboto"/>
              <a:sym typeface="Roboto"/>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p:cSld name="Title + 1 column">
    <p:bg>
      <p:bgPr>
        <a:solidFill>
          <a:srgbClr val="0C536B"/>
        </a:solidFill>
      </p:bgPr>
    </p:bg>
    <p:spTree>
      <p:nvGrpSpPr>
        <p:cNvPr id="101" name="Shape 101"/>
        <p:cNvGrpSpPr/>
        <p:nvPr/>
      </p:nvGrpSpPr>
      <p:grpSpPr>
        <a:xfrm>
          <a:off x="0" y="0"/>
          <a:ext cx="0" cy="0"/>
          <a:chOff x="0" y="0"/>
          <a:chExt cx="0" cy="0"/>
        </a:xfrm>
      </p:grpSpPr>
      <p:pic>
        <p:nvPicPr>
          <p:cNvPr id="102" name="Google Shape;102;p26"/>
          <p:cNvPicPr preferRelativeResize="0"/>
          <p:nvPr/>
        </p:nvPicPr>
        <p:blipFill rotWithShape="1">
          <a:blip r:embed="rId2">
            <a:alphaModFix/>
          </a:blip>
          <a:srcRect b="0" l="0" r="0" t="0"/>
          <a:stretch/>
        </p:blipFill>
        <p:spPr>
          <a:xfrm>
            <a:off x="1328879" y="204807"/>
            <a:ext cx="8670960" cy="4855869"/>
          </a:xfrm>
          <a:prstGeom prst="rect">
            <a:avLst/>
          </a:prstGeom>
          <a:noFill/>
          <a:ln>
            <a:noFill/>
          </a:ln>
        </p:spPr>
      </p:pic>
      <p:pic>
        <p:nvPicPr>
          <p:cNvPr id="103" name="Google Shape;103;p26"/>
          <p:cNvPicPr preferRelativeResize="0"/>
          <p:nvPr/>
        </p:nvPicPr>
        <p:blipFill rotWithShape="1">
          <a:blip r:embed="rId3">
            <a:alphaModFix/>
          </a:blip>
          <a:srcRect b="50374" l="0" r="0" t="0"/>
          <a:stretch/>
        </p:blipFill>
        <p:spPr>
          <a:xfrm>
            <a:off x="515238" y="4657889"/>
            <a:ext cx="11178450" cy="2200112"/>
          </a:xfrm>
          <a:prstGeom prst="rect">
            <a:avLst/>
          </a:prstGeom>
          <a:noFill/>
          <a:ln>
            <a:noFill/>
          </a:ln>
        </p:spPr>
      </p:pic>
      <p:pic>
        <p:nvPicPr>
          <p:cNvPr id="104" name="Google Shape;104;p26"/>
          <p:cNvPicPr preferRelativeResize="0"/>
          <p:nvPr/>
        </p:nvPicPr>
        <p:blipFill rotWithShape="1">
          <a:blip r:embed="rId4">
            <a:alphaModFix/>
          </a:blip>
          <a:srcRect b="0" l="-1" r="140" t="9734"/>
          <a:stretch/>
        </p:blipFill>
        <p:spPr>
          <a:xfrm flipH="1">
            <a:off x="-19051" y="-19050"/>
            <a:ext cx="4781557" cy="3317642"/>
          </a:xfrm>
          <a:prstGeom prst="rect">
            <a:avLst/>
          </a:prstGeom>
          <a:noFill/>
          <a:ln>
            <a:noFill/>
          </a:ln>
        </p:spPr>
      </p:pic>
      <p:pic>
        <p:nvPicPr>
          <p:cNvPr id="105" name="Google Shape;105;p26"/>
          <p:cNvPicPr preferRelativeResize="0"/>
          <p:nvPr/>
        </p:nvPicPr>
        <p:blipFill rotWithShape="1">
          <a:blip r:embed="rId5">
            <a:alphaModFix/>
          </a:blip>
          <a:srcRect b="0" l="0" r="0" t="0"/>
          <a:stretch/>
        </p:blipFill>
        <p:spPr>
          <a:xfrm>
            <a:off x="0" y="3597331"/>
            <a:ext cx="7029450" cy="3283669"/>
          </a:xfrm>
          <a:prstGeom prst="rect">
            <a:avLst/>
          </a:prstGeom>
          <a:noFill/>
          <a:ln>
            <a:noFill/>
          </a:ln>
        </p:spPr>
      </p:pic>
      <p:pic>
        <p:nvPicPr>
          <p:cNvPr id="106" name="Google Shape;106;p26"/>
          <p:cNvPicPr preferRelativeResize="0"/>
          <p:nvPr/>
        </p:nvPicPr>
        <p:blipFill rotWithShape="1">
          <a:blip r:embed="rId6">
            <a:alphaModFix/>
          </a:blip>
          <a:srcRect b="0" l="0" r="0" t="0"/>
          <a:stretch/>
        </p:blipFill>
        <p:spPr>
          <a:xfrm>
            <a:off x="0" y="4682350"/>
            <a:ext cx="5273183" cy="2175650"/>
          </a:xfrm>
          <a:prstGeom prst="rect">
            <a:avLst/>
          </a:prstGeom>
          <a:noFill/>
          <a:ln>
            <a:noFill/>
          </a:ln>
        </p:spPr>
      </p:pic>
      <p:pic>
        <p:nvPicPr>
          <p:cNvPr id="107" name="Google Shape;107;p26"/>
          <p:cNvPicPr preferRelativeResize="0"/>
          <p:nvPr/>
        </p:nvPicPr>
        <p:blipFill rotWithShape="1">
          <a:blip r:embed="rId7">
            <a:alphaModFix/>
          </a:blip>
          <a:srcRect b="0" l="0" r="0" t="0"/>
          <a:stretch/>
        </p:blipFill>
        <p:spPr>
          <a:xfrm>
            <a:off x="5843511" y="3666551"/>
            <a:ext cx="6367539" cy="3229592"/>
          </a:xfrm>
          <a:prstGeom prst="rect">
            <a:avLst/>
          </a:prstGeom>
          <a:noFill/>
          <a:ln>
            <a:noFill/>
          </a:ln>
        </p:spPr>
      </p:pic>
      <p:pic>
        <p:nvPicPr>
          <p:cNvPr id="108" name="Google Shape;108;p26"/>
          <p:cNvPicPr preferRelativeResize="0"/>
          <p:nvPr/>
        </p:nvPicPr>
        <p:blipFill rotWithShape="1">
          <a:blip r:embed="rId8">
            <a:alphaModFix/>
          </a:blip>
          <a:srcRect b="0" l="0" r="0" t="0"/>
          <a:stretch/>
        </p:blipFill>
        <p:spPr>
          <a:xfrm>
            <a:off x="7565685" y="5089032"/>
            <a:ext cx="4643241" cy="1796397"/>
          </a:xfrm>
          <a:prstGeom prst="rect">
            <a:avLst/>
          </a:prstGeom>
          <a:noFill/>
          <a:ln>
            <a:noFill/>
          </a:ln>
        </p:spPr>
      </p:pic>
      <p:pic>
        <p:nvPicPr>
          <p:cNvPr id="109" name="Google Shape;109;p26"/>
          <p:cNvPicPr preferRelativeResize="0"/>
          <p:nvPr/>
        </p:nvPicPr>
        <p:blipFill rotWithShape="1">
          <a:blip r:embed="rId9">
            <a:alphaModFix/>
          </a:blip>
          <a:srcRect b="0" l="0" r="0" t="0"/>
          <a:stretch/>
        </p:blipFill>
        <p:spPr>
          <a:xfrm>
            <a:off x="6252082" y="5788622"/>
            <a:ext cx="5939918" cy="1097735"/>
          </a:xfrm>
          <a:prstGeom prst="rect">
            <a:avLst/>
          </a:prstGeom>
          <a:noFill/>
          <a:ln>
            <a:noFill/>
          </a:ln>
        </p:spPr>
      </p:pic>
      <p:pic>
        <p:nvPicPr>
          <p:cNvPr id="110" name="Google Shape;110;p26"/>
          <p:cNvPicPr preferRelativeResize="0"/>
          <p:nvPr/>
        </p:nvPicPr>
        <p:blipFill rotWithShape="1">
          <a:blip r:embed="rId10">
            <a:alphaModFix/>
          </a:blip>
          <a:srcRect b="0" l="0" r="0" t="0"/>
          <a:stretch/>
        </p:blipFill>
        <p:spPr>
          <a:xfrm>
            <a:off x="0" y="6159328"/>
            <a:ext cx="7610547" cy="698672"/>
          </a:xfrm>
          <a:prstGeom prst="rect">
            <a:avLst/>
          </a:prstGeom>
          <a:noFill/>
          <a:ln>
            <a:noFill/>
          </a:ln>
        </p:spPr>
      </p:pic>
      <p:sp>
        <p:nvSpPr>
          <p:cNvPr id="111" name="Google Shape;111;p26"/>
          <p:cNvSpPr txBox="1"/>
          <p:nvPr>
            <p:ph type="title"/>
          </p:nvPr>
        </p:nvSpPr>
        <p:spPr>
          <a:xfrm>
            <a:off x="6888387" y="1490148"/>
            <a:ext cx="4863648" cy="8479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200"/>
              <a:buFont typeface="Raleway"/>
              <a:buNone/>
              <a:defRPr sz="3200">
                <a:solidFill>
                  <a:schemeClr val="lt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2" name="Google Shape;112;p26"/>
          <p:cNvSpPr/>
          <p:nvPr/>
        </p:nvSpPr>
        <p:spPr>
          <a:xfrm rot="-2238478">
            <a:off x="5797774" y="4278780"/>
            <a:ext cx="1206971" cy="1995954"/>
          </a:xfrm>
          <a:prstGeom prst="trapezoid">
            <a:avLst>
              <a:gd fmla="val 24960" name="adj"/>
            </a:avLst>
          </a:prstGeom>
          <a:solidFill>
            <a:srgbClr val="1D8FB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13" name="Google Shape;113;p26"/>
          <p:cNvPicPr preferRelativeResize="0"/>
          <p:nvPr/>
        </p:nvPicPr>
        <p:blipFill rotWithShape="1">
          <a:blip r:embed="rId11">
            <a:alphaModFix/>
          </a:blip>
          <a:srcRect b="0" l="0" r="0" t="0"/>
          <a:stretch/>
        </p:blipFill>
        <p:spPr>
          <a:xfrm>
            <a:off x="4747863" y="2543708"/>
            <a:ext cx="2970076" cy="2137714"/>
          </a:xfrm>
          <a:prstGeom prst="rect">
            <a:avLst/>
          </a:prstGeom>
          <a:noFill/>
          <a:ln>
            <a:noFill/>
          </a:ln>
        </p:spPr>
      </p:pic>
      <p:pic>
        <p:nvPicPr>
          <p:cNvPr id="114" name="Google Shape;114;p26"/>
          <p:cNvPicPr preferRelativeResize="0"/>
          <p:nvPr/>
        </p:nvPicPr>
        <p:blipFill rotWithShape="1">
          <a:blip r:embed="rId12">
            <a:alphaModFix/>
          </a:blip>
          <a:srcRect b="0" l="0" r="0" t="0"/>
          <a:stretch/>
        </p:blipFill>
        <p:spPr>
          <a:xfrm>
            <a:off x="10682320" y="257441"/>
            <a:ext cx="1218845" cy="737038"/>
          </a:xfrm>
          <a:prstGeom prst="rect">
            <a:avLst/>
          </a:prstGeom>
          <a:noFill/>
          <a:ln>
            <a:noFill/>
          </a:ln>
          <a:effectLst>
            <a:outerShdw blurRad="114300" rotWithShape="0" algn="l" dist="38100">
              <a:srgbClr val="000000">
                <a:alpha val="21960"/>
              </a:srgbClr>
            </a:outerShdw>
          </a:effectLst>
        </p:spPr>
      </p:pic>
      <p:pic>
        <p:nvPicPr>
          <p:cNvPr id="115" name="Google Shape;115;p26"/>
          <p:cNvPicPr preferRelativeResize="0"/>
          <p:nvPr/>
        </p:nvPicPr>
        <p:blipFill rotWithShape="1">
          <a:blip r:embed="rId12">
            <a:alphaModFix/>
          </a:blip>
          <a:srcRect b="0" l="0" r="0" t="0"/>
          <a:stretch/>
        </p:blipFill>
        <p:spPr>
          <a:xfrm>
            <a:off x="11517978" y="801144"/>
            <a:ext cx="538130" cy="325408"/>
          </a:xfrm>
          <a:prstGeom prst="rect">
            <a:avLst/>
          </a:prstGeom>
          <a:noFill/>
          <a:ln>
            <a:noFill/>
          </a:ln>
        </p:spPr>
      </p:pic>
      <p:sp>
        <p:nvSpPr>
          <p:cNvPr id="116" name="Google Shape;116;p26"/>
          <p:cNvSpPr/>
          <p:nvPr>
            <p:ph idx="2" type="pic"/>
          </p:nvPr>
        </p:nvSpPr>
        <p:spPr>
          <a:xfrm>
            <a:off x="284082" y="1211263"/>
            <a:ext cx="4800600" cy="4435475"/>
          </a:xfrm>
          <a:prstGeom prst="rect">
            <a:avLst/>
          </a:prstGeom>
          <a:noFill/>
          <a:ln cap="flat" cmpd="sng" w="9525">
            <a:solidFill>
              <a:srgbClr val="FFC000"/>
            </a:solidFill>
            <a:prstDash val="solid"/>
            <a:round/>
            <a:headEnd len="sm" w="sm" type="none"/>
            <a:tailEnd len="sm" w="sm" type="none"/>
          </a:ln>
          <a:effectLst>
            <a:outerShdw blurRad="266700" sx="105999" rotWithShape="0" algn="ctr" sy="105999">
              <a:srgbClr val="000000">
                <a:alpha val="55686"/>
              </a:srgbClr>
            </a:outerShdw>
          </a:effectLst>
        </p:spPr>
        <p:txBody>
          <a:bodyPr anchorCtr="0" anchor="t" bIns="45700" lIns="91425" spcFirstLastPara="1" rIns="91425" wrap="square" tIns="45700">
            <a:norm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lvl="1"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lvl="2"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lvl="3"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lvl="4"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117" name="Google Shape;117;p26"/>
          <p:cNvSpPr/>
          <p:nvPr/>
        </p:nvSpPr>
        <p:spPr>
          <a:xfrm>
            <a:off x="6772618" y="2461254"/>
            <a:ext cx="5095186" cy="3181004"/>
          </a:xfrm>
          <a:prstGeom prst="roundRect">
            <a:avLst>
              <a:gd fmla="val 7437" name="adj"/>
            </a:avLst>
          </a:prstGeom>
          <a:solidFill>
            <a:srgbClr val="000000">
              <a:alpha val="6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18" name="Google Shape;118;p26"/>
          <p:cNvSpPr txBox="1"/>
          <p:nvPr>
            <p:ph idx="1" type="body"/>
          </p:nvPr>
        </p:nvSpPr>
        <p:spPr>
          <a:xfrm>
            <a:off x="6888387" y="2747629"/>
            <a:ext cx="4863648" cy="260985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lt1"/>
              </a:buClr>
              <a:buSzPts val="1800"/>
              <a:buNone/>
              <a:defRPr sz="1800">
                <a:solidFill>
                  <a:schemeClr val="lt1"/>
                </a:solidFill>
              </a:defRPr>
            </a:lvl1pPr>
            <a:lvl2pPr indent="-228600" lvl="1" marL="914400" algn="l">
              <a:lnSpc>
                <a:spcPct val="90000"/>
              </a:lnSpc>
              <a:spcBef>
                <a:spcPts val="0"/>
              </a:spcBef>
              <a:spcAft>
                <a:spcPts val="0"/>
              </a:spcAft>
              <a:buClr>
                <a:schemeClr val="dk1"/>
              </a:buClr>
              <a:buSzPts val="2400"/>
              <a:buNone/>
              <a:defRPr/>
            </a:lvl2pPr>
            <a:lvl3pPr indent="-228600" lvl="2" marL="1371600" algn="l">
              <a:lnSpc>
                <a:spcPct val="90000"/>
              </a:lnSpc>
              <a:spcBef>
                <a:spcPts val="0"/>
              </a:spcBef>
              <a:spcAft>
                <a:spcPts val="0"/>
              </a:spcAft>
              <a:buClr>
                <a:schemeClr val="dk1"/>
              </a:buClr>
              <a:buSzPts val="2000"/>
              <a:buNone/>
              <a:defRPr/>
            </a:lvl3pPr>
            <a:lvl4pPr indent="-228600" lvl="3" marL="1828800" algn="l">
              <a:lnSpc>
                <a:spcPct val="90000"/>
              </a:lnSpc>
              <a:spcBef>
                <a:spcPts val="0"/>
              </a:spcBef>
              <a:spcAft>
                <a:spcPts val="0"/>
              </a:spcAft>
              <a:buClr>
                <a:schemeClr val="dk1"/>
              </a:buClr>
              <a:buSzPts val="1800"/>
              <a:buNone/>
              <a:defRPr/>
            </a:lvl4pPr>
            <a:lvl5pPr indent="-228600" lvl="4" marL="2286000" algn="l">
              <a:lnSpc>
                <a:spcPct val="90000"/>
              </a:lnSpc>
              <a:spcBef>
                <a:spcPts val="0"/>
              </a:spcBef>
              <a:spcAft>
                <a:spcPts val="0"/>
              </a:spcAft>
              <a:buClr>
                <a:schemeClr val="dk1"/>
              </a:buClr>
              <a:buSzPts val="1800"/>
              <a:buNone/>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p:cSld name="Title + 2 columns">
    <p:bg>
      <p:bgPr>
        <a:gradFill>
          <a:gsLst>
            <a:gs pos="0">
              <a:srgbClr val="1D242D"/>
            </a:gs>
            <a:gs pos="54000">
              <a:srgbClr val="4D6079"/>
            </a:gs>
            <a:gs pos="100000">
              <a:srgbClr val="617898"/>
            </a:gs>
          </a:gsLst>
          <a:lin ang="5400000" scaled="0"/>
        </a:gradFill>
      </p:bgPr>
    </p:bg>
    <p:spTree>
      <p:nvGrpSpPr>
        <p:cNvPr id="119" name="Shape 119"/>
        <p:cNvGrpSpPr/>
        <p:nvPr/>
      </p:nvGrpSpPr>
      <p:grpSpPr>
        <a:xfrm>
          <a:off x="0" y="0"/>
          <a:ext cx="0" cy="0"/>
          <a:chOff x="0" y="0"/>
          <a:chExt cx="0" cy="0"/>
        </a:xfrm>
      </p:grpSpPr>
      <p:sp>
        <p:nvSpPr>
          <p:cNvPr id="120" name="Google Shape;120;p27"/>
          <p:cNvSpPr/>
          <p:nvPr/>
        </p:nvSpPr>
        <p:spPr>
          <a:xfrm>
            <a:off x="358705" y="2322287"/>
            <a:ext cx="6782324" cy="3614056"/>
          </a:xfrm>
          <a:prstGeom prst="roundRect">
            <a:avLst>
              <a:gd fmla="val 7437" name="adj"/>
            </a:avLst>
          </a:prstGeom>
          <a:solidFill>
            <a:srgbClr val="000000">
              <a:alpha val="6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21" name="Google Shape;121;p27"/>
          <p:cNvPicPr preferRelativeResize="0"/>
          <p:nvPr/>
        </p:nvPicPr>
        <p:blipFill rotWithShape="1">
          <a:blip r:embed="rId2">
            <a:alphaModFix/>
          </a:blip>
          <a:srcRect b="0" l="0" r="0" t="0"/>
          <a:stretch/>
        </p:blipFill>
        <p:spPr>
          <a:xfrm>
            <a:off x="1671068" y="531705"/>
            <a:ext cx="10162227" cy="5691001"/>
          </a:xfrm>
          <a:prstGeom prst="rect">
            <a:avLst/>
          </a:prstGeom>
          <a:noFill/>
          <a:ln>
            <a:noFill/>
          </a:ln>
        </p:spPr>
      </p:pic>
      <p:sp>
        <p:nvSpPr>
          <p:cNvPr id="122" name="Google Shape;122;p27"/>
          <p:cNvSpPr txBox="1"/>
          <p:nvPr>
            <p:ph idx="1" type="body"/>
          </p:nvPr>
        </p:nvSpPr>
        <p:spPr>
          <a:xfrm>
            <a:off x="629541" y="2513623"/>
            <a:ext cx="2930238" cy="3230872"/>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lt1"/>
              </a:buClr>
              <a:buSzPts val="1800"/>
              <a:buNone/>
              <a:defRPr sz="1800">
                <a:solidFill>
                  <a:schemeClr val="lt1"/>
                </a:solidFill>
              </a:defRPr>
            </a:lvl1pPr>
            <a:lvl2pPr indent="-228600" lvl="1" marL="914400" algn="l">
              <a:lnSpc>
                <a:spcPct val="90000"/>
              </a:lnSpc>
              <a:spcBef>
                <a:spcPts val="0"/>
              </a:spcBef>
              <a:spcAft>
                <a:spcPts val="0"/>
              </a:spcAft>
              <a:buClr>
                <a:schemeClr val="dk1"/>
              </a:buClr>
              <a:buSzPts val="2400"/>
              <a:buNone/>
              <a:defRPr/>
            </a:lvl2pPr>
            <a:lvl3pPr indent="-228600" lvl="2" marL="1371600" algn="l">
              <a:lnSpc>
                <a:spcPct val="90000"/>
              </a:lnSpc>
              <a:spcBef>
                <a:spcPts val="0"/>
              </a:spcBef>
              <a:spcAft>
                <a:spcPts val="0"/>
              </a:spcAft>
              <a:buClr>
                <a:schemeClr val="dk1"/>
              </a:buClr>
              <a:buSzPts val="2000"/>
              <a:buNone/>
              <a:defRPr/>
            </a:lvl3pPr>
            <a:lvl4pPr indent="-228600" lvl="3" marL="1828800" algn="l">
              <a:lnSpc>
                <a:spcPct val="90000"/>
              </a:lnSpc>
              <a:spcBef>
                <a:spcPts val="0"/>
              </a:spcBef>
              <a:spcAft>
                <a:spcPts val="0"/>
              </a:spcAft>
              <a:buClr>
                <a:schemeClr val="dk1"/>
              </a:buClr>
              <a:buSzPts val="1800"/>
              <a:buNone/>
              <a:defRPr/>
            </a:lvl4pPr>
            <a:lvl5pPr indent="-228600" lvl="4" marL="2286000" algn="l">
              <a:lnSpc>
                <a:spcPct val="90000"/>
              </a:lnSpc>
              <a:spcBef>
                <a:spcPts val="0"/>
              </a:spcBef>
              <a:spcAft>
                <a:spcPts val="0"/>
              </a:spcAft>
              <a:buClr>
                <a:schemeClr val="dk1"/>
              </a:buClr>
              <a:buSzPts val="1800"/>
              <a:buNone/>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
        <p:nvSpPr>
          <p:cNvPr id="123" name="Google Shape;123;p27"/>
          <p:cNvSpPr txBox="1"/>
          <p:nvPr>
            <p:ph idx="2" type="body"/>
          </p:nvPr>
        </p:nvSpPr>
        <p:spPr>
          <a:xfrm>
            <a:off x="3826396" y="2513623"/>
            <a:ext cx="2930238" cy="3230872"/>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lt1"/>
              </a:buClr>
              <a:buSzPts val="1800"/>
              <a:buNone/>
              <a:defRPr sz="1800">
                <a:solidFill>
                  <a:schemeClr val="lt1"/>
                </a:solidFill>
              </a:defRPr>
            </a:lvl1pPr>
            <a:lvl2pPr indent="-228600" lvl="1" marL="914400" algn="l">
              <a:lnSpc>
                <a:spcPct val="90000"/>
              </a:lnSpc>
              <a:spcBef>
                <a:spcPts val="0"/>
              </a:spcBef>
              <a:spcAft>
                <a:spcPts val="0"/>
              </a:spcAft>
              <a:buClr>
                <a:schemeClr val="dk1"/>
              </a:buClr>
              <a:buSzPts val="2400"/>
              <a:buNone/>
              <a:defRPr/>
            </a:lvl2pPr>
            <a:lvl3pPr indent="-228600" lvl="2" marL="1371600" algn="l">
              <a:lnSpc>
                <a:spcPct val="90000"/>
              </a:lnSpc>
              <a:spcBef>
                <a:spcPts val="0"/>
              </a:spcBef>
              <a:spcAft>
                <a:spcPts val="0"/>
              </a:spcAft>
              <a:buClr>
                <a:schemeClr val="dk1"/>
              </a:buClr>
              <a:buSzPts val="2000"/>
              <a:buNone/>
              <a:defRPr/>
            </a:lvl3pPr>
            <a:lvl4pPr indent="-228600" lvl="3" marL="1828800" algn="l">
              <a:lnSpc>
                <a:spcPct val="90000"/>
              </a:lnSpc>
              <a:spcBef>
                <a:spcPts val="0"/>
              </a:spcBef>
              <a:spcAft>
                <a:spcPts val="0"/>
              </a:spcAft>
              <a:buClr>
                <a:schemeClr val="dk1"/>
              </a:buClr>
              <a:buSzPts val="1800"/>
              <a:buNone/>
              <a:defRPr/>
            </a:lvl4pPr>
            <a:lvl5pPr indent="-228600" lvl="4" marL="2286000" algn="l">
              <a:lnSpc>
                <a:spcPct val="90000"/>
              </a:lnSpc>
              <a:spcBef>
                <a:spcPts val="0"/>
              </a:spcBef>
              <a:spcAft>
                <a:spcPts val="0"/>
              </a:spcAft>
              <a:buClr>
                <a:schemeClr val="dk1"/>
              </a:buClr>
              <a:buSzPts val="1800"/>
              <a:buNone/>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
        <p:nvSpPr>
          <p:cNvPr id="124" name="Google Shape;124;p27"/>
          <p:cNvSpPr txBox="1"/>
          <p:nvPr>
            <p:ph type="title"/>
          </p:nvPr>
        </p:nvSpPr>
        <p:spPr>
          <a:xfrm>
            <a:off x="629541" y="1295924"/>
            <a:ext cx="6122641" cy="831256"/>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200"/>
              <a:buFont typeface="Raleway"/>
              <a:buNone/>
              <a:defRPr sz="3200">
                <a:solidFill>
                  <a:schemeClr val="lt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pic>
        <p:nvPicPr>
          <p:cNvPr id="125" name="Google Shape;125;p27"/>
          <p:cNvPicPr preferRelativeResize="0"/>
          <p:nvPr/>
        </p:nvPicPr>
        <p:blipFill rotWithShape="1">
          <a:blip r:embed="rId3">
            <a:alphaModFix/>
          </a:blip>
          <a:srcRect b="0" l="0" r="0" t="0"/>
          <a:stretch/>
        </p:blipFill>
        <p:spPr>
          <a:xfrm>
            <a:off x="7601308" y="1094005"/>
            <a:ext cx="4134487" cy="5719526"/>
          </a:xfrm>
          <a:prstGeom prst="rect">
            <a:avLst/>
          </a:prstGeom>
          <a:noFill/>
          <a:ln>
            <a:noFill/>
          </a:ln>
          <a:effectLst>
            <a:outerShdw blurRad="50800" sx="103000" rotWithShape="0" algn="l" dist="38100" sy="103000">
              <a:srgbClr val="000000">
                <a:alpha val="26666"/>
              </a:srgbClr>
            </a:outerShdw>
          </a:effectLst>
        </p:spPr>
      </p:pic>
      <p:pic>
        <p:nvPicPr>
          <p:cNvPr id="126" name="Google Shape;126;p27"/>
          <p:cNvPicPr preferRelativeResize="0"/>
          <p:nvPr/>
        </p:nvPicPr>
        <p:blipFill rotWithShape="1">
          <a:blip r:embed="rId4">
            <a:alphaModFix/>
          </a:blip>
          <a:srcRect b="0" l="0" r="0" t="0"/>
          <a:stretch/>
        </p:blipFill>
        <p:spPr>
          <a:xfrm>
            <a:off x="137761" y="5024448"/>
            <a:ext cx="2091089" cy="1833552"/>
          </a:xfrm>
          <a:prstGeom prst="rect">
            <a:avLst/>
          </a:prstGeom>
          <a:noFill/>
          <a:ln>
            <a:noFill/>
          </a:ln>
          <a:effectLst>
            <a:outerShdw blurRad="50800" sx="103000" rotWithShape="0" algn="l" dist="38100" sy="103000">
              <a:srgbClr val="000000">
                <a:alpha val="26666"/>
              </a:srgbClr>
            </a:outerShdw>
          </a:effectLst>
        </p:spPr>
      </p:pic>
      <p:grpSp>
        <p:nvGrpSpPr>
          <p:cNvPr id="127" name="Google Shape;127;p27"/>
          <p:cNvGrpSpPr/>
          <p:nvPr/>
        </p:nvGrpSpPr>
        <p:grpSpPr>
          <a:xfrm>
            <a:off x="7221577" y="44469"/>
            <a:ext cx="1731488" cy="2756631"/>
            <a:chOff x="5421251" y="0"/>
            <a:chExt cx="1319015" cy="2099950"/>
          </a:xfrm>
        </p:grpSpPr>
        <p:cxnSp>
          <p:nvCxnSpPr>
            <p:cNvPr id="128" name="Google Shape;128;p27"/>
            <p:cNvCxnSpPr/>
            <p:nvPr/>
          </p:nvCxnSpPr>
          <p:spPr>
            <a:xfrm flipH="1">
              <a:off x="6095999" y="0"/>
              <a:ext cx="1" cy="1181100"/>
            </a:xfrm>
            <a:prstGeom prst="straightConnector1">
              <a:avLst/>
            </a:prstGeom>
            <a:noFill/>
            <a:ln cap="flat" cmpd="sng" w="9525">
              <a:solidFill>
                <a:schemeClr val="lt1"/>
              </a:solidFill>
              <a:prstDash val="solid"/>
              <a:miter lim="800000"/>
              <a:headEnd len="sm" w="sm" type="none"/>
              <a:tailEnd len="sm" w="sm" type="none"/>
            </a:ln>
            <a:effectLst>
              <a:outerShdw blurRad="63500" sx="102000" rotWithShape="0" algn="ctr" sy="102000">
                <a:srgbClr val="000000">
                  <a:alpha val="40000"/>
                </a:srgbClr>
              </a:outerShdw>
            </a:effectLst>
          </p:spPr>
        </p:cxnSp>
        <p:pic>
          <p:nvPicPr>
            <p:cNvPr id="129" name="Google Shape;129;p27"/>
            <p:cNvPicPr preferRelativeResize="0"/>
            <p:nvPr/>
          </p:nvPicPr>
          <p:blipFill rotWithShape="1">
            <a:blip r:embed="rId5">
              <a:alphaModFix/>
            </a:blip>
            <a:srcRect b="0" l="0" r="0" t="0"/>
            <a:stretch/>
          </p:blipFill>
          <p:spPr>
            <a:xfrm>
              <a:off x="5421251" y="582930"/>
              <a:ext cx="1319015" cy="1517020"/>
            </a:xfrm>
            <a:prstGeom prst="rect">
              <a:avLst/>
            </a:prstGeom>
            <a:noFill/>
            <a:ln>
              <a:noFill/>
            </a:ln>
            <a:effectLst>
              <a:outerShdw blurRad="63500" sx="102000" rotWithShape="0" algn="ctr" sy="102000">
                <a:srgbClr val="000000">
                  <a:alpha val="40000"/>
                </a:srgbClr>
              </a:outerShdw>
            </a:effectLst>
          </p:spPr>
        </p:pic>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bg>
      <p:bgPr>
        <a:solidFill>
          <a:srgbClr val="0C536B"/>
        </a:solidFill>
      </p:bgPr>
    </p:bg>
    <p:spTree>
      <p:nvGrpSpPr>
        <p:cNvPr id="130" name="Shape 130"/>
        <p:cNvGrpSpPr/>
        <p:nvPr/>
      </p:nvGrpSpPr>
      <p:grpSpPr>
        <a:xfrm>
          <a:off x="0" y="0"/>
          <a:ext cx="0" cy="0"/>
          <a:chOff x="0" y="0"/>
          <a:chExt cx="0" cy="0"/>
        </a:xfrm>
      </p:grpSpPr>
      <p:pic>
        <p:nvPicPr>
          <p:cNvPr id="131" name="Google Shape;131;p28"/>
          <p:cNvPicPr preferRelativeResize="0"/>
          <p:nvPr/>
        </p:nvPicPr>
        <p:blipFill rotWithShape="1">
          <a:blip r:embed="rId2">
            <a:alphaModFix/>
          </a:blip>
          <a:srcRect b="0" l="0" r="0" t="0"/>
          <a:stretch/>
        </p:blipFill>
        <p:spPr>
          <a:xfrm>
            <a:off x="1331100" y="312938"/>
            <a:ext cx="9313579" cy="5215748"/>
          </a:xfrm>
          <a:prstGeom prst="rect">
            <a:avLst/>
          </a:prstGeom>
          <a:noFill/>
          <a:ln>
            <a:noFill/>
          </a:ln>
        </p:spPr>
      </p:pic>
      <p:pic>
        <p:nvPicPr>
          <p:cNvPr id="132" name="Google Shape;132;p28"/>
          <p:cNvPicPr preferRelativeResize="0"/>
          <p:nvPr/>
        </p:nvPicPr>
        <p:blipFill rotWithShape="1">
          <a:blip r:embed="rId3">
            <a:alphaModFix/>
          </a:blip>
          <a:srcRect b="0" l="-1" r="42421" t="9734"/>
          <a:stretch/>
        </p:blipFill>
        <p:spPr>
          <a:xfrm flipH="1">
            <a:off x="-19051" y="9347"/>
            <a:ext cx="2003263" cy="2410611"/>
          </a:xfrm>
          <a:prstGeom prst="rect">
            <a:avLst/>
          </a:prstGeom>
          <a:noFill/>
          <a:ln>
            <a:noFill/>
          </a:ln>
        </p:spPr>
      </p:pic>
      <p:pic>
        <p:nvPicPr>
          <p:cNvPr id="133" name="Google Shape;133;p28"/>
          <p:cNvPicPr preferRelativeResize="0"/>
          <p:nvPr/>
        </p:nvPicPr>
        <p:blipFill rotWithShape="1">
          <a:blip r:embed="rId4">
            <a:alphaModFix/>
          </a:blip>
          <a:srcRect b="50374" l="0" r="0" t="0"/>
          <a:stretch/>
        </p:blipFill>
        <p:spPr>
          <a:xfrm>
            <a:off x="515238" y="4657889"/>
            <a:ext cx="11178450" cy="2200112"/>
          </a:xfrm>
          <a:prstGeom prst="rect">
            <a:avLst/>
          </a:prstGeom>
          <a:noFill/>
          <a:ln>
            <a:noFill/>
          </a:ln>
        </p:spPr>
      </p:pic>
      <p:pic>
        <p:nvPicPr>
          <p:cNvPr id="134" name="Google Shape;134;p28"/>
          <p:cNvPicPr preferRelativeResize="0"/>
          <p:nvPr/>
        </p:nvPicPr>
        <p:blipFill rotWithShape="1">
          <a:blip r:embed="rId5">
            <a:alphaModFix/>
          </a:blip>
          <a:srcRect b="0" l="0" r="0" t="0"/>
          <a:stretch/>
        </p:blipFill>
        <p:spPr>
          <a:xfrm>
            <a:off x="0" y="3597331"/>
            <a:ext cx="7029450" cy="3283669"/>
          </a:xfrm>
          <a:prstGeom prst="rect">
            <a:avLst/>
          </a:prstGeom>
          <a:noFill/>
          <a:ln>
            <a:noFill/>
          </a:ln>
        </p:spPr>
      </p:pic>
      <p:pic>
        <p:nvPicPr>
          <p:cNvPr id="135" name="Google Shape;135;p28"/>
          <p:cNvPicPr preferRelativeResize="0"/>
          <p:nvPr/>
        </p:nvPicPr>
        <p:blipFill rotWithShape="1">
          <a:blip r:embed="rId6">
            <a:alphaModFix/>
          </a:blip>
          <a:srcRect b="0" l="0" r="0" t="0"/>
          <a:stretch/>
        </p:blipFill>
        <p:spPr>
          <a:xfrm>
            <a:off x="0" y="4682350"/>
            <a:ext cx="5273183" cy="2175650"/>
          </a:xfrm>
          <a:prstGeom prst="rect">
            <a:avLst/>
          </a:prstGeom>
          <a:noFill/>
          <a:ln>
            <a:noFill/>
          </a:ln>
        </p:spPr>
      </p:pic>
      <p:pic>
        <p:nvPicPr>
          <p:cNvPr id="136" name="Google Shape;136;p28"/>
          <p:cNvPicPr preferRelativeResize="0"/>
          <p:nvPr/>
        </p:nvPicPr>
        <p:blipFill rotWithShape="1">
          <a:blip r:embed="rId7">
            <a:alphaModFix/>
          </a:blip>
          <a:srcRect b="0" l="0" r="0" t="0"/>
          <a:stretch/>
        </p:blipFill>
        <p:spPr>
          <a:xfrm>
            <a:off x="5843511" y="3666551"/>
            <a:ext cx="6367539" cy="3229592"/>
          </a:xfrm>
          <a:prstGeom prst="rect">
            <a:avLst/>
          </a:prstGeom>
          <a:noFill/>
          <a:ln>
            <a:noFill/>
          </a:ln>
        </p:spPr>
      </p:pic>
      <p:pic>
        <p:nvPicPr>
          <p:cNvPr id="137" name="Google Shape;137;p28"/>
          <p:cNvPicPr preferRelativeResize="0"/>
          <p:nvPr/>
        </p:nvPicPr>
        <p:blipFill rotWithShape="1">
          <a:blip r:embed="rId8">
            <a:alphaModFix/>
          </a:blip>
          <a:srcRect b="0" l="0" r="0" t="0"/>
          <a:stretch/>
        </p:blipFill>
        <p:spPr>
          <a:xfrm>
            <a:off x="7565685" y="5089032"/>
            <a:ext cx="4643241" cy="1796397"/>
          </a:xfrm>
          <a:prstGeom prst="rect">
            <a:avLst/>
          </a:prstGeom>
          <a:noFill/>
          <a:ln>
            <a:noFill/>
          </a:ln>
        </p:spPr>
      </p:pic>
      <p:pic>
        <p:nvPicPr>
          <p:cNvPr id="138" name="Google Shape;138;p28"/>
          <p:cNvPicPr preferRelativeResize="0"/>
          <p:nvPr/>
        </p:nvPicPr>
        <p:blipFill rotWithShape="1">
          <a:blip r:embed="rId9">
            <a:alphaModFix/>
          </a:blip>
          <a:srcRect b="0" l="0" r="0" t="0"/>
          <a:stretch/>
        </p:blipFill>
        <p:spPr>
          <a:xfrm>
            <a:off x="6252082" y="5788622"/>
            <a:ext cx="5939918" cy="1097735"/>
          </a:xfrm>
          <a:prstGeom prst="rect">
            <a:avLst/>
          </a:prstGeom>
          <a:noFill/>
          <a:ln>
            <a:noFill/>
          </a:ln>
        </p:spPr>
      </p:pic>
      <p:pic>
        <p:nvPicPr>
          <p:cNvPr id="139" name="Google Shape;139;p28"/>
          <p:cNvPicPr preferRelativeResize="0"/>
          <p:nvPr/>
        </p:nvPicPr>
        <p:blipFill rotWithShape="1">
          <a:blip r:embed="rId10">
            <a:alphaModFix/>
          </a:blip>
          <a:srcRect b="0" l="0" r="0" t="0"/>
          <a:stretch/>
        </p:blipFill>
        <p:spPr>
          <a:xfrm>
            <a:off x="0" y="6159328"/>
            <a:ext cx="7610547" cy="698672"/>
          </a:xfrm>
          <a:prstGeom prst="rect">
            <a:avLst/>
          </a:prstGeom>
          <a:noFill/>
          <a:ln>
            <a:noFill/>
          </a:ln>
        </p:spPr>
      </p:pic>
      <p:sp>
        <p:nvSpPr>
          <p:cNvPr id="140" name="Google Shape;140;p28"/>
          <p:cNvSpPr/>
          <p:nvPr/>
        </p:nvSpPr>
        <p:spPr>
          <a:xfrm rot="-2238478">
            <a:off x="5797774" y="4278780"/>
            <a:ext cx="1206971" cy="1995954"/>
          </a:xfrm>
          <a:prstGeom prst="trapezoid">
            <a:avLst>
              <a:gd fmla="val 24960" name="adj"/>
            </a:avLst>
          </a:prstGeom>
          <a:solidFill>
            <a:srgbClr val="1D8FB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41" name="Google Shape;141;p28"/>
          <p:cNvPicPr preferRelativeResize="0"/>
          <p:nvPr/>
        </p:nvPicPr>
        <p:blipFill rotWithShape="1">
          <a:blip r:embed="rId11">
            <a:alphaModFix/>
          </a:blip>
          <a:srcRect b="0" l="0" r="0" t="0"/>
          <a:stretch/>
        </p:blipFill>
        <p:spPr>
          <a:xfrm>
            <a:off x="4747863" y="2543708"/>
            <a:ext cx="2970076" cy="2137714"/>
          </a:xfrm>
          <a:prstGeom prst="rect">
            <a:avLst/>
          </a:prstGeom>
          <a:noFill/>
          <a:ln>
            <a:noFill/>
          </a:ln>
        </p:spPr>
      </p:pic>
      <p:pic>
        <p:nvPicPr>
          <p:cNvPr id="142" name="Google Shape;142;p28"/>
          <p:cNvPicPr preferRelativeResize="0"/>
          <p:nvPr/>
        </p:nvPicPr>
        <p:blipFill rotWithShape="1">
          <a:blip r:embed="rId12">
            <a:alphaModFix/>
          </a:blip>
          <a:srcRect b="0" l="0" r="0" t="0"/>
          <a:stretch/>
        </p:blipFill>
        <p:spPr>
          <a:xfrm>
            <a:off x="137761" y="5024448"/>
            <a:ext cx="2091089" cy="1833552"/>
          </a:xfrm>
          <a:prstGeom prst="rect">
            <a:avLst/>
          </a:prstGeom>
          <a:noFill/>
          <a:ln>
            <a:noFill/>
          </a:ln>
          <a:effectLst>
            <a:outerShdw blurRad="50800" sx="103000" rotWithShape="0" algn="l" dist="38100" sy="103000">
              <a:srgbClr val="000000">
                <a:alpha val="26666"/>
              </a:srgbClr>
            </a:outerShdw>
          </a:effectLst>
        </p:spPr>
      </p:pic>
      <p:sp>
        <p:nvSpPr>
          <p:cNvPr id="143" name="Google Shape;143;p28"/>
          <p:cNvSpPr/>
          <p:nvPr/>
        </p:nvSpPr>
        <p:spPr>
          <a:xfrm>
            <a:off x="2362200" y="-19050"/>
            <a:ext cx="7429500" cy="6436310"/>
          </a:xfrm>
          <a:prstGeom prst="frame">
            <a:avLst>
              <a:gd fmla="val 3325" name="adj1"/>
            </a:avLst>
          </a:prstGeom>
          <a:solidFill>
            <a:schemeClr val="lt1"/>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Roboto"/>
              <a:ea typeface="Roboto"/>
              <a:cs typeface="Roboto"/>
              <a:sym typeface="Roboto"/>
            </a:endParaRPr>
          </a:p>
        </p:txBody>
      </p:sp>
      <p:sp>
        <p:nvSpPr>
          <p:cNvPr id="144" name="Google Shape;144;p28"/>
          <p:cNvSpPr/>
          <p:nvPr/>
        </p:nvSpPr>
        <p:spPr>
          <a:xfrm>
            <a:off x="2544698" y="197904"/>
            <a:ext cx="7102604" cy="6219355"/>
          </a:xfrm>
          <a:prstGeom prst="rect">
            <a:avLst/>
          </a:prstGeom>
          <a:solidFill>
            <a:schemeClr val="lt1">
              <a:alpha val="34901"/>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45" name="Google Shape;145;p28"/>
          <p:cNvSpPr txBox="1"/>
          <p:nvPr>
            <p:ph type="title"/>
          </p:nvPr>
        </p:nvSpPr>
        <p:spPr>
          <a:xfrm>
            <a:off x="2968472" y="670470"/>
            <a:ext cx="6255056" cy="67002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200"/>
              <a:buFont typeface="Roboto"/>
              <a:buNone/>
              <a:defRPr sz="3200">
                <a:solidFill>
                  <a:schemeClr val="dk1"/>
                </a:solidFill>
                <a:latin typeface="Roboto"/>
                <a:ea typeface="Roboto"/>
                <a:cs typeface="Roboto"/>
                <a:sym typeface="Roboto"/>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46" name="Google Shape;146;p28"/>
          <p:cNvSpPr txBox="1"/>
          <p:nvPr>
            <p:ph idx="1" type="body"/>
          </p:nvPr>
        </p:nvSpPr>
        <p:spPr>
          <a:xfrm>
            <a:off x="2973006" y="2410672"/>
            <a:ext cx="2906841" cy="1250378"/>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0"/>
              </a:spcBef>
              <a:spcAft>
                <a:spcPts val="0"/>
              </a:spcAft>
              <a:buClr>
                <a:schemeClr val="dk1"/>
              </a:buClr>
              <a:buSzPts val="1600"/>
              <a:buNone/>
              <a:defRPr sz="1600">
                <a:solidFill>
                  <a:schemeClr val="dk1"/>
                </a:solidFill>
              </a:defRPr>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147" name="Google Shape;147;p28"/>
          <p:cNvSpPr txBox="1"/>
          <p:nvPr>
            <p:ph idx="2" type="body"/>
          </p:nvPr>
        </p:nvSpPr>
        <p:spPr>
          <a:xfrm>
            <a:off x="2973006" y="4729569"/>
            <a:ext cx="2906841" cy="1250378"/>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0"/>
              </a:spcBef>
              <a:spcAft>
                <a:spcPts val="0"/>
              </a:spcAft>
              <a:buClr>
                <a:schemeClr val="dk1"/>
              </a:buClr>
              <a:buSzPts val="1600"/>
              <a:buNone/>
              <a:defRPr sz="1600">
                <a:solidFill>
                  <a:schemeClr val="dk1"/>
                </a:solidFill>
              </a:defRPr>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148" name="Google Shape;148;p28"/>
          <p:cNvSpPr txBox="1"/>
          <p:nvPr>
            <p:ph idx="3" type="body"/>
          </p:nvPr>
        </p:nvSpPr>
        <p:spPr>
          <a:xfrm>
            <a:off x="6321221" y="2410672"/>
            <a:ext cx="2906841" cy="1250378"/>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0"/>
              </a:spcBef>
              <a:spcAft>
                <a:spcPts val="0"/>
              </a:spcAft>
              <a:buClr>
                <a:schemeClr val="dk1"/>
              </a:buClr>
              <a:buSzPts val="1600"/>
              <a:buNone/>
              <a:defRPr sz="1600">
                <a:solidFill>
                  <a:schemeClr val="dk1"/>
                </a:solidFill>
              </a:defRPr>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149" name="Google Shape;149;p28"/>
          <p:cNvSpPr txBox="1"/>
          <p:nvPr>
            <p:ph idx="4" type="body"/>
          </p:nvPr>
        </p:nvSpPr>
        <p:spPr>
          <a:xfrm>
            <a:off x="6321221" y="4729569"/>
            <a:ext cx="2906841" cy="1250378"/>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0"/>
              </a:spcBef>
              <a:spcAft>
                <a:spcPts val="0"/>
              </a:spcAft>
              <a:buClr>
                <a:schemeClr val="dk1"/>
              </a:buClr>
              <a:buSzPts val="1600"/>
              <a:buNone/>
              <a:defRPr sz="1600">
                <a:solidFill>
                  <a:schemeClr val="dk1"/>
                </a:solidFill>
              </a:defRPr>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pic>
        <p:nvPicPr>
          <p:cNvPr id="150" name="Google Shape;150;p28"/>
          <p:cNvPicPr preferRelativeResize="0"/>
          <p:nvPr/>
        </p:nvPicPr>
        <p:blipFill rotWithShape="1">
          <a:blip r:embed="rId13">
            <a:alphaModFix/>
          </a:blip>
          <a:srcRect b="0" l="0" r="0" t="0"/>
          <a:stretch/>
        </p:blipFill>
        <p:spPr>
          <a:xfrm>
            <a:off x="8579238" y="331255"/>
            <a:ext cx="2989343" cy="1926299"/>
          </a:xfrm>
          <a:prstGeom prst="rect">
            <a:avLst/>
          </a:prstGeom>
          <a:noFill/>
          <a:ln>
            <a:noFill/>
          </a:ln>
          <a:effectLst>
            <a:outerShdw blurRad="63500" sx="108000" rotWithShape="0" algn="ctr" sy="108000">
              <a:srgbClr val="000000">
                <a:alpha val="34901"/>
              </a:srgbClr>
            </a:outerShdw>
          </a:effectLst>
        </p:spPr>
      </p:pic>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Slide">
  <p:cSld name="1_Title Slide">
    <p:spTree>
      <p:nvGrpSpPr>
        <p:cNvPr id="151" name="Shape 151"/>
        <p:cNvGrpSpPr/>
        <p:nvPr/>
      </p:nvGrpSpPr>
      <p:grpSpPr>
        <a:xfrm>
          <a:off x="0" y="0"/>
          <a:ext cx="0" cy="0"/>
          <a:chOff x="0" y="0"/>
          <a:chExt cx="0" cy="0"/>
        </a:xfrm>
      </p:grpSpPr>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bg>
      <p:bgPr>
        <a:solidFill>
          <a:srgbClr val="0C536B"/>
        </a:solidFill>
      </p:bgPr>
    </p:bg>
    <p:spTree>
      <p:nvGrpSpPr>
        <p:cNvPr id="152" name="Shape 152"/>
        <p:cNvGrpSpPr/>
        <p:nvPr/>
      </p:nvGrpSpPr>
      <p:grpSpPr>
        <a:xfrm>
          <a:off x="0" y="0"/>
          <a:ext cx="0" cy="0"/>
          <a:chOff x="0" y="0"/>
          <a:chExt cx="0" cy="0"/>
        </a:xfrm>
      </p:grpSpPr>
      <p:sp>
        <p:nvSpPr>
          <p:cNvPr id="153" name="Google Shape;153;p30"/>
          <p:cNvSpPr txBox="1"/>
          <p:nvPr>
            <p:ph type="title"/>
          </p:nvPr>
        </p:nvSpPr>
        <p:spPr>
          <a:xfrm>
            <a:off x="3105732" y="574124"/>
            <a:ext cx="5950351" cy="732011"/>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600"/>
              <a:buFont typeface="Roboto"/>
              <a:buNone/>
              <a:defRPr sz="3600">
                <a:solidFill>
                  <a:schemeClr val="lt1"/>
                </a:solidFill>
                <a:latin typeface="Roboto"/>
                <a:ea typeface="Roboto"/>
                <a:cs typeface="Roboto"/>
                <a:sym typeface="Roboto"/>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pic>
        <p:nvPicPr>
          <p:cNvPr id="154" name="Google Shape;154;p30"/>
          <p:cNvPicPr preferRelativeResize="0"/>
          <p:nvPr/>
        </p:nvPicPr>
        <p:blipFill rotWithShape="1">
          <a:blip r:embed="rId2">
            <a:alphaModFix/>
          </a:blip>
          <a:srcRect b="0" l="0" r="0" t="0"/>
          <a:stretch/>
        </p:blipFill>
        <p:spPr>
          <a:xfrm>
            <a:off x="8739565" y="452142"/>
            <a:ext cx="1283706" cy="487988"/>
          </a:xfrm>
          <a:prstGeom prst="rect">
            <a:avLst/>
          </a:prstGeom>
          <a:noFill/>
          <a:ln>
            <a:noFill/>
          </a:ln>
          <a:effectLst>
            <a:outerShdw blurRad="63500" sx="108000" rotWithShape="0" algn="ctr" sy="108000">
              <a:srgbClr val="000000">
                <a:alpha val="21960"/>
              </a:srgbClr>
            </a:outerShdw>
          </a:effectLst>
        </p:spPr>
      </p:pic>
      <p:pic>
        <p:nvPicPr>
          <p:cNvPr id="155" name="Google Shape;155;p30"/>
          <p:cNvPicPr preferRelativeResize="0"/>
          <p:nvPr/>
        </p:nvPicPr>
        <p:blipFill rotWithShape="1">
          <a:blip r:embed="rId3">
            <a:alphaModFix/>
          </a:blip>
          <a:srcRect b="0" l="0" r="0" t="0"/>
          <a:stretch/>
        </p:blipFill>
        <p:spPr>
          <a:xfrm>
            <a:off x="2476500" y="316054"/>
            <a:ext cx="1065159" cy="938092"/>
          </a:xfrm>
          <a:prstGeom prst="rect">
            <a:avLst/>
          </a:prstGeom>
          <a:noFill/>
          <a:ln>
            <a:noFill/>
          </a:ln>
          <a:effectLst>
            <a:outerShdw blurRad="12700" sx="102000" rotWithShape="0" algn="ctr" sy="102000">
              <a:srgbClr val="000000">
                <a:alpha val="15686"/>
              </a:srgbClr>
            </a:outerShdw>
          </a:effectLst>
        </p:spPr>
      </p:pic>
      <p:pic>
        <p:nvPicPr>
          <p:cNvPr id="156" name="Google Shape;156;p30"/>
          <p:cNvPicPr preferRelativeResize="0"/>
          <p:nvPr/>
        </p:nvPicPr>
        <p:blipFill rotWithShape="1">
          <a:blip r:embed="rId4">
            <a:alphaModFix/>
          </a:blip>
          <a:srcRect b="0" l="0" r="0" t="0"/>
          <a:stretch/>
        </p:blipFill>
        <p:spPr>
          <a:xfrm>
            <a:off x="909519" y="785100"/>
            <a:ext cx="9999875" cy="5600081"/>
          </a:xfrm>
          <a:prstGeom prst="rect">
            <a:avLst/>
          </a:prstGeom>
          <a:noFill/>
          <a:ln>
            <a:noFill/>
          </a:ln>
        </p:spPr>
      </p:pic>
      <p:pic>
        <p:nvPicPr>
          <p:cNvPr id="157" name="Google Shape;157;p30"/>
          <p:cNvPicPr preferRelativeResize="0"/>
          <p:nvPr/>
        </p:nvPicPr>
        <p:blipFill rotWithShape="1">
          <a:blip r:embed="rId5">
            <a:alphaModFix/>
          </a:blip>
          <a:srcRect b="-540" l="33081" r="-33081" t="30993"/>
          <a:stretch/>
        </p:blipFill>
        <p:spPr>
          <a:xfrm flipH="1">
            <a:off x="9208495" y="0"/>
            <a:ext cx="2983505" cy="2079649"/>
          </a:xfrm>
          <a:prstGeom prst="rect">
            <a:avLst/>
          </a:prstGeom>
          <a:noFill/>
          <a:ln>
            <a:noFill/>
          </a:ln>
        </p:spPr>
      </p:pic>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bg>
      <p:bgPr>
        <a:solidFill>
          <a:schemeClr val="lt1"/>
        </a:solidFill>
      </p:bgPr>
    </p:bg>
    <p:spTree>
      <p:nvGrpSpPr>
        <p:cNvPr id="158" name="Shape 158"/>
        <p:cNvGrpSpPr/>
        <p:nvPr/>
      </p:nvGrpSpPr>
      <p:grpSpPr>
        <a:xfrm>
          <a:off x="0" y="0"/>
          <a:ext cx="0" cy="0"/>
          <a:chOff x="0" y="0"/>
          <a:chExt cx="0" cy="0"/>
        </a:xfrm>
      </p:grpSpPr>
      <p:pic>
        <p:nvPicPr>
          <p:cNvPr id="159" name="Google Shape;159;p31"/>
          <p:cNvPicPr preferRelativeResize="0"/>
          <p:nvPr/>
        </p:nvPicPr>
        <p:blipFill rotWithShape="1">
          <a:blip r:embed="rId2">
            <a:alphaModFix/>
          </a:blip>
          <a:srcRect b="0" l="0" r="0" t="31082"/>
          <a:stretch/>
        </p:blipFill>
        <p:spPr>
          <a:xfrm>
            <a:off x="0" y="0"/>
            <a:ext cx="12192000" cy="6858000"/>
          </a:xfrm>
          <a:prstGeom prst="rect">
            <a:avLst/>
          </a:prstGeom>
          <a:noFill/>
          <a:ln>
            <a:noFill/>
          </a:ln>
        </p:spPr>
      </p:pic>
      <p:pic>
        <p:nvPicPr>
          <p:cNvPr id="160" name="Google Shape;160;p31"/>
          <p:cNvPicPr preferRelativeResize="0"/>
          <p:nvPr/>
        </p:nvPicPr>
        <p:blipFill rotWithShape="1">
          <a:blip r:embed="rId3">
            <a:alphaModFix/>
          </a:blip>
          <a:srcRect b="0" l="0" r="0" t="0"/>
          <a:stretch/>
        </p:blipFill>
        <p:spPr>
          <a:xfrm>
            <a:off x="1074376" y="940130"/>
            <a:ext cx="9999875" cy="5600081"/>
          </a:xfrm>
          <a:prstGeom prst="rect">
            <a:avLst/>
          </a:prstGeom>
          <a:noFill/>
          <a:ln>
            <a:noFill/>
          </a:ln>
        </p:spPr>
      </p:pic>
      <p:pic>
        <p:nvPicPr>
          <p:cNvPr id="161" name="Google Shape;161;p31"/>
          <p:cNvPicPr preferRelativeResize="0"/>
          <p:nvPr/>
        </p:nvPicPr>
        <p:blipFill rotWithShape="1">
          <a:blip r:embed="rId4">
            <a:alphaModFix/>
          </a:blip>
          <a:srcRect b="-540" l="33081" r="-33081" t="30993"/>
          <a:stretch/>
        </p:blipFill>
        <p:spPr>
          <a:xfrm flipH="1">
            <a:off x="9208495" y="0"/>
            <a:ext cx="2983505" cy="2079649"/>
          </a:xfrm>
          <a:prstGeom prst="rect">
            <a:avLst/>
          </a:prstGeom>
          <a:noFill/>
          <a:ln>
            <a:noFill/>
          </a:ln>
        </p:spPr>
      </p:pic>
      <p:sp>
        <p:nvSpPr>
          <p:cNvPr id="162" name="Google Shape;162;p31"/>
          <p:cNvSpPr txBox="1"/>
          <p:nvPr>
            <p:ph type="title"/>
          </p:nvPr>
        </p:nvSpPr>
        <p:spPr>
          <a:xfrm>
            <a:off x="3044390" y="307813"/>
            <a:ext cx="5836520" cy="732011"/>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600"/>
              <a:buFont typeface="Roboto"/>
              <a:buNone/>
              <a:defRPr sz="3600">
                <a:solidFill>
                  <a:schemeClr val="lt1"/>
                </a:solidFill>
                <a:latin typeface="Roboto"/>
                <a:ea typeface="Roboto"/>
                <a:cs typeface="Roboto"/>
                <a:sym typeface="Roboto"/>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pic>
        <p:nvPicPr>
          <p:cNvPr id="163" name="Google Shape;163;p31"/>
          <p:cNvPicPr preferRelativeResize="0"/>
          <p:nvPr/>
        </p:nvPicPr>
        <p:blipFill rotWithShape="1">
          <a:blip r:embed="rId5">
            <a:alphaModFix/>
          </a:blip>
          <a:srcRect b="0" l="0" r="0" t="0"/>
          <a:stretch/>
        </p:blipFill>
        <p:spPr>
          <a:xfrm>
            <a:off x="8739565" y="452142"/>
            <a:ext cx="1283706" cy="487988"/>
          </a:xfrm>
          <a:prstGeom prst="rect">
            <a:avLst/>
          </a:prstGeom>
          <a:noFill/>
          <a:ln>
            <a:noFill/>
          </a:ln>
          <a:effectLst>
            <a:outerShdw blurRad="63500" sx="108000" rotWithShape="0" algn="ctr" sy="108000">
              <a:srgbClr val="000000">
                <a:alpha val="21960"/>
              </a:srgbClr>
            </a:outerShdw>
          </a:effectLst>
        </p:spPr>
      </p:pic>
      <p:pic>
        <p:nvPicPr>
          <p:cNvPr id="164" name="Google Shape;164;p31"/>
          <p:cNvPicPr preferRelativeResize="0"/>
          <p:nvPr/>
        </p:nvPicPr>
        <p:blipFill rotWithShape="1">
          <a:blip r:embed="rId6">
            <a:alphaModFix/>
          </a:blip>
          <a:srcRect b="0" l="0" r="0" t="0"/>
          <a:stretch/>
        </p:blipFill>
        <p:spPr>
          <a:xfrm>
            <a:off x="202522" y="269343"/>
            <a:ext cx="871854" cy="767847"/>
          </a:xfrm>
          <a:prstGeom prst="rect">
            <a:avLst/>
          </a:prstGeom>
          <a:noFill/>
          <a:ln>
            <a:noFill/>
          </a:ln>
          <a:effectLst>
            <a:outerShdw blurRad="12700" sx="102000" rotWithShape="0" algn="ctr" sy="102000">
              <a:srgbClr val="000000">
                <a:alpha val="15686"/>
              </a:srgbClr>
            </a:outerShdw>
          </a:effectLst>
        </p:spPr>
      </p:pic>
      <p:pic>
        <p:nvPicPr>
          <p:cNvPr id="165" name="Google Shape;165;p31"/>
          <p:cNvPicPr preferRelativeResize="0"/>
          <p:nvPr/>
        </p:nvPicPr>
        <p:blipFill rotWithShape="1">
          <a:blip r:embed="rId5">
            <a:alphaModFix/>
          </a:blip>
          <a:srcRect b="0" l="0" r="0" t="0"/>
          <a:stretch/>
        </p:blipFill>
        <p:spPr>
          <a:xfrm flipH="1">
            <a:off x="2201963" y="476250"/>
            <a:ext cx="1220287" cy="463880"/>
          </a:xfrm>
          <a:prstGeom prst="rect">
            <a:avLst/>
          </a:prstGeom>
          <a:noFill/>
          <a:ln>
            <a:noFill/>
          </a:ln>
          <a:effectLst>
            <a:outerShdw blurRad="63500" sx="108000" rotWithShape="0" algn="ctr" sy="108000">
              <a:srgbClr val="000000">
                <a:alpha val="21960"/>
              </a:srgbClr>
            </a:outerShdw>
          </a:effectLst>
        </p:spPr>
      </p:pic>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small">
  <p:cSld name="Blank small">
    <p:bg>
      <p:bgPr>
        <a:solidFill>
          <a:srgbClr val="0C536B"/>
        </a:solidFill>
      </p:bgPr>
    </p:bg>
    <p:spTree>
      <p:nvGrpSpPr>
        <p:cNvPr id="166" name="Shape 166"/>
        <p:cNvGrpSpPr/>
        <p:nvPr/>
      </p:nvGrpSpPr>
      <p:grpSpPr>
        <a:xfrm>
          <a:off x="0" y="0"/>
          <a:ext cx="0" cy="0"/>
          <a:chOff x="0" y="0"/>
          <a:chExt cx="0" cy="0"/>
        </a:xfrm>
      </p:grpSpPr>
      <p:pic>
        <p:nvPicPr>
          <p:cNvPr id="167" name="Google Shape;167;p32"/>
          <p:cNvPicPr preferRelativeResize="0"/>
          <p:nvPr/>
        </p:nvPicPr>
        <p:blipFill rotWithShape="1">
          <a:blip r:embed="rId2">
            <a:alphaModFix/>
          </a:blip>
          <a:srcRect b="0" l="0" r="0" t="0"/>
          <a:stretch/>
        </p:blipFill>
        <p:spPr>
          <a:xfrm>
            <a:off x="0" y="19050"/>
            <a:ext cx="12174779" cy="6838950"/>
          </a:xfrm>
          <a:prstGeom prst="rect">
            <a:avLst/>
          </a:prstGeom>
          <a:noFill/>
          <a:ln>
            <a:noFill/>
          </a:ln>
        </p:spPr>
      </p:pic>
      <p:sp>
        <p:nvSpPr>
          <p:cNvPr id="168" name="Google Shape;168;p32"/>
          <p:cNvSpPr/>
          <p:nvPr/>
        </p:nvSpPr>
        <p:spPr>
          <a:xfrm>
            <a:off x="1" y="1304925"/>
            <a:ext cx="12191999" cy="4248150"/>
          </a:xfrm>
          <a:prstGeom prst="rect">
            <a:avLst/>
          </a:prstGeom>
          <a:gradFill>
            <a:gsLst>
              <a:gs pos="0">
                <a:srgbClr val="BA8C00"/>
              </a:gs>
              <a:gs pos="26000">
                <a:srgbClr val="BA8C00"/>
              </a:gs>
              <a:gs pos="100000">
                <a:srgbClr val="DDC600">
                  <a:alpha val="71764"/>
                </a:srgbClr>
              </a:gs>
            </a:gsLst>
            <a:lin ang="5400000" scaled="0"/>
          </a:gra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69" name="Google Shape;169;p32"/>
          <p:cNvPicPr preferRelativeResize="0"/>
          <p:nvPr/>
        </p:nvPicPr>
        <p:blipFill rotWithShape="1">
          <a:blip r:embed="rId3">
            <a:alphaModFix/>
          </a:blip>
          <a:srcRect b="0" l="67120" r="905" t="0"/>
          <a:stretch/>
        </p:blipFill>
        <p:spPr>
          <a:xfrm>
            <a:off x="1" y="171450"/>
            <a:ext cx="2019300" cy="6686550"/>
          </a:xfrm>
          <a:prstGeom prst="rect">
            <a:avLst/>
          </a:prstGeom>
          <a:noFill/>
          <a:ln>
            <a:noFill/>
          </a:ln>
          <a:effectLst>
            <a:outerShdw blurRad="50800" rotWithShape="0" algn="l" dist="38100">
              <a:srgbClr val="000000">
                <a:alpha val="26666"/>
              </a:srgbClr>
            </a:outerShdw>
          </a:effectLst>
        </p:spPr>
      </p:pic>
      <p:pic>
        <p:nvPicPr>
          <p:cNvPr id="170" name="Google Shape;170;p32"/>
          <p:cNvPicPr preferRelativeResize="0"/>
          <p:nvPr/>
        </p:nvPicPr>
        <p:blipFill rotWithShape="1">
          <a:blip r:embed="rId4">
            <a:alphaModFix/>
          </a:blip>
          <a:srcRect b="0" l="0" r="0" t="0"/>
          <a:stretch/>
        </p:blipFill>
        <p:spPr>
          <a:xfrm flipH="1">
            <a:off x="1431981" y="745931"/>
            <a:ext cx="2202346" cy="837200"/>
          </a:xfrm>
          <a:prstGeom prst="rect">
            <a:avLst/>
          </a:prstGeom>
          <a:noFill/>
          <a:ln>
            <a:noFill/>
          </a:ln>
          <a:effectLst>
            <a:outerShdw blurRad="63500" sx="108000" rotWithShape="0" algn="ctr" sy="108000">
              <a:srgbClr val="000000">
                <a:alpha val="21960"/>
              </a:srgbClr>
            </a:outerShdw>
          </a:effectLst>
        </p:spPr>
      </p:pic>
      <p:pic>
        <p:nvPicPr>
          <p:cNvPr id="171" name="Google Shape;171;p32"/>
          <p:cNvPicPr preferRelativeResize="0"/>
          <p:nvPr/>
        </p:nvPicPr>
        <p:blipFill rotWithShape="1">
          <a:blip r:embed="rId5">
            <a:alphaModFix/>
          </a:blip>
          <a:srcRect b="0" l="0" r="0" t="0"/>
          <a:stretch/>
        </p:blipFill>
        <p:spPr>
          <a:xfrm flipH="1">
            <a:off x="9573364" y="379527"/>
            <a:ext cx="1366636" cy="1203604"/>
          </a:xfrm>
          <a:prstGeom prst="rect">
            <a:avLst/>
          </a:prstGeom>
          <a:noFill/>
          <a:ln>
            <a:noFill/>
          </a:ln>
          <a:effectLst>
            <a:outerShdw blurRad="12700" sx="102000" rotWithShape="0" algn="ctr" sy="102000">
              <a:srgbClr val="000000">
                <a:alpha val="15686"/>
              </a:srgbClr>
            </a:outerShdw>
          </a:effectLst>
        </p:spPr>
      </p:pic>
      <p:pic>
        <p:nvPicPr>
          <p:cNvPr id="172" name="Google Shape;172;p32"/>
          <p:cNvPicPr preferRelativeResize="0"/>
          <p:nvPr/>
        </p:nvPicPr>
        <p:blipFill rotWithShape="1">
          <a:blip r:embed="rId6">
            <a:alphaModFix/>
          </a:blip>
          <a:srcRect b="0" l="0" r="0" t="0"/>
          <a:stretch/>
        </p:blipFill>
        <p:spPr>
          <a:xfrm flipH="1">
            <a:off x="7150745" y="1943608"/>
            <a:ext cx="4904669" cy="4914391"/>
          </a:xfrm>
          <a:prstGeom prst="rect">
            <a:avLst/>
          </a:prstGeom>
          <a:noFill/>
          <a:ln>
            <a:noFill/>
          </a:ln>
          <a:effectLst>
            <a:outerShdw blurRad="38100" rotWithShape="0" dir="16200000" dist="38100">
              <a:srgbClr val="000000">
                <a:alpha val="25882"/>
              </a:srgbClr>
            </a:outerShdw>
          </a:effectLst>
        </p:spPr>
      </p:pic>
      <p:sp>
        <p:nvSpPr>
          <p:cNvPr id="173" name="Google Shape;173;p32"/>
          <p:cNvSpPr/>
          <p:nvPr/>
        </p:nvSpPr>
        <p:spPr>
          <a:xfrm>
            <a:off x="6591361" y="1648595"/>
            <a:ext cx="4591781" cy="3594953"/>
          </a:xfrm>
          <a:prstGeom prst="rect">
            <a:avLst/>
          </a:prstGeom>
          <a:solidFill>
            <a:schemeClr val="lt1">
              <a:alpha val="48627"/>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74" name="Google Shape;174;p32"/>
          <p:cNvSpPr txBox="1"/>
          <p:nvPr>
            <p:ph type="title"/>
          </p:nvPr>
        </p:nvSpPr>
        <p:spPr>
          <a:xfrm>
            <a:off x="6814485" y="1761162"/>
            <a:ext cx="4125515" cy="685347"/>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600"/>
              <a:buFont typeface="Raleway"/>
              <a:buNone/>
              <a:defRPr sz="3600">
                <a:solidFill>
                  <a:schemeClr val="dk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75" name="Google Shape;175;p32"/>
          <p:cNvSpPr txBox="1"/>
          <p:nvPr>
            <p:ph idx="1" type="body"/>
          </p:nvPr>
        </p:nvSpPr>
        <p:spPr>
          <a:xfrm>
            <a:off x="6834505" y="2693193"/>
            <a:ext cx="4105495" cy="2285338"/>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solidFill>
                  <a:schemeClr val="dk1"/>
                </a:solidFill>
              </a:defRPr>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small">
  <p:cSld name="1_Blank small">
    <p:bg>
      <p:bgPr>
        <a:solidFill>
          <a:srgbClr val="FFC000"/>
        </a:solidFill>
      </p:bgPr>
    </p:bg>
    <p:spTree>
      <p:nvGrpSpPr>
        <p:cNvPr id="176" name="Shape 176"/>
        <p:cNvGrpSpPr/>
        <p:nvPr/>
      </p:nvGrpSpPr>
      <p:grpSpPr>
        <a:xfrm>
          <a:off x="0" y="0"/>
          <a:ext cx="0" cy="0"/>
          <a:chOff x="0" y="0"/>
          <a:chExt cx="0" cy="0"/>
        </a:xfrm>
      </p:grpSpPr>
      <p:pic>
        <p:nvPicPr>
          <p:cNvPr id="177" name="Google Shape;177;p33"/>
          <p:cNvPicPr preferRelativeResize="0"/>
          <p:nvPr/>
        </p:nvPicPr>
        <p:blipFill rotWithShape="1">
          <a:blip r:embed="rId2">
            <a:alphaModFix/>
          </a:blip>
          <a:srcRect b="0" l="0" r="0" t="0"/>
          <a:stretch/>
        </p:blipFill>
        <p:spPr>
          <a:xfrm>
            <a:off x="0" y="19050"/>
            <a:ext cx="12174779" cy="6838950"/>
          </a:xfrm>
          <a:prstGeom prst="rect">
            <a:avLst/>
          </a:prstGeom>
          <a:noFill/>
          <a:ln>
            <a:noFill/>
          </a:ln>
        </p:spPr>
      </p:pic>
      <p:sp>
        <p:nvSpPr>
          <p:cNvPr id="178" name="Google Shape;178;p33"/>
          <p:cNvSpPr/>
          <p:nvPr/>
        </p:nvSpPr>
        <p:spPr>
          <a:xfrm>
            <a:off x="1" y="1304925"/>
            <a:ext cx="12191999" cy="4248150"/>
          </a:xfrm>
          <a:prstGeom prst="rect">
            <a:avLst/>
          </a:prstGeom>
          <a:gradFill>
            <a:gsLst>
              <a:gs pos="0">
                <a:srgbClr val="323F4F"/>
              </a:gs>
              <a:gs pos="45000">
                <a:srgbClr val="323F4F"/>
              </a:gs>
              <a:gs pos="100000">
                <a:srgbClr val="1E4E79"/>
              </a:gs>
            </a:gsLst>
            <a:lin ang="5400000" scaled="0"/>
          </a:gra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79" name="Google Shape;179;p33"/>
          <p:cNvPicPr preferRelativeResize="0"/>
          <p:nvPr/>
        </p:nvPicPr>
        <p:blipFill rotWithShape="1">
          <a:blip r:embed="rId3">
            <a:alphaModFix/>
          </a:blip>
          <a:srcRect b="0" l="32610" r="0" t="0"/>
          <a:stretch/>
        </p:blipFill>
        <p:spPr>
          <a:xfrm>
            <a:off x="0" y="464425"/>
            <a:ext cx="3877624" cy="6393575"/>
          </a:xfrm>
          <a:prstGeom prst="rect">
            <a:avLst/>
          </a:prstGeom>
          <a:noFill/>
          <a:ln>
            <a:noFill/>
          </a:ln>
          <a:effectLst>
            <a:outerShdw blurRad="50800" rotWithShape="0" algn="br" dir="13500000" dist="38100">
              <a:srgbClr val="000000">
                <a:alpha val="15686"/>
              </a:srgbClr>
            </a:outerShdw>
          </a:effectLst>
        </p:spPr>
      </p:pic>
      <p:pic>
        <p:nvPicPr>
          <p:cNvPr id="180" name="Google Shape;180;p33"/>
          <p:cNvPicPr preferRelativeResize="0"/>
          <p:nvPr/>
        </p:nvPicPr>
        <p:blipFill rotWithShape="1">
          <a:blip r:embed="rId4">
            <a:alphaModFix/>
          </a:blip>
          <a:srcRect b="0" l="0" r="0" t="0"/>
          <a:stretch/>
        </p:blipFill>
        <p:spPr>
          <a:xfrm flipH="1">
            <a:off x="1431981" y="745931"/>
            <a:ext cx="2202346" cy="837200"/>
          </a:xfrm>
          <a:prstGeom prst="rect">
            <a:avLst/>
          </a:prstGeom>
          <a:noFill/>
          <a:ln>
            <a:noFill/>
          </a:ln>
          <a:effectLst>
            <a:outerShdw blurRad="63500" sx="108000" rotWithShape="0" algn="ctr" sy="108000">
              <a:srgbClr val="000000">
                <a:alpha val="21960"/>
              </a:srgbClr>
            </a:outerShdw>
          </a:effectLst>
        </p:spPr>
      </p:pic>
      <p:pic>
        <p:nvPicPr>
          <p:cNvPr id="181" name="Google Shape;181;p33"/>
          <p:cNvPicPr preferRelativeResize="0"/>
          <p:nvPr/>
        </p:nvPicPr>
        <p:blipFill rotWithShape="1">
          <a:blip r:embed="rId5">
            <a:alphaModFix/>
          </a:blip>
          <a:srcRect b="0" l="0" r="0" t="0"/>
          <a:stretch/>
        </p:blipFill>
        <p:spPr>
          <a:xfrm flipH="1">
            <a:off x="9573364" y="379527"/>
            <a:ext cx="1366636" cy="1203604"/>
          </a:xfrm>
          <a:prstGeom prst="rect">
            <a:avLst/>
          </a:prstGeom>
          <a:noFill/>
          <a:ln>
            <a:noFill/>
          </a:ln>
          <a:effectLst>
            <a:outerShdw blurRad="63500" sx="108000" rotWithShape="0" algn="ctr" sy="108000">
              <a:srgbClr val="000000">
                <a:alpha val="21960"/>
              </a:srgbClr>
            </a:outerShdw>
          </a:effectLst>
        </p:spPr>
      </p:pic>
      <p:sp>
        <p:nvSpPr>
          <p:cNvPr id="182" name="Google Shape;182;p33"/>
          <p:cNvSpPr/>
          <p:nvPr/>
        </p:nvSpPr>
        <p:spPr>
          <a:xfrm>
            <a:off x="1581733" y="1770626"/>
            <a:ext cx="4591781" cy="3594953"/>
          </a:xfrm>
          <a:prstGeom prst="rect">
            <a:avLst/>
          </a:prstGeom>
          <a:solidFill>
            <a:schemeClr val="lt1">
              <a:alpha val="48627"/>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83" name="Google Shape;183;p33"/>
          <p:cNvSpPr txBox="1"/>
          <p:nvPr>
            <p:ph idx="1" type="body"/>
          </p:nvPr>
        </p:nvSpPr>
        <p:spPr>
          <a:xfrm>
            <a:off x="1824877" y="2815224"/>
            <a:ext cx="4105495" cy="2285338"/>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solidFill>
                  <a:schemeClr val="dk1"/>
                </a:solidFill>
              </a:defRPr>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184" name="Google Shape;184;p33"/>
          <p:cNvSpPr txBox="1"/>
          <p:nvPr>
            <p:ph type="title"/>
          </p:nvPr>
        </p:nvSpPr>
        <p:spPr>
          <a:xfrm>
            <a:off x="1814867" y="1907189"/>
            <a:ext cx="4125515" cy="685347"/>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600"/>
              <a:buFont typeface="Raleway"/>
              <a:buNone/>
              <a:defRPr sz="3600">
                <a:solidFill>
                  <a:schemeClr val="dk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2.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2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rmAutofit/>
          </a:bodyPr>
          <a:lstStyle>
            <a:lvl1pPr lvl="0" marR="0" rtl="0" algn="l">
              <a:lnSpc>
                <a:spcPct val="90000"/>
              </a:lnSpc>
              <a:spcBef>
                <a:spcPts val="0"/>
              </a:spcBef>
              <a:spcAft>
                <a:spcPts val="0"/>
              </a:spcAft>
              <a:buClr>
                <a:schemeClr val="dk1"/>
              </a:buClr>
              <a:buSzPts val="4400"/>
              <a:buFont typeface="Raleway"/>
              <a:buNone/>
              <a:defRPr b="0" i="0" sz="4400" u="none" cap="none" strike="noStrike">
                <a:solidFill>
                  <a:schemeClr val="dk1"/>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20"/>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rm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indent="-228600" lvl="1" marL="914400"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indent="-228600" lvl="2" marL="1371600"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indent="-228600" lvl="3" marL="18288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indent="-228600" lvl="4" marL="22860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8" name="Google Shape;8;p2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9" name="Google Shape;9;p2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10" name="Google Shape;10;p2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oboto"/>
                <a:ea typeface="Roboto"/>
                <a:cs typeface="Roboto"/>
                <a:sym typeface="Roboto"/>
              </a:defRPr>
            </a:lvl1pPr>
            <a:lvl2pPr indent="0" lvl="1" marL="0" marR="0" rtl="0" algn="r">
              <a:spcBef>
                <a:spcPts val="0"/>
              </a:spcBef>
              <a:buNone/>
              <a:defRPr b="0" i="0" sz="1200" u="none" cap="none" strike="noStrike">
                <a:solidFill>
                  <a:srgbClr val="888888"/>
                </a:solidFill>
                <a:latin typeface="Roboto"/>
                <a:ea typeface="Roboto"/>
                <a:cs typeface="Roboto"/>
                <a:sym typeface="Roboto"/>
              </a:defRPr>
            </a:lvl2pPr>
            <a:lvl3pPr indent="0" lvl="2" marL="0" marR="0" rtl="0" algn="r">
              <a:spcBef>
                <a:spcPts val="0"/>
              </a:spcBef>
              <a:buNone/>
              <a:defRPr b="0" i="0" sz="1200" u="none" cap="none" strike="noStrike">
                <a:solidFill>
                  <a:srgbClr val="888888"/>
                </a:solidFill>
                <a:latin typeface="Roboto"/>
                <a:ea typeface="Roboto"/>
                <a:cs typeface="Roboto"/>
                <a:sym typeface="Roboto"/>
              </a:defRPr>
            </a:lvl3pPr>
            <a:lvl4pPr indent="0" lvl="3" marL="0" marR="0" rtl="0" algn="r">
              <a:spcBef>
                <a:spcPts val="0"/>
              </a:spcBef>
              <a:buNone/>
              <a:defRPr b="0" i="0" sz="1200" u="none" cap="none" strike="noStrike">
                <a:solidFill>
                  <a:srgbClr val="888888"/>
                </a:solidFill>
                <a:latin typeface="Roboto"/>
                <a:ea typeface="Roboto"/>
                <a:cs typeface="Roboto"/>
                <a:sym typeface="Roboto"/>
              </a:defRPr>
            </a:lvl4pPr>
            <a:lvl5pPr indent="0" lvl="4" marL="0" marR="0" rtl="0" algn="r">
              <a:spcBef>
                <a:spcPts val="0"/>
              </a:spcBef>
              <a:buNone/>
              <a:defRPr b="0" i="0" sz="1200" u="none" cap="none" strike="noStrike">
                <a:solidFill>
                  <a:srgbClr val="888888"/>
                </a:solidFill>
                <a:latin typeface="Roboto"/>
                <a:ea typeface="Roboto"/>
                <a:cs typeface="Roboto"/>
                <a:sym typeface="Roboto"/>
              </a:defRPr>
            </a:lvl5pPr>
            <a:lvl6pPr indent="0" lvl="5" marL="0" marR="0" rtl="0" algn="r">
              <a:spcBef>
                <a:spcPts val="0"/>
              </a:spcBef>
              <a:buNone/>
              <a:defRPr b="0" i="0" sz="1200" u="none" cap="none" strike="noStrike">
                <a:solidFill>
                  <a:srgbClr val="888888"/>
                </a:solidFill>
                <a:latin typeface="Roboto"/>
                <a:ea typeface="Roboto"/>
                <a:cs typeface="Roboto"/>
                <a:sym typeface="Roboto"/>
              </a:defRPr>
            </a:lvl6pPr>
            <a:lvl7pPr indent="0" lvl="6" marL="0" marR="0" rtl="0" algn="r">
              <a:spcBef>
                <a:spcPts val="0"/>
              </a:spcBef>
              <a:buNone/>
              <a:defRPr b="0" i="0" sz="1200" u="none" cap="none" strike="noStrike">
                <a:solidFill>
                  <a:srgbClr val="888888"/>
                </a:solidFill>
                <a:latin typeface="Roboto"/>
                <a:ea typeface="Roboto"/>
                <a:cs typeface="Roboto"/>
                <a:sym typeface="Roboto"/>
              </a:defRPr>
            </a:lvl7pPr>
            <a:lvl8pPr indent="0" lvl="7" marL="0" marR="0" rtl="0" algn="r">
              <a:spcBef>
                <a:spcPts val="0"/>
              </a:spcBef>
              <a:buNone/>
              <a:defRPr b="0" i="0" sz="1200" u="none" cap="none" strike="noStrike">
                <a:solidFill>
                  <a:srgbClr val="888888"/>
                </a:solidFill>
                <a:latin typeface="Roboto"/>
                <a:ea typeface="Roboto"/>
                <a:cs typeface="Roboto"/>
                <a:sym typeface="Roboto"/>
              </a:defRPr>
            </a:lvl8pPr>
            <a:lvl9pPr indent="0" lvl="8" marL="0" marR="0" rtl="0" algn="r">
              <a:spcBef>
                <a:spcPts val="0"/>
              </a:spcBef>
              <a:buNone/>
              <a:defRPr b="0" i="0" sz="1200" u="none" cap="none" strike="noStrike">
                <a:solidFill>
                  <a:srgbClr val="888888"/>
                </a:solidFill>
                <a:latin typeface="Roboto"/>
                <a:ea typeface="Roboto"/>
                <a:cs typeface="Roboto"/>
                <a:sym typeface="Roboto"/>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 id="2147483661"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41.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47.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44.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chart" Target="../charts/chart1.xml"/><Relationship Id="rId4" Type="http://schemas.openxmlformats.org/officeDocument/2006/relationships/chart" Target="../charts/chart2.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 Id="rId3" Type="http://schemas.openxmlformats.org/officeDocument/2006/relationships/image" Target="../media/image46.png"/><Relationship Id="rId4" Type="http://schemas.openxmlformats.org/officeDocument/2006/relationships/image" Target="../media/image39.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 Id="rId3" Type="http://schemas.openxmlformats.org/officeDocument/2006/relationships/image" Target="../media/image43.png"/><Relationship Id="rId4" Type="http://schemas.openxmlformats.org/officeDocument/2006/relationships/image" Target="../media/image37.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 Id="rId3" Type="http://schemas.openxmlformats.org/officeDocument/2006/relationships/image" Target="../media/image42.jpg"/><Relationship Id="rId4" Type="http://schemas.openxmlformats.org/officeDocument/2006/relationships/image" Target="../media/image4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8.xml"/><Relationship Id="rId3" Type="http://schemas.openxmlformats.org/officeDocument/2006/relationships/image" Target="../media/image36.jpg"/><Relationship Id="rId4" Type="http://schemas.openxmlformats.org/officeDocument/2006/relationships/image" Target="../media/image49.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9.xml"/><Relationship Id="rId3" Type="http://schemas.openxmlformats.org/officeDocument/2006/relationships/hyperlink" Target="https://www.slidescarnival.com/" TargetMode="External"/><Relationship Id="rId4" Type="http://schemas.openxmlformats.org/officeDocument/2006/relationships/hyperlink" Target="https://publicdomainvectors.org/"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8" name="Shape 188"/>
        <p:cNvGrpSpPr/>
        <p:nvPr/>
      </p:nvGrpSpPr>
      <p:grpSpPr>
        <a:xfrm>
          <a:off x="0" y="0"/>
          <a:ext cx="0" cy="0"/>
          <a:chOff x="0" y="0"/>
          <a:chExt cx="0" cy="0"/>
        </a:xfrm>
      </p:grpSpPr>
      <p:sp>
        <p:nvSpPr>
          <p:cNvPr id="189" name="Google Shape;189;p1"/>
          <p:cNvSpPr txBox="1"/>
          <p:nvPr/>
        </p:nvSpPr>
        <p:spPr>
          <a:xfrm>
            <a:off x="3377996" y="2451943"/>
            <a:ext cx="6178960" cy="1305187"/>
          </a:xfrm>
          <a:prstGeom prst="rect">
            <a:avLst/>
          </a:prstGeom>
          <a:noFill/>
          <a:ln>
            <a:noFill/>
          </a:ln>
        </p:spPr>
        <p:txBody>
          <a:bodyPr anchorCtr="0" anchor="ctr" bIns="91425" lIns="91425" spcFirstLastPara="1" rIns="91425" wrap="square" tIns="91425">
            <a:noAutofit/>
          </a:bodyPr>
          <a:lstStyle/>
          <a:p>
            <a:pPr indent="0" lvl="0" marL="0" marR="0" rtl="0" algn="ctr">
              <a:lnSpc>
                <a:spcPct val="90000"/>
              </a:lnSpc>
              <a:spcBef>
                <a:spcPts val="0"/>
              </a:spcBef>
              <a:spcAft>
                <a:spcPts val="0"/>
              </a:spcAft>
              <a:buClr>
                <a:schemeClr val="lt1"/>
              </a:buClr>
              <a:buSzPts val="8000"/>
              <a:buFont typeface="Poppins ExtraBold"/>
              <a:buNone/>
            </a:pPr>
            <a:r>
              <a:rPr lang="en-US" sz="8000">
                <a:solidFill>
                  <a:schemeClr val="lt1"/>
                </a:solidFill>
                <a:latin typeface="Poppins ExtraBold"/>
                <a:ea typeface="Poppins ExtraBold"/>
                <a:cs typeface="Poppins ExtraBold"/>
                <a:sym typeface="Poppins ExtraBold"/>
              </a:rPr>
              <a:t>Halloween</a:t>
            </a:r>
            <a:endParaRPr sz="8000">
              <a:solidFill>
                <a:schemeClr val="lt1"/>
              </a:solidFill>
              <a:latin typeface="Poppins ExtraBold"/>
              <a:ea typeface="Poppins ExtraBold"/>
              <a:cs typeface="Poppins ExtraBold"/>
              <a:sym typeface="Poppins ExtraBold"/>
            </a:endParaRPr>
          </a:p>
        </p:txBody>
      </p:sp>
      <p:sp>
        <p:nvSpPr>
          <p:cNvPr id="190" name="Google Shape;190;p1"/>
          <p:cNvSpPr/>
          <p:nvPr/>
        </p:nvSpPr>
        <p:spPr>
          <a:xfrm>
            <a:off x="4865915" y="3429000"/>
            <a:ext cx="3203121"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PowerPoint &amp; Google Slides Template</a:t>
            </a:r>
            <a:endParaRPr sz="1400">
              <a:solidFill>
                <a:schemeClr val="dk1"/>
              </a:solidFill>
              <a:latin typeface="Roboto"/>
              <a:ea typeface="Roboto"/>
              <a:cs typeface="Roboto"/>
              <a:sym typeface="Roboto"/>
            </a:endParaRPr>
          </a:p>
        </p:txBody>
      </p:sp>
      <p:sp>
        <p:nvSpPr>
          <p:cNvPr id="191" name="Google Shape;191;p1"/>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
        <p:nvSpPr>
          <p:cNvPr id="192" name="Google Shape;192;p1"/>
          <p:cNvSpPr txBox="1"/>
          <p:nvPr/>
        </p:nvSpPr>
        <p:spPr>
          <a:xfrm>
            <a:off x="6903988" y="2262667"/>
            <a:ext cx="2797826" cy="590987"/>
          </a:xfrm>
          <a:prstGeom prst="rect">
            <a:avLst/>
          </a:prstGeom>
          <a:noFill/>
          <a:ln>
            <a:noFill/>
          </a:ln>
        </p:spPr>
        <p:txBody>
          <a:bodyPr anchorCtr="0" anchor="ctr" bIns="91425" lIns="91425" spcFirstLastPara="1" rIns="91425" wrap="square" tIns="91425">
            <a:noAutofit/>
          </a:bodyPr>
          <a:lstStyle/>
          <a:p>
            <a:pPr indent="0" lvl="0" marL="0" marR="0" rtl="0" algn="ctr">
              <a:lnSpc>
                <a:spcPct val="90000"/>
              </a:lnSpc>
              <a:spcBef>
                <a:spcPts val="0"/>
              </a:spcBef>
              <a:spcAft>
                <a:spcPts val="0"/>
              </a:spcAft>
              <a:buClr>
                <a:srgbClr val="55A2A2"/>
              </a:buClr>
              <a:buSzPts val="4000"/>
              <a:buFont typeface="Poppins ExtraBold"/>
              <a:buNone/>
            </a:pPr>
            <a:r>
              <a:rPr lang="en-US" sz="4000">
                <a:solidFill>
                  <a:srgbClr val="55A2A2"/>
                </a:solidFill>
                <a:latin typeface="Poppins ExtraBold"/>
                <a:ea typeface="Poppins ExtraBold"/>
                <a:cs typeface="Poppins ExtraBold"/>
                <a:sym typeface="Poppins ExtraBold"/>
              </a:rPr>
              <a:t>HAPPY</a:t>
            </a:r>
            <a:endParaRPr sz="4000">
              <a:solidFill>
                <a:srgbClr val="55A2A2"/>
              </a:solidFill>
              <a:latin typeface="Poppins ExtraBold"/>
              <a:ea typeface="Poppins ExtraBold"/>
              <a:cs typeface="Poppins ExtraBold"/>
              <a:sym typeface="Poppins ExtraBold"/>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6" name="Shape 196"/>
        <p:cNvGrpSpPr/>
        <p:nvPr/>
      </p:nvGrpSpPr>
      <p:grpSpPr>
        <a:xfrm>
          <a:off x="0" y="0"/>
          <a:ext cx="0" cy="0"/>
          <a:chOff x="0" y="0"/>
          <a:chExt cx="0" cy="0"/>
        </a:xfrm>
      </p:grpSpPr>
      <p:sp>
        <p:nvSpPr>
          <p:cNvPr id="197" name="Google Shape;197;p2"/>
          <p:cNvSpPr txBox="1"/>
          <p:nvPr>
            <p:ph type="title"/>
          </p:nvPr>
        </p:nvSpPr>
        <p:spPr>
          <a:xfrm>
            <a:off x="471948" y="1394866"/>
            <a:ext cx="5524500" cy="648936"/>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3600"/>
              <a:buFont typeface="Roboto Medium"/>
              <a:buNone/>
            </a:pPr>
            <a:r>
              <a:rPr lang="en-US" sz="3600">
                <a:latin typeface="Roboto Medium"/>
                <a:ea typeface="Roboto Medium"/>
                <a:cs typeface="Roboto Medium"/>
                <a:sym typeface="Roboto Medium"/>
              </a:rPr>
              <a:t>INSTRUCTIONS</a:t>
            </a:r>
            <a:r>
              <a:rPr lang="en-US" sz="3600">
                <a:solidFill>
                  <a:srgbClr val="131F2B"/>
                </a:solidFill>
                <a:latin typeface="Roboto Medium"/>
                <a:ea typeface="Roboto Medium"/>
                <a:cs typeface="Roboto Medium"/>
                <a:sym typeface="Roboto Medium"/>
              </a:rPr>
              <a:t> </a:t>
            </a:r>
            <a:r>
              <a:rPr lang="en-US" sz="3600">
                <a:solidFill>
                  <a:srgbClr val="CA2433"/>
                </a:solidFill>
                <a:latin typeface="Roboto Medium"/>
                <a:ea typeface="Roboto Medium"/>
                <a:cs typeface="Roboto Medium"/>
                <a:sym typeface="Roboto Medium"/>
              </a:rPr>
              <a:t>FOR USE</a:t>
            </a:r>
            <a:endParaRPr/>
          </a:p>
        </p:txBody>
      </p:sp>
      <p:sp>
        <p:nvSpPr>
          <p:cNvPr id="198" name="Google Shape;198;p2"/>
          <p:cNvSpPr/>
          <p:nvPr/>
        </p:nvSpPr>
        <p:spPr>
          <a:xfrm>
            <a:off x="471948" y="4343119"/>
            <a:ext cx="5029200" cy="30777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rgbClr val="FB4039"/>
                </a:solidFill>
                <a:latin typeface="Roboto"/>
                <a:ea typeface="Roboto"/>
                <a:cs typeface="Roboto"/>
                <a:sym typeface="Roboto"/>
              </a:rPr>
              <a:t>FONT: Roboto Medium &amp; Raleway (Free Google Fonts)</a:t>
            </a:r>
            <a:endParaRPr/>
          </a:p>
        </p:txBody>
      </p:sp>
      <p:sp>
        <p:nvSpPr>
          <p:cNvPr id="199" name="Google Shape;199;p2"/>
          <p:cNvSpPr/>
          <p:nvPr/>
        </p:nvSpPr>
        <p:spPr>
          <a:xfrm>
            <a:off x="471948" y="2168088"/>
            <a:ext cx="2463423" cy="2246769"/>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400">
                <a:solidFill>
                  <a:srgbClr val="3F3F41"/>
                </a:solidFill>
                <a:latin typeface="Roboto"/>
                <a:ea typeface="Roboto"/>
                <a:cs typeface="Roboto"/>
                <a:sym typeface="Roboto"/>
              </a:rPr>
              <a:t>DOWNLOAD AS POWERPOINT TEMPLATE</a:t>
            </a:r>
            <a:endParaRPr/>
          </a:p>
          <a:p>
            <a:pPr indent="0" lvl="0" marL="0" marR="0" rtl="0" algn="l">
              <a:spcBef>
                <a:spcPts val="0"/>
              </a:spcBef>
              <a:spcAft>
                <a:spcPts val="0"/>
              </a:spcAft>
              <a:buNone/>
            </a:pPr>
            <a:r>
              <a:t/>
            </a:r>
            <a:endParaRPr sz="800">
              <a:solidFill>
                <a:srgbClr val="3F3F41"/>
              </a:solidFill>
              <a:latin typeface="Roboto"/>
              <a:ea typeface="Roboto"/>
              <a:cs typeface="Roboto"/>
              <a:sym typeface="Roboto"/>
            </a:endParaRPr>
          </a:p>
          <a:p>
            <a:pPr indent="0" lvl="0" marL="0" marR="0" rtl="0" algn="l">
              <a:spcBef>
                <a:spcPts val="0"/>
              </a:spcBef>
              <a:spcAft>
                <a:spcPts val="0"/>
              </a:spcAft>
              <a:buNone/>
            </a:pPr>
            <a:r>
              <a:rPr lang="en-US" sz="1200">
                <a:solidFill>
                  <a:srgbClr val="3F3F41"/>
                </a:solidFill>
                <a:latin typeface="Roboto"/>
                <a:ea typeface="Roboto"/>
                <a:cs typeface="Roboto"/>
                <a:sym typeface="Roboto"/>
              </a:rPr>
              <a:t>Click on the button under the presentation preview that says "Download as Power Point template". You will get a .pptx file that you can edit in PowerPoint. Remember to download and install the fonts used in this presentation.</a:t>
            </a:r>
            <a:endParaRPr/>
          </a:p>
          <a:p>
            <a:pPr indent="0" lvl="0" marL="0" marR="0" rtl="0" algn="l">
              <a:spcBef>
                <a:spcPts val="0"/>
              </a:spcBef>
              <a:spcAft>
                <a:spcPts val="0"/>
              </a:spcAft>
              <a:buNone/>
            </a:pPr>
            <a:r>
              <a:t/>
            </a:r>
            <a:endParaRPr sz="800">
              <a:solidFill>
                <a:srgbClr val="3F3F41"/>
              </a:solidFill>
              <a:latin typeface="Roboto"/>
              <a:ea typeface="Roboto"/>
              <a:cs typeface="Roboto"/>
              <a:sym typeface="Roboto"/>
            </a:endParaRPr>
          </a:p>
        </p:txBody>
      </p:sp>
      <p:sp>
        <p:nvSpPr>
          <p:cNvPr id="200" name="Google Shape;200;p2"/>
          <p:cNvSpPr/>
          <p:nvPr/>
        </p:nvSpPr>
        <p:spPr>
          <a:xfrm>
            <a:off x="3443749" y="2169382"/>
            <a:ext cx="2623574" cy="1938992"/>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400">
                <a:solidFill>
                  <a:srgbClr val="3F3F41"/>
                </a:solidFill>
                <a:latin typeface="Roboto"/>
                <a:ea typeface="Roboto"/>
                <a:cs typeface="Roboto"/>
                <a:sym typeface="Roboto"/>
              </a:rPr>
              <a:t>USE AS GOOGLE SLIDES THEME</a:t>
            </a:r>
            <a:endParaRPr/>
          </a:p>
          <a:p>
            <a:pPr indent="0" lvl="0" marL="0" marR="0" rtl="0" algn="l">
              <a:spcBef>
                <a:spcPts val="0"/>
              </a:spcBef>
              <a:spcAft>
                <a:spcPts val="0"/>
              </a:spcAft>
              <a:buNone/>
            </a:pPr>
            <a:r>
              <a:t/>
            </a:r>
            <a:endParaRPr sz="800">
              <a:solidFill>
                <a:srgbClr val="3F3F41"/>
              </a:solidFill>
              <a:latin typeface="Roboto"/>
              <a:ea typeface="Roboto"/>
              <a:cs typeface="Roboto"/>
              <a:sym typeface="Roboto"/>
            </a:endParaRPr>
          </a:p>
          <a:p>
            <a:pPr indent="0" lvl="0" marL="0" marR="0" rtl="0" algn="l">
              <a:spcBef>
                <a:spcPts val="0"/>
              </a:spcBef>
              <a:spcAft>
                <a:spcPts val="0"/>
              </a:spcAft>
              <a:buNone/>
            </a:pPr>
            <a:r>
              <a:rPr lang="en-US" sz="1200">
                <a:solidFill>
                  <a:srgbClr val="3F3F41"/>
                </a:solidFill>
                <a:latin typeface="Roboto"/>
                <a:ea typeface="Roboto"/>
                <a:cs typeface="Roboto"/>
                <a:sym typeface="Roboto"/>
              </a:rPr>
              <a:t>Click on the button that says "Use as Google Slides Theme". You will get a copy of this document on your Google Drive and will be able to edit, add or delete slides. Remember you must be signed in to your Google account.</a:t>
            </a:r>
            <a:endParaRPr/>
          </a:p>
        </p:txBody>
      </p:sp>
      <p:sp>
        <p:nvSpPr>
          <p:cNvPr id="201" name="Google Shape;201;p2"/>
          <p:cNvSpPr/>
          <p:nvPr/>
        </p:nvSpPr>
        <p:spPr>
          <a:xfrm>
            <a:off x="471948" y="4957208"/>
            <a:ext cx="7652721" cy="523220"/>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rgbClr val="3F3F41"/>
                </a:solidFill>
                <a:latin typeface="Roboto"/>
                <a:ea typeface="Roboto"/>
                <a:cs typeface="Roboto"/>
                <a:sym typeface="Roboto"/>
              </a:rPr>
              <a:t>This template is free to use under Creative Commons Attribution license. Please mention Slidehood.com and other resources used in a slide footer.</a:t>
            </a:r>
            <a:endParaRPr/>
          </a:p>
        </p:txBody>
      </p:sp>
      <p:sp>
        <p:nvSpPr>
          <p:cNvPr id="202" name="Google Shape;202;p2"/>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6" name="Shape 206"/>
        <p:cNvGrpSpPr/>
        <p:nvPr/>
      </p:nvGrpSpPr>
      <p:grpSpPr>
        <a:xfrm>
          <a:off x="0" y="0"/>
          <a:ext cx="0" cy="0"/>
          <a:chOff x="0" y="0"/>
          <a:chExt cx="0" cy="0"/>
        </a:xfrm>
      </p:grpSpPr>
      <p:sp>
        <p:nvSpPr>
          <p:cNvPr id="207" name="Google Shape;207;p3"/>
          <p:cNvSpPr txBox="1"/>
          <p:nvPr>
            <p:ph type="ctrTitle"/>
          </p:nvPr>
        </p:nvSpPr>
        <p:spPr>
          <a:xfrm>
            <a:off x="469898" y="2030601"/>
            <a:ext cx="3897859" cy="1398399"/>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4400"/>
              <a:buFont typeface="Raleway"/>
              <a:buNone/>
            </a:pPr>
            <a:r>
              <a:rPr lang="en-US"/>
              <a:t>YOUR BREAK SLIDES</a:t>
            </a:r>
            <a:endParaRPr/>
          </a:p>
        </p:txBody>
      </p:sp>
      <p:sp>
        <p:nvSpPr>
          <p:cNvPr id="208" name="Google Shape;208;p3"/>
          <p:cNvSpPr txBox="1"/>
          <p:nvPr>
            <p:ph idx="1" type="subTitle"/>
          </p:nvPr>
        </p:nvSpPr>
        <p:spPr>
          <a:xfrm>
            <a:off x="595550" y="3429000"/>
            <a:ext cx="3646554" cy="639951"/>
          </a:xfrm>
          <a:prstGeom prst="rect">
            <a:avLst/>
          </a:prstGeom>
          <a:noFill/>
          <a:ln>
            <a:noFill/>
          </a:ln>
        </p:spPr>
        <p:txBody>
          <a:bodyPr anchorCtr="0" anchor="ctr" bIns="91425" lIns="91425" spcFirstLastPara="1" rIns="91425" wrap="square" tIns="91425">
            <a:noAutofit/>
          </a:bodyPr>
          <a:lstStyle/>
          <a:p>
            <a:pPr indent="0" lvl="0" marL="0" rtl="0" algn="ctr">
              <a:lnSpc>
                <a:spcPct val="90000"/>
              </a:lnSpc>
              <a:spcBef>
                <a:spcPts val="0"/>
              </a:spcBef>
              <a:spcAft>
                <a:spcPts val="0"/>
              </a:spcAft>
              <a:buSzPts val="1800"/>
              <a:buNone/>
            </a:pPr>
            <a:r>
              <a:rPr lang="en-US" sz="1800"/>
              <a:t>You can use these as chapter titles or break slides as well</a:t>
            </a:r>
            <a:endParaRPr/>
          </a:p>
        </p:txBody>
      </p:sp>
      <p:sp>
        <p:nvSpPr>
          <p:cNvPr id="209" name="Google Shape;209;p3"/>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13" name="Shape 213"/>
        <p:cNvGrpSpPr/>
        <p:nvPr/>
      </p:nvGrpSpPr>
      <p:grpSpPr>
        <a:xfrm>
          <a:off x="0" y="0"/>
          <a:ext cx="0" cy="0"/>
          <a:chOff x="0" y="0"/>
          <a:chExt cx="0" cy="0"/>
        </a:xfrm>
      </p:grpSpPr>
      <p:sp>
        <p:nvSpPr>
          <p:cNvPr id="214" name="Google Shape;214;p4"/>
          <p:cNvSpPr/>
          <p:nvPr/>
        </p:nvSpPr>
        <p:spPr>
          <a:xfrm>
            <a:off x="2786740" y="955567"/>
            <a:ext cx="6313713" cy="4158964"/>
          </a:xfrm>
          <a:prstGeom prst="roundRect">
            <a:avLst>
              <a:gd fmla="val 16667" name="adj"/>
            </a:avLst>
          </a:prstGeom>
          <a:solidFill>
            <a:srgbClr val="000000">
              <a:alpha val="6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15" name="Google Shape;215;p4"/>
          <p:cNvSpPr txBox="1"/>
          <p:nvPr>
            <p:ph idx="1" type="body"/>
          </p:nvPr>
        </p:nvSpPr>
        <p:spPr>
          <a:xfrm>
            <a:off x="3343273" y="2923781"/>
            <a:ext cx="5200650" cy="2190750"/>
          </a:xfrm>
          <a:prstGeom prst="rect">
            <a:avLst/>
          </a:prstGeom>
          <a:noFill/>
          <a:ln>
            <a:noFill/>
          </a:ln>
        </p:spPr>
        <p:txBody>
          <a:bodyPr anchorCtr="0" anchor="ctr" bIns="91425" lIns="91425" spcFirstLastPara="1" rIns="91425" wrap="square" tIns="91425">
            <a:normAutofit/>
          </a:bodyPr>
          <a:lstStyle/>
          <a:p>
            <a:pPr indent="0" lvl="0" marL="0" rtl="0" algn="ctr">
              <a:lnSpc>
                <a:spcPct val="100000"/>
              </a:lnSpc>
              <a:spcBef>
                <a:spcPts val="0"/>
              </a:spcBef>
              <a:spcAft>
                <a:spcPts val="0"/>
              </a:spcAft>
              <a:buClr>
                <a:schemeClr val="lt1"/>
              </a:buClr>
              <a:buSzPts val="1800"/>
              <a:buNone/>
            </a:pPr>
            <a:r>
              <a:rPr lang="en-US" sz="1800"/>
              <a:t>A fine quotation is a diamond in the hand of a man of wit and a pebble in the hand of a fool. A fine quotation is a diamond in the hand of a man of wit and a pebble in the hand of a fool. </a:t>
            </a:r>
            <a:endParaRPr/>
          </a:p>
          <a:p>
            <a:pPr indent="0" lvl="0" marL="0" rtl="0" algn="ctr">
              <a:lnSpc>
                <a:spcPct val="100000"/>
              </a:lnSpc>
              <a:spcBef>
                <a:spcPts val="0"/>
              </a:spcBef>
              <a:spcAft>
                <a:spcPts val="0"/>
              </a:spcAft>
              <a:buClr>
                <a:schemeClr val="lt1"/>
              </a:buClr>
              <a:buSzPts val="1800"/>
              <a:buNone/>
            </a:pPr>
            <a:r>
              <a:t/>
            </a:r>
            <a:endParaRPr sz="1800"/>
          </a:p>
        </p:txBody>
      </p:sp>
      <p:sp>
        <p:nvSpPr>
          <p:cNvPr id="216" name="Google Shape;216;p4"/>
          <p:cNvSpPr txBox="1"/>
          <p:nvPr/>
        </p:nvSpPr>
        <p:spPr>
          <a:xfrm>
            <a:off x="3592510" y="1211322"/>
            <a:ext cx="4702175" cy="1712459"/>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3600"/>
              <a:buFont typeface="Arial"/>
              <a:buNone/>
            </a:pPr>
            <a:r>
              <a:rPr lang="en-US" sz="3600">
                <a:solidFill>
                  <a:srgbClr val="FFC000"/>
                </a:solidFill>
                <a:latin typeface="Roboto"/>
                <a:ea typeface="Roboto"/>
                <a:cs typeface="Roboto"/>
                <a:sym typeface="Roboto"/>
              </a:rPr>
              <a:t>YOUR WELCOME </a:t>
            </a:r>
            <a:r>
              <a:rPr lang="en-US" sz="3600">
                <a:solidFill>
                  <a:srgbClr val="FB4039"/>
                </a:solidFill>
                <a:latin typeface="Roboto"/>
                <a:ea typeface="Roboto"/>
                <a:cs typeface="Roboto"/>
                <a:sym typeface="Roboto"/>
              </a:rPr>
              <a:t>MESSAGE</a:t>
            </a:r>
            <a:r>
              <a:rPr lang="en-US" sz="3600">
                <a:solidFill>
                  <a:srgbClr val="3F3F41"/>
                </a:solidFill>
                <a:latin typeface="Roboto"/>
                <a:ea typeface="Roboto"/>
                <a:cs typeface="Roboto"/>
                <a:sym typeface="Roboto"/>
              </a:rPr>
              <a:t> </a:t>
            </a:r>
            <a:r>
              <a:rPr lang="en-US" sz="3600">
                <a:solidFill>
                  <a:srgbClr val="FFC000"/>
                </a:solidFill>
                <a:latin typeface="Roboto"/>
                <a:ea typeface="Roboto"/>
                <a:cs typeface="Roboto"/>
                <a:sym typeface="Roboto"/>
              </a:rPr>
              <a:t>OR QUOTE</a:t>
            </a:r>
            <a:endParaRPr/>
          </a:p>
        </p:txBody>
      </p:sp>
      <p:pic>
        <p:nvPicPr>
          <p:cNvPr id="217" name="Google Shape;217;p4"/>
          <p:cNvPicPr preferRelativeResize="0"/>
          <p:nvPr/>
        </p:nvPicPr>
        <p:blipFill rotWithShape="1">
          <a:blip r:embed="rId3">
            <a:alphaModFix/>
          </a:blip>
          <a:srcRect b="54142" l="37102" r="35344" t="22388"/>
          <a:stretch/>
        </p:blipFill>
        <p:spPr>
          <a:xfrm rot="10800000">
            <a:off x="7325517" y="2327396"/>
            <a:ext cx="895350" cy="971549"/>
          </a:xfrm>
          <a:prstGeom prst="rect">
            <a:avLst/>
          </a:prstGeom>
          <a:noFill/>
          <a:ln>
            <a:noFill/>
          </a:ln>
          <a:effectLst>
            <a:outerShdw blurRad="63500" sx="102000" rotWithShape="0" algn="ctr" sy="102000">
              <a:srgbClr val="000000">
                <a:alpha val="75686"/>
              </a:srgbClr>
            </a:outerShdw>
          </a:effectLst>
        </p:spPr>
      </p:pic>
      <p:sp>
        <p:nvSpPr>
          <p:cNvPr id="218" name="Google Shape;218;p4"/>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2" name="Shape 222"/>
        <p:cNvGrpSpPr/>
        <p:nvPr/>
      </p:nvGrpSpPr>
      <p:grpSpPr>
        <a:xfrm>
          <a:off x="0" y="0"/>
          <a:ext cx="0" cy="0"/>
          <a:chOff x="0" y="0"/>
          <a:chExt cx="0" cy="0"/>
        </a:xfrm>
      </p:grpSpPr>
      <p:grpSp>
        <p:nvGrpSpPr>
          <p:cNvPr id="223" name="Google Shape;223;p5"/>
          <p:cNvGrpSpPr/>
          <p:nvPr/>
        </p:nvGrpSpPr>
        <p:grpSpPr>
          <a:xfrm>
            <a:off x="2400507" y="3381584"/>
            <a:ext cx="7508866" cy="1008441"/>
            <a:chOff x="1946788" y="3381548"/>
            <a:chExt cx="6953942" cy="1008441"/>
          </a:xfrm>
        </p:grpSpPr>
        <p:sp>
          <p:nvSpPr>
            <p:cNvPr id="224" name="Google Shape;224;p5"/>
            <p:cNvSpPr txBox="1"/>
            <p:nvPr/>
          </p:nvSpPr>
          <p:spPr>
            <a:xfrm>
              <a:off x="4803330" y="3425789"/>
              <a:ext cx="4097400" cy="96420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rgbClr val="0C0C0C"/>
                </a:buClr>
                <a:buSzPts val="7200"/>
                <a:buFont typeface="Roboto Medium"/>
                <a:buNone/>
              </a:pPr>
              <a:r>
                <a:rPr lang="en-US" sz="7200">
                  <a:solidFill>
                    <a:srgbClr val="0C0C0C"/>
                  </a:solidFill>
                  <a:latin typeface="Roboto Medium"/>
                  <a:ea typeface="Roboto Medium"/>
                  <a:cs typeface="Roboto Medium"/>
                  <a:sym typeface="Roboto Medium"/>
                </a:rPr>
                <a:t>BIG </a:t>
              </a:r>
              <a:r>
                <a:rPr b="1" lang="en-US" sz="7200">
                  <a:solidFill>
                    <a:srgbClr val="0C0C0C"/>
                  </a:solidFill>
                  <a:latin typeface="Roboto Medium"/>
                  <a:ea typeface="Roboto Medium"/>
                  <a:cs typeface="Roboto Medium"/>
                  <a:sym typeface="Roboto Medium"/>
                </a:rPr>
                <a:t>IDEA</a:t>
              </a:r>
              <a:endParaRPr/>
            </a:p>
          </p:txBody>
        </p:sp>
        <p:sp>
          <p:nvSpPr>
            <p:cNvPr id="225" name="Google Shape;225;p5"/>
            <p:cNvSpPr/>
            <p:nvPr/>
          </p:nvSpPr>
          <p:spPr>
            <a:xfrm>
              <a:off x="1946788" y="3381548"/>
              <a:ext cx="3048266" cy="738664"/>
            </a:xfrm>
            <a:prstGeom prst="rect">
              <a:avLst/>
            </a:prstGeom>
            <a:noFill/>
            <a:ln>
              <a:noFill/>
            </a:ln>
          </p:spPr>
          <p:txBody>
            <a:bodyPr anchorCtr="0" anchor="t" bIns="45700" lIns="91425" spcFirstLastPara="1" rIns="91425" wrap="square" tIns="45700">
              <a:spAutoFit/>
            </a:bodyPr>
            <a:lstStyle/>
            <a:p>
              <a:pPr indent="0" lvl="0" marL="0" marR="0" rtl="0" algn="r">
                <a:spcBef>
                  <a:spcPts val="0"/>
                </a:spcBef>
                <a:spcAft>
                  <a:spcPts val="0"/>
                </a:spcAft>
                <a:buNone/>
              </a:pPr>
              <a:r>
                <a:rPr lang="en-US" sz="1400">
                  <a:solidFill>
                    <a:srgbClr val="0C0C0C"/>
                  </a:solidFill>
                  <a:latin typeface="Roboto"/>
                  <a:ea typeface="Roboto"/>
                  <a:cs typeface="Roboto"/>
                  <a:sym typeface="Roboto"/>
                </a:rPr>
                <a:t>Grab the attention of your audience by using icons and impressive</a:t>
              </a:r>
              <a:endParaRPr/>
            </a:p>
            <a:p>
              <a:pPr indent="0" lvl="0" marL="0" marR="0" rtl="0" algn="r">
                <a:spcBef>
                  <a:spcPts val="0"/>
                </a:spcBef>
                <a:spcAft>
                  <a:spcPts val="0"/>
                </a:spcAft>
                <a:buNone/>
              </a:pPr>
              <a:r>
                <a:rPr lang="en-US" sz="1400">
                  <a:solidFill>
                    <a:srgbClr val="0C0C0C"/>
                  </a:solidFill>
                  <a:latin typeface="Roboto"/>
                  <a:ea typeface="Roboto"/>
                  <a:cs typeface="Roboto"/>
                  <a:sym typeface="Roboto"/>
                </a:rPr>
                <a:t>images</a:t>
              </a:r>
              <a:endParaRPr/>
            </a:p>
          </p:txBody>
        </p:sp>
      </p:grpSp>
      <p:sp>
        <p:nvSpPr>
          <p:cNvPr id="226" name="Google Shape;226;p5"/>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grpSp>
        <p:nvGrpSpPr>
          <p:cNvPr id="227" name="Google Shape;227;p5"/>
          <p:cNvGrpSpPr/>
          <p:nvPr/>
        </p:nvGrpSpPr>
        <p:grpSpPr>
          <a:xfrm>
            <a:off x="5738370" y="2014144"/>
            <a:ext cx="768646" cy="1253041"/>
            <a:chOff x="6730350" y="2315900"/>
            <a:chExt cx="257700" cy="420100"/>
          </a:xfrm>
        </p:grpSpPr>
        <p:sp>
          <p:nvSpPr>
            <p:cNvPr id="228" name="Google Shape;228;p5"/>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rgbClr val="FF99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29" name="Google Shape;229;p5"/>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rgbClr val="FF99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0" name="Google Shape;230;p5"/>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FF99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1" name="Google Shape;231;p5"/>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FF99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32" name="Google Shape;232;p5"/>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FF99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Tree>
  </p:cSld>
  <p:clrMapOvr>
    <a:masterClrMapping/>
  </p:clrMapOvr>
  <p:transition spd="slow">
    <p:push/>
  </p:transition>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6" name="Shape 236"/>
        <p:cNvGrpSpPr/>
        <p:nvPr/>
      </p:nvGrpSpPr>
      <p:grpSpPr>
        <a:xfrm>
          <a:off x="0" y="0"/>
          <a:ext cx="0" cy="0"/>
          <a:chOff x="0" y="0"/>
          <a:chExt cx="0" cy="0"/>
        </a:xfrm>
      </p:grpSpPr>
      <p:pic>
        <p:nvPicPr>
          <p:cNvPr id="237" name="Google Shape;237;p6"/>
          <p:cNvPicPr preferRelativeResize="0"/>
          <p:nvPr>
            <p:ph idx="2" type="pic"/>
          </p:nvPr>
        </p:nvPicPr>
        <p:blipFill rotWithShape="1">
          <a:blip r:embed="rId3">
            <a:alphaModFix/>
          </a:blip>
          <a:srcRect b="0" l="13979" r="13979" t="0"/>
          <a:stretch/>
        </p:blipFill>
        <p:spPr>
          <a:xfrm>
            <a:off x="329747" y="1534661"/>
            <a:ext cx="4800600" cy="4435475"/>
          </a:xfrm>
          <a:prstGeom prst="rect">
            <a:avLst/>
          </a:prstGeom>
          <a:noFill/>
          <a:ln cap="flat" cmpd="sng" w="9525">
            <a:solidFill>
              <a:srgbClr val="FFC000"/>
            </a:solidFill>
            <a:prstDash val="solid"/>
            <a:round/>
            <a:headEnd len="sm" w="sm" type="none"/>
            <a:tailEnd len="sm" w="sm" type="none"/>
          </a:ln>
          <a:effectLst>
            <a:outerShdw blurRad="266700" sx="105999" rotWithShape="0" algn="ctr" sy="105999">
              <a:srgbClr val="000000">
                <a:alpha val="55686"/>
              </a:srgbClr>
            </a:outerShdw>
          </a:effectLst>
        </p:spPr>
      </p:pic>
      <p:sp>
        <p:nvSpPr>
          <p:cNvPr id="238" name="Google Shape;238;p6"/>
          <p:cNvSpPr txBox="1"/>
          <p:nvPr>
            <p:ph type="title"/>
          </p:nvPr>
        </p:nvSpPr>
        <p:spPr>
          <a:xfrm>
            <a:off x="6462913" y="1660256"/>
            <a:ext cx="5729087" cy="847999"/>
          </a:xfrm>
          <a:prstGeom prst="rect">
            <a:avLst/>
          </a:prstGeom>
          <a:noFill/>
          <a:ln>
            <a:noFill/>
          </a:ln>
        </p:spPr>
        <p:txBody>
          <a:bodyPr anchorCtr="0" anchor="b" bIns="91425" lIns="91425" spcFirstLastPara="1" rIns="91425" wrap="square" tIns="91425">
            <a:normAutofit/>
          </a:bodyPr>
          <a:lstStyle/>
          <a:p>
            <a:pPr indent="0" lvl="0" marL="0" rtl="0" algn="ctr">
              <a:lnSpc>
                <a:spcPct val="90000"/>
              </a:lnSpc>
              <a:spcBef>
                <a:spcPts val="0"/>
              </a:spcBef>
              <a:spcAft>
                <a:spcPts val="0"/>
              </a:spcAft>
              <a:buClr>
                <a:schemeClr val="lt1"/>
              </a:buClr>
              <a:buSzPts val="3600"/>
              <a:buFont typeface="Roboto Medium"/>
              <a:buNone/>
            </a:pPr>
            <a:r>
              <a:rPr lang="en-US" sz="3600">
                <a:latin typeface="Roboto Medium"/>
                <a:ea typeface="Roboto Medium"/>
                <a:cs typeface="Roboto Medium"/>
                <a:sym typeface="Roboto Medium"/>
              </a:rPr>
              <a:t>THIS IS YOUR </a:t>
            </a:r>
            <a:r>
              <a:rPr lang="en-US" sz="3600">
                <a:solidFill>
                  <a:srgbClr val="FFC000"/>
                </a:solidFill>
                <a:latin typeface="Roboto Medium"/>
                <a:ea typeface="Roboto Medium"/>
                <a:cs typeface="Roboto Medium"/>
                <a:sym typeface="Roboto Medium"/>
              </a:rPr>
              <a:t>HEADING</a:t>
            </a:r>
            <a:endParaRPr/>
          </a:p>
        </p:txBody>
      </p:sp>
      <p:sp>
        <p:nvSpPr>
          <p:cNvPr id="239" name="Google Shape;239;p6"/>
          <p:cNvSpPr txBox="1"/>
          <p:nvPr>
            <p:ph idx="1" type="body"/>
          </p:nvPr>
        </p:nvSpPr>
        <p:spPr>
          <a:xfrm>
            <a:off x="6939734" y="2927643"/>
            <a:ext cx="4775447" cy="2400627"/>
          </a:xfrm>
          <a:prstGeom prst="rect">
            <a:avLst/>
          </a:prstGeom>
          <a:noFill/>
          <a:ln>
            <a:noFill/>
          </a:ln>
        </p:spPr>
        <p:txBody>
          <a:bodyPr anchorCtr="0" anchor="t" bIns="91425" lIns="91425" spcFirstLastPara="1" rIns="91425" wrap="square" tIns="91425">
            <a:spAutoFit/>
          </a:bodyPr>
          <a:lstStyle/>
          <a:p>
            <a:pPr indent="0" lvl="0" marL="0" rtl="0" algn="just">
              <a:lnSpc>
                <a:spcPct val="90000"/>
              </a:lnSpc>
              <a:spcBef>
                <a:spcPts val="0"/>
              </a:spcBef>
              <a:spcAft>
                <a:spcPts val="0"/>
              </a:spcAft>
              <a:buClr>
                <a:srgbClr val="FFC000"/>
              </a:buClr>
              <a:buSzPts val="1400"/>
              <a:buNone/>
            </a:pPr>
            <a:r>
              <a:rPr b="1" lang="en-US" sz="1400">
                <a:solidFill>
                  <a:srgbClr val="FFC000"/>
                </a:solidFill>
              </a:rPr>
              <a:t>Chris Hadfield</a:t>
            </a:r>
            <a:r>
              <a:rPr lang="en-US" sz="1400">
                <a:solidFill>
                  <a:srgbClr val="FFC000"/>
                </a:solidFill>
              </a:rPr>
              <a:t>	</a:t>
            </a:r>
            <a:endParaRPr/>
          </a:p>
          <a:p>
            <a:pPr indent="0" lvl="0" marL="0" rtl="0" algn="just">
              <a:lnSpc>
                <a:spcPct val="90000"/>
              </a:lnSpc>
              <a:spcBef>
                <a:spcPts val="0"/>
              </a:spcBef>
              <a:spcAft>
                <a:spcPts val="0"/>
              </a:spcAft>
              <a:buClr>
                <a:schemeClr val="lt1"/>
              </a:buClr>
              <a:buSzPts val="1400"/>
              <a:buNone/>
            </a:pPr>
            <a:r>
              <a:t/>
            </a:r>
            <a:endParaRPr sz="1400"/>
          </a:p>
          <a:p>
            <a:pPr indent="0" lvl="0" marL="0" rtl="0" algn="just">
              <a:lnSpc>
                <a:spcPct val="90000"/>
              </a:lnSpc>
              <a:spcBef>
                <a:spcPts val="0"/>
              </a:spcBef>
              <a:spcAft>
                <a:spcPts val="0"/>
              </a:spcAft>
              <a:buClr>
                <a:schemeClr val="lt1"/>
              </a:buClr>
              <a:buSzPts val="1200"/>
              <a:buNone/>
            </a:pPr>
            <a:r>
              <a:rPr lang="en-US" sz="1200">
                <a:latin typeface="Roboto"/>
                <a:ea typeface="Roboto"/>
                <a:cs typeface="Roboto"/>
                <a:sym typeface="Roboto"/>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endParaRPr/>
          </a:p>
          <a:p>
            <a:pPr indent="0" lvl="0" marL="0" rtl="0" algn="just">
              <a:lnSpc>
                <a:spcPct val="90000"/>
              </a:lnSpc>
              <a:spcBef>
                <a:spcPts val="0"/>
              </a:spcBef>
              <a:spcAft>
                <a:spcPts val="0"/>
              </a:spcAft>
              <a:buClr>
                <a:schemeClr val="lt1"/>
              </a:buClr>
              <a:buSzPts val="1200"/>
              <a:buNone/>
            </a:pPr>
            <a:r>
              <a:t/>
            </a:r>
            <a:endParaRPr sz="1200">
              <a:latin typeface="Roboto"/>
              <a:ea typeface="Roboto"/>
              <a:cs typeface="Roboto"/>
              <a:sym typeface="Roboto"/>
            </a:endParaRPr>
          </a:p>
          <a:p>
            <a:pPr indent="0" lvl="0" marL="0" rtl="0" algn="just">
              <a:lnSpc>
                <a:spcPct val="90000"/>
              </a:lnSpc>
              <a:spcBef>
                <a:spcPts val="0"/>
              </a:spcBef>
              <a:spcAft>
                <a:spcPts val="0"/>
              </a:spcAft>
              <a:buClr>
                <a:schemeClr val="lt1"/>
              </a:buClr>
              <a:buSzPts val="1200"/>
              <a:buNone/>
            </a:pPr>
            <a:r>
              <a:rPr lang="en-US" sz="1200">
                <a:latin typeface="Roboto"/>
                <a:ea typeface="Roboto"/>
                <a:cs typeface="Roboto"/>
                <a:sym typeface="Roboto"/>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endParaRPr/>
          </a:p>
        </p:txBody>
      </p:sp>
    </p:spTree>
  </p:cSld>
  <p:clrMapOvr>
    <a:masterClrMapping/>
  </p:clrMapOvr>
  <p:transition spd="slow">
    <p:push/>
  </p:transition>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3" name="Shape 243"/>
        <p:cNvGrpSpPr/>
        <p:nvPr/>
      </p:nvGrpSpPr>
      <p:grpSpPr>
        <a:xfrm>
          <a:off x="0" y="0"/>
          <a:ext cx="0" cy="0"/>
          <a:chOff x="0" y="0"/>
          <a:chExt cx="0" cy="0"/>
        </a:xfrm>
      </p:grpSpPr>
      <p:sp>
        <p:nvSpPr>
          <p:cNvPr id="244" name="Google Shape;244;p7"/>
          <p:cNvSpPr txBox="1"/>
          <p:nvPr>
            <p:ph type="title"/>
          </p:nvPr>
        </p:nvSpPr>
        <p:spPr>
          <a:xfrm>
            <a:off x="379932" y="1394866"/>
            <a:ext cx="6463320" cy="993324"/>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rgbClr val="FFC000"/>
              </a:buClr>
              <a:buSzPts val="3200"/>
              <a:buFont typeface="Raleway"/>
              <a:buNone/>
            </a:pPr>
            <a:r>
              <a:rPr lang="en-US">
                <a:solidFill>
                  <a:srgbClr val="FFC000"/>
                </a:solidFill>
              </a:rPr>
              <a:t>YOU CAN ALSO </a:t>
            </a:r>
            <a:r>
              <a:rPr b="1" lang="en-US">
                <a:solidFill>
                  <a:srgbClr val="FFC000"/>
                </a:solidFill>
              </a:rPr>
              <a:t>SPLIT</a:t>
            </a:r>
            <a:r>
              <a:rPr lang="en-US">
                <a:solidFill>
                  <a:srgbClr val="FFC000"/>
                </a:solidFill>
              </a:rPr>
              <a:t> YOUR CONTENT</a:t>
            </a:r>
            <a:endParaRPr/>
          </a:p>
        </p:txBody>
      </p:sp>
      <p:sp>
        <p:nvSpPr>
          <p:cNvPr id="245" name="Google Shape;245;p7"/>
          <p:cNvSpPr/>
          <p:nvPr/>
        </p:nvSpPr>
        <p:spPr>
          <a:xfrm>
            <a:off x="444910" y="3108489"/>
            <a:ext cx="3166682" cy="2000548"/>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400">
                <a:solidFill>
                  <a:schemeClr val="lt1"/>
                </a:solidFill>
                <a:latin typeface="Roboto"/>
                <a:ea typeface="Roboto"/>
                <a:cs typeface="Roboto"/>
                <a:sym typeface="Roboto"/>
              </a:rPr>
              <a:t>Chris Hadfield</a:t>
            </a:r>
            <a:endParaRPr sz="1400">
              <a:solidFill>
                <a:schemeClr val="lt1"/>
              </a:solidFill>
              <a:latin typeface="Roboto"/>
              <a:ea typeface="Roboto"/>
              <a:cs typeface="Roboto"/>
              <a:sym typeface="Roboto"/>
            </a:endParaRPr>
          </a:p>
          <a:p>
            <a:pPr indent="0" lvl="0" marL="0" marR="0" rtl="0" algn="ctr">
              <a:spcBef>
                <a:spcPts val="0"/>
              </a:spcBef>
              <a:spcAft>
                <a:spcPts val="0"/>
              </a:spcAft>
              <a:buNone/>
            </a:pPr>
            <a:r>
              <a:t/>
            </a:r>
            <a:endParaRPr sz="1400">
              <a:solidFill>
                <a:schemeClr val="lt1"/>
              </a:solidFill>
              <a:latin typeface="Roboto"/>
              <a:ea typeface="Roboto"/>
              <a:cs typeface="Roboto"/>
              <a:sym typeface="Roboto"/>
            </a:endParaRPr>
          </a:p>
          <a:p>
            <a:pPr indent="0" lvl="0" marL="0" marR="0" rtl="0" algn="ctr">
              <a:spcBef>
                <a:spcPts val="0"/>
              </a:spcBef>
              <a:spcAft>
                <a:spcPts val="0"/>
              </a:spcAft>
              <a:buNone/>
            </a:pPr>
            <a:r>
              <a:rPr lang="en-US" sz="1200">
                <a:solidFill>
                  <a:schemeClr val="lt1"/>
                </a:solidFill>
                <a:latin typeface="Roboto"/>
                <a:ea typeface="Roboto"/>
                <a:cs typeface="Roboto"/>
                <a:sym typeface="Roboto"/>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a:p>
        </p:txBody>
      </p:sp>
      <p:sp>
        <p:nvSpPr>
          <p:cNvPr id="246" name="Google Shape;246;p7"/>
          <p:cNvSpPr/>
          <p:nvPr/>
        </p:nvSpPr>
        <p:spPr>
          <a:xfrm>
            <a:off x="3676570" y="3108489"/>
            <a:ext cx="3166682" cy="2185214"/>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400">
                <a:solidFill>
                  <a:schemeClr val="lt1"/>
                </a:solidFill>
                <a:latin typeface="Roboto"/>
                <a:ea typeface="Roboto"/>
                <a:cs typeface="Roboto"/>
                <a:sym typeface="Roboto"/>
              </a:rPr>
              <a:t>Erin Cummings</a:t>
            </a:r>
            <a:endParaRPr/>
          </a:p>
          <a:p>
            <a:pPr indent="0" lvl="0" marL="0" marR="0" rtl="0" algn="ctr">
              <a:spcBef>
                <a:spcPts val="0"/>
              </a:spcBef>
              <a:spcAft>
                <a:spcPts val="0"/>
              </a:spcAft>
              <a:buNone/>
            </a:pPr>
            <a:r>
              <a:t/>
            </a:r>
            <a:endParaRPr b="1" sz="1400">
              <a:solidFill>
                <a:schemeClr val="lt1"/>
              </a:solidFill>
              <a:latin typeface="Roboto"/>
              <a:ea typeface="Roboto"/>
              <a:cs typeface="Roboto"/>
              <a:sym typeface="Roboto"/>
            </a:endParaRPr>
          </a:p>
          <a:p>
            <a:pPr indent="0" lvl="0" marL="0" marR="0" rtl="0" algn="ctr">
              <a:spcBef>
                <a:spcPts val="0"/>
              </a:spcBef>
              <a:spcAft>
                <a:spcPts val="0"/>
              </a:spcAft>
              <a:buNone/>
            </a:pPr>
            <a:r>
              <a:rPr lang="en-US" sz="1200">
                <a:solidFill>
                  <a:schemeClr val="lt1"/>
                </a:solidFill>
                <a:latin typeface="Roboto"/>
                <a:ea typeface="Roboto"/>
                <a:cs typeface="Roboto"/>
                <a:sym typeface="Roboto"/>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a:solidFill>
                  <a:schemeClr val="lt1"/>
                </a:solidFill>
                <a:latin typeface="Roboto"/>
                <a:ea typeface="Roboto"/>
                <a:cs typeface="Roboto"/>
                <a:sym typeface="Roboto"/>
              </a:rPr>
            </a:br>
            <a:endParaRPr sz="1200">
              <a:solidFill>
                <a:schemeClr val="lt1"/>
              </a:solidFill>
              <a:latin typeface="Roboto"/>
              <a:ea typeface="Roboto"/>
              <a:cs typeface="Roboto"/>
              <a:sym typeface="Roboto"/>
            </a:endParaRPr>
          </a:p>
        </p:txBody>
      </p:sp>
      <p:sp>
        <p:nvSpPr>
          <p:cNvPr id="247" name="Google Shape;247;p7"/>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rgbClr val="595959"/>
                </a:solidFill>
                <a:latin typeface="Roboto"/>
                <a:ea typeface="Roboto"/>
                <a:cs typeface="Roboto"/>
                <a:sym typeface="Roboto"/>
              </a:rPr>
              <a:t>Slidehood.com</a:t>
            </a:r>
            <a:endParaRPr/>
          </a:p>
        </p:txBody>
      </p:sp>
    </p:spTree>
  </p:cSld>
  <p:clrMapOvr>
    <a:masterClrMapping/>
  </p:clrMapOvr>
  <p:transition spd="slow">
    <p:push/>
  </p:transition>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1" name="Shape 251"/>
        <p:cNvGrpSpPr/>
        <p:nvPr/>
      </p:nvGrpSpPr>
      <p:grpSpPr>
        <a:xfrm>
          <a:off x="0" y="0"/>
          <a:ext cx="0" cy="0"/>
          <a:chOff x="0" y="0"/>
          <a:chExt cx="0" cy="0"/>
        </a:xfrm>
      </p:grpSpPr>
      <p:sp>
        <p:nvSpPr>
          <p:cNvPr id="252" name="Google Shape;252;p8"/>
          <p:cNvSpPr txBox="1"/>
          <p:nvPr/>
        </p:nvSpPr>
        <p:spPr>
          <a:xfrm>
            <a:off x="2631803" y="819769"/>
            <a:ext cx="6928394" cy="771892"/>
          </a:xfrm>
          <a:prstGeom prst="rect">
            <a:avLst/>
          </a:prstGeom>
          <a:noFill/>
          <a:ln>
            <a:noFill/>
          </a:ln>
        </p:spPr>
        <p:txBody>
          <a:bodyPr anchorCtr="0" anchor="b" bIns="91425" lIns="91425" spcFirstLastPara="1" rIns="91425" wrap="square" tIns="91425">
            <a:noAutofit/>
          </a:bodyPr>
          <a:lstStyle/>
          <a:p>
            <a:pPr indent="0" lvl="0" marL="0" marR="0" rtl="0" algn="ctr">
              <a:lnSpc>
                <a:spcPct val="90000"/>
              </a:lnSpc>
              <a:spcBef>
                <a:spcPts val="0"/>
              </a:spcBef>
              <a:spcAft>
                <a:spcPts val="0"/>
              </a:spcAft>
              <a:buClr>
                <a:srgbClr val="F2F2F2"/>
              </a:buClr>
              <a:buSzPts val="4000"/>
              <a:buFont typeface="Roboto Medium"/>
              <a:buNone/>
            </a:pPr>
            <a:r>
              <a:rPr lang="en-US" sz="4000">
                <a:solidFill>
                  <a:srgbClr val="F2F2F2"/>
                </a:solidFill>
                <a:latin typeface="Roboto Medium"/>
                <a:ea typeface="Roboto Medium"/>
                <a:cs typeface="Roboto Medium"/>
                <a:sym typeface="Roboto Medium"/>
              </a:rPr>
              <a:t>IN THREE OR </a:t>
            </a:r>
            <a:r>
              <a:rPr b="1" lang="en-US" sz="4000">
                <a:solidFill>
                  <a:srgbClr val="F2F2F2"/>
                </a:solidFill>
                <a:latin typeface="Roboto Medium"/>
                <a:ea typeface="Roboto Medium"/>
                <a:cs typeface="Roboto Medium"/>
                <a:sym typeface="Roboto Medium"/>
              </a:rPr>
              <a:t>FOUR</a:t>
            </a:r>
            <a:r>
              <a:rPr lang="en-US" sz="4000">
                <a:solidFill>
                  <a:srgbClr val="F2F2F2"/>
                </a:solidFill>
                <a:latin typeface="Roboto Medium"/>
                <a:ea typeface="Roboto Medium"/>
                <a:cs typeface="Roboto Medium"/>
                <a:sym typeface="Roboto Medium"/>
              </a:rPr>
              <a:t> COLUMNS</a:t>
            </a:r>
            <a:endParaRPr sz="4000">
              <a:solidFill>
                <a:srgbClr val="F2F2F2"/>
              </a:solidFill>
              <a:latin typeface="Roboto Medium"/>
              <a:ea typeface="Roboto Medium"/>
              <a:cs typeface="Roboto Medium"/>
              <a:sym typeface="Roboto Medium"/>
            </a:endParaRPr>
          </a:p>
        </p:txBody>
      </p:sp>
      <p:sp>
        <p:nvSpPr>
          <p:cNvPr id="253" name="Google Shape;253;p8"/>
          <p:cNvSpPr/>
          <p:nvPr/>
        </p:nvSpPr>
        <p:spPr>
          <a:xfrm>
            <a:off x="2523506" y="2269365"/>
            <a:ext cx="3017467" cy="144655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400">
                <a:solidFill>
                  <a:schemeClr val="dk1"/>
                </a:solidFill>
                <a:latin typeface="Roboto"/>
                <a:ea typeface="Roboto"/>
                <a:cs typeface="Roboto"/>
                <a:sym typeface="Roboto"/>
              </a:rPr>
              <a:t>Helen Keller</a:t>
            </a:r>
            <a:endParaRPr/>
          </a:p>
          <a:p>
            <a:pPr indent="0" lvl="0" marL="0" marR="0" rtl="0" algn="ctr">
              <a:spcBef>
                <a:spcPts val="0"/>
              </a:spcBef>
              <a:spcAft>
                <a:spcPts val="0"/>
              </a:spcAft>
              <a:buNone/>
            </a:pPr>
            <a:r>
              <a:t/>
            </a:r>
            <a:endParaRPr sz="1400">
              <a:solidFill>
                <a:schemeClr val="dk1"/>
              </a:solidFill>
              <a:latin typeface="Roboto"/>
              <a:ea typeface="Roboto"/>
              <a:cs typeface="Roboto"/>
              <a:sym typeface="Roboto"/>
            </a:endParaRPr>
          </a:p>
          <a:p>
            <a:pPr indent="0" lvl="0" marL="0" marR="0" rtl="0" algn="ctr">
              <a:spcBef>
                <a:spcPts val="0"/>
              </a:spcBef>
              <a:spcAft>
                <a:spcPts val="0"/>
              </a:spcAft>
              <a:buNone/>
            </a:pPr>
            <a:r>
              <a:rPr lang="en-US" sz="1200">
                <a:solidFill>
                  <a:schemeClr val="dk1"/>
                </a:solidFill>
                <a:latin typeface="Roboto"/>
                <a:ea typeface="Roboto"/>
                <a:cs typeface="Roboto"/>
                <a:sym typeface="Roboto"/>
              </a:rPr>
              <a:t>Character cannot be developed in ease and quiet. Only through experience of trial and suffering can the soul be strengthened, ambition inspired, and success achieved.</a:t>
            </a:r>
            <a:endParaRPr/>
          </a:p>
        </p:txBody>
      </p:sp>
      <p:sp>
        <p:nvSpPr>
          <p:cNvPr id="254" name="Google Shape;254;p8"/>
          <p:cNvSpPr/>
          <p:nvPr/>
        </p:nvSpPr>
        <p:spPr>
          <a:xfrm>
            <a:off x="2523506" y="4309187"/>
            <a:ext cx="3017467" cy="1631216"/>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400">
                <a:solidFill>
                  <a:schemeClr val="dk1"/>
                </a:solidFill>
                <a:latin typeface="Roboto"/>
                <a:ea typeface="Roboto"/>
                <a:cs typeface="Roboto"/>
                <a:sym typeface="Roboto"/>
              </a:rPr>
              <a:t>Mario Andretti</a:t>
            </a:r>
            <a:endParaRPr/>
          </a:p>
          <a:p>
            <a:pPr indent="0" lvl="0" marL="0" marR="0" rtl="0" algn="ctr">
              <a:spcBef>
                <a:spcPts val="0"/>
              </a:spcBef>
              <a:spcAft>
                <a:spcPts val="0"/>
              </a:spcAft>
              <a:buNone/>
            </a:pPr>
            <a:r>
              <a:t/>
            </a:r>
            <a:endParaRPr sz="1400">
              <a:solidFill>
                <a:schemeClr val="dk1"/>
              </a:solidFill>
              <a:latin typeface="Roboto"/>
              <a:ea typeface="Roboto"/>
              <a:cs typeface="Roboto"/>
              <a:sym typeface="Roboto"/>
            </a:endParaRPr>
          </a:p>
          <a:p>
            <a:pPr indent="0" lvl="0" marL="0" marR="0" rtl="0" algn="ctr">
              <a:spcBef>
                <a:spcPts val="0"/>
              </a:spcBef>
              <a:spcAft>
                <a:spcPts val="0"/>
              </a:spcAft>
              <a:buNone/>
            </a:pPr>
            <a:r>
              <a:rPr lang="en-US" sz="1200">
                <a:solidFill>
                  <a:schemeClr val="dk1"/>
                </a:solidFill>
                <a:latin typeface="Roboto"/>
                <a:ea typeface="Roboto"/>
                <a:cs typeface="Roboto"/>
                <a:sym typeface="Roboto"/>
              </a:rPr>
              <a:t>Desire is the key to motivation, but it's determination and commitment to an unrelenting pursuit of your goal - a commitment to excellence - that will enable you to attain the success you seek. </a:t>
            </a:r>
            <a:endParaRPr/>
          </a:p>
        </p:txBody>
      </p:sp>
      <p:sp>
        <p:nvSpPr>
          <p:cNvPr id="255" name="Google Shape;255;p8"/>
          <p:cNvSpPr/>
          <p:nvPr/>
        </p:nvSpPr>
        <p:spPr>
          <a:xfrm>
            <a:off x="6245016" y="2272650"/>
            <a:ext cx="3017467" cy="144655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400">
                <a:solidFill>
                  <a:schemeClr val="dk1"/>
                </a:solidFill>
                <a:latin typeface="Roboto"/>
                <a:ea typeface="Roboto"/>
                <a:cs typeface="Roboto"/>
                <a:sym typeface="Roboto"/>
              </a:rPr>
              <a:t>Helen Keller</a:t>
            </a:r>
            <a:endParaRPr/>
          </a:p>
          <a:p>
            <a:pPr indent="0" lvl="0" marL="0" marR="0" rtl="0" algn="ctr">
              <a:spcBef>
                <a:spcPts val="0"/>
              </a:spcBef>
              <a:spcAft>
                <a:spcPts val="0"/>
              </a:spcAft>
              <a:buNone/>
            </a:pPr>
            <a:r>
              <a:t/>
            </a:r>
            <a:endParaRPr sz="1400">
              <a:solidFill>
                <a:schemeClr val="dk1"/>
              </a:solidFill>
              <a:latin typeface="Roboto"/>
              <a:ea typeface="Roboto"/>
              <a:cs typeface="Roboto"/>
              <a:sym typeface="Roboto"/>
            </a:endParaRPr>
          </a:p>
          <a:p>
            <a:pPr indent="0" lvl="0" marL="0" marR="0" rtl="0" algn="ctr">
              <a:spcBef>
                <a:spcPts val="0"/>
              </a:spcBef>
              <a:spcAft>
                <a:spcPts val="0"/>
              </a:spcAft>
              <a:buNone/>
            </a:pPr>
            <a:r>
              <a:rPr lang="en-US" sz="1200">
                <a:solidFill>
                  <a:schemeClr val="dk1"/>
                </a:solidFill>
                <a:latin typeface="Roboto"/>
                <a:ea typeface="Roboto"/>
                <a:cs typeface="Roboto"/>
                <a:sym typeface="Roboto"/>
              </a:rPr>
              <a:t>Character cannot be developed in ease and quiet. Only through experience of trial and suffering can the soul be strengthened, ambition inspired, and success achieved.</a:t>
            </a:r>
            <a:endParaRPr/>
          </a:p>
        </p:txBody>
      </p:sp>
      <p:sp>
        <p:nvSpPr>
          <p:cNvPr id="256" name="Google Shape;256;p8"/>
          <p:cNvSpPr/>
          <p:nvPr/>
        </p:nvSpPr>
        <p:spPr>
          <a:xfrm>
            <a:off x="6245016" y="4312472"/>
            <a:ext cx="3017467" cy="1631216"/>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400">
                <a:solidFill>
                  <a:schemeClr val="dk1"/>
                </a:solidFill>
                <a:latin typeface="Roboto"/>
                <a:ea typeface="Roboto"/>
                <a:cs typeface="Roboto"/>
                <a:sym typeface="Roboto"/>
              </a:rPr>
              <a:t>Mario Andretti</a:t>
            </a:r>
            <a:endParaRPr/>
          </a:p>
          <a:p>
            <a:pPr indent="0" lvl="0" marL="0" marR="0" rtl="0" algn="ctr">
              <a:spcBef>
                <a:spcPts val="0"/>
              </a:spcBef>
              <a:spcAft>
                <a:spcPts val="0"/>
              </a:spcAft>
              <a:buNone/>
            </a:pPr>
            <a:r>
              <a:t/>
            </a:r>
            <a:endParaRPr sz="1400">
              <a:solidFill>
                <a:schemeClr val="dk1"/>
              </a:solidFill>
              <a:latin typeface="Roboto"/>
              <a:ea typeface="Roboto"/>
              <a:cs typeface="Roboto"/>
              <a:sym typeface="Roboto"/>
            </a:endParaRPr>
          </a:p>
          <a:p>
            <a:pPr indent="0" lvl="0" marL="0" marR="0" rtl="0" algn="ctr">
              <a:spcBef>
                <a:spcPts val="0"/>
              </a:spcBef>
              <a:spcAft>
                <a:spcPts val="0"/>
              </a:spcAft>
              <a:buNone/>
            </a:pPr>
            <a:r>
              <a:rPr lang="en-US" sz="1200">
                <a:solidFill>
                  <a:schemeClr val="dk1"/>
                </a:solidFill>
                <a:latin typeface="Roboto"/>
                <a:ea typeface="Roboto"/>
                <a:cs typeface="Roboto"/>
                <a:sym typeface="Roboto"/>
              </a:rPr>
              <a:t>Desire is the key to motivation, but it's determination and commitment to an unrelenting pursuit of your goal - a commitment to excellence - that will enable you to attain the success you seek. </a:t>
            </a:r>
            <a:endParaRPr/>
          </a:p>
        </p:txBody>
      </p:sp>
      <p:grpSp>
        <p:nvGrpSpPr>
          <p:cNvPr id="257" name="Google Shape;257;p8"/>
          <p:cNvGrpSpPr/>
          <p:nvPr/>
        </p:nvGrpSpPr>
        <p:grpSpPr>
          <a:xfrm>
            <a:off x="3815542" y="1836494"/>
            <a:ext cx="421263" cy="350686"/>
            <a:chOff x="1244325" y="314425"/>
            <a:chExt cx="444525" cy="370050"/>
          </a:xfrm>
        </p:grpSpPr>
        <p:sp>
          <p:nvSpPr>
            <p:cNvPr id="258" name="Google Shape;258;p8"/>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0000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59" name="Google Shape;259;p8"/>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0000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260" name="Google Shape;260;p8"/>
          <p:cNvSpPr/>
          <p:nvPr/>
        </p:nvSpPr>
        <p:spPr>
          <a:xfrm>
            <a:off x="7522279" y="3855537"/>
            <a:ext cx="329838" cy="379590"/>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0000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1" name="Google Shape;261;p8"/>
          <p:cNvSpPr/>
          <p:nvPr/>
        </p:nvSpPr>
        <p:spPr>
          <a:xfrm>
            <a:off x="3889874" y="3870658"/>
            <a:ext cx="284729" cy="377268"/>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0000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262" name="Google Shape;262;p8"/>
          <p:cNvGrpSpPr/>
          <p:nvPr/>
        </p:nvGrpSpPr>
        <p:grpSpPr>
          <a:xfrm>
            <a:off x="7522279" y="1798987"/>
            <a:ext cx="462939" cy="391175"/>
            <a:chOff x="3918650" y="293075"/>
            <a:chExt cx="488500" cy="412775"/>
          </a:xfrm>
        </p:grpSpPr>
        <p:sp>
          <p:nvSpPr>
            <p:cNvPr id="263" name="Google Shape;263;p8"/>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0000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4" name="Google Shape;264;p8"/>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0000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265" name="Google Shape;265;p8"/>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0000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266" name="Google Shape;266;p8"/>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0" name="Shape 270"/>
        <p:cNvGrpSpPr/>
        <p:nvPr/>
      </p:nvGrpSpPr>
      <p:grpSpPr>
        <a:xfrm>
          <a:off x="0" y="0"/>
          <a:ext cx="0" cy="0"/>
          <a:chOff x="0" y="0"/>
          <a:chExt cx="0" cy="0"/>
        </a:xfrm>
      </p:grpSpPr>
      <p:pic>
        <p:nvPicPr>
          <p:cNvPr id="271" name="Google Shape;271;p9"/>
          <p:cNvPicPr preferRelativeResize="0"/>
          <p:nvPr/>
        </p:nvPicPr>
        <p:blipFill rotWithShape="1">
          <a:blip r:embed="rId3">
            <a:alphaModFix/>
          </a:blip>
          <a:srcRect b="7950" l="0" r="0" t="7951"/>
          <a:stretch/>
        </p:blipFill>
        <p:spPr>
          <a:xfrm>
            <a:off x="-1" y="0"/>
            <a:ext cx="12222777" cy="6858000"/>
          </a:xfrm>
          <a:prstGeom prst="rect">
            <a:avLst/>
          </a:prstGeom>
          <a:noFill/>
          <a:ln>
            <a:noFill/>
          </a:ln>
        </p:spPr>
      </p:pic>
      <p:sp>
        <p:nvSpPr>
          <p:cNvPr id="272" name="Google Shape;272;p9"/>
          <p:cNvSpPr/>
          <p:nvPr/>
        </p:nvSpPr>
        <p:spPr>
          <a:xfrm rot="5400000">
            <a:off x="4211154" y="2183743"/>
            <a:ext cx="3327239" cy="3549445"/>
          </a:xfrm>
          <a:prstGeom prst="ellipse">
            <a:avLst/>
          </a:prstGeom>
          <a:solidFill>
            <a:srgbClr val="FFA825"/>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73" name="Google Shape;273;p9"/>
          <p:cNvSpPr txBox="1"/>
          <p:nvPr/>
        </p:nvSpPr>
        <p:spPr>
          <a:xfrm>
            <a:off x="4100050" y="3317409"/>
            <a:ext cx="3652684" cy="1804545"/>
          </a:xfrm>
          <a:prstGeom prst="rect">
            <a:avLst/>
          </a:prstGeom>
          <a:noFill/>
          <a:ln>
            <a:noFill/>
          </a:ln>
        </p:spPr>
        <p:txBody>
          <a:bodyPr anchorCtr="0" anchor="t" bIns="45700" lIns="91425" spcFirstLastPara="1" rIns="91425" wrap="square" tIns="45700">
            <a:normAutofit/>
          </a:bodyPr>
          <a:lstStyle/>
          <a:p>
            <a:pPr indent="0" lvl="0" marL="0" marR="0" rtl="0" algn="ctr">
              <a:lnSpc>
                <a:spcPct val="89743"/>
              </a:lnSpc>
              <a:spcBef>
                <a:spcPts val="0"/>
              </a:spcBef>
              <a:spcAft>
                <a:spcPts val="0"/>
              </a:spcAft>
              <a:buClr>
                <a:schemeClr val="lt1"/>
              </a:buClr>
              <a:buSzPts val="3120"/>
              <a:buFont typeface="Roboto Medium"/>
              <a:buNone/>
            </a:pPr>
            <a:r>
              <a:rPr lang="en-US" sz="3120">
                <a:solidFill>
                  <a:schemeClr val="lt1"/>
                </a:solidFill>
                <a:latin typeface="Roboto Medium"/>
                <a:ea typeface="Roboto Medium"/>
                <a:cs typeface="Roboto Medium"/>
                <a:sym typeface="Roboto Medium"/>
              </a:rPr>
              <a:t>BIG PICTURE CREATES BIG IMPACT</a:t>
            </a:r>
            <a:br>
              <a:rPr lang="en-US" sz="1950">
                <a:solidFill>
                  <a:schemeClr val="lt1"/>
                </a:solidFill>
                <a:latin typeface="Roboto Medium"/>
                <a:ea typeface="Roboto Medium"/>
                <a:cs typeface="Roboto Medium"/>
                <a:sym typeface="Roboto Medium"/>
              </a:rPr>
            </a:br>
            <a:r>
              <a:rPr lang="en-US" sz="1170">
                <a:solidFill>
                  <a:schemeClr val="lt1"/>
                </a:solidFill>
                <a:latin typeface="Roboto Medium"/>
                <a:ea typeface="Roboto Medium"/>
                <a:cs typeface="Roboto Medium"/>
                <a:sym typeface="Roboto Medium"/>
              </a:rPr>
              <a:t>A Picture Is Worth A Thousand Words</a:t>
            </a:r>
            <a:endParaRPr/>
          </a:p>
        </p:txBody>
      </p:sp>
      <p:sp>
        <p:nvSpPr>
          <p:cNvPr id="274" name="Google Shape;274;p9"/>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8" name="Shape 278"/>
        <p:cNvGrpSpPr/>
        <p:nvPr/>
      </p:nvGrpSpPr>
      <p:grpSpPr>
        <a:xfrm>
          <a:off x="0" y="0"/>
          <a:ext cx="0" cy="0"/>
          <a:chOff x="0" y="0"/>
          <a:chExt cx="0" cy="0"/>
        </a:xfrm>
      </p:grpSpPr>
      <p:sp>
        <p:nvSpPr>
          <p:cNvPr id="279" name="Google Shape;279;p10"/>
          <p:cNvSpPr txBox="1"/>
          <p:nvPr/>
        </p:nvSpPr>
        <p:spPr>
          <a:xfrm>
            <a:off x="3142628" y="398639"/>
            <a:ext cx="5924829" cy="1244635"/>
          </a:xfrm>
          <a:prstGeom prst="rect">
            <a:avLst/>
          </a:prstGeom>
          <a:noFill/>
          <a:ln>
            <a:noFill/>
          </a:ln>
        </p:spPr>
        <p:txBody>
          <a:bodyPr anchorCtr="0" anchor="b" bIns="91425" lIns="91425" spcFirstLastPara="1" rIns="91425" wrap="square" tIns="91425">
            <a:noAutofit/>
          </a:bodyPr>
          <a:lstStyle/>
          <a:p>
            <a:pPr indent="0" lvl="0" marL="0" marR="0" rtl="0" algn="ctr">
              <a:lnSpc>
                <a:spcPct val="90000"/>
              </a:lnSpc>
              <a:spcBef>
                <a:spcPts val="0"/>
              </a:spcBef>
              <a:spcAft>
                <a:spcPts val="0"/>
              </a:spcAft>
              <a:buClr>
                <a:schemeClr val="lt1"/>
              </a:buClr>
              <a:buSzPts val="3600"/>
              <a:buFont typeface="Roboto Medium"/>
              <a:buNone/>
            </a:pPr>
            <a:r>
              <a:rPr lang="en-US" sz="3600">
                <a:solidFill>
                  <a:schemeClr val="lt1"/>
                </a:solidFill>
                <a:latin typeface="Roboto Medium"/>
                <a:ea typeface="Roboto Medium"/>
                <a:cs typeface="Roboto Medium"/>
                <a:sym typeface="Roboto Medium"/>
              </a:rPr>
              <a:t>USE CHARTS TO EXPLAIN YOUR </a:t>
            </a:r>
            <a:r>
              <a:rPr b="1" lang="en-US" sz="3600">
                <a:solidFill>
                  <a:srgbClr val="FFC000"/>
                </a:solidFill>
                <a:latin typeface="Roboto Medium"/>
                <a:ea typeface="Roboto Medium"/>
                <a:cs typeface="Roboto Medium"/>
                <a:sym typeface="Roboto Medium"/>
              </a:rPr>
              <a:t>IDEAS</a:t>
            </a:r>
            <a:endParaRPr/>
          </a:p>
        </p:txBody>
      </p:sp>
      <p:graphicFrame>
        <p:nvGraphicFramePr>
          <p:cNvPr id="280" name="Google Shape;280;p10"/>
          <p:cNvGraphicFramePr/>
          <p:nvPr/>
        </p:nvGraphicFramePr>
        <p:xfrm>
          <a:off x="1148040" y="1515466"/>
          <a:ext cx="5532189" cy="3892767"/>
        </p:xfrm>
        <a:graphic>
          <a:graphicData uri="http://schemas.openxmlformats.org/drawingml/2006/chart">
            <c:chart r:id="rId3"/>
          </a:graphicData>
        </a:graphic>
      </p:graphicFrame>
      <p:sp>
        <p:nvSpPr>
          <p:cNvPr id="281" name="Google Shape;281;p10"/>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graphicFrame>
        <p:nvGraphicFramePr>
          <p:cNvPr id="282" name="Google Shape;282;p10"/>
          <p:cNvGraphicFramePr/>
          <p:nvPr/>
        </p:nvGraphicFramePr>
        <p:xfrm>
          <a:off x="6647931" y="1750139"/>
          <a:ext cx="5272393" cy="3658094"/>
        </p:xfrm>
        <a:graphic>
          <a:graphicData uri="http://schemas.openxmlformats.org/drawingml/2006/chart">
            <c:chart r:id="rId4"/>
          </a:graphicData>
        </a:graphic>
      </p:graphicFrame>
    </p:spTree>
  </p:cSld>
  <p:clrMapOvr>
    <a:masterClrMapping/>
  </p:clrMapOvr>
  <p:transition spd="slow">
    <p:push/>
  </p:transition>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6" name="Shape 286"/>
        <p:cNvGrpSpPr/>
        <p:nvPr/>
      </p:nvGrpSpPr>
      <p:grpSpPr>
        <a:xfrm>
          <a:off x="0" y="0"/>
          <a:ext cx="0" cy="0"/>
          <a:chOff x="0" y="0"/>
          <a:chExt cx="0" cy="0"/>
        </a:xfrm>
      </p:grpSpPr>
      <p:sp>
        <p:nvSpPr>
          <p:cNvPr id="287" name="Google Shape;287;p11"/>
          <p:cNvSpPr txBox="1"/>
          <p:nvPr/>
        </p:nvSpPr>
        <p:spPr>
          <a:xfrm>
            <a:off x="3502635" y="471950"/>
            <a:ext cx="5186731" cy="1204992"/>
          </a:xfrm>
          <a:prstGeom prst="rect">
            <a:avLst/>
          </a:prstGeom>
          <a:noFill/>
          <a:ln>
            <a:noFill/>
          </a:ln>
        </p:spPr>
        <p:txBody>
          <a:bodyPr anchorCtr="0" anchor="b" bIns="91425" lIns="91425" spcFirstLastPara="1" rIns="91425" wrap="square" tIns="91425">
            <a:noAutofit/>
          </a:bodyPr>
          <a:lstStyle/>
          <a:p>
            <a:pPr indent="0" lvl="0" marL="0" marR="0" rtl="0" algn="ctr">
              <a:lnSpc>
                <a:spcPct val="90000"/>
              </a:lnSpc>
              <a:spcBef>
                <a:spcPts val="0"/>
              </a:spcBef>
              <a:spcAft>
                <a:spcPts val="0"/>
              </a:spcAft>
              <a:buClr>
                <a:srgbClr val="262626"/>
              </a:buClr>
              <a:buSzPts val="3600"/>
              <a:buFont typeface="Roboto Medium"/>
              <a:buNone/>
            </a:pPr>
            <a:r>
              <a:rPr lang="en-US" sz="3600">
                <a:solidFill>
                  <a:srgbClr val="262626"/>
                </a:solidFill>
                <a:latin typeface="Roboto Medium"/>
                <a:ea typeface="Roboto Medium"/>
                <a:cs typeface="Roboto Medium"/>
                <a:sym typeface="Roboto Medium"/>
              </a:rPr>
              <a:t>USE TABLES TO EXPLAIN YOUR </a:t>
            </a:r>
            <a:r>
              <a:rPr b="1" lang="en-US" sz="3600">
                <a:solidFill>
                  <a:schemeClr val="lt1"/>
                </a:solidFill>
                <a:latin typeface="Roboto Medium"/>
                <a:ea typeface="Roboto Medium"/>
                <a:cs typeface="Roboto Medium"/>
                <a:sym typeface="Roboto Medium"/>
              </a:rPr>
              <a:t>DATA</a:t>
            </a:r>
            <a:endParaRPr b="1" sz="3600">
              <a:solidFill>
                <a:schemeClr val="lt1"/>
              </a:solidFill>
              <a:latin typeface="Roboto Medium"/>
              <a:ea typeface="Roboto Medium"/>
              <a:cs typeface="Roboto Medium"/>
              <a:sym typeface="Roboto Medium"/>
            </a:endParaRPr>
          </a:p>
        </p:txBody>
      </p:sp>
      <p:graphicFrame>
        <p:nvGraphicFramePr>
          <p:cNvPr id="288" name="Google Shape;288;p11"/>
          <p:cNvGraphicFramePr/>
          <p:nvPr/>
        </p:nvGraphicFramePr>
        <p:xfrm>
          <a:off x="2641650" y="2352145"/>
          <a:ext cx="3000000" cy="3000000"/>
        </p:xfrm>
        <a:graphic>
          <a:graphicData uri="http://schemas.openxmlformats.org/drawingml/2006/table">
            <a:tbl>
              <a:tblPr bandRow="1" firstCol="1" firstRow="1">
                <a:noFill/>
                <a:tableStyleId>{7B686628-FB4E-43FF-AEA6-14B3FAAB716A}</a:tableStyleId>
              </a:tblPr>
              <a:tblGrid>
                <a:gridCol w="912700"/>
                <a:gridCol w="2541650"/>
                <a:gridCol w="1727175"/>
                <a:gridCol w="1727175"/>
              </a:tblGrid>
              <a:tr h="295900">
                <a:tc>
                  <a:txBody>
                    <a:bodyPr/>
                    <a:lstStyle/>
                    <a:p>
                      <a:pPr indent="0" lvl="0" marL="0" marR="0" rtl="0" algn="ctr">
                        <a:spcBef>
                          <a:spcPts val="0"/>
                        </a:spcBef>
                        <a:spcAft>
                          <a:spcPts val="0"/>
                        </a:spcAft>
                        <a:buNone/>
                      </a:pPr>
                      <a:r>
                        <a:rPr lang="en-US" sz="1400" u="none" cap="none" strike="noStrike"/>
                        <a:t>S.NO</a:t>
                      </a:r>
                      <a:endParaRPr/>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ctr">
                        <a:spcBef>
                          <a:spcPts val="0"/>
                        </a:spcBef>
                        <a:spcAft>
                          <a:spcPts val="0"/>
                        </a:spcAft>
                        <a:buNone/>
                      </a:pPr>
                      <a:r>
                        <a:rPr lang="en-US" sz="1400" u="none" cap="none" strike="noStrike"/>
                        <a:t>DATA</a:t>
                      </a:r>
                      <a:endParaRPr/>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ctr">
                        <a:spcBef>
                          <a:spcPts val="0"/>
                        </a:spcBef>
                        <a:spcAft>
                          <a:spcPts val="0"/>
                        </a:spcAft>
                        <a:buNone/>
                      </a:pPr>
                      <a:r>
                        <a:rPr lang="en-US" sz="1400" u="none" cap="none" strike="noStrike"/>
                        <a:t>MORE DATA</a:t>
                      </a:r>
                      <a:endParaRPr/>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ctr">
                        <a:spcBef>
                          <a:spcPts val="0"/>
                        </a:spcBef>
                        <a:spcAft>
                          <a:spcPts val="0"/>
                        </a:spcAft>
                        <a:buNone/>
                      </a:pPr>
                      <a:r>
                        <a:rPr lang="en-US" sz="1400" u="none" cap="none" strike="noStrike"/>
                        <a:t>LOTS OF DATA</a:t>
                      </a:r>
                      <a:endParaRPr/>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r>
              <a:tr h="412875">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412875">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r>
              <a:tr h="412875">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412875">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r>
              <a:tr h="412875">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r h="412875">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A5A5A5"/>
                    </a:solidFill>
                  </a:tcPr>
                </a:tc>
              </a:tr>
              <a:tr h="412875">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rgbClr val="FFC000"/>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c>
                  <a:txBody>
                    <a:bodyPr/>
                    <a:lstStyle/>
                    <a:p>
                      <a:pPr indent="0" lvl="0" marL="0" marR="0" rtl="0" algn="l">
                        <a:spcBef>
                          <a:spcPts val="0"/>
                        </a:spcBef>
                        <a:spcAft>
                          <a:spcPts val="0"/>
                        </a:spcAft>
                        <a:buNone/>
                      </a:pPr>
                      <a:r>
                        <a:t/>
                      </a:r>
                      <a:endParaRPr sz="1400"/>
                    </a:p>
                  </a:txBody>
                  <a:tcPr marT="36075" marB="36075" marR="72175" marL="72175">
                    <a:lnL cap="flat" cmpd="sng" w="12700">
                      <a:solidFill>
                        <a:schemeClr val="dk1"/>
                      </a:solidFill>
                      <a:prstDash val="solid"/>
                      <a:round/>
                      <a:headEnd len="sm" w="sm" type="none"/>
                      <a:tailEnd len="sm" w="sm" type="none"/>
                    </a:lnL>
                    <a:lnR cap="flat" cmpd="sng" w="12700">
                      <a:solidFill>
                        <a:schemeClr val="dk1"/>
                      </a:solidFill>
                      <a:prstDash val="solid"/>
                      <a:round/>
                      <a:headEnd len="sm" w="sm" type="none"/>
                      <a:tailEnd len="sm" w="sm" type="none"/>
                    </a:lnR>
                    <a:lnT cap="flat" cmpd="sng" w="12700">
                      <a:solidFill>
                        <a:schemeClr val="dk1"/>
                      </a:solidFill>
                      <a:prstDash val="solid"/>
                      <a:round/>
                      <a:headEnd len="sm" w="sm" type="none"/>
                      <a:tailEnd len="sm" w="sm" type="none"/>
                    </a:lnT>
                    <a:lnB cap="flat" cmpd="sng" w="12700">
                      <a:solidFill>
                        <a:schemeClr val="dk1"/>
                      </a:solidFill>
                      <a:prstDash val="solid"/>
                      <a:round/>
                      <a:headEnd len="sm" w="sm" type="none"/>
                      <a:tailEnd len="sm" w="sm" type="none"/>
                    </a:lnB>
                    <a:solidFill>
                      <a:schemeClr val="lt1"/>
                    </a:solidFill>
                  </a:tcPr>
                </a:tc>
              </a:tr>
            </a:tbl>
          </a:graphicData>
        </a:graphic>
      </p:graphicFrame>
      <p:sp>
        <p:nvSpPr>
          <p:cNvPr id="289" name="Google Shape;289;p11"/>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3" name="Shape 293"/>
        <p:cNvGrpSpPr/>
        <p:nvPr/>
      </p:nvGrpSpPr>
      <p:grpSpPr>
        <a:xfrm>
          <a:off x="0" y="0"/>
          <a:ext cx="0" cy="0"/>
          <a:chOff x="0" y="0"/>
          <a:chExt cx="0" cy="0"/>
        </a:xfrm>
      </p:grpSpPr>
      <p:sp>
        <p:nvSpPr>
          <p:cNvPr id="294" name="Google Shape;294;p12"/>
          <p:cNvSpPr txBox="1"/>
          <p:nvPr/>
        </p:nvSpPr>
        <p:spPr>
          <a:xfrm>
            <a:off x="4685473" y="281870"/>
            <a:ext cx="3552600" cy="85531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lt1"/>
              </a:buClr>
              <a:buSzPts val="3600"/>
              <a:buFont typeface="Raleway"/>
              <a:buNone/>
            </a:pPr>
            <a:r>
              <a:rPr lang="en-US" sz="3600">
                <a:solidFill>
                  <a:schemeClr val="lt1"/>
                </a:solidFill>
                <a:latin typeface="Raleway"/>
                <a:ea typeface="Raleway"/>
                <a:cs typeface="Raleway"/>
                <a:sym typeface="Raleway"/>
              </a:rPr>
              <a:t>USE </a:t>
            </a:r>
            <a:r>
              <a:rPr b="1" lang="en-US" sz="3600">
                <a:solidFill>
                  <a:schemeClr val="lt1"/>
                </a:solidFill>
                <a:latin typeface="Raleway"/>
                <a:ea typeface="Raleway"/>
                <a:cs typeface="Raleway"/>
                <a:sym typeface="Raleway"/>
              </a:rPr>
              <a:t>MAPS</a:t>
            </a:r>
            <a:endParaRPr/>
          </a:p>
        </p:txBody>
      </p:sp>
      <p:sp>
        <p:nvSpPr>
          <p:cNvPr id="295" name="Google Shape;295;p12"/>
          <p:cNvSpPr/>
          <p:nvPr/>
        </p:nvSpPr>
        <p:spPr>
          <a:xfrm>
            <a:off x="1517651" y="1496598"/>
            <a:ext cx="9888244" cy="4710970"/>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B4039"/>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296" name="Google Shape;296;p12"/>
          <p:cNvSpPr/>
          <p:nvPr/>
        </p:nvSpPr>
        <p:spPr>
          <a:xfrm>
            <a:off x="2693608" y="2243099"/>
            <a:ext cx="1048503" cy="203627"/>
          </a:xfrm>
          <a:prstGeom prst="wedgeRectCallout">
            <a:avLst>
              <a:gd fmla="val -21428" name="adj1"/>
              <a:gd fmla="val 84287" name="adj2"/>
            </a:avLst>
          </a:prstGeom>
          <a:solidFill>
            <a:schemeClr val="lt1"/>
          </a:soli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ctr">
              <a:spcBef>
                <a:spcPts val="0"/>
              </a:spcBef>
              <a:spcAft>
                <a:spcPts val="0"/>
              </a:spcAft>
              <a:buClr>
                <a:srgbClr val="000000"/>
              </a:buClr>
              <a:buSzPts val="900"/>
              <a:buFont typeface="Roboto"/>
              <a:buNone/>
            </a:pPr>
            <a:r>
              <a:rPr lang="en-US" sz="900">
                <a:solidFill>
                  <a:srgbClr val="000000"/>
                </a:solidFill>
                <a:latin typeface="Roboto"/>
                <a:ea typeface="Roboto"/>
                <a:cs typeface="Roboto"/>
                <a:sym typeface="Roboto"/>
              </a:rPr>
              <a:t>OUR OFFICE</a:t>
            </a:r>
            <a:endParaRPr/>
          </a:p>
        </p:txBody>
      </p:sp>
      <p:sp>
        <p:nvSpPr>
          <p:cNvPr id="297" name="Google Shape;297;p12"/>
          <p:cNvSpPr/>
          <p:nvPr/>
        </p:nvSpPr>
        <p:spPr>
          <a:xfrm rot="8100000">
            <a:off x="2885300" y="2638830"/>
            <a:ext cx="120567" cy="120567"/>
          </a:xfrm>
          <a:prstGeom prst="teardrop">
            <a:avLst>
              <a:gd fmla="val 100000" name="adj"/>
            </a:avLst>
          </a:prstGeom>
          <a:solidFill>
            <a:schemeClr val="lt1"/>
          </a:soli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298" name="Google Shape;298;p12"/>
          <p:cNvSpPr/>
          <p:nvPr/>
        </p:nvSpPr>
        <p:spPr>
          <a:xfrm rot="8100000">
            <a:off x="3767082" y="4402173"/>
            <a:ext cx="120567" cy="120567"/>
          </a:xfrm>
          <a:prstGeom prst="teardrop">
            <a:avLst>
              <a:gd fmla="val 100000" name="adj"/>
            </a:avLst>
          </a:prstGeom>
          <a:solidFill>
            <a:schemeClr val="lt1"/>
          </a:soli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299" name="Google Shape;299;p12"/>
          <p:cNvSpPr/>
          <p:nvPr/>
        </p:nvSpPr>
        <p:spPr>
          <a:xfrm rot="8100000">
            <a:off x="7779276" y="3051815"/>
            <a:ext cx="120567" cy="120567"/>
          </a:xfrm>
          <a:prstGeom prst="teardrop">
            <a:avLst>
              <a:gd fmla="val 100000" name="adj"/>
            </a:avLst>
          </a:prstGeom>
          <a:solidFill>
            <a:schemeClr val="lt1"/>
          </a:solidFill>
          <a:ln>
            <a:noFill/>
          </a:ln>
          <a:effectLst>
            <a:outerShdw blurRad="50800" rotWithShape="0" dir="162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00" name="Google Shape;300;p12"/>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5BADAD"/>
            </a:gs>
            <a:gs pos="100000">
              <a:srgbClr val="55A2A2"/>
            </a:gs>
          </a:gsLst>
          <a:path path="circle">
            <a:fillToRect b="50%" l="50%" r="50%" t="50%"/>
          </a:path>
          <a:tileRect/>
        </a:gradFill>
      </p:bgPr>
    </p:bg>
    <p:spTree>
      <p:nvGrpSpPr>
        <p:cNvPr id="304" name="Shape 304"/>
        <p:cNvGrpSpPr/>
        <p:nvPr/>
      </p:nvGrpSpPr>
      <p:grpSpPr>
        <a:xfrm>
          <a:off x="0" y="0"/>
          <a:ext cx="0" cy="0"/>
          <a:chOff x="0" y="0"/>
          <a:chExt cx="0" cy="0"/>
        </a:xfrm>
      </p:grpSpPr>
      <p:grpSp>
        <p:nvGrpSpPr>
          <p:cNvPr id="305" name="Google Shape;305;p13"/>
          <p:cNvGrpSpPr/>
          <p:nvPr/>
        </p:nvGrpSpPr>
        <p:grpSpPr>
          <a:xfrm>
            <a:off x="662341" y="656650"/>
            <a:ext cx="11172326" cy="5399841"/>
            <a:chOff x="662341" y="656650"/>
            <a:chExt cx="11172326" cy="5399841"/>
          </a:xfrm>
        </p:grpSpPr>
        <p:grpSp>
          <p:nvGrpSpPr>
            <p:cNvPr id="306" name="Google Shape;306;p13"/>
            <p:cNvGrpSpPr/>
            <p:nvPr/>
          </p:nvGrpSpPr>
          <p:grpSpPr>
            <a:xfrm>
              <a:off x="1480073" y="2079671"/>
              <a:ext cx="8938234" cy="2934623"/>
              <a:chOff x="70374" y="1559015"/>
              <a:chExt cx="8938234" cy="2934623"/>
            </a:xfrm>
          </p:grpSpPr>
          <p:sp>
            <p:nvSpPr>
              <p:cNvPr id="307" name="Google Shape;307;p13"/>
              <p:cNvSpPr/>
              <p:nvPr/>
            </p:nvSpPr>
            <p:spPr>
              <a:xfrm>
                <a:off x="6933550" y="1988927"/>
                <a:ext cx="2075058" cy="2075164"/>
              </a:xfrm>
              <a:prstGeom prst="ellipse">
                <a:avLst/>
              </a:prstGeom>
              <a:gradFill>
                <a:gsLst>
                  <a:gs pos="0">
                    <a:srgbClr val="F08B54"/>
                  </a:gs>
                  <a:gs pos="50000">
                    <a:srgbClr val="F67A26"/>
                  </a:gs>
                  <a:gs pos="100000">
                    <a:srgbClr val="E36A18"/>
                  </a:gs>
                </a:gsLst>
                <a:lin ang="5400000" scaled="0"/>
              </a:gradFill>
              <a:ln>
                <a:noFill/>
              </a:ln>
              <a:effectLst>
                <a:outerShdw blurRad="57150" rotWithShape="0" algn="ctr" dir="5400000" dist="19050">
                  <a:srgbClr val="000000">
                    <a:alpha val="62745"/>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3"/>
              <p:cNvSpPr/>
              <p:nvPr/>
            </p:nvSpPr>
            <p:spPr>
              <a:xfrm>
                <a:off x="7002956" y="2058112"/>
                <a:ext cx="1937136" cy="1936796"/>
              </a:xfrm>
              <a:prstGeom prst="ellipse">
                <a:avLst/>
              </a:prstGeom>
              <a:solidFill>
                <a:schemeClr val="lt1">
                  <a:alpha val="89803"/>
                </a:schemeClr>
              </a:solidFill>
              <a:ln cap="flat" cmpd="sng" w="9525">
                <a:solidFill>
                  <a:schemeClr val="accent2"/>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13"/>
              <p:cNvSpPr txBox="1"/>
              <p:nvPr/>
            </p:nvSpPr>
            <p:spPr>
              <a:xfrm>
                <a:off x="7279689" y="2334849"/>
                <a:ext cx="1383668" cy="1383321"/>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t/>
                </a:r>
                <a:endParaRPr sz="6500">
                  <a:solidFill>
                    <a:schemeClr val="dk1"/>
                  </a:solidFill>
                  <a:latin typeface="Roboto"/>
                  <a:ea typeface="Roboto"/>
                  <a:cs typeface="Roboto"/>
                  <a:sym typeface="Roboto"/>
                </a:endParaRPr>
              </a:p>
            </p:txBody>
          </p:sp>
          <p:sp>
            <p:nvSpPr>
              <p:cNvPr id="310" name="Google Shape;310;p13"/>
              <p:cNvSpPr/>
              <p:nvPr/>
            </p:nvSpPr>
            <p:spPr>
              <a:xfrm rot="2700000">
                <a:off x="4780170" y="1988781"/>
                <a:ext cx="2075092" cy="2075092"/>
              </a:xfrm>
              <a:prstGeom prst="teardrop">
                <a:avLst>
                  <a:gd fmla="val 100000" name="adj"/>
                </a:avLst>
              </a:prstGeom>
              <a:gradFill>
                <a:gsLst>
                  <a:gs pos="0">
                    <a:srgbClr val="AFAFAF"/>
                  </a:gs>
                  <a:gs pos="50000">
                    <a:schemeClr val="accent3"/>
                  </a:gs>
                  <a:gs pos="100000">
                    <a:srgbClr val="919191"/>
                  </a:gs>
                </a:gsLst>
                <a:lin ang="5400000" scaled="0"/>
              </a:gradFill>
              <a:ln>
                <a:noFill/>
              </a:ln>
              <a:effectLst>
                <a:outerShdw blurRad="57150" rotWithShape="0" algn="ctr" dir="5400000" dist="19050">
                  <a:srgbClr val="000000">
                    <a:alpha val="62745"/>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13"/>
              <p:cNvSpPr/>
              <p:nvPr/>
            </p:nvSpPr>
            <p:spPr>
              <a:xfrm>
                <a:off x="4858491" y="2058112"/>
                <a:ext cx="1937136" cy="1936796"/>
              </a:xfrm>
              <a:prstGeom prst="ellipse">
                <a:avLst/>
              </a:prstGeom>
              <a:solidFill>
                <a:schemeClr val="lt1">
                  <a:alpha val="89803"/>
                </a:schemeClr>
              </a:solidFill>
              <a:ln cap="flat" cmpd="sng" w="9525">
                <a:solidFill>
                  <a:schemeClr val="accent3"/>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13"/>
              <p:cNvSpPr txBox="1"/>
              <p:nvPr/>
            </p:nvSpPr>
            <p:spPr>
              <a:xfrm>
                <a:off x="5135225" y="2334849"/>
                <a:ext cx="1383668" cy="1383321"/>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313" name="Google Shape;313;p13"/>
              <p:cNvSpPr/>
              <p:nvPr/>
            </p:nvSpPr>
            <p:spPr>
              <a:xfrm rot="2700000">
                <a:off x="2644604" y="1988781"/>
                <a:ext cx="2075092" cy="2075092"/>
              </a:xfrm>
              <a:prstGeom prst="teardrop">
                <a:avLst>
                  <a:gd fmla="val 100000" name="adj"/>
                </a:avLst>
              </a:prstGeom>
              <a:gradFill>
                <a:gsLst>
                  <a:gs pos="0">
                    <a:srgbClr val="FFC647"/>
                  </a:gs>
                  <a:gs pos="50000">
                    <a:srgbClr val="FFC600"/>
                  </a:gs>
                  <a:gs pos="100000">
                    <a:srgbClr val="E3B400"/>
                  </a:gs>
                </a:gsLst>
                <a:lin ang="5400000" scaled="0"/>
              </a:gradFill>
              <a:ln>
                <a:noFill/>
              </a:ln>
              <a:effectLst>
                <a:outerShdw blurRad="57150" rotWithShape="0" algn="ctr" dir="5400000" dist="19050">
                  <a:srgbClr val="000000">
                    <a:alpha val="62745"/>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13"/>
              <p:cNvSpPr/>
              <p:nvPr/>
            </p:nvSpPr>
            <p:spPr>
              <a:xfrm>
                <a:off x="2714027" y="2058112"/>
                <a:ext cx="1937136" cy="1936796"/>
              </a:xfrm>
              <a:prstGeom prst="ellipse">
                <a:avLst/>
              </a:prstGeom>
              <a:solidFill>
                <a:schemeClr val="lt1">
                  <a:alpha val="89803"/>
                </a:schemeClr>
              </a:solidFill>
              <a:ln cap="flat" cmpd="sng" w="9525">
                <a:solidFill>
                  <a:schemeClr val="accent4"/>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13"/>
              <p:cNvSpPr txBox="1"/>
              <p:nvPr/>
            </p:nvSpPr>
            <p:spPr>
              <a:xfrm>
                <a:off x="2990761" y="2334849"/>
                <a:ext cx="1383668" cy="1383321"/>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316" name="Google Shape;316;p13"/>
              <p:cNvSpPr/>
              <p:nvPr/>
            </p:nvSpPr>
            <p:spPr>
              <a:xfrm rot="2700000">
                <a:off x="500140" y="1988781"/>
                <a:ext cx="2075092" cy="2075092"/>
              </a:xfrm>
              <a:prstGeom prst="teardrop">
                <a:avLst>
                  <a:gd fmla="val 100000" name="adj"/>
                </a:avLst>
              </a:prstGeom>
              <a:gradFill>
                <a:gsLst>
                  <a:gs pos="0">
                    <a:srgbClr val="5E81C9"/>
                  </a:gs>
                  <a:gs pos="50000">
                    <a:srgbClr val="3B70C9"/>
                  </a:gs>
                  <a:gs pos="100000">
                    <a:srgbClr val="2E60B8"/>
                  </a:gs>
                </a:gsLst>
                <a:lin ang="5400000" scaled="0"/>
              </a:gradFill>
              <a:ln>
                <a:noFill/>
              </a:ln>
              <a:effectLst>
                <a:outerShdw blurRad="57150" rotWithShape="0" algn="ctr" dir="5400000" dist="19050">
                  <a:srgbClr val="000000">
                    <a:alpha val="62745"/>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13"/>
              <p:cNvSpPr/>
              <p:nvPr/>
            </p:nvSpPr>
            <p:spPr>
              <a:xfrm>
                <a:off x="569562" y="2058112"/>
                <a:ext cx="1937136" cy="1936796"/>
              </a:xfrm>
              <a:prstGeom prst="ellipse">
                <a:avLst/>
              </a:prstGeom>
              <a:solidFill>
                <a:schemeClr val="lt1">
                  <a:alpha val="89803"/>
                </a:schemeClr>
              </a:solidFill>
              <a:ln cap="flat" cmpd="sng" w="9525">
                <a:solidFill>
                  <a:srgbClr val="4372C3"/>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13"/>
              <p:cNvSpPr txBox="1"/>
              <p:nvPr/>
            </p:nvSpPr>
            <p:spPr>
              <a:xfrm>
                <a:off x="846296" y="2334849"/>
                <a:ext cx="1383668" cy="1383321"/>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grpSp>
        <p:sp>
          <p:nvSpPr>
            <p:cNvPr id="319" name="Google Shape;319;p13"/>
            <p:cNvSpPr txBox="1"/>
            <p:nvPr/>
          </p:nvSpPr>
          <p:spPr>
            <a:xfrm>
              <a:off x="3606707" y="5102384"/>
              <a:ext cx="2785120" cy="954107"/>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SECOND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20" name="Google Shape;320;p13"/>
            <p:cNvSpPr txBox="1"/>
            <p:nvPr/>
          </p:nvSpPr>
          <p:spPr>
            <a:xfrm>
              <a:off x="6396072" y="5065623"/>
              <a:ext cx="2839886" cy="954107"/>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THIRD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21" name="Google Shape;321;p13"/>
            <p:cNvSpPr txBox="1"/>
            <p:nvPr/>
          </p:nvSpPr>
          <p:spPr>
            <a:xfrm>
              <a:off x="9069679" y="1405583"/>
              <a:ext cx="2764988" cy="954107"/>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FOURTH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22" name="Google Shape;322;p13"/>
            <p:cNvSpPr txBox="1"/>
            <p:nvPr/>
          </p:nvSpPr>
          <p:spPr>
            <a:xfrm>
              <a:off x="662341" y="1471547"/>
              <a:ext cx="2628358" cy="954107"/>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FIRST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23" name="Google Shape;323;p13"/>
            <p:cNvSpPr/>
            <p:nvPr/>
          </p:nvSpPr>
          <p:spPr>
            <a:xfrm>
              <a:off x="4118260" y="656650"/>
              <a:ext cx="4123858" cy="1006045"/>
            </a:xfrm>
            <a:prstGeom prst="rect">
              <a:avLst/>
            </a:prstGeom>
            <a:noFill/>
            <a:ln>
              <a:noFill/>
            </a:ln>
          </p:spPr>
          <p:txBody>
            <a:bodyPr anchorCtr="0" anchor="t" bIns="45700" lIns="91425" spcFirstLastPara="1" rIns="91425" wrap="square" tIns="45700">
              <a:spAutoFit/>
            </a:bodyPr>
            <a:lstStyle/>
            <a:p>
              <a:pPr indent="0" lvl="0" marL="0" marR="0" rtl="0" algn="ctr">
                <a:lnSpc>
                  <a:spcPct val="87500"/>
                </a:lnSpc>
                <a:spcBef>
                  <a:spcPts val="0"/>
                </a:spcBef>
                <a:spcAft>
                  <a:spcPts val="0"/>
                </a:spcAft>
                <a:buNone/>
              </a:pPr>
              <a:r>
                <a:rPr lang="en-US" sz="4000" cap="none">
                  <a:solidFill>
                    <a:srgbClr val="FB4039"/>
                  </a:solidFill>
                  <a:latin typeface="Roboto"/>
                  <a:ea typeface="Roboto"/>
                  <a:cs typeface="Roboto"/>
                  <a:sym typeface="Roboto"/>
                </a:rPr>
                <a:t>OUR PROCESS IS </a:t>
              </a:r>
              <a:r>
                <a:rPr b="1" lang="en-US" sz="4000" cap="none">
                  <a:solidFill>
                    <a:srgbClr val="FB4039"/>
                  </a:solidFill>
                  <a:latin typeface="Roboto"/>
                  <a:ea typeface="Roboto"/>
                  <a:cs typeface="Roboto"/>
                  <a:sym typeface="Roboto"/>
                </a:rPr>
                <a:t>SIMPLE</a:t>
              </a:r>
              <a:endParaRPr/>
            </a:p>
          </p:txBody>
        </p:sp>
        <p:sp>
          <p:nvSpPr>
            <p:cNvPr id="324" name="Google Shape;324;p13"/>
            <p:cNvSpPr/>
            <p:nvPr/>
          </p:nvSpPr>
          <p:spPr>
            <a:xfrm>
              <a:off x="2696127" y="3362650"/>
              <a:ext cx="449743" cy="449716"/>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5" name="Google Shape;325;p13"/>
            <p:cNvSpPr/>
            <p:nvPr/>
          </p:nvSpPr>
          <p:spPr>
            <a:xfrm>
              <a:off x="4876436" y="3336681"/>
              <a:ext cx="475713" cy="475685"/>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26" name="Google Shape;326;p13"/>
            <p:cNvGrpSpPr/>
            <p:nvPr/>
          </p:nvGrpSpPr>
          <p:grpSpPr>
            <a:xfrm>
              <a:off x="6995561" y="3301494"/>
              <a:ext cx="471571" cy="446974"/>
              <a:chOff x="5300400" y="3670175"/>
              <a:chExt cx="421300" cy="399325"/>
            </a:xfrm>
          </p:grpSpPr>
          <p:sp>
            <p:nvSpPr>
              <p:cNvPr id="327" name="Google Shape;327;p13"/>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FFC00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8" name="Google Shape;328;p13"/>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FFC00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29" name="Google Shape;329;p13"/>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FFC00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0" name="Google Shape;330;p13"/>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FFC00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1" name="Google Shape;331;p13"/>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FFC00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32" name="Google Shape;332;p13"/>
            <p:cNvGrpSpPr/>
            <p:nvPr/>
          </p:nvGrpSpPr>
          <p:grpSpPr>
            <a:xfrm>
              <a:off x="9110545" y="3290203"/>
              <a:ext cx="496196" cy="496224"/>
              <a:chOff x="570875" y="4322250"/>
              <a:chExt cx="443300" cy="443325"/>
            </a:xfrm>
          </p:grpSpPr>
          <p:sp>
            <p:nvSpPr>
              <p:cNvPr id="333" name="Google Shape;333;p13"/>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5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4" name="Google Shape;334;p13"/>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00B05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5" name="Google Shape;335;p13"/>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00B05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36" name="Google Shape;336;p13"/>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00B050"/>
              </a:solidFill>
              <a:ln>
                <a:noFill/>
              </a:ln>
              <a:effectLst>
                <a:outerShdw blurRad="50800" rotWithShape="0" algn="l" dist="38100">
                  <a:srgbClr val="000000">
                    <a:alpha val="22745"/>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sp>
        <p:nvSpPr>
          <p:cNvPr id="337" name="Google Shape;337;p13"/>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chemeClr val="lt1"/>
            </a:gs>
            <a:gs pos="50000">
              <a:schemeClr val="lt1"/>
            </a:gs>
            <a:gs pos="100000">
              <a:srgbClr val="E0E0E0"/>
            </a:gs>
          </a:gsLst>
          <a:path path="circle">
            <a:fillToRect b="50%" l="50%" r="50%" t="50%"/>
          </a:path>
          <a:tileRect/>
        </a:gradFill>
      </p:bgPr>
    </p:bg>
    <p:spTree>
      <p:nvGrpSpPr>
        <p:cNvPr id="341" name="Shape 341"/>
        <p:cNvGrpSpPr/>
        <p:nvPr/>
      </p:nvGrpSpPr>
      <p:grpSpPr>
        <a:xfrm>
          <a:off x="0" y="0"/>
          <a:ext cx="0" cy="0"/>
          <a:chOff x="0" y="0"/>
          <a:chExt cx="0" cy="0"/>
        </a:xfrm>
      </p:grpSpPr>
      <p:grpSp>
        <p:nvGrpSpPr>
          <p:cNvPr id="342" name="Google Shape;342;p14"/>
          <p:cNvGrpSpPr/>
          <p:nvPr/>
        </p:nvGrpSpPr>
        <p:grpSpPr>
          <a:xfrm>
            <a:off x="1154074" y="2168656"/>
            <a:ext cx="1943104" cy="2970778"/>
            <a:chOff x="1676399" y="2256652"/>
            <a:chExt cx="1943104" cy="2970778"/>
          </a:xfrm>
        </p:grpSpPr>
        <p:cxnSp>
          <p:nvCxnSpPr>
            <p:cNvPr id="343" name="Google Shape;343;p14"/>
            <p:cNvCxnSpPr>
              <a:stCxn id="344" idx="4"/>
            </p:cNvCxnSpPr>
            <p:nvPr/>
          </p:nvCxnSpPr>
          <p:spPr>
            <a:xfrm>
              <a:off x="2647951" y="4086830"/>
              <a:ext cx="0" cy="1140600"/>
            </a:xfrm>
            <a:prstGeom prst="straightConnector1">
              <a:avLst/>
            </a:prstGeom>
            <a:noFill/>
            <a:ln cap="flat" cmpd="sng" w="28575">
              <a:solidFill>
                <a:srgbClr val="A5A5A5"/>
              </a:solidFill>
              <a:prstDash val="solid"/>
              <a:miter lim="800000"/>
              <a:headEnd len="sm" w="sm" type="none"/>
              <a:tailEnd len="sm" w="sm" type="none"/>
            </a:ln>
          </p:spPr>
        </p:cxnSp>
        <p:grpSp>
          <p:nvGrpSpPr>
            <p:cNvPr id="345" name="Google Shape;345;p14"/>
            <p:cNvGrpSpPr/>
            <p:nvPr/>
          </p:nvGrpSpPr>
          <p:grpSpPr>
            <a:xfrm>
              <a:off x="1676399" y="2256652"/>
              <a:ext cx="1943104" cy="1943104"/>
              <a:chOff x="1676399" y="1144132"/>
              <a:chExt cx="1943104" cy="1943104"/>
            </a:xfrm>
          </p:grpSpPr>
          <p:grpSp>
            <p:nvGrpSpPr>
              <p:cNvPr id="346" name="Google Shape;346;p14"/>
              <p:cNvGrpSpPr/>
              <p:nvPr/>
            </p:nvGrpSpPr>
            <p:grpSpPr>
              <a:xfrm>
                <a:off x="1676399" y="1144132"/>
                <a:ext cx="1943104" cy="1943104"/>
                <a:chOff x="1160205" y="1032386"/>
                <a:chExt cx="2453150" cy="2453150"/>
              </a:xfrm>
            </p:grpSpPr>
            <p:sp>
              <p:nvSpPr>
                <p:cNvPr id="344" name="Google Shape;344;p14"/>
                <p:cNvSpPr/>
                <p:nvPr/>
              </p:nvSpPr>
              <p:spPr>
                <a:xfrm>
                  <a:off x="1302774" y="1174955"/>
                  <a:ext cx="2168013" cy="2168013"/>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47" name="Google Shape;347;p14"/>
                <p:cNvSpPr/>
                <p:nvPr/>
              </p:nvSpPr>
              <p:spPr>
                <a:xfrm>
                  <a:off x="1160205" y="1032386"/>
                  <a:ext cx="2453150" cy="2453150"/>
                </a:xfrm>
                <a:prstGeom prst="donut">
                  <a:avLst>
                    <a:gd fmla="val 1164" name="adj"/>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48" name="Google Shape;348;p14"/>
              <p:cNvSpPr/>
              <p:nvPr/>
            </p:nvSpPr>
            <p:spPr>
              <a:xfrm>
                <a:off x="1996222" y="1463955"/>
                <a:ext cx="1303458" cy="1303458"/>
              </a:xfrm>
              <a:prstGeom prst="ellipse">
                <a:avLst/>
              </a:prstGeom>
              <a:solidFill>
                <a:srgbClr val="FFC000"/>
              </a:solidFill>
              <a:ln>
                <a:noFill/>
              </a:ln>
              <a:effectLst>
                <a:outerShdw blurRad="165100" rotWithShape="0" algn="tl" dir="2700000" dist="38100">
                  <a:srgbClr val="000000">
                    <a:alpha val="62745"/>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grpSp>
        <p:nvGrpSpPr>
          <p:cNvPr id="349" name="Google Shape;349;p14"/>
          <p:cNvGrpSpPr/>
          <p:nvPr/>
        </p:nvGrpSpPr>
        <p:grpSpPr>
          <a:xfrm>
            <a:off x="3871600" y="1056136"/>
            <a:ext cx="1943104" cy="4097867"/>
            <a:chOff x="4137369" y="1144132"/>
            <a:chExt cx="1943104" cy="4097867"/>
          </a:xfrm>
        </p:grpSpPr>
        <p:cxnSp>
          <p:nvCxnSpPr>
            <p:cNvPr id="350" name="Google Shape;350;p14"/>
            <p:cNvCxnSpPr/>
            <p:nvPr/>
          </p:nvCxnSpPr>
          <p:spPr>
            <a:xfrm>
              <a:off x="5108921" y="2714798"/>
              <a:ext cx="1" cy="2527201"/>
            </a:xfrm>
            <a:prstGeom prst="straightConnector1">
              <a:avLst/>
            </a:prstGeom>
            <a:noFill/>
            <a:ln cap="flat" cmpd="sng" w="28575">
              <a:solidFill>
                <a:srgbClr val="A5A5A5"/>
              </a:solidFill>
              <a:prstDash val="solid"/>
              <a:miter lim="800000"/>
              <a:headEnd len="sm" w="sm" type="none"/>
              <a:tailEnd len="sm" w="sm" type="none"/>
            </a:ln>
          </p:spPr>
        </p:cxnSp>
        <p:grpSp>
          <p:nvGrpSpPr>
            <p:cNvPr id="351" name="Google Shape;351;p14"/>
            <p:cNvGrpSpPr/>
            <p:nvPr/>
          </p:nvGrpSpPr>
          <p:grpSpPr>
            <a:xfrm>
              <a:off x="4137369" y="1144132"/>
              <a:ext cx="1943104" cy="1943104"/>
              <a:chOff x="1160205" y="1032386"/>
              <a:chExt cx="2453150" cy="2453150"/>
            </a:xfrm>
          </p:grpSpPr>
          <p:sp>
            <p:nvSpPr>
              <p:cNvPr id="352" name="Google Shape;352;p14"/>
              <p:cNvSpPr/>
              <p:nvPr/>
            </p:nvSpPr>
            <p:spPr>
              <a:xfrm>
                <a:off x="1302774" y="1174955"/>
                <a:ext cx="2168013" cy="2168013"/>
              </a:xfrm>
              <a:prstGeom prst="ellipse">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53" name="Google Shape;353;p14"/>
              <p:cNvSpPr/>
              <p:nvPr/>
            </p:nvSpPr>
            <p:spPr>
              <a:xfrm>
                <a:off x="1160205" y="1032386"/>
                <a:ext cx="2453150" cy="2453150"/>
              </a:xfrm>
              <a:prstGeom prst="donut">
                <a:avLst>
                  <a:gd fmla="val 1164" name="adj"/>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54" name="Google Shape;354;p14"/>
            <p:cNvSpPr/>
            <p:nvPr/>
          </p:nvSpPr>
          <p:spPr>
            <a:xfrm>
              <a:off x="4457192" y="1463955"/>
              <a:ext cx="1303458" cy="1303458"/>
            </a:xfrm>
            <a:prstGeom prst="ellipse">
              <a:avLst/>
            </a:prstGeom>
            <a:solidFill>
              <a:srgbClr val="0C536B"/>
            </a:solidFill>
            <a:ln>
              <a:noFill/>
            </a:ln>
            <a:effectLst>
              <a:outerShdw blurRad="165100" rotWithShape="0" algn="tl" dir="2700000" dist="38100">
                <a:srgbClr val="000000">
                  <a:alpha val="62745"/>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355" name="Google Shape;355;p14"/>
          <p:cNvGrpSpPr/>
          <p:nvPr/>
        </p:nvGrpSpPr>
        <p:grpSpPr>
          <a:xfrm>
            <a:off x="6589126" y="2168656"/>
            <a:ext cx="1943104" cy="2960051"/>
            <a:chOff x="6486549" y="2256652"/>
            <a:chExt cx="1943104" cy="2960051"/>
          </a:xfrm>
        </p:grpSpPr>
        <p:cxnSp>
          <p:nvCxnSpPr>
            <p:cNvPr id="356" name="Google Shape;356;p14"/>
            <p:cNvCxnSpPr/>
            <p:nvPr/>
          </p:nvCxnSpPr>
          <p:spPr>
            <a:xfrm flipH="1">
              <a:off x="7458099" y="4076050"/>
              <a:ext cx="1" cy="1140653"/>
            </a:xfrm>
            <a:prstGeom prst="straightConnector1">
              <a:avLst/>
            </a:prstGeom>
            <a:noFill/>
            <a:ln cap="flat" cmpd="sng" w="28575">
              <a:solidFill>
                <a:srgbClr val="A5A5A5"/>
              </a:solidFill>
              <a:prstDash val="solid"/>
              <a:miter lim="800000"/>
              <a:headEnd len="sm" w="sm" type="none"/>
              <a:tailEnd len="sm" w="sm" type="none"/>
            </a:ln>
          </p:spPr>
        </p:cxnSp>
        <p:grpSp>
          <p:nvGrpSpPr>
            <p:cNvPr id="357" name="Google Shape;357;p14"/>
            <p:cNvGrpSpPr/>
            <p:nvPr/>
          </p:nvGrpSpPr>
          <p:grpSpPr>
            <a:xfrm>
              <a:off x="6486549" y="2256652"/>
              <a:ext cx="1943104" cy="1943104"/>
              <a:chOff x="6486549" y="2287132"/>
              <a:chExt cx="1943104" cy="1943104"/>
            </a:xfrm>
          </p:grpSpPr>
          <p:grpSp>
            <p:nvGrpSpPr>
              <p:cNvPr id="358" name="Google Shape;358;p14"/>
              <p:cNvGrpSpPr/>
              <p:nvPr/>
            </p:nvGrpSpPr>
            <p:grpSpPr>
              <a:xfrm>
                <a:off x="6486549" y="2287132"/>
                <a:ext cx="1943104" cy="1943104"/>
                <a:chOff x="1160205" y="1032386"/>
                <a:chExt cx="2453150" cy="2453150"/>
              </a:xfrm>
            </p:grpSpPr>
            <p:sp>
              <p:nvSpPr>
                <p:cNvPr id="359" name="Google Shape;359;p14"/>
                <p:cNvSpPr/>
                <p:nvPr/>
              </p:nvSpPr>
              <p:spPr>
                <a:xfrm>
                  <a:off x="1302774" y="1174955"/>
                  <a:ext cx="2168013" cy="2168013"/>
                </a:xfrm>
                <a:prstGeom prst="ellipse">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60" name="Google Shape;360;p14"/>
                <p:cNvSpPr/>
                <p:nvPr/>
              </p:nvSpPr>
              <p:spPr>
                <a:xfrm>
                  <a:off x="1160205" y="1032386"/>
                  <a:ext cx="2453150" cy="2453150"/>
                </a:xfrm>
                <a:prstGeom prst="donut">
                  <a:avLst>
                    <a:gd fmla="val 1164" name="adj"/>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61" name="Google Shape;361;p14"/>
              <p:cNvSpPr/>
              <p:nvPr/>
            </p:nvSpPr>
            <p:spPr>
              <a:xfrm>
                <a:off x="6806371" y="2606955"/>
                <a:ext cx="1303458" cy="1303458"/>
              </a:xfrm>
              <a:prstGeom prst="ellipse">
                <a:avLst/>
              </a:prstGeom>
              <a:solidFill>
                <a:srgbClr val="FB4039"/>
              </a:solidFill>
              <a:ln>
                <a:noFill/>
              </a:ln>
              <a:effectLst>
                <a:outerShdw blurRad="165100" rotWithShape="0" algn="tl" dir="2700000" dist="38100">
                  <a:srgbClr val="000000">
                    <a:alpha val="62745"/>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grpSp>
        <p:nvGrpSpPr>
          <p:cNvPr id="362" name="Google Shape;362;p14"/>
          <p:cNvGrpSpPr/>
          <p:nvPr/>
        </p:nvGrpSpPr>
        <p:grpSpPr>
          <a:xfrm>
            <a:off x="9306652" y="1056136"/>
            <a:ext cx="1943104" cy="4097867"/>
            <a:chOff x="8749477" y="1144132"/>
            <a:chExt cx="1943104" cy="4097867"/>
          </a:xfrm>
        </p:grpSpPr>
        <p:cxnSp>
          <p:nvCxnSpPr>
            <p:cNvPr id="363" name="Google Shape;363;p14"/>
            <p:cNvCxnSpPr/>
            <p:nvPr/>
          </p:nvCxnSpPr>
          <p:spPr>
            <a:xfrm>
              <a:off x="9740902" y="2714798"/>
              <a:ext cx="1" cy="2527201"/>
            </a:xfrm>
            <a:prstGeom prst="straightConnector1">
              <a:avLst/>
            </a:prstGeom>
            <a:noFill/>
            <a:ln cap="flat" cmpd="sng" w="28575">
              <a:solidFill>
                <a:srgbClr val="A5A5A5"/>
              </a:solidFill>
              <a:prstDash val="solid"/>
              <a:miter lim="800000"/>
              <a:headEnd len="sm" w="sm" type="none"/>
              <a:tailEnd len="sm" w="sm" type="none"/>
            </a:ln>
          </p:spPr>
        </p:cxnSp>
        <p:grpSp>
          <p:nvGrpSpPr>
            <p:cNvPr id="364" name="Google Shape;364;p14"/>
            <p:cNvGrpSpPr/>
            <p:nvPr/>
          </p:nvGrpSpPr>
          <p:grpSpPr>
            <a:xfrm>
              <a:off x="8749477" y="1144132"/>
              <a:ext cx="1943104" cy="1943104"/>
              <a:chOff x="1160205" y="1032386"/>
              <a:chExt cx="2453150" cy="2453150"/>
            </a:xfrm>
          </p:grpSpPr>
          <p:sp>
            <p:nvSpPr>
              <p:cNvPr id="365" name="Google Shape;365;p14"/>
              <p:cNvSpPr/>
              <p:nvPr/>
            </p:nvSpPr>
            <p:spPr>
              <a:xfrm>
                <a:off x="1302774" y="1174955"/>
                <a:ext cx="2168013" cy="2168013"/>
              </a:xfrm>
              <a:prstGeom prst="ellipse">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66" name="Google Shape;366;p14"/>
              <p:cNvSpPr/>
              <p:nvPr/>
            </p:nvSpPr>
            <p:spPr>
              <a:xfrm>
                <a:off x="1160205" y="1032386"/>
                <a:ext cx="2453150" cy="2453150"/>
              </a:xfrm>
              <a:prstGeom prst="donut">
                <a:avLst>
                  <a:gd fmla="val 1164" name="adj"/>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67" name="Google Shape;367;p14"/>
            <p:cNvSpPr/>
            <p:nvPr/>
          </p:nvSpPr>
          <p:spPr>
            <a:xfrm>
              <a:off x="9069299" y="1463955"/>
              <a:ext cx="1303458" cy="1303458"/>
            </a:xfrm>
            <a:prstGeom prst="ellipse">
              <a:avLst/>
            </a:prstGeom>
            <a:solidFill>
              <a:schemeClr val="lt1"/>
            </a:solidFill>
            <a:ln>
              <a:noFill/>
            </a:ln>
            <a:effectLst>
              <a:outerShdw blurRad="165100" rotWithShape="0" algn="tl" dir="2700000" dist="38100">
                <a:srgbClr val="000000">
                  <a:alpha val="62745"/>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368" name="Google Shape;368;p14"/>
          <p:cNvGrpSpPr/>
          <p:nvPr/>
        </p:nvGrpSpPr>
        <p:grpSpPr>
          <a:xfrm>
            <a:off x="853345" y="5030513"/>
            <a:ext cx="10485311" cy="217949"/>
            <a:chOff x="1048074" y="4877209"/>
            <a:chExt cx="10485311" cy="217949"/>
          </a:xfrm>
        </p:grpSpPr>
        <p:cxnSp>
          <p:nvCxnSpPr>
            <p:cNvPr id="369" name="Google Shape;369;p14"/>
            <p:cNvCxnSpPr/>
            <p:nvPr/>
          </p:nvCxnSpPr>
          <p:spPr>
            <a:xfrm>
              <a:off x="1102456" y="4986184"/>
              <a:ext cx="10322496" cy="0"/>
            </a:xfrm>
            <a:prstGeom prst="straightConnector1">
              <a:avLst/>
            </a:prstGeom>
            <a:noFill/>
            <a:ln cap="flat" cmpd="sng" w="57150">
              <a:solidFill>
                <a:srgbClr val="BFBFBF"/>
              </a:solidFill>
              <a:prstDash val="solid"/>
              <a:miter lim="800000"/>
              <a:headEnd len="sm" w="sm" type="none"/>
              <a:tailEnd len="sm" w="sm" type="none"/>
            </a:ln>
          </p:spPr>
        </p:cxnSp>
        <p:sp>
          <p:nvSpPr>
            <p:cNvPr id="370" name="Google Shape;370;p14"/>
            <p:cNvSpPr/>
            <p:nvPr/>
          </p:nvSpPr>
          <p:spPr>
            <a:xfrm>
              <a:off x="1048074" y="4877209"/>
              <a:ext cx="217949" cy="217949"/>
            </a:xfrm>
            <a:prstGeom prst="ellipse">
              <a:avLst/>
            </a:pr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71" name="Google Shape;371;p14"/>
            <p:cNvSpPr/>
            <p:nvPr/>
          </p:nvSpPr>
          <p:spPr>
            <a:xfrm>
              <a:off x="11315436" y="4877209"/>
              <a:ext cx="217949" cy="217949"/>
            </a:xfrm>
            <a:prstGeom prst="ellipse">
              <a:avLst/>
            </a:pr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72" name="Google Shape;372;p14"/>
          <p:cNvSpPr txBox="1"/>
          <p:nvPr/>
        </p:nvSpPr>
        <p:spPr>
          <a:xfrm>
            <a:off x="1083845" y="5400479"/>
            <a:ext cx="2363076" cy="1231106"/>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800">
                <a:solidFill>
                  <a:srgbClr val="FFC000"/>
                </a:solidFill>
                <a:latin typeface="Roboto"/>
                <a:ea typeface="Roboto"/>
                <a:cs typeface="Roboto"/>
                <a:sym typeface="Roboto"/>
              </a:rPr>
              <a:t>2015</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373" name="Google Shape;373;p14"/>
          <p:cNvSpPr txBox="1"/>
          <p:nvPr/>
        </p:nvSpPr>
        <p:spPr>
          <a:xfrm>
            <a:off x="3845554" y="5400479"/>
            <a:ext cx="2363076" cy="1231106"/>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800">
                <a:solidFill>
                  <a:srgbClr val="47A7D8"/>
                </a:solidFill>
                <a:latin typeface="Roboto"/>
                <a:ea typeface="Roboto"/>
                <a:cs typeface="Roboto"/>
                <a:sym typeface="Roboto"/>
              </a:rPr>
              <a:t>2016</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374" name="Google Shape;374;p14"/>
          <p:cNvSpPr txBox="1"/>
          <p:nvPr/>
        </p:nvSpPr>
        <p:spPr>
          <a:xfrm>
            <a:off x="6607263" y="5400479"/>
            <a:ext cx="2363076" cy="1231106"/>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800">
                <a:solidFill>
                  <a:srgbClr val="847C9B"/>
                </a:solidFill>
                <a:latin typeface="Roboto"/>
                <a:ea typeface="Roboto"/>
                <a:cs typeface="Roboto"/>
                <a:sym typeface="Roboto"/>
              </a:rPr>
              <a:t>2017</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375" name="Google Shape;375;p14"/>
          <p:cNvSpPr txBox="1"/>
          <p:nvPr/>
        </p:nvSpPr>
        <p:spPr>
          <a:xfrm>
            <a:off x="9368972" y="5400479"/>
            <a:ext cx="2363076" cy="1231106"/>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800">
                <a:solidFill>
                  <a:srgbClr val="D06D8C"/>
                </a:solidFill>
                <a:latin typeface="Roboto"/>
                <a:ea typeface="Roboto"/>
                <a:cs typeface="Roboto"/>
                <a:sym typeface="Roboto"/>
              </a:rPr>
              <a:t>2018</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376" name="Google Shape;376;p14"/>
          <p:cNvSpPr/>
          <p:nvPr/>
        </p:nvSpPr>
        <p:spPr>
          <a:xfrm>
            <a:off x="1843056" y="2842708"/>
            <a:ext cx="545269" cy="574869"/>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77" name="Google Shape;377;p14"/>
          <p:cNvGrpSpPr/>
          <p:nvPr/>
        </p:nvGrpSpPr>
        <p:grpSpPr>
          <a:xfrm>
            <a:off x="4667164" y="1751115"/>
            <a:ext cx="367601" cy="599260"/>
            <a:chOff x="6730350" y="2315900"/>
            <a:chExt cx="257700" cy="420100"/>
          </a:xfrm>
        </p:grpSpPr>
        <p:sp>
          <p:nvSpPr>
            <p:cNvPr id="378" name="Google Shape;378;p14"/>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9" name="Google Shape;379;p14"/>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0" name="Google Shape;380;p14"/>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1" name="Google Shape;381;p14"/>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2" name="Google Shape;382;p14"/>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83" name="Google Shape;383;p14"/>
          <p:cNvGrpSpPr/>
          <p:nvPr/>
        </p:nvGrpSpPr>
        <p:grpSpPr>
          <a:xfrm>
            <a:off x="7264886" y="2807632"/>
            <a:ext cx="611458" cy="651505"/>
            <a:chOff x="5970800" y="1619250"/>
            <a:chExt cx="428650" cy="456725"/>
          </a:xfrm>
        </p:grpSpPr>
        <p:sp>
          <p:nvSpPr>
            <p:cNvPr id="384" name="Google Shape;384;p14"/>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5" name="Google Shape;385;p14"/>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6" name="Google Shape;386;p14"/>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7" name="Google Shape;387;p14"/>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88" name="Google Shape;388;p14"/>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89" name="Google Shape;389;p14"/>
          <p:cNvGrpSpPr/>
          <p:nvPr/>
        </p:nvGrpSpPr>
        <p:grpSpPr>
          <a:xfrm>
            <a:off x="10017300" y="1777084"/>
            <a:ext cx="561554" cy="561586"/>
            <a:chOff x="570875" y="4322250"/>
            <a:chExt cx="443300" cy="443325"/>
          </a:xfrm>
        </p:grpSpPr>
        <p:sp>
          <p:nvSpPr>
            <p:cNvPr id="390" name="Google Shape;390;p14"/>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1" name="Google Shape;391;p14"/>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2" name="Google Shape;392;p14"/>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93" name="Google Shape;393;p14"/>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94" name="Google Shape;394;p14"/>
          <p:cNvGrpSpPr/>
          <p:nvPr/>
        </p:nvGrpSpPr>
        <p:grpSpPr>
          <a:xfrm>
            <a:off x="1844196" y="4872063"/>
            <a:ext cx="563880" cy="563880"/>
            <a:chOff x="1844196" y="4518099"/>
            <a:chExt cx="563880" cy="563880"/>
          </a:xfrm>
        </p:grpSpPr>
        <p:sp>
          <p:nvSpPr>
            <p:cNvPr id="395" name="Google Shape;395;p14"/>
            <p:cNvSpPr/>
            <p:nvPr/>
          </p:nvSpPr>
          <p:spPr>
            <a:xfrm>
              <a:off x="1844196" y="4518099"/>
              <a:ext cx="563880" cy="56388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96" name="Google Shape;396;p14"/>
            <p:cNvSpPr/>
            <p:nvPr/>
          </p:nvSpPr>
          <p:spPr>
            <a:xfrm>
              <a:off x="1907098" y="4581001"/>
              <a:ext cx="438076" cy="43807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397" name="Google Shape;397;p14"/>
          <p:cNvGrpSpPr/>
          <p:nvPr/>
        </p:nvGrpSpPr>
        <p:grpSpPr>
          <a:xfrm>
            <a:off x="4561210" y="4866550"/>
            <a:ext cx="563880" cy="563880"/>
            <a:chOff x="1844196" y="4518099"/>
            <a:chExt cx="563880" cy="563880"/>
          </a:xfrm>
        </p:grpSpPr>
        <p:sp>
          <p:nvSpPr>
            <p:cNvPr id="398" name="Google Shape;398;p14"/>
            <p:cNvSpPr/>
            <p:nvPr/>
          </p:nvSpPr>
          <p:spPr>
            <a:xfrm>
              <a:off x="1844196" y="4518099"/>
              <a:ext cx="563880" cy="563880"/>
            </a:xfrm>
            <a:prstGeom prst="ellipse">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99" name="Google Shape;399;p14"/>
            <p:cNvSpPr/>
            <p:nvPr/>
          </p:nvSpPr>
          <p:spPr>
            <a:xfrm>
              <a:off x="1907098" y="4581001"/>
              <a:ext cx="438076" cy="43807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00" name="Google Shape;400;p14"/>
          <p:cNvGrpSpPr/>
          <p:nvPr/>
        </p:nvGrpSpPr>
        <p:grpSpPr>
          <a:xfrm>
            <a:off x="7288675" y="4846767"/>
            <a:ext cx="563880" cy="563880"/>
            <a:chOff x="1844196" y="4518099"/>
            <a:chExt cx="563880" cy="563880"/>
          </a:xfrm>
        </p:grpSpPr>
        <p:sp>
          <p:nvSpPr>
            <p:cNvPr id="401" name="Google Shape;401;p14"/>
            <p:cNvSpPr/>
            <p:nvPr/>
          </p:nvSpPr>
          <p:spPr>
            <a:xfrm>
              <a:off x="1844196" y="4518099"/>
              <a:ext cx="563880" cy="563880"/>
            </a:xfrm>
            <a:prstGeom prst="ellipse">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02" name="Google Shape;402;p14"/>
            <p:cNvSpPr/>
            <p:nvPr/>
          </p:nvSpPr>
          <p:spPr>
            <a:xfrm>
              <a:off x="1907098" y="4581001"/>
              <a:ext cx="438076" cy="43807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03" name="Google Shape;403;p14"/>
          <p:cNvGrpSpPr/>
          <p:nvPr/>
        </p:nvGrpSpPr>
        <p:grpSpPr>
          <a:xfrm>
            <a:off x="10051312" y="4866550"/>
            <a:ext cx="563880" cy="563880"/>
            <a:chOff x="1844196" y="4518099"/>
            <a:chExt cx="563880" cy="563880"/>
          </a:xfrm>
        </p:grpSpPr>
        <p:sp>
          <p:nvSpPr>
            <p:cNvPr id="404" name="Google Shape;404;p14"/>
            <p:cNvSpPr/>
            <p:nvPr/>
          </p:nvSpPr>
          <p:spPr>
            <a:xfrm>
              <a:off x="1844196" y="4518099"/>
              <a:ext cx="563880" cy="563880"/>
            </a:xfrm>
            <a:prstGeom prst="ellipse">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05" name="Google Shape;405;p14"/>
            <p:cNvSpPr/>
            <p:nvPr/>
          </p:nvSpPr>
          <p:spPr>
            <a:xfrm>
              <a:off x="1907098" y="4581001"/>
              <a:ext cx="438076" cy="43807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406" name="Google Shape;406;p14"/>
          <p:cNvSpPr/>
          <p:nvPr/>
        </p:nvSpPr>
        <p:spPr>
          <a:xfrm>
            <a:off x="1725525" y="1743776"/>
            <a:ext cx="882900" cy="461700"/>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2400">
                <a:solidFill>
                  <a:srgbClr val="FFC000"/>
                </a:solidFill>
                <a:latin typeface="Roboto"/>
                <a:ea typeface="Roboto"/>
                <a:cs typeface="Roboto"/>
                <a:sym typeface="Roboto"/>
              </a:rPr>
              <a:t>2016</a:t>
            </a:r>
            <a:endParaRPr sz="2400">
              <a:solidFill>
                <a:srgbClr val="FFC000"/>
              </a:solidFill>
              <a:latin typeface="Roboto"/>
              <a:ea typeface="Roboto"/>
              <a:cs typeface="Roboto"/>
              <a:sym typeface="Roboto"/>
            </a:endParaRPr>
          </a:p>
        </p:txBody>
      </p:sp>
      <p:sp>
        <p:nvSpPr>
          <p:cNvPr id="407" name="Google Shape;407;p14"/>
          <p:cNvSpPr/>
          <p:nvPr/>
        </p:nvSpPr>
        <p:spPr>
          <a:xfrm>
            <a:off x="4428363" y="576900"/>
            <a:ext cx="882900" cy="461700"/>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2400">
                <a:solidFill>
                  <a:srgbClr val="0C536B"/>
                </a:solidFill>
                <a:latin typeface="Roboto"/>
                <a:ea typeface="Roboto"/>
                <a:cs typeface="Roboto"/>
                <a:sym typeface="Roboto"/>
              </a:rPr>
              <a:t>2017</a:t>
            </a:r>
            <a:endParaRPr sz="2400">
              <a:solidFill>
                <a:srgbClr val="0C536B"/>
              </a:solidFill>
              <a:latin typeface="Roboto"/>
              <a:ea typeface="Roboto"/>
              <a:cs typeface="Roboto"/>
              <a:sym typeface="Roboto"/>
            </a:endParaRPr>
          </a:p>
        </p:txBody>
      </p:sp>
      <p:sp>
        <p:nvSpPr>
          <p:cNvPr id="408" name="Google Shape;408;p14"/>
          <p:cNvSpPr/>
          <p:nvPr/>
        </p:nvSpPr>
        <p:spPr>
          <a:xfrm>
            <a:off x="7205135" y="1746878"/>
            <a:ext cx="882900" cy="461700"/>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2400">
                <a:solidFill>
                  <a:srgbClr val="FB4039"/>
                </a:solidFill>
                <a:latin typeface="Roboto"/>
                <a:ea typeface="Roboto"/>
                <a:cs typeface="Roboto"/>
                <a:sym typeface="Roboto"/>
              </a:rPr>
              <a:t>2018</a:t>
            </a:r>
            <a:endParaRPr sz="2400">
              <a:solidFill>
                <a:srgbClr val="FB4039"/>
              </a:solidFill>
              <a:latin typeface="Roboto"/>
              <a:ea typeface="Roboto"/>
              <a:cs typeface="Roboto"/>
              <a:sym typeface="Roboto"/>
            </a:endParaRPr>
          </a:p>
        </p:txBody>
      </p:sp>
      <p:sp>
        <p:nvSpPr>
          <p:cNvPr id="409" name="Google Shape;409;p14"/>
          <p:cNvSpPr/>
          <p:nvPr/>
        </p:nvSpPr>
        <p:spPr>
          <a:xfrm>
            <a:off x="9891809" y="589077"/>
            <a:ext cx="882900" cy="461700"/>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2400">
                <a:solidFill>
                  <a:srgbClr val="ED7871"/>
                </a:solidFill>
                <a:latin typeface="Roboto"/>
                <a:ea typeface="Roboto"/>
                <a:cs typeface="Roboto"/>
                <a:sym typeface="Roboto"/>
              </a:rPr>
              <a:t>2019</a:t>
            </a:r>
            <a:endParaRPr sz="2400">
              <a:solidFill>
                <a:srgbClr val="ED7871"/>
              </a:solidFill>
              <a:latin typeface="Roboto"/>
              <a:ea typeface="Roboto"/>
              <a:cs typeface="Roboto"/>
              <a:sym typeface="Roboto"/>
            </a:endParaRPr>
          </a:p>
        </p:txBody>
      </p:sp>
      <p:sp>
        <p:nvSpPr>
          <p:cNvPr id="410" name="Google Shape;410;p14"/>
          <p:cNvSpPr/>
          <p:nvPr/>
        </p:nvSpPr>
        <p:spPr>
          <a:xfrm>
            <a:off x="159998" y="204606"/>
            <a:ext cx="3292964" cy="887422"/>
          </a:xfrm>
          <a:prstGeom prst="rect">
            <a:avLst/>
          </a:prstGeom>
          <a:noFill/>
          <a:ln>
            <a:noFill/>
          </a:ln>
        </p:spPr>
        <p:txBody>
          <a:bodyPr anchorCtr="0" anchor="t" bIns="45700" lIns="91425" spcFirstLastPara="1" rIns="91425" wrap="square" tIns="45700">
            <a:spAutoFit/>
          </a:bodyPr>
          <a:lstStyle/>
          <a:p>
            <a:pPr indent="0" lvl="0" marL="0" marR="0" rtl="0" algn="l">
              <a:lnSpc>
                <a:spcPct val="96875"/>
              </a:lnSpc>
              <a:spcBef>
                <a:spcPts val="0"/>
              </a:spcBef>
              <a:spcAft>
                <a:spcPts val="0"/>
              </a:spcAft>
              <a:buNone/>
            </a:pPr>
            <a:r>
              <a:rPr lang="en-US" sz="3200" cap="none">
                <a:solidFill>
                  <a:srgbClr val="7F7F7F"/>
                </a:solidFill>
                <a:latin typeface="Raleway"/>
                <a:ea typeface="Raleway"/>
                <a:cs typeface="Raleway"/>
                <a:sym typeface="Raleway"/>
              </a:rPr>
              <a:t>TIMELINE INFOGRAPHIC</a:t>
            </a:r>
            <a:endParaRPr/>
          </a:p>
        </p:txBody>
      </p:sp>
      <p:sp>
        <p:nvSpPr>
          <p:cNvPr id="411" name="Google Shape;411;p14"/>
          <p:cNvSpPr/>
          <p:nvPr/>
        </p:nvSpPr>
        <p:spPr>
          <a:xfrm>
            <a:off x="180726" y="1126206"/>
            <a:ext cx="2946000" cy="425700"/>
          </a:xfrm>
          <a:prstGeom prst="rect">
            <a:avLst/>
          </a:prstGeom>
          <a:noFill/>
          <a:ln>
            <a:noFill/>
          </a:ln>
        </p:spPr>
        <p:txBody>
          <a:bodyPr anchorCtr="0" anchor="t" bIns="45700" lIns="91425" spcFirstLastPara="1" rIns="91425" wrap="square" tIns="45700">
            <a:spAutoFit/>
          </a:bodyPr>
          <a:lstStyle/>
          <a:p>
            <a:pPr indent="0" lvl="0" marL="0" marR="0" rtl="0" algn="l">
              <a:lnSpc>
                <a:spcPct val="185714"/>
              </a:lnSpc>
              <a:spcBef>
                <a:spcPts val="0"/>
              </a:spcBef>
              <a:spcAft>
                <a:spcPts val="0"/>
              </a:spcAft>
              <a:buNone/>
            </a:pPr>
            <a:r>
              <a:rPr lang="en-US" sz="1400">
                <a:solidFill>
                  <a:srgbClr val="F9690E"/>
                </a:solidFill>
                <a:latin typeface="Roboto"/>
                <a:ea typeface="Roboto"/>
                <a:cs typeface="Roboto"/>
                <a:sym typeface="Roboto"/>
              </a:rPr>
              <a:t>Your Journey Starts Here</a:t>
            </a:r>
            <a:endParaRPr/>
          </a:p>
        </p:txBody>
      </p:sp>
    </p:spTree>
  </p:cSld>
  <p:clrMapOvr>
    <a:masterClrMapping/>
  </p:clrMapOvr>
  <p:transition spd="slow">
    <p:push/>
  </p:transition>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15" name="Shape 415"/>
        <p:cNvGrpSpPr/>
        <p:nvPr/>
      </p:nvGrpSpPr>
      <p:grpSpPr>
        <a:xfrm>
          <a:off x="0" y="0"/>
          <a:ext cx="0" cy="0"/>
          <a:chOff x="0" y="0"/>
          <a:chExt cx="0" cy="0"/>
        </a:xfrm>
      </p:grpSpPr>
      <p:sp>
        <p:nvSpPr>
          <p:cNvPr id="416" name="Google Shape;416;p15"/>
          <p:cNvSpPr txBox="1"/>
          <p:nvPr/>
        </p:nvSpPr>
        <p:spPr>
          <a:xfrm>
            <a:off x="7051495" y="2088562"/>
            <a:ext cx="4985716" cy="652015"/>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FFC000"/>
              </a:buClr>
              <a:buSzPts val="3000"/>
              <a:buFont typeface="Arial"/>
              <a:buNone/>
            </a:pPr>
            <a:r>
              <a:rPr b="1" lang="en-US" sz="3000">
                <a:solidFill>
                  <a:srgbClr val="FFC000"/>
                </a:solidFill>
                <a:latin typeface="Raleway"/>
                <a:ea typeface="Raleway"/>
                <a:cs typeface="Raleway"/>
                <a:sym typeface="Raleway"/>
              </a:rPr>
              <a:t>	ANDROID MOCKUP</a:t>
            </a:r>
            <a:endParaRPr/>
          </a:p>
          <a:p>
            <a:pPr indent="-228600" lvl="0" marL="228600" marR="0" rtl="0" algn="l">
              <a:lnSpc>
                <a:spcPct val="90000"/>
              </a:lnSpc>
              <a:spcBef>
                <a:spcPts val="0"/>
              </a:spcBef>
              <a:spcAft>
                <a:spcPts val="0"/>
              </a:spcAft>
              <a:buClr>
                <a:schemeClr val="dk1"/>
              </a:buClr>
              <a:buSzPts val="3000"/>
              <a:buFont typeface="Arial"/>
              <a:buNone/>
            </a:pPr>
            <a:r>
              <a:t/>
            </a:r>
            <a:endParaRPr b="1" sz="3000">
              <a:solidFill>
                <a:srgbClr val="FFC000"/>
              </a:solidFill>
              <a:latin typeface="Raleway"/>
              <a:ea typeface="Raleway"/>
              <a:cs typeface="Raleway"/>
              <a:sym typeface="Raleway"/>
            </a:endParaRPr>
          </a:p>
          <a:p>
            <a:pPr indent="-228600" lvl="0" marL="228600" marR="0" rtl="0" algn="l">
              <a:lnSpc>
                <a:spcPct val="90000"/>
              </a:lnSpc>
              <a:spcBef>
                <a:spcPts val="0"/>
              </a:spcBef>
              <a:spcAft>
                <a:spcPts val="0"/>
              </a:spcAft>
              <a:buClr>
                <a:schemeClr val="dk1"/>
              </a:buClr>
              <a:buSzPts val="3000"/>
              <a:buFont typeface="Arial"/>
              <a:buNone/>
            </a:pPr>
            <a:r>
              <a:t/>
            </a:r>
            <a:endParaRPr b="1" sz="3000">
              <a:solidFill>
                <a:srgbClr val="FFC000"/>
              </a:solidFill>
              <a:latin typeface="Raleway"/>
              <a:ea typeface="Raleway"/>
              <a:cs typeface="Raleway"/>
              <a:sym typeface="Raleway"/>
            </a:endParaRPr>
          </a:p>
        </p:txBody>
      </p:sp>
      <p:sp>
        <p:nvSpPr>
          <p:cNvPr id="417" name="Google Shape;417;p15"/>
          <p:cNvSpPr/>
          <p:nvPr/>
        </p:nvSpPr>
        <p:spPr>
          <a:xfrm>
            <a:off x="6734979" y="2869179"/>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8" name="Google Shape;418;p15"/>
          <p:cNvSpPr/>
          <p:nvPr/>
        </p:nvSpPr>
        <p:spPr>
          <a:xfrm>
            <a:off x="6734978" y="3828778"/>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9" name="Google Shape;419;p15"/>
          <p:cNvSpPr/>
          <p:nvPr/>
        </p:nvSpPr>
        <p:spPr>
          <a:xfrm>
            <a:off x="7239801" y="2742615"/>
            <a:ext cx="3775111" cy="83099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rgbClr val="3F3F41"/>
              </a:buClr>
              <a:buSzPts val="1200"/>
              <a:buFont typeface="Roboto"/>
              <a:buNone/>
            </a:pPr>
            <a:r>
              <a:rPr lang="en-US" sz="120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420" name="Google Shape;420;p15"/>
          <p:cNvSpPr/>
          <p:nvPr/>
        </p:nvSpPr>
        <p:spPr>
          <a:xfrm>
            <a:off x="7239801" y="3702214"/>
            <a:ext cx="3775111" cy="83099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200">
                <a:solidFill>
                  <a:srgbClr val="3F3F4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
        <p:nvSpPr>
          <p:cNvPr id="421" name="Google Shape;421;p15"/>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pic>
        <p:nvPicPr>
          <p:cNvPr id="422" name="Google Shape;422;p15"/>
          <p:cNvPicPr preferRelativeResize="0"/>
          <p:nvPr/>
        </p:nvPicPr>
        <p:blipFill rotWithShape="1">
          <a:blip r:embed="rId3">
            <a:alphaModFix/>
          </a:blip>
          <a:srcRect b="0" l="0" r="0" t="0"/>
          <a:stretch/>
        </p:blipFill>
        <p:spPr>
          <a:xfrm>
            <a:off x="2970331" y="870305"/>
            <a:ext cx="2446996" cy="5117389"/>
          </a:xfrm>
          <a:prstGeom prst="rect">
            <a:avLst/>
          </a:prstGeom>
          <a:noFill/>
          <a:ln>
            <a:noFill/>
          </a:ln>
          <a:effectLst>
            <a:outerShdw blurRad="203200" sx="102000" rotWithShape="0" algn="ctr" sy="102000">
              <a:srgbClr val="000000">
                <a:alpha val="49803"/>
              </a:srgbClr>
            </a:outerShdw>
          </a:effectLst>
        </p:spPr>
      </p:pic>
      <p:pic>
        <p:nvPicPr>
          <p:cNvPr id="423" name="Google Shape;423;p15"/>
          <p:cNvPicPr preferRelativeResize="0"/>
          <p:nvPr/>
        </p:nvPicPr>
        <p:blipFill rotWithShape="1">
          <a:blip r:embed="rId4">
            <a:alphaModFix/>
          </a:blip>
          <a:srcRect b="0" l="46157" r="21999" t="40"/>
          <a:stretch/>
        </p:blipFill>
        <p:spPr>
          <a:xfrm>
            <a:off x="3144034" y="1206375"/>
            <a:ext cx="2133476" cy="4462911"/>
          </a:xfrm>
          <a:prstGeom prst="roundRect">
            <a:avLst>
              <a:gd fmla="val 10061" name="adj"/>
            </a:avLst>
          </a:prstGeom>
          <a:noFill/>
          <a:ln>
            <a:noFill/>
          </a:ln>
        </p:spPr>
      </p:pic>
    </p:spTree>
  </p:cSld>
  <p:clrMapOvr>
    <a:masterClrMapping/>
  </p:clrMapOvr>
  <p:transition spd="slow">
    <p:push/>
  </p:transition>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27" name="Shape 427"/>
        <p:cNvGrpSpPr/>
        <p:nvPr/>
      </p:nvGrpSpPr>
      <p:grpSpPr>
        <a:xfrm>
          <a:off x="0" y="0"/>
          <a:ext cx="0" cy="0"/>
          <a:chOff x="0" y="0"/>
          <a:chExt cx="0" cy="0"/>
        </a:xfrm>
      </p:grpSpPr>
      <p:pic>
        <p:nvPicPr>
          <p:cNvPr id="428" name="Google Shape;428;p16"/>
          <p:cNvPicPr preferRelativeResize="0"/>
          <p:nvPr/>
        </p:nvPicPr>
        <p:blipFill rotWithShape="1">
          <a:blip r:embed="rId3">
            <a:alphaModFix/>
          </a:blip>
          <a:srcRect b="0" l="0" r="0" t="0"/>
          <a:stretch/>
        </p:blipFill>
        <p:spPr>
          <a:xfrm>
            <a:off x="7389329" y="1175235"/>
            <a:ext cx="2293004" cy="4819520"/>
          </a:xfrm>
          <a:prstGeom prst="roundRect">
            <a:avLst>
              <a:gd fmla="val 14008" name="adj"/>
            </a:avLst>
          </a:prstGeom>
          <a:noFill/>
          <a:ln>
            <a:noFill/>
          </a:ln>
        </p:spPr>
      </p:pic>
      <p:pic>
        <p:nvPicPr>
          <p:cNvPr id="429" name="Google Shape;429;p16"/>
          <p:cNvPicPr preferRelativeResize="0"/>
          <p:nvPr/>
        </p:nvPicPr>
        <p:blipFill rotWithShape="1">
          <a:blip r:embed="rId4">
            <a:alphaModFix/>
          </a:blip>
          <a:srcRect b="0" l="0" r="0" t="0"/>
          <a:stretch/>
        </p:blipFill>
        <p:spPr>
          <a:xfrm>
            <a:off x="7288186" y="1073464"/>
            <a:ext cx="2465710" cy="5020796"/>
          </a:xfrm>
          <a:prstGeom prst="rect">
            <a:avLst/>
          </a:prstGeom>
          <a:noFill/>
          <a:ln>
            <a:noFill/>
          </a:ln>
          <a:effectLst>
            <a:outerShdw blurRad="342900" sx="101000" rotWithShape="0" algn="ctr" sy="101000">
              <a:srgbClr val="000000">
                <a:alpha val="57647"/>
              </a:srgbClr>
            </a:outerShdw>
          </a:effectLst>
        </p:spPr>
      </p:pic>
      <p:sp>
        <p:nvSpPr>
          <p:cNvPr id="430" name="Google Shape;430;p16"/>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
        <p:nvSpPr>
          <p:cNvPr id="431" name="Google Shape;431;p16"/>
          <p:cNvSpPr/>
          <p:nvPr/>
        </p:nvSpPr>
        <p:spPr>
          <a:xfrm>
            <a:off x="1710660" y="2994102"/>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A825"/>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
        <p:nvSpPr>
          <p:cNvPr id="432" name="Google Shape;432;p16"/>
          <p:cNvSpPr/>
          <p:nvPr/>
        </p:nvSpPr>
        <p:spPr>
          <a:xfrm>
            <a:off x="1710734" y="3958350"/>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A825"/>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
        <p:nvSpPr>
          <p:cNvPr id="433" name="Google Shape;433;p16"/>
          <p:cNvSpPr/>
          <p:nvPr/>
        </p:nvSpPr>
        <p:spPr>
          <a:xfrm>
            <a:off x="2243884" y="2275166"/>
            <a:ext cx="3903777" cy="507831"/>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FFC000"/>
              </a:buClr>
              <a:buSzPts val="3000"/>
              <a:buFont typeface="Arial"/>
              <a:buNone/>
            </a:pPr>
            <a:r>
              <a:rPr b="1" lang="en-US" sz="3000">
                <a:solidFill>
                  <a:srgbClr val="FFC000"/>
                </a:solidFill>
                <a:latin typeface="Roboto Medium"/>
                <a:ea typeface="Roboto Medium"/>
                <a:cs typeface="Roboto Medium"/>
                <a:sym typeface="Roboto Medium"/>
              </a:rPr>
              <a:t>iPhone</a:t>
            </a:r>
            <a:r>
              <a:rPr lang="en-US" sz="3000">
                <a:solidFill>
                  <a:srgbClr val="FFC000"/>
                </a:solidFill>
                <a:latin typeface="Roboto Medium"/>
                <a:ea typeface="Roboto Medium"/>
                <a:cs typeface="Roboto Medium"/>
                <a:sym typeface="Roboto Medium"/>
              </a:rPr>
              <a:t> MOCK</a:t>
            </a:r>
            <a:endParaRPr/>
          </a:p>
        </p:txBody>
      </p:sp>
      <p:sp>
        <p:nvSpPr>
          <p:cNvPr id="434" name="Google Shape;434;p16"/>
          <p:cNvSpPr/>
          <p:nvPr/>
        </p:nvSpPr>
        <p:spPr>
          <a:xfrm>
            <a:off x="2243884" y="2856737"/>
            <a:ext cx="3775111" cy="83099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200"/>
              <a:buFont typeface="Roboto"/>
              <a:buNone/>
            </a:pPr>
            <a:r>
              <a:rPr lang="en-US" sz="12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435" name="Google Shape;435;p16"/>
          <p:cNvSpPr/>
          <p:nvPr/>
        </p:nvSpPr>
        <p:spPr>
          <a:xfrm>
            <a:off x="2243884" y="3816336"/>
            <a:ext cx="3775111" cy="83099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2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Tree>
  </p:cSld>
  <p:clrMapOvr>
    <a:masterClrMapping/>
  </p:clrMapOvr>
  <p:transition spd="slow">
    <p:push/>
  </p:transition>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39" name="Shape 439"/>
        <p:cNvGrpSpPr/>
        <p:nvPr/>
      </p:nvGrpSpPr>
      <p:grpSpPr>
        <a:xfrm>
          <a:off x="0" y="0"/>
          <a:ext cx="0" cy="0"/>
          <a:chOff x="0" y="0"/>
          <a:chExt cx="0" cy="0"/>
        </a:xfrm>
      </p:grpSpPr>
      <p:sp>
        <p:nvSpPr>
          <p:cNvPr id="440" name="Google Shape;440;p17"/>
          <p:cNvSpPr/>
          <p:nvPr/>
        </p:nvSpPr>
        <p:spPr>
          <a:xfrm rot="5400000">
            <a:off x="11734781" y="494669"/>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
        <p:nvSpPr>
          <p:cNvPr id="441" name="Google Shape;441;p17"/>
          <p:cNvSpPr txBox="1"/>
          <p:nvPr/>
        </p:nvSpPr>
        <p:spPr>
          <a:xfrm>
            <a:off x="7103376" y="2048159"/>
            <a:ext cx="4654671" cy="587711"/>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FFC000"/>
              </a:buClr>
              <a:buSzPts val="3000"/>
              <a:buFont typeface="Arial"/>
              <a:buNone/>
            </a:pPr>
            <a:r>
              <a:rPr b="1" lang="en-US" sz="3000">
                <a:solidFill>
                  <a:srgbClr val="FFC000"/>
                </a:solidFill>
                <a:latin typeface="Raleway"/>
                <a:ea typeface="Raleway"/>
                <a:cs typeface="Raleway"/>
                <a:sym typeface="Raleway"/>
              </a:rPr>
              <a:t>WEBSITE</a:t>
            </a:r>
            <a:r>
              <a:rPr lang="en-US" sz="3000">
                <a:solidFill>
                  <a:srgbClr val="FFC000"/>
                </a:solidFill>
                <a:latin typeface="Raleway"/>
                <a:ea typeface="Raleway"/>
                <a:cs typeface="Raleway"/>
                <a:sym typeface="Raleway"/>
              </a:rPr>
              <a:t> MOCKUP</a:t>
            </a:r>
            <a:endParaRPr/>
          </a:p>
          <a:p>
            <a:pPr indent="-228600" lvl="0" marL="228600" marR="0" rtl="0" algn="l">
              <a:lnSpc>
                <a:spcPct val="90000"/>
              </a:lnSpc>
              <a:spcBef>
                <a:spcPts val="0"/>
              </a:spcBef>
              <a:spcAft>
                <a:spcPts val="0"/>
              </a:spcAft>
              <a:buClr>
                <a:schemeClr val="dk1"/>
              </a:buClr>
              <a:buSzPts val="3000"/>
              <a:buFont typeface="Arial"/>
              <a:buNone/>
            </a:pPr>
            <a:r>
              <a:t/>
            </a:r>
            <a:endParaRPr sz="3000">
              <a:solidFill>
                <a:srgbClr val="FFC000"/>
              </a:solidFill>
              <a:latin typeface="Roboto"/>
              <a:ea typeface="Roboto"/>
              <a:cs typeface="Roboto"/>
              <a:sym typeface="Roboto"/>
            </a:endParaRPr>
          </a:p>
          <a:p>
            <a:pPr indent="-228600" lvl="0" marL="228600" marR="0" rtl="0" algn="just">
              <a:lnSpc>
                <a:spcPct val="90000"/>
              </a:lnSpc>
              <a:spcBef>
                <a:spcPts val="0"/>
              </a:spcBef>
              <a:spcAft>
                <a:spcPts val="0"/>
              </a:spcAft>
              <a:buClr>
                <a:srgbClr val="FFC000"/>
              </a:buClr>
              <a:buSzPts val="3000"/>
              <a:buFont typeface="Arial"/>
              <a:buNone/>
            </a:pPr>
            <a:r>
              <a:rPr lang="en-US" sz="3000">
                <a:solidFill>
                  <a:srgbClr val="FFC000"/>
                </a:solidFill>
                <a:latin typeface="Roboto"/>
                <a:ea typeface="Roboto"/>
                <a:cs typeface="Roboto"/>
                <a:sym typeface="Roboto"/>
              </a:rPr>
              <a:t>    </a:t>
            </a:r>
            <a:endParaRPr/>
          </a:p>
          <a:p>
            <a:pPr indent="-228600" lvl="0" marL="228600" marR="0" rtl="0" algn="l">
              <a:lnSpc>
                <a:spcPct val="90000"/>
              </a:lnSpc>
              <a:spcBef>
                <a:spcPts val="0"/>
              </a:spcBef>
              <a:spcAft>
                <a:spcPts val="0"/>
              </a:spcAft>
              <a:buClr>
                <a:schemeClr val="dk1"/>
              </a:buClr>
              <a:buSzPts val="3000"/>
              <a:buFont typeface="Arial"/>
              <a:buNone/>
            </a:pPr>
            <a:r>
              <a:t/>
            </a:r>
            <a:endParaRPr sz="3000">
              <a:solidFill>
                <a:srgbClr val="FFC000"/>
              </a:solidFill>
              <a:latin typeface="Roboto"/>
              <a:ea typeface="Roboto"/>
              <a:cs typeface="Roboto"/>
              <a:sym typeface="Roboto"/>
            </a:endParaRPr>
          </a:p>
        </p:txBody>
      </p:sp>
      <p:grpSp>
        <p:nvGrpSpPr>
          <p:cNvPr id="442" name="Google Shape;442;p17"/>
          <p:cNvGrpSpPr/>
          <p:nvPr/>
        </p:nvGrpSpPr>
        <p:grpSpPr>
          <a:xfrm>
            <a:off x="6856535" y="2953558"/>
            <a:ext cx="493682" cy="475442"/>
            <a:chOff x="2583325" y="2972875"/>
            <a:chExt cx="462850" cy="445750"/>
          </a:xfrm>
        </p:grpSpPr>
        <p:sp>
          <p:nvSpPr>
            <p:cNvPr id="443" name="Google Shape;443;p17"/>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FFC00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
          <p:nvSpPr>
            <p:cNvPr id="444" name="Google Shape;444;p17"/>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FFC00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grpSp>
      <p:grpSp>
        <p:nvGrpSpPr>
          <p:cNvPr id="445" name="Google Shape;445;p17"/>
          <p:cNvGrpSpPr/>
          <p:nvPr/>
        </p:nvGrpSpPr>
        <p:grpSpPr>
          <a:xfrm>
            <a:off x="6851355" y="3851840"/>
            <a:ext cx="493682" cy="475443"/>
            <a:chOff x="2583324" y="2972874"/>
            <a:chExt cx="462850" cy="445751"/>
          </a:xfrm>
        </p:grpSpPr>
        <p:sp>
          <p:nvSpPr>
            <p:cNvPr id="446" name="Google Shape;446;p17"/>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FFC00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
          <p:nvSpPr>
            <p:cNvPr id="447" name="Google Shape;447;p17"/>
            <p:cNvSpPr/>
            <p:nvPr/>
          </p:nvSpPr>
          <p:spPr>
            <a:xfrm>
              <a:off x="2583324" y="2972874"/>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FFC00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grpSp>
      <p:sp>
        <p:nvSpPr>
          <p:cNvPr id="448" name="Google Shape;448;p17"/>
          <p:cNvSpPr/>
          <p:nvPr/>
        </p:nvSpPr>
        <p:spPr>
          <a:xfrm>
            <a:off x="7494596" y="2679858"/>
            <a:ext cx="3260690" cy="1015663"/>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200"/>
              <a:buFont typeface="Roboto"/>
              <a:buNone/>
            </a:pPr>
            <a:r>
              <a:rPr lang="en-US" sz="12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449" name="Google Shape;449;p17"/>
          <p:cNvSpPr/>
          <p:nvPr/>
        </p:nvSpPr>
        <p:spPr>
          <a:xfrm>
            <a:off x="7494596" y="3814757"/>
            <a:ext cx="3260690" cy="1015663"/>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2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pic>
        <p:nvPicPr>
          <p:cNvPr id="450" name="Google Shape;450;p17"/>
          <p:cNvPicPr preferRelativeResize="0"/>
          <p:nvPr/>
        </p:nvPicPr>
        <p:blipFill rotWithShape="1">
          <a:blip r:embed="rId3">
            <a:alphaModFix/>
          </a:blip>
          <a:srcRect b="0" l="0" r="0" t="0"/>
          <a:stretch/>
        </p:blipFill>
        <p:spPr>
          <a:xfrm>
            <a:off x="682127" y="1682128"/>
            <a:ext cx="4876430" cy="3110371"/>
          </a:xfrm>
          <a:prstGeom prst="rect">
            <a:avLst/>
          </a:prstGeom>
          <a:noFill/>
          <a:ln>
            <a:noFill/>
          </a:ln>
        </p:spPr>
      </p:pic>
      <p:pic>
        <p:nvPicPr>
          <p:cNvPr id="451" name="Google Shape;451;p17"/>
          <p:cNvPicPr preferRelativeResize="0"/>
          <p:nvPr/>
        </p:nvPicPr>
        <p:blipFill rotWithShape="1">
          <a:blip r:embed="rId4">
            <a:alphaModFix/>
          </a:blip>
          <a:srcRect b="0" l="0" r="0" t="0"/>
          <a:stretch/>
        </p:blipFill>
        <p:spPr>
          <a:xfrm>
            <a:off x="32991" y="1536388"/>
            <a:ext cx="6174701" cy="3811875"/>
          </a:xfrm>
          <a:prstGeom prst="rect">
            <a:avLst/>
          </a:prstGeom>
          <a:noFill/>
          <a:ln>
            <a:noFill/>
          </a:ln>
          <a:effectLst>
            <a:outerShdw blurRad="63500" sx="102000" rotWithShape="0" algn="ctr" sy="102000">
              <a:srgbClr val="000000">
                <a:alpha val="40000"/>
              </a:srgbClr>
            </a:outerShdw>
          </a:effectLst>
        </p:spPr>
      </p:pic>
    </p:spTree>
  </p:cSld>
  <p:clrMapOvr>
    <a:masterClrMapping/>
  </p:clrMapOvr>
  <p:transition spd="slow">
    <p:push/>
  </p:transition>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55" name="Shape 455"/>
        <p:cNvGrpSpPr/>
        <p:nvPr/>
      </p:nvGrpSpPr>
      <p:grpSpPr>
        <a:xfrm>
          <a:off x="0" y="0"/>
          <a:ext cx="0" cy="0"/>
          <a:chOff x="0" y="0"/>
          <a:chExt cx="0" cy="0"/>
        </a:xfrm>
      </p:grpSpPr>
      <p:grpSp>
        <p:nvGrpSpPr>
          <p:cNvPr id="456" name="Google Shape;456;p18"/>
          <p:cNvGrpSpPr/>
          <p:nvPr/>
        </p:nvGrpSpPr>
        <p:grpSpPr>
          <a:xfrm>
            <a:off x="1727707" y="2201304"/>
            <a:ext cx="4939643" cy="2640058"/>
            <a:chOff x="6429445" y="1944075"/>
            <a:chExt cx="4939643" cy="2640058"/>
          </a:xfrm>
        </p:grpSpPr>
        <p:sp>
          <p:nvSpPr>
            <p:cNvPr id="457" name="Google Shape;457;p18"/>
            <p:cNvSpPr/>
            <p:nvPr/>
          </p:nvSpPr>
          <p:spPr>
            <a:xfrm>
              <a:off x="6928790" y="1944075"/>
              <a:ext cx="4440298" cy="507831"/>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00B050"/>
                </a:buClr>
                <a:buSzPts val="3000"/>
                <a:buFont typeface="Arial"/>
                <a:buNone/>
              </a:pPr>
              <a:r>
                <a:rPr lang="en-US" sz="3000">
                  <a:solidFill>
                    <a:srgbClr val="00B050"/>
                  </a:solidFill>
                  <a:latin typeface="Roboto Medium"/>
                  <a:ea typeface="Roboto Medium"/>
                  <a:cs typeface="Roboto Medium"/>
                  <a:sym typeface="Roboto Medium"/>
                </a:rPr>
                <a:t>TABLET MOCK</a:t>
              </a:r>
              <a:endParaRPr/>
            </a:p>
          </p:txBody>
        </p:sp>
        <p:sp>
          <p:nvSpPr>
            <p:cNvPr id="458" name="Google Shape;458;p18"/>
            <p:cNvSpPr/>
            <p:nvPr/>
          </p:nvSpPr>
          <p:spPr>
            <a:xfrm>
              <a:off x="6974416" y="2608871"/>
              <a:ext cx="3570184" cy="1015663"/>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lt1"/>
                </a:buClr>
                <a:buSzPts val="1200"/>
                <a:buFont typeface="Roboto"/>
                <a:buNone/>
              </a:pPr>
              <a:r>
                <a:rPr lang="en-US" sz="1200">
                  <a:solidFill>
                    <a:schemeClr val="lt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459" name="Google Shape;459;p18"/>
            <p:cNvSpPr/>
            <p:nvPr/>
          </p:nvSpPr>
          <p:spPr>
            <a:xfrm>
              <a:off x="6974415" y="3568470"/>
              <a:ext cx="3604049" cy="1015663"/>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200">
                  <a:solidFill>
                    <a:schemeClr val="lt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
          <p:nvSpPr>
            <p:cNvPr id="460" name="Google Shape;460;p18"/>
            <p:cNvSpPr/>
            <p:nvPr/>
          </p:nvSpPr>
          <p:spPr>
            <a:xfrm>
              <a:off x="6429445" y="2752423"/>
              <a:ext cx="427230" cy="54343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131F2B"/>
                </a:solidFill>
                <a:latin typeface="Roboto"/>
                <a:ea typeface="Roboto"/>
                <a:cs typeface="Roboto"/>
                <a:sym typeface="Roboto"/>
              </a:endParaRPr>
            </a:p>
          </p:txBody>
        </p:sp>
        <p:sp>
          <p:nvSpPr>
            <p:cNvPr id="461" name="Google Shape;461;p18"/>
            <p:cNvSpPr/>
            <p:nvPr/>
          </p:nvSpPr>
          <p:spPr>
            <a:xfrm>
              <a:off x="6429445" y="3712252"/>
              <a:ext cx="427230" cy="54343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131F2B"/>
                </a:solidFill>
                <a:latin typeface="Roboto"/>
                <a:ea typeface="Roboto"/>
                <a:cs typeface="Roboto"/>
                <a:sym typeface="Roboto"/>
              </a:endParaRPr>
            </a:p>
          </p:txBody>
        </p:sp>
      </p:grpSp>
      <p:sp>
        <p:nvSpPr>
          <p:cNvPr id="462" name="Google Shape;462;p18"/>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pic>
        <p:nvPicPr>
          <p:cNvPr id="463" name="Google Shape;463;p18"/>
          <p:cNvPicPr preferRelativeResize="0"/>
          <p:nvPr/>
        </p:nvPicPr>
        <p:blipFill rotWithShape="1">
          <a:blip r:embed="rId3">
            <a:alphaModFix/>
          </a:blip>
          <a:srcRect b="8474" l="35400" r="23861" t="3188"/>
          <a:stretch/>
        </p:blipFill>
        <p:spPr>
          <a:xfrm>
            <a:off x="7697594" y="1422498"/>
            <a:ext cx="3114218" cy="4315416"/>
          </a:xfrm>
          <a:prstGeom prst="rect">
            <a:avLst/>
          </a:prstGeom>
          <a:noFill/>
          <a:ln>
            <a:noFill/>
          </a:ln>
        </p:spPr>
      </p:pic>
      <p:pic>
        <p:nvPicPr>
          <p:cNvPr id="464" name="Google Shape;464;p18"/>
          <p:cNvPicPr preferRelativeResize="0"/>
          <p:nvPr/>
        </p:nvPicPr>
        <p:blipFill rotWithShape="1">
          <a:blip r:embed="rId4">
            <a:alphaModFix/>
          </a:blip>
          <a:srcRect b="0" l="0" r="0" t="0"/>
          <a:stretch/>
        </p:blipFill>
        <p:spPr>
          <a:xfrm>
            <a:off x="7526774" y="1059042"/>
            <a:ext cx="3455858" cy="4904921"/>
          </a:xfrm>
          <a:prstGeom prst="rect">
            <a:avLst/>
          </a:prstGeom>
          <a:noFill/>
          <a:ln>
            <a:noFill/>
          </a:ln>
          <a:effectLst>
            <a:outerShdw blurRad="63500" sx="102000" rotWithShape="0" algn="ctr" sy="102000">
              <a:srgbClr val="000000">
                <a:alpha val="40000"/>
              </a:srgbClr>
            </a:outerShdw>
          </a:effectLst>
        </p:spPr>
      </p:pic>
    </p:spTree>
  </p:cSld>
  <p:clrMapOvr>
    <a:masterClrMapping/>
  </p:clrMapOvr>
  <p:transition spd="slow">
    <p:push/>
  </p:transition>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595959"/>
        </a:solidFill>
      </p:bgPr>
    </p:bg>
    <p:spTree>
      <p:nvGrpSpPr>
        <p:cNvPr id="468" name="Shape 468"/>
        <p:cNvGrpSpPr/>
        <p:nvPr/>
      </p:nvGrpSpPr>
      <p:grpSpPr>
        <a:xfrm>
          <a:off x="0" y="0"/>
          <a:ext cx="0" cy="0"/>
          <a:chOff x="0" y="0"/>
          <a:chExt cx="0" cy="0"/>
        </a:xfrm>
      </p:grpSpPr>
      <p:grpSp>
        <p:nvGrpSpPr>
          <p:cNvPr id="469" name="Google Shape;469;p19"/>
          <p:cNvGrpSpPr/>
          <p:nvPr/>
        </p:nvGrpSpPr>
        <p:grpSpPr>
          <a:xfrm>
            <a:off x="5375319" y="980139"/>
            <a:ext cx="393473" cy="497624"/>
            <a:chOff x="584925" y="238125"/>
            <a:chExt cx="415200" cy="525100"/>
          </a:xfrm>
        </p:grpSpPr>
        <p:sp>
          <p:nvSpPr>
            <p:cNvPr id="470" name="Google Shape;470;p19"/>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1" name="Google Shape;471;p19"/>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2" name="Google Shape;472;p19"/>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3" name="Google Shape;473;p19"/>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4" name="Google Shape;474;p19"/>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5" name="Google Shape;475;p19"/>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76" name="Google Shape;476;p19"/>
          <p:cNvGrpSpPr/>
          <p:nvPr/>
        </p:nvGrpSpPr>
        <p:grpSpPr>
          <a:xfrm>
            <a:off x="6000216" y="1052447"/>
            <a:ext cx="421263" cy="350686"/>
            <a:chOff x="1244325" y="314425"/>
            <a:chExt cx="444525" cy="370050"/>
          </a:xfrm>
        </p:grpSpPr>
        <p:sp>
          <p:nvSpPr>
            <p:cNvPr id="477" name="Google Shape;477;p19"/>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8" name="Google Shape;478;p19"/>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79" name="Google Shape;479;p19"/>
          <p:cNvGrpSpPr/>
          <p:nvPr/>
        </p:nvGrpSpPr>
        <p:grpSpPr>
          <a:xfrm>
            <a:off x="6648283" y="1050716"/>
            <a:ext cx="402762" cy="354146"/>
            <a:chOff x="1928175" y="312600"/>
            <a:chExt cx="425000" cy="373700"/>
          </a:xfrm>
        </p:grpSpPr>
        <p:sp>
          <p:nvSpPr>
            <p:cNvPr id="480" name="Google Shape;480;p19"/>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1" name="Google Shape;481;p19"/>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82" name="Google Shape;482;p19"/>
          <p:cNvSpPr/>
          <p:nvPr/>
        </p:nvSpPr>
        <p:spPr>
          <a:xfrm>
            <a:off x="7323579" y="1037997"/>
            <a:ext cx="329838" cy="379590"/>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3" name="Google Shape;483;p19"/>
          <p:cNvSpPr/>
          <p:nvPr/>
        </p:nvSpPr>
        <p:spPr>
          <a:xfrm>
            <a:off x="7984946" y="1039159"/>
            <a:ext cx="284729" cy="377268"/>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84" name="Google Shape;484;p19"/>
          <p:cNvGrpSpPr/>
          <p:nvPr/>
        </p:nvGrpSpPr>
        <p:grpSpPr>
          <a:xfrm>
            <a:off x="8534605" y="1032213"/>
            <a:ext cx="462939" cy="391175"/>
            <a:chOff x="3918650" y="293075"/>
            <a:chExt cx="488500" cy="412775"/>
          </a:xfrm>
        </p:grpSpPr>
        <p:sp>
          <p:nvSpPr>
            <p:cNvPr id="485" name="Google Shape;485;p19"/>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6" name="Google Shape;486;p19"/>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87" name="Google Shape;487;p19"/>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88" name="Google Shape;488;p19"/>
          <p:cNvGrpSpPr/>
          <p:nvPr/>
        </p:nvGrpSpPr>
        <p:grpSpPr>
          <a:xfrm>
            <a:off x="9214491" y="1002693"/>
            <a:ext cx="380775" cy="450192"/>
            <a:chOff x="4636075" y="261925"/>
            <a:chExt cx="401800" cy="475050"/>
          </a:xfrm>
        </p:grpSpPr>
        <p:sp>
          <p:nvSpPr>
            <p:cNvPr id="489" name="Google Shape;489;p19"/>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0" name="Google Shape;490;p19"/>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1" name="Google Shape;491;p19"/>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2" name="Google Shape;492;p19"/>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493" name="Google Shape;493;p19"/>
          <p:cNvSpPr/>
          <p:nvPr/>
        </p:nvSpPr>
        <p:spPr>
          <a:xfrm>
            <a:off x="9825590" y="1037404"/>
            <a:ext cx="436308" cy="380775"/>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94" name="Google Shape;494;p19"/>
          <p:cNvGrpSpPr/>
          <p:nvPr/>
        </p:nvGrpSpPr>
        <p:grpSpPr>
          <a:xfrm>
            <a:off x="10491530" y="1040316"/>
            <a:ext cx="381913" cy="374379"/>
            <a:chOff x="5983625" y="301625"/>
            <a:chExt cx="403000" cy="395050"/>
          </a:xfrm>
        </p:grpSpPr>
        <p:sp>
          <p:nvSpPr>
            <p:cNvPr id="495" name="Google Shape;495;p19"/>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6" name="Google Shape;496;p19"/>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7" name="Google Shape;497;p19"/>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8" name="Google Shape;498;p19"/>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99" name="Google Shape;499;p19"/>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0" name="Google Shape;500;p19"/>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1" name="Google Shape;501;p19"/>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2" name="Google Shape;502;p19"/>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3" name="Google Shape;503;p19"/>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4" name="Google Shape;504;p19"/>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5" name="Google Shape;505;p19"/>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6" name="Google Shape;506;p19"/>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7" name="Google Shape;507;p19"/>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8" name="Google Shape;508;p19"/>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09" name="Google Shape;509;p19"/>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0" name="Google Shape;510;p19"/>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1" name="Google Shape;511;p19"/>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2" name="Google Shape;512;p19"/>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3" name="Google Shape;513;p19"/>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4" name="Google Shape;514;p19"/>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15" name="Google Shape;515;p19"/>
          <p:cNvGrpSpPr/>
          <p:nvPr/>
        </p:nvGrpSpPr>
        <p:grpSpPr>
          <a:xfrm>
            <a:off x="11133224" y="1037402"/>
            <a:ext cx="376132" cy="375562"/>
            <a:chOff x="6660750" y="298550"/>
            <a:chExt cx="396900" cy="396300"/>
          </a:xfrm>
        </p:grpSpPr>
        <p:sp>
          <p:nvSpPr>
            <p:cNvPr id="516" name="Google Shape;516;p19"/>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7" name="Google Shape;517;p19"/>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18" name="Google Shape;518;p19"/>
          <p:cNvGrpSpPr/>
          <p:nvPr/>
        </p:nvGrpSpPr>
        <p:grpSpPr>
          <a:xfrm>
            <a:off x="5375319" y="1628775"/>
            <a:ext cx="393473" cy="476230"/>
            <a:chOff x="584925" y="922575"/>
            <a:chExt cx="415200" cy="502525"/>
          </a:xfrm>
        </p:grpSpPr>
        <p:sp>
          <p:nvSpPr>
            <p:cNvPr id="519" name="Google Shape;519;p19"/>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0" name="Google Shape;520;p19"/>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1" name="Google Shape;521;p19"/>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22" name="Google Shape;522;p19"/>
          <p:cNvGrpSpPr/>
          <p:nvPr/>
        </p:nvGrpSpPr>
        <p:grpSpPr>
          <a:xfrm>
            <a:off x="6002537" y="1617782"/>
            <a:ext cx="416645" cy="496485"/>
            <a:chOff x="1246775" y="910975"/>
            <a:chExt cx="439650" cy="523900"/>
          </a:xfrm>
        </p:grpSpPr>
        <p:sp>
          <p:nvSpPr>
            <p:cNvPr id="523" name="Google Shape;523;p19"/>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4" name="Google Shape;524;p19"/>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5" name="Google Shape;525;p19"/>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26" name="Google Shape;526;p19"/>
          <p:cNvGrpSpPr/>
          <p:nvPr/>
        </p:nvGrpSpPr>
        <p:grpSpPr>
          <a:xfrm>
            <a:off x="6646554" y="1697624"/>
            <a:ext cx="406220" cy="337941"/>
            <a:chOff x="1926350" y="995225"/>
            <a:chExt cx="428650" cy="356600"/>
          </a:xfrm>
        </p:grpSpPr>
        <p:sp>
          <p:nvSpPr>
            <p:cNvPr id="527" name="Google Shape;527;p19"/>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8" name="Google Shape;528;p19"/>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9" name="Google Shape;529;p19"/>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0" name="Google Shape;530;p19"/>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31" name="Google Shape;531;p19"/>
          <p:cNvSpPr/>
          <p:nvPr/>
        </p:nvSpPr>
        <p:spPr>
          <a:xfrm>
            <a:off x="7290009" y="1669273"/>
            <a:ext cx="396980" cy="394659"/>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2" name="Google Shape;532;p19"/>
          <p:cNvSpPr/>
          <p:nvPr/>
        </p:nvSpPr>
        <p:spPr>
          <a:xfrm>
            <a:off x="7929411" y="1688962"/>
            <a:ext cx="395796" cy="355306"/>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3" name="Google Shape;533;p19"/>
          <p:cNvSpPr/>
          <p:nvPr/>
        </p:nvSpPr>
        <p:spPr>
          <a:xfrm>
            <a:off x="8574004" y="1691852"/>
            <a:ext cx="384235" cy="349502"/>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4" name="Google Shape;534;p19"/>
          <p:cNvSpPr/>
          <p:nvPr/>
        </p:nvSpPr>
        <p:spPr>
          <a:xfrm>
            <a:off x="9225539" y="1695311"/>
            <a:ext cx="358789" cy="342583"/>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35" name="Google Shape;535;p19"/>
          <p:cNvGrpSpPr/>
          <p:nvPr/>
        </p:nvGrpSpPr>
        <p:grpSpPr>
          <a:xfrm>
            <a:off x="9845784" y="1672178"/>
            <a:ext cx="395796" cy="396364"/>
            <a:chOff x="5302225" y="968375"/>
            <a:chExt cx="417650" cy="418250"/>
          </a:xfrm>
        </p:grpSpPr>
        <p:sp>
          <p:nvSpPr>
            <p:cNvPr id="536" name="Google Shape;536;p19"/>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7" name="Google Shape;537;p19"/>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38" name="Google Shape;538;p19"/>
          <p:cNvGrpSpPr/>
          <p:nvPr/>
        </p:nvGrpSpPr>
        <p:grpSpPr>
          <a:xfrm>
            <a:off x="10437133" y="1627614"/>
            <a:ext cx="490705" cy="477960"/>
            <a:chOff x="5926225" y="921350"/>
            <a:chExt cx="517800" cy="504350"/>
          </a:xfrm>
        </p:grpSpPr>
        <p:sp>
          <p:nvSpPr>
            <p:cNvPr id="539" name="Google Shape;539;p19"/>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0" name="Google Shape;540;p19"/>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41" name="Google Shape;541;p19"/>
          <p:cNvGrpSpPr/>
          <p:nvPr/>
        </p:nvGrpSpPr>
        <p:grpSpPr>
          <a:xfrm>
            <a:off x="11092142" y="1636878"/>
            <a:ext cx="458295" cy="459457"/>
            <a:chOff x="6617400" y="931125"/>
            <a:chExt cx="483600" cy="484825"/>
          </a:xfrm>
        </p:grpSpPr>
        <p:sp>
          <p:nvSpPr>
            <p:cNvPr id="542" name="Google Shape;542;p19"/>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3" name="Google Shape;543;p19"/>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44" name="Google Shape;544;p19"/>
          <p:cNvGrpSpPr/>
          <p:nvPr/>
        </p:nvGrpSpPr>
        <p:grpSpPr>
          <a:xfrm>
            <a:off x="5351012" y="2350310"/>
            <a:ext cx="442089" cy="310174"/>
            <a:chOff x="559275" y="1683950"/>
            <a:chExt cx="466500" cy="327300"/>
          </a:xfrm>
        </p:grpSpPr>
        <p:sp>
          <p:nvSpPr>
            <p:cNvPr id="545" name="Google Shape;545;p19"/>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6" name="Google Shape;546;p19"/>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47" name="Google Shape;547;p19"/>
          <p:cNvGrpSpPr/>
          <p:nvPr/>
        </p:nvGrpSpPr>
        <p:grpSpPr>
          <a:xfrm>
            <a:off x="5989816" y="2288997"/>
            <a:ext cx="442089" cy="432826"/>
            <a:chOff x="1233350" y="1619250"/>
            <a:chExt cx="466500" cy="456725"/>
          </a:xfrm>
        </p:grpSpPr>
        <p:sp>
          <p:nvSpPr>
            <p:cNvPr id="548" name="Google Shape;548;p19"/>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9" name="Google Shape;549;p19"/>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0" name="Google Shape;550;p19"/>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1" name="Google Shape;551;p19"/>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52" name="Google Shape;552;p19"/>
          <p:cNvGrpSpPr/>
          <p:nvPr/>
        </p:nvGrpSpPr>
        <p:grpSpPr>
          <a:xfrm>
            <a:off x="6642502" y="2298235"/>
            <a:ext cx="414322" cy="414322"/>
            <a:chOff x="1922075" y="1629000"/>
            <a:chExt cx="437200" cy="437200"/>
          </a:xfrm>
        </p:grpSpPr>
        <p:sp>
          <p:nvSpPr>
            <p:cNvPr id="553" name="Google Shape;553;p19"/>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4" name="Google Shape;554;p19"/>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55" name="Google Shape;555;p19"/>
          <p:cNvGrpSpPr/>
          <p:nvPr/>
        </p:nvGrpSpPr>
        <p:grpSpPr>
          <a:xfrm>
            <a:off x="7279578" y="2296507"/>
            <a:ext cx="417780" cy="417781"/>
            <a:chOff x="2594325" y="1627175"/>
            <a:chExt cx="440850" cy="440850"/>
          </a:xfrm>
        </p:grpSpPr>
        <p:sp>
          <p:nvSpPr>
            <p:cNvPr id="556" name="Google Shape;556;p19"/>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7" name="Google Shape;557;p19"/>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8" name="Google Shape;558;p19"/>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59" name="Google Shape;559;p19"/>
          <p:cNvSpPr/>
          <p:nvPr/>
        </p:nvSpPr>
        <p:spPr>
          <a:xfrm>
            <a:off x="7936922" y="2315050"/>
            <a:ext cx="380775" cy="380752"/>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60" name="Google Shape;560;p19"/>
          <p:cNvGrpSpPr/>
          <p:nvPr/>
        </p:nvGrpSpPr>
        <p:grpSpPr>
          <a:xfrm>
            <a:off x="8596537" y="2265256"/>
            <a:ext cx="339077" cy="480280"/>
            <a:chOff x="3984000" y="1594200"/>
            <a:chExt cx="357800" cy="506800"/>
          </a:xfrm>
        </p:grpSpPr>
        <p:sp>
          <p:nvSpPr>
            <p:cNvPr id="561" name="Google Shape;561;p19"/>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2" name="Google Shape;562;p19"/>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63" name="Google Shape;563;p19"/>
          <p:cNvGrpSpPr/>
          <p:nvPr/>
        </p:nvGrpSpPr>
        <p:grpSpPr>
          <a:xfrm>
            <a:off x="9181513" y="2368244"/>
            <a:ext cx="446733" cy="274304"/>
            <a:chOff x="4601275" y="1702875"/>
            <a:chExt cx="471400" cy="289450"/>
          </a:xfrm>
        </p:grpSpPr>
        <p:sp>
          <p:nvSpPr>
            <p:cNvPr id="564" name="Google Shape;564;p19"/>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5" name="Google Shape;565;p19"/>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6" name="Google Shape;566;p19"/>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7" name="Google Shape;567;p19"/>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8" name="Google Shape;568;p19"/>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69" name="Google Shape;569;p19"/>
          <p:cNvGrpSpPr/>
          <p:nvPr/>
        </p:nvGrpSpPr>
        <p:grpSpPr>
          <a:xfrm>
            <a:off x="9841733" y="2301125"/>
            <a:ext cx="403898" cy="408542"/>
            <a:chOff x="5297950" y="1632050"/>
            <a:chExt cx="426200" cy="431100"/>
          </a:xfrm>
        </p:grpSpPr>
        <p:sp>
          <p:nvSpPr>
            <p:cNvPr id="570" name="Google Shape;570;p19"/>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1" name="Google Shape;571;p19"/>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72" name="Google Shape;572;p19"/>
          <p:cNvGrpSpPr/>
          <p:nvPr/>
        </p:nvGrpSpPr>
        <p:grpSpPr>
          <a:xfrm>
            <a:off x="10479376" y="2288997"/>
            <a:ext cx="406220" cy="432826"/>
            <a:chOff x="5970800" y="1619250"/>
            <a:chExt cx="428650" cy="456725"/>
          </a:xfrm>
        </p:grpSpPr>
        <p:sp>
          <p:nvSpPr>
            <p:cNvPr id="573" name="Google Shape;573;p19"/>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4" name="Google Shape;574;p19"/>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5" name="Google Shape;575;p19"/>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6" name="Google Shape;576;p19"/>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7" name="Google Shape;577;p19"/>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78" name="Google Shape;578;p19"/>
          <p:cNvGrpSpPr/>
          <p:nvPr/>
        </p:nvGrpSpPr>
        <p:grpSpPr>
          <a:xfrm>
            <a:off x="11099676" y="2283784"/>
            <a:ext cx="455380" cy="415459"/>
            <a:chOff x="6625350" y="1613750"/>
            <a:chExt cx="480525" cy="438400"/>
          </a:xfrm>
        </p:grpSpPr>
        <p:sp>
          <p:nvSpPr>
            <p:cNvPr id="579" name="Google Shape;579;p19"/>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0" name="Google Shape;580;p19"/>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1" name="Google Shape;581;p19"/>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2" name="Google Shape;582;p19"/>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3" name="Google Shape;583;p19"/>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84" name="Google Shape;584;p19"/>
          <p:cNvGrpSpPr/>
          <p:nvPr/>
        </p:nvGrpSpPr>
        <p:grpSpPr>
          <a:xfrm>
            <a:off x="5400196" y="2959617"/>
            <a:ext cx="343721" cy="369190"/>
            <a:chOff x="611175" y="2326900"/>
            <a:chExt cx="362700" cy="389575"/>
          </a:xfrm>
        </p:grpSpPr>
        <p:sp>
          <p:nvSpPr>
            <p:cNvPr id="585" name="Google Shape;585;p19"/>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6" name="Google Shape;586;p19"/>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7" name="Google Shape;587;p19"/>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8" name="Google Shape;588;p19"/>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89" name="Google Shape;589;p19"/>
          <p:cNvSpPr/>
          <p:nvPr/>
        </p:nvSpPr>
        <p:spPr>
          <a:xfrm>
            <a:off x="6029751" y="2963099"/>
            <a:ext cx="362248" cy="362248"/>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0" name="Google Shape;590;p19"/>
          <p:cNvSpPr/>
          <p:nvPr/>
        </p:nvSpPr>
        <p:spPr>
          <a:xfrm>
            <a:off x="6668562" y="2963099"/>
            <a:ext cx="362248" cy="362248"/>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1" name="Google Shape;591;p19"/>
          <p:cNvSpPr/>
          <p:nvPr/>
        </p:nvSpPr>
        <p:spPr>
          <a:xfrm>
            <a:off x="7307374" y="2963099"/>
            <a:ext cx="362248" cy="362248"/>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92" name="Google Shape;592;p19"/>
          <p:cNvGrpSpPr/>
          <p:nvPr/>
        </p:nvGrpSpPr>
        <p:grpSpPr>
          <a:xfrm>
            <a:off x="8030632" y="2900601"/>
            <a:ext cx="193278" cy="482602"/>
            <a:chOff x="3386850" y="2264625"/>
            <a:chExt cx="203950" cy="509250"/>
          </a:xfrm>
        </p:grpSpPr>
        <p:sp>
          <p:nvSpPr>
            <p:cNvPr id="593" name="Google Shape;593;p19"/>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4" name="Google Shape;594;p19"/>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95" name="Google Shape;595;p19"/>
          <p:cNvGrpSpPr/>
          <p:nvPr/>
        </p:nvGrpSpPr>
        <p:grpSpPr>
          <a:xfrm>
            <a:off x="9325606" y="2961940"/>
            <a:ext cx="158545" cy="359926"/>
            <a:chOff x="4753325" y="2329350"/>
            <a:chExt cx="167300" cy="379800"/>
          </a:xfrm>
        </p:grpSpPr>
        <p:sp>
          <p:nvSpPr>
            <p:cNvPr id="596" name="Google Shape;596;p19"/>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7" name="Google Shape;597;p19"/>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98" name="Google Shape;598;p19"/>
          <p:cNvGrpSpPr/>
          <p:nvPr/>
        </p:nvGrpSpPr>
        <p:grpSpPr>
          <a:xfrm>
            <a:off x="8683888" y="2902899"/>
            <a:ext cx="164372" cy="477982"/>
            <a:chOff x="4076175" y="2267050"/>
            <a:chExt cx="173450" cy="504375"/>
          </a:xfrm>
        </p:grpSpPr>
        <p:sp>
          <p:nvSpPr>
            <p:cNvPr id="599" name="Google Shape;599;p19"/>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0" name="Google Shape;600;p19"/>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01" name="Google Shape;601;p19"/>
          <p:cNvSpPr/>
          <p:nvPr/>
        </p:nvSpPr>
        <p:spPr>
          <a:xfrm>
            <a:off x="9862621" y="2953267"/>
            <a:ext cx="362248" cy="381913"/>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02" name="Google Shape;602;p19"/>
          <p:cNvGrpSpPr/>
          <p:nvPr/>
        </p:nvGrpSpPr>
        <p:grpSpPr>
          <a:xfrm>
            <a:off x="10483427" y="2960187"/>
            <a:ext cx="398117" cy="368029"/>
            <a:chOff x="5975075" y="2327500"/>
            <a:chExt cx="420100" cy="388350"/>
          </a:xfrm>
        </p:grpSpPr>
        <p:sp>
          <p:nvSpPr>
            <p:cNvPr id="603" name="Google Shape;603;p19"/>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4" name="Google Shape;604;p19"/>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05" name="Google Shape;605;p19"/>
          <p:cNvGrpSpPr/>
          <p:nvPr/>
        </p:nvGrpSpPr>
        <p:grpSpPr>
          <a:xfrm>
            <a:off x="11199181" y="2949192"/>
            <a:ext cx="244215" cy="398117"/>
            <a:chOff x="6730350" y="2315900"/>
            <a:chExt cx="257700" cy="420100"/>
          </a:xfrm>
        </p:grpSpPr>
        <p:sp>
          <p:nvSpPr>
            <p:cNvPr id="606" name="Google Shape;606;p19"/>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7" name="Google Shape;607;p19"/>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8" name="Google Shape;608;p19"/>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9" name="Google Shape;609;p19"/>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0" name="Google Shape;610;p19"/>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11" name="Google Shape;611;p19"/>
          <p:cNvGrpSpPr/>
          <p:nvPr/>
        </p:nvGrpSpPr>
        <p:grpSpPr>
          <a:xfrm>
            <a:off x="5510126" y="3557339"/>
            <a:ext cx="123860" cy="451354"/>
            <a:chOff x="727175" y="2957625"/>
            <a:chExt cx="130700" cy="476275"/>
          </a:xfrm>
        </p:grpSpPr>
        <p:sp>
          <p:nvSpPr>
            <p:cNvPr id="612" name="Google Shape;612;p19"/>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3" name="Google Shape;613;p19"/>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14" name="Google Shape;614;p19"/>
          <p:cNvSpPr/>
          <p:nvPr/>
        </p:nvSpPr>
        <p:spPr>
          <a:xfrm>
            <a:off x="6659891" y="3539434"/>
            <a:ext cx="379590" cy="487223"/>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5" name="Google Shape;615;p19"/>
          <p:cNvSpPr/>
          <p:nvPr/>
        </p:nvSpPr>
        <p:spPr>
          <a:xfrm>
            <a:off x="6070265" y="3539434"/>
            <a:ext cx="281222" cy="487223"/>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16" name="Google Shape;616;p19"/>
          <p:cNvGrpSpPr/>
          <p:nvPr/>
        </p:nvGrpSpPr>
        <p:grpSpPr>
          <a:xfrm>
            <a:off x="7269153" y="3571791"/>
            <a:ext cx="438631" cy="422425"/>
            <a:chOff x="2583325" y="2972875"/>
            <a:chExt cx="462850" cy="445750"/>
          </a:xfrm>
        </p:grpSpPr>
        <p:sp>
          <p:nvSpPr>
            <p:cNvPr id="617" name="Google Shape;617;p19"/>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8" name="Google Shape;618;p19"/>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19" name="Google Shape;619;p19"/>
          <p:cNvGrpSpPr/>
          <p:nvPr/>
        </p:nvGrpSpPr>
        <p:grpSpPr>
          <a:xfrm>
            <a:off x="7892911" y="3634883"/>
            <a:ext cx="468719" cy="296266"/>
            <a:chOff x="3241525" y="3039450"/>
            <a:chExt cx="494600" cy="312625"/>
          </a:xfrm>
        </p:grpSpPr>
        <p:sp>
          <p:nvSpPr>
            <p:cNvPr id="620" name="Google Shape;620;p19"/>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1" name="Google Shape;621;p19"/>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22" name="Google Shape;622;p19"/>
          <p:cNvSpPr/>
          <p:nvPr/>
        </p:nvSpPr>
        <p:spPr>
          <a:xfrm>
            <a:off x="9203551" y="3581676"/>
            <a:ext cx="402762" cy="402738"/>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23" name="Google Shape;623;p19"/>
          <p:cNvGrpSpPr/>
          <p:nvPr/>
        </p:nvGrpSpPr>
        <p:grpSpPr>
          <a:xfrm>
            <a:off x="9801220" y="3603633"/>
            <a:ext cx="484924" cy="358765"/>
            <a:chOff x="5255200" y="3006475"/>
            <a:chExt cx="511700" cy="378575"/>
          </a:xfrm>
        </p:grpSpPr>
        <p:sp>
          <p:nvSpPr>
            <p:cNvPr id="624" name="Google Shape;624;p19"/>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5" name="Google Shape;625;p19"/>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26" name="Google Shape;626;p19"/>
          <p:cNvGrpSpPr/>
          <p:nvPr/>
        </p:nvGrpSpPr>
        <p:grpSpPr>
          <a:xfrm>
            <a:off x="8569906" y="3582807"/>
            <a:ext cx="392338" cy="400415"/>
            <a:chOff x="3955900" y="2984500"/>
            <a:chExt cx="414000" cy="422525"/>
          </a:xfrm>
        </p:grpSpPr>
        <p:sp>
          <p:nvSpPr>
            <p:cNvPr id="627" name="Google Shape;627;p19"/>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8" name="Google Shape;628;p19"/>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9" name="Google Shape;629;p19"/>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30" name="Google Shape;630;p19"/>
          <p:cNvSpPr/>
          <p:nvPr/>
        </p:nvSpPr>
        <p:spPr>
          <a:xfrm>
            <a:off x="5355070" y="4249416"/>
            <a:ext cx="438607" cy="344882"/>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1" name="Google Shape;631;p19"/>
          <p:cNvSpPr/>
          <p:nvPr/>
        </p:nvSpPr>
        <p:spPr>
          <a:xfrm>
            <a:off x="10529792" y="3563150"/>
            <a:ext cx="305530" cy="439791"/>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32" name="Google Shape;632;p19"/>
          <p:cNvGrpSpPr/>
          <p:nvPr/>
        </p:nvGrpSpPr>
        <p:grpSpPr>
          <a:xfrm>
            <a:off x="11171415" y="3577004"/>
            <a:ext cx="299749" cy="425907"/>
            <a:chOff x="6701050" y="2978375"/>
            <a:chExt cx="316300" cy="449425"/>
          </a:xfrm>
        </p:grpSpPr>
        <p:sp>
          <p:nvSpPr>
            <p:cNvPr id="633" name="Google Shape;633;p19"/>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4" name="Google Shape;634;p19"/>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35" name="Google Shape;635;p19"/>
          <p:cNvGrpSpPr/>
          <p:nvPr/>
        </p:nvGrpSpPr>
        <p:grpSpPr>
          <a:xfrm>
            <a:off x="5997327" y="4278307"/>
            <a:ext cx="427069" cy="287027"/>
            <a:chOff x="1241275" y="3718400"/>
            <a:chExt cx="450650" cy="302875"/>
          </a:xfrm>
        </p:grpSpPr>
        <p:sp>
          <p:nvSpPr>
            <p:cNvPr id="636" name="Google Shape;636;p19"/>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7" name="Google Shape;637;p19"/>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8" name="Google Shape;638;p19"/>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9" name="Google Shape;639;p19"/>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40" name="Google Shape;640;p19"/>
          <p:cNvGrpSpPr/>
          <p:nvPr/>
        </p:nvGrpSpPr>
        <p:grpSpPr>
          <a:xfrm>
            <a:off x="6641933" y="4256321"/>
            <a:ext cx="415459" cy="331567"/>
            <a:chOff x="1921475" y="3695200"/>
            <a:chExt cx="438400" cy="349875"/>
          </a:xfrm>
        </p:grpSpPr>
        <p:sp>
          <p:nvSpPr>
            <p:cNvPr id="641" name="Google Shape;641;p19"/>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2" name="Google Shape;642;p19"/>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3" name="Google Shape;643;p19"/>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44" name="Google Shape;644;p19"/>
          <p:cNvGrpSpPr/>
          <p:nvPr/>
        </p:nvGrpSpPr>
        <p:grpSpPr>
          <a:xfrm>
            <a:off x="7284790" y="4251109"/>
            <a:ext cx="407357" cy="341424"/>
            <a:chOff x="2599825" y="3689700"/>
            <a:chExt cx="429850" cy="360275"/>
          </a:xfrm>
        </p:grpSpPr>
        <p:sp>
          <p:nvSpPr>
            <p:cNvPr id="645" name="Google Shape;645;p19"/>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6" name="Google Shape;646;p19"/>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47" name="Google Shape;647;p19"/>
          <p:cNvGrpSpPr/>
          <p:nvPr/>
        </p:nvGrpSpPr>
        <p:grpSpPr>
          <a:xfrm>
            <a:off x="7943257" y="4215808"/>
            <a:ext cx="368029" cy="384235"/>
            <a:chOff x="3294650" y="3652450"/>
            <a:chExt cx="388350" cy="405450"/>
          </a:xfrm>
        </p:grpSpPr>
        <p:sp>
          <p:nvSpPr>
            <p:cNvPr id="648" name="Google Shape;648;p19"/>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9" name="Google Shape;649;p19"/>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0" name="Google Shape;650;p19"/>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51" name="Google Shape;651;p19"/>
          <p:cNvGrpSpPr/>
          <p:nvPr/>
        </p:nvGrpSpPr>
        <p:grpSpPr>
          <a:xfrm>
            <a:off x="8551403" y="4264423"/>
            <a:ext cx="429343" cy="314793"/>
            <a:chOff x="3936375" y="3703750"/>
            <a:chExt cx="453050" cy="332175"/>
          </a:xfrm>
        </p:grpSpPr>
        <p:sp>
          <p:nvSpPr>
            <p:cNvPr id="652" name="Google Shape;652;p19"/>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3" name="Google Shape;653;p19"/>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4" name="Google Shape;654;p19"/>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5" name="Google Shape;655;p19"/>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6" name="Google Shape;656;p19"/>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57" name="Google Shape;657;p19"/>
          <p:cNvGrpSpPr/>
          <p:nvPr/>
        </p:nvGrpSpPr>
        <p:grpSpPr>
          <a:xfrm>
            <a:off x="9190207" y="4264423"/>
            <a:ext cx="429343" cy="314793"/>
            <a:chOff x="4610450" y="3703750"/>
            <a:chExt cx="453050" cy="332175"/>
          </a:xfrm>
        </p:grpSpPr>
        <p:sp>
          <p:nvSpPr>
            <p:cNvPr id="658" name="Google Shape;658;p19"/>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9" name="Google Shape;659;p19"/>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60" name="Google Shape;660;p19"/>
          <p:cNvGrpSpPr/>
          <p:nvPr/>
        </p:nvGrpSpPr>
        <p:grpSpPr>
          <a:xfrm>
            <a:off x="9844055" y="4232605"/>
            <a:ext cx="399254" cy="378430"/>
            <a:chOff x="5300400" y="3670175"/>
            <a:chExt cx="421300" cy="399325"/>
          </a:xfrm>
        </p:grpSpPr>
        <p:sp>
          <p:nvSpPr>
            <p:cNvPr id="661" name="Google Shape;661;p19"/>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2" name="Google Shape;662;p19"/>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3" name="Google Shape;663;p19"/>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4" name="Google Shape;664;p19"/>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5" name="Google Shape;665;p19"/>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66" name="Google Shape;666;p19"/>
          <p:cNvSpPr/>
          <p:nvPr/>
        </p:nvSpPr>
        <p:spPr>
          <a:xfrm>
            <a:off x="10460350" y="4199662"/>
            <a:ext cx="444411" cy="444387"/>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67" name="Google Shape;667;p19"/>
          <p:cNvGrpSpPr/>
          <p:nvPr/>
        </p:nvGrpSpPr>
        <p:grpSpPr>
          <a:xfrm>
            <a:off x="11127443" y="4227960"/>
            <a:ext cx="387693" cy="387717"/>
            <a:chOff x="6654650" y="3665275"/>
            <a:chExt cx="409100" cy="409125"/>
          </a:xfrm>
        </p:grpSpPr>
        <p:sp>
          <p:nvSpPr>
            <p:cNvPr id="668" name="Google Shape;668;p19"/>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9" name="Google Shape;669;p19"/>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70" name="Google Shape;670;p19"/>
          <p:cNvGrpSpPr/>
          <p:nvPr/>
        </p:nvGrpSpPr>
        <p:grpSpPr>
          <a:xfrm>
            <a:off x="5362005" y="4850559"/>
            <a:ext cx="420104" cy="420128"/>
            <a:chOff x="570875" y="4322250"/>
            <a:chExt cx="443300" cy="443325"/>
          </a:xfrm>
        </p:grpSpPr>
        <p:sp>
          <p:nvSpPr>
            <p:cNvPr id="671" name="Google Shape;671;p19"/>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2" name="Google Shape;672;p19"/>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3" name="Google Shape;673;p19"/>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4" name="Google Shape;674;p19"/>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75" name="Google Shape;675;p19"/>
          <p:cNvSpPr/>
          <p:nvPr/>
        </p:nvSpPr>
        <p:spPr>
          <a:xfrm>
            <a:off x="5983457" y="4932199"/>
            <a:ext cx="454836" cy="256939"/>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76" name="Google Shape;676;p19"/>
          <p:cNvGrpSpPr/>
          <p:nvPr/>
        </p:nvGrpSpPr>
        <p:grpSpPr>
          <a:xfrm>
            <a:off x="6696899" y="4819334"/>
            <a:ext cx="305530" cy="482578"/>
            <a:chOff x="1979475" y="4289300"/>
            <a:chExt cx="322400" cy="509225"/>
          </a:xfrm>
        </p:grpSpPr>
        <p:sp>
          <p:nvSpPr>
            <p:cNvPr id="677" name="Google Shape;677;p19"/>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8" name="Google Shape;678;p19"/>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9" name="Google Shape;679;p19"/>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80" name="Google Shape;680;p19"/>
          <p:cNvGrpSpPr/>
          <p:nvPr/>
        </p:nvGrpSpPr>
        <p:grpSpPr>
          <a:xfrm>
            <a:off x="7308503" y="4825683"/>
            <a:ext cx="360495" cy="469880"/>
            <a:chOff x="2624850" y="4296000"/>
            <a:chExt cx="380400" cy="495825"/>
          </a:xfrm>
        </p:grpSpPr>
        <p:sp>
          <p:nvSpPr>
            <p:cNvPr id="681" name="Google Shape;681;p19"/>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2" name="Google Shape;682;p19"/>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3" name="Google Shape;683;p19"/>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84" name="Google Shape;684;p19"/>
          <p:cNvSpPr/>
          <p:nvPr/>
        </p:nvSpPr>
        <p:spPr>
          <a:xfrm>
            <a:off x="8573436" y="4867970"/>
            <a:ext cx="385371" cy="385395"/>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5" name="Google Shape;685;p19"/>
          <p:cNvSpPr/>
          <p:nvPr/>
        </p:nvSpPr>
        <p:spPr>
          <a:xfrm>
            <a:off x="7934624" y="4892277"/>
            <a:ext cx="385371" cy="336779"/>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6" name="Google Shape;686;p19"/>
          <p:cNvSpPr/>
          <p:nvPr/>
        </p:nvSpPr>
        <p:spPr>
          <a:xfrm>
            <a:off x="9210493" y="4866239"/>
            <a:ext cx="388877" cy="388854"/>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87" name="Google Shape;687;p19"/>
          <p:cNvGrpSpPr/>
          <p:nvPr/>
        </p:nvGrpSpPr>
        <p:grpSpPr>
          <a:xfrm>
            <a:off x="9820908" y="4871977"/>
            <a:ext cx="445549" cy="377292"/>
            <a:chOff x="5275975" y="4344850"/>
            <a:chExt cx="470150" cy="398125"/>
          </a:xfrm>
        </p:grpSpPr>
        <p:sp>
          <p:nvSpPr>
            <p:cNvPr id="688" name="Google Shape;688;p19"/>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9" name="Google Shape;689;p19"/>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0" name="Google Shape;690;p19"/>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91" name="Google Shape;691;p19"/>
          <p:cNvSpPr/>
          <p:nvPr/>
        </p:nvSpPr>
        <p:spPr>
          <a:xfrm>
            <a:off x="10482336" y="4860459"/>
            <a:ext cx="400439" cy="400415"/>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92" name="Google Shape;692;p19"/>
          <p:cNvGrpSpPr/>
          <p:nvPr/>
        </p:nvGrpSpPr>
        <p:grpSpPr>
          <a:xfrm>
            <a:off x="11115858" y="4841320"/>
            <a:ext cx="410863" cy="438607"/>
            <a:chOff x="6642425" y="4312500"/>
            <a:chExt cx="433550" cy="462825"/>
          </a:xfrm>
        </p:grpSpPr>
        <p:sp>
          <p:nvSpPr>
            <p:cNvPr id="693" name="Google Shape;693;p19"/>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4" name="Google Shape;694;p19"/>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5" name="Google Shape;695;p19"/>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96" name="Google Shape;696;p19"/>
          <p:cNvSpPr/>
          <p:nvPr/>
        </p:nvSpPr>
        <p:spPr>
          <a:xfrm>
            <a:off x="5308207" y="5543810"/>
            <a:ext cx="527712" cy="311334"/>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97" name="Google Shape;697;p19"/>
          <p:cNvGrpSpPr/>
          <p:nvPr/>
        </p:nvGrpSpPr>
        <p:grpSpPr>
          <a:xfrm>
            <a:off x="6000216" y="5492278"/>
            <a:ext cx="421263" cy="414322"/>
            <a:chOff x="1244325" y="4999400"/>
            <a:chExt cx="444525" cy="437200"/>
          </a:xfrm>
        </p:grpSpPr>
        <p:sp>
          <p:nvSpPr>
            <p:cNvPr id="698" name="Google Shape;698;p19"/>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9" name="Google Shape;699;p19"/>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0" name="Google Shape;700;p19"/>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1" name="Google Shape;701;p19"/>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2" name="Google Shape;702;p19"/>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03" name="Google Shape;703;p19"/>
          <p:cNvGrpSpPr/>
          <p:nvPr/>
        </p:nvGrpSpPr>
        <p:grpSpPr>
          <a:xfrm>
            <a:off x="6676642" y="5478963"/>
            <a:ext cx="346044" cy="440929"/>
            <a:chOff x="1958100" y="4985350"/>
            <a:chExt cx="365150" cy="465275"/>
          </a:xfrm>
        </p:grpSpPr>
        <p:sp>
          <p:nvSpPr>
            <p:cNvPr id="704" name="Google Shape;704;p19"/>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5" name="Google Shape;705;p19"/>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6" name="Google Shape;706;p19"/>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07" name="Google Shape;707;p19"/>
          <p:cNvGrpSpPr/>
          <p:nvPr/>
        </p:nvGrpSpPr>
        <p:grpSpPr>
          <a:xfrm>
            <a:off x="7289978" y="5495736"/>
            <a:ext cx="396980" cy="407950"/>
            <a:chOff x="2605300" y="5003050"/>
            <a:chExt cx="418900" cy="430475"/>
          </a:xfrm>
        </p:grpSpPr>
        <p:sp>
          <p:nvSpPr>
            <p:cNvPr id="708" name="Google Shape;708;p19"/>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9" name="Google Shape;709;p19"/>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0" name="Google Shape;710;p19"/>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11" name="Google Shape;711;p19"/>
          <p:cNvGrpSpPr/>
          <p:nvPr/>
        </p:nvGrpSpPr>
        <p:grpSpPr>
          <a:xfrm>
            <a:off x="7890021" y="5504432"/>
            <a:ext cx="474501" cy="390014"/>
            <a:chOff x="3238475" y="5012225"/>
            <a:chExt cx="500700" cy="411550"/>
          </a:xfrm>
        </p:grpSpPr>
        <p:sp>
          <p:nvSpPr>
            <p:cNvPr id="712" name="Google Shape;712;p19"/>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3" name="Google Shape;713;p19"/>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4" name="Google Shape;714;p19"/>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5" name="Google Shape;715;p19"/>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6" name="Google Shape;716;p19"/>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17" name="Google Shape;717;p19"/>
          <p:cNvGrpSpPr/>
          <p:nvPr/>
        </p:nvGrpSpPr>
        <p:grpSpPr>
          <a:xfrm>
            <a:off x="9144482" y="5462759"/>
            <a:ext cx="520793" cy="473339"/>
            <a:chOff x="4562200" y="4968250"/>
            <a:chExt cx="549550" cy="499475"/>
          </a:xfrm>
        </p:grpSpPr>
        <p:sp>
          <p:nvSpPr>
            <p:cNvPr id="718" name="Google Shape;718;p19"/>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9" name="Google Shape;719;p19"/>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0" name="Google Shape;720;p19"/>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1" name="Google Shape;721;p19"/>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2" name="Google Shape;722;p19"/>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23" name="Google Shape;723;p19"/>
          <p:cNvGrpSpPr/>
          <p:nvPr/>
        </p:nvGrpSpPr>
        <p:grpSpPr>
          <a:xfrm>
            <a:off x="8585543" y="5489388"/>
            <a:ext cx="361063" cy="419511"/>
            <a:chOff x="3972400" y="4996350"/>
            <a:chExt cx="381000" cy="442675"/>
          </a:xfrm>
        </p:grpSpPr>
        <p:sp>
          <p:nvSpPr>
            <p:cNvPr id="724" name="Google Shape;724;p19"/>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5" name="Google Shape;725;p19"/>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26" name="Google Shape;726;p19"/>
          <p:cNvGrpSpPr/>
          <p:nvPr/>
        </p:nvGrpSpPr>
        <p:grpSpPr>
          <a:xfrm>
            <a:off x="9787929" y="5454087"/>
            <a:ext cx="511530" cy="490681"/>
            <a:chOff x="5241175" y="4959100"/>
            <a:chExt cx="539775" cy="517775"/>
          </a:xfrm>
        </p:grpSpPr>
        <p:sp>
          <p:nvSpPr>
            <p:cNvPr id="727" name="Google Shape;727;p19"/>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8" name="Google Shape;728;p19"/>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9" name="Google Shape;729;p19"/>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0" name="Google Shape;730;p19"/>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1" name="Google Shape;731;p19"/>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2" name="Google Shape;732;p19"/>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33" name="Google Shape;733;p19"/>
          <p:cNvSpPr/>
          <p:nvPr/>
        </p:nvSpPr>
        <p:spPr>
          <a:xfrm>
            <a:off x="10457460" y="5575060"/>
            <a:ext cx="450192" cy="248836"/>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34" name="Google Shape;734;p19"/>
          <p:cNvGrpSpPr/>
          <p:nvPr/>
        </p:nvGrpSpPr>
        <p:grpSpPr>
          <a:xfrm>
            <a:off x="11156370" y="5526987"/>
            <a:ext cx="328109" cy="377292"/>
            <a:chOff x="6685175" y="5036025"/>
            <a:chExt cx="346225" cy="398125"/>
          </a:xfrm>
        </p:grpSpPr>
        <p:sp>
          <p:nvSpPr>
            <p:cNvPr id="735" name="Google Shape;735;p19"/>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6" name="Google Shape;736;p19"/>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7" name="Google Shape;737;p19"/>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8" name="Google Shape;738;p19"/>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9" name="Google Shape;739;p19"/>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40" name="Google Shape;740;p19"/>
          <p:cNvSpPr txBox="1"/>
          <p:nvPr/>
        </p:nvSpPr>
        <p:spPr>
          <a:xfrm>
            <a:off x="432657" y="1019718"/>
            <a:ext cx="3264480" cy="183970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1467"/>
              <a:buFont typeface="Arial"/>
              <a:buNone/>
            </a:pPr>
            <a:r>
              <a:rPr b="1" lang="en-US" sz="1200">
                <a:solidFill>
                  <a:schemeClr val="lt1"/>
                </a:solidFill>
                <a:latin typeface="Raleway"/>
                <a:ea typeface="Raleway"/>
                <a:cs typeface="Raleway"/>
                <a:sym typeface="Raleway"/>
              </a:rPr>
              <a:t>Editable Icons</a:t>
            </a:r>
            <a:r>
              <a:rPr lang="en-US" sz="1200">
                <a:solidFill>
                  <a:schemeClr val="lt1"/>
                </a:solidFill>
                <a:latin typeface="Raleway"/>
                <a:ea typeface="Raleway"/>
                <a:cs typeface="Raleway"/>
                <a:sym typeface="Raleway"/>
              </a:rPr>
              <a:t>. </a:t>
            </a:r>
            <a:endParaRPr/>
          </a:p>
          <a:p>
            <a:pPr indent="0" lvl="0" marL="0" marR="0" rtl="0" algn="l">
              <a:spcBef>
                <a:spcPts val="0"/>
              </a:spcBef>
              <a:spcAft>
                <a:spcPts val="0"/>
              </a:spcAft>
              <a:buClr>
                <a:schemeClr val="dk1"/>
              </a:buClr>
              <a:buSzPts val="1200"/>
              <a:buFont typeface="Arial"/>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467"/>
              <a:buFont typeface="Arial"/>
              <a:buNone/>
            </a:pPr>
            <a:r>
              <a:rPr lang="en-US" sz="1200">
                <a:solidFill>
                  <a:schemeClr val="lt1"/>
                </a:solidFill>
                <a:latin typeface="Raleway"/>
                <a:ea typeface="Raleway"/>
                <a:cs typeface="Raleway"/>
                <a:sym typeface="Raleway"/>
              </a:rPr>
              <a:t>This means that you can:</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Resize them without losing quality.</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Change fill color and opacity.</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Change line color, width and style.</a:t>
            </a:r>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lt1"/>
              </a:buClr>
              <a:buSzPts val="1200"/>
              <a:buFont typeface="Raleway"/>
              <a:buNone/>
            </a:pPr>
            <a:r>
              <a:rPr lang="en-US" sz="1200">
                <a:solidFill>
                  <a:schemeClr val="lt1"/>
                </a:solidFill>
                <a:latin typeface="Raleway"/>
                <a:ea typeface="Raleway"/>
                <a:cs typeface="Raleway"/>
                <a:sym typeface="Raleway"/>
              </a:rPr>
              <a:t>Isn’t that AWESOME !!!</a:t>
            </a:r>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Arial"/>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p:txBody>
      </p:sp>
      <p:sp>
        <p:nvSpPr>
          <p:cNvPr id="741" name="Google Shape;741;p19"/>
          <p:cNvSpPr txBox="1"/>
          <p:nvPr/>
        </p:nvSpPr>
        <p:spPr>
          <a:xfrm>
            <a:off x="276362" y="532945"/>
            <a:ext cx="3698029" cy="44719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2200"/>
              <a:buFont typeface="Arial"/>
              <a:buNone/>
            </a:pPr>
            <a:r>
              <a:rPr b="1" lang="en-US" sz="1800">
                <a:solidFill>
                  <a:schemeClr val="lt1"/>
                </a:solidFill>
                <a:latin typeface="Raleway"/>
                <a:ea typeface="Raleway"/>
                <a:cs typeface="Raleway"/>
                <a:sym typeface="Raleway"/>
              </a:rPr>
              <a:t>ENJOY THESE EDITABLE ICONS</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Roboto"/>
              <a:buNone/>
            </a:pPr>
            <a:r>
              <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Arial"/>
              <a:buNone/>
            </a:pPr>
            <a:r>
              <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Roboto"/>
              <a:buNone/>
            </a:pPr>
            <a:r>
              <a:t/>
            </a:r>
            <a:endParaRPr sz="1800">
              <a:solidFill>
                <a:schemeClr val="lt1"/>
              </a:solidFill>
              <a:latin typeface="Raleway"/>
              <a:ea typeface="Raleway"/>
              <a:cs typeface="Raleway"/>
              <a:sym typeface="Raleway"/>
            </a:endParaRPr>
          </a:p>
        </p:txBody>
      </p:sp>
      <p:sp>
        <p:nvSpPr>
          <p:cNvPr id="742" name="Google Shape;742;p19"/>
          <p:cNvSpPr/>
          <p:nvPr/>
        </p:nvSpPr>
        <p:spPr>
          <a:xfrm rot="5400000">
            <a:off x="11692023" y="556334"/>
            <a:ext cx="1369286"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
        <p:nvSpPr>
          <p:cNvPr id="743" name="Google Shape;743;p19"/>
          <p:cNvSpPr/>
          <p:nvPr/>
        </p:nvSpPr>
        <p:spPr>
          <a:xfrm>
            <a:off x="209640" y="3030979"/>
            <a:ext cx="4511320" cy="3216265"/>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600">
                <a:solidFill>
                  <a:schemeClr val="lt1"/>
                </a:solidFill>
                <a:latin typeface="Roboto"/>
                <a:ea typeface="Roboto"/>
                <a:cs typeface="Roboto"/>
                <a:sym typeface="Roboto"/>
              </a:rPr>
              <a:t>Presentation Template by: Slidehood.com</a:t>
            </a:r>
            <a:endParaRPr/>
          </a:p>
          <a:p>
            <a:pPr indent="0" lvl="0" marL="0" marR="0" rtl="0" algn="l">
              <a:spcBef>
                <a:spcPts val="0"/>
              </a:spcBef>
              <a:spcAft>
                <a:spcPts val="0"/>
              </a:spcAft>
              <a:buNone/>
            </a:pPr>
            <a:r>
              <a:t/>
            </a:r>
            <a:endParaRPr b="1" sz="1600">
              <a:solidFill>
                <a:schemeClr val="lt1"/>
              </a:solidFill>
              <a:latin typeface="Roboto"/>
              <a:ea typeface="Roboto"/>
              <a:cs typeface="Roboto"/>
              <a:sym typeface="Roboto"/>
            </a:endParaRPr>
          </a:p>
          <a:p>
            <a:pPr indent="0" lvl="0" marL="0" marR="0" rtl="0" algn="l">
              <a:spcBef>
                <a:spcPts val="0"/>
              </a:spcBef>
              <a:spcAft>
                <a:spcPts val="0"/>
              </a:spcAft>
              <a:buNone/>
            </a:pPr>
            <a:r>
              <a:rPr b="1" lang="en-US" sz="1600">
                <a:solidFill>
                  <a:schemeClr val="lt1"/>
                </a:solidFill>
                <a:latin typeface="Roboto"/>
                <a:ea typeface="Roboto"/>
                <a:cs typeface="Roboto"/>
                <a:sym typeface="Roboto"/>
              </a:rPr>
              <a:t>Special thanks and credits  to:</a:t>
            </a:r>
            <a:endParaRPr/>
          </a:p>
          <a:p>
            <a:pPr indent="0" lvl="0" marL="0" marR="0" rtl="0" algn="l">
              <a:spcBef>
                <a:spcPts val="0"/>
              </a:spcBef>
              <a:spcAft>
                <a:spcPts val="0"/>
              </a:spcAft>
              <a:buNone/>
            </a:pPr>
            <a:r>
              <a:t/>
            </a:r>
            <a:endParaRPr sz="1600">
              <a:solidFill>
                <a:schemeClr val="lt1"/>
              </a:solidFill>
              <a:latin typeface="Roboto"/>
              <a:ea typeface="Roboto"/>
              <a:cs typeface="Roboto"/>
              <a:sym typeface="Roboto"/>
            </a:endParaRPr>
          </a:p>
          <a:p>
            <a:pPr indent="-285750" lvl="0" marL="285750" marR="0" rtl="0" algn="l">
              <a:spcBef>
                <a:spcPts val="0"/>
              </a:spcBef>
              <a:spcAft>
                <a:spcPts val="0"/>
              </a:spcAft>
              <a:buClr>
                <a:schemeClr val="lt1"/>
              </a:buClr>
              <a:buSzPts val="1500"/>
              <a:buFont typeface="Arial"/>
              <a:buChar char="•"/>
            </a:pPr>
            <a:r>
              <a:rPr lang="en-US" sz="1500">
                <a:solidFill>
                  <a:schemeClr val="lt1"/>
                </a:solidFill>
                <a:latin typeface="Roboto"/>
                <a:ea typeface="Roboto"/>
                <a:cs typeface="Roboto"/>
                <a:sym typeface="Roboto"/>
              </a:rPr>
              <a:t>Photographs by Unsplash.com, Pixabay.com </a:t>
            </a:r>
            <a:endParaRPr/>
          </a:p>
          <a:p>
            <a:pPr indent="-285750" lvl="0" marL="285750" marR="0" rtl="0" algn="l">
              <a:spcBef>
                <a:spcPts val="0"/>
              </a:spcBef>
              <a:spcAft>
                <a:spcPts val="0"/>
              </a:spcAft>
              <a:buClr>
                <a:schemeClr val="lt1"/>
              </a:buClr>
              <a:buSzPts val="1500"/>
              <a:buFont typeface="Arial"/>
              <a:buChar char="•"/>
            </a:pPr>
            <a:r>
              <a:rPr lang="en-US" sz="1500">
                <a:solidFill>
                  <a:schemeClr val="lt1"/>
                </a:solidFill>
                <a:latin typeface="Roboto"/>
                <a:ea typeface="Roboto"/>
                <a:cs typeface="Roboto"/>
                <a:sym typeface="Roboto"/>
              </a:rPr>
              <a:t>&amp; Pexels.com  </a:t>
            </a:r>
            <a:endParaRPr/>
          </a:p>
          <a:p>
            <a:pPr indent="-190500" lvl="0" marL="285750" marR="0" rtl="0" algn="l">
              <a:spcBef>
                <a:spcPts val="0"/>
              </a:spcBef>
              <a:spcAft>
                <a:spcPts val="0"/>
              </a:spcAft>
              <a:buClr>
                <a:schemeClr val="dk1"/>
              </a:buClr>
              <a:buSzPts val="1500"/>
              <a:buFont typeface="Arial"/>
              <a:buNone/>
            </a:pPr>
            <a:r>
              <a:t/>
            </a:r>
            <a:endParaRPr sz="1500">
              <a:solidFill>
                <a:schemeClr val="lt1"/>
              </a:solidFill>
              <a:latin typeface="Roboto"/>
              <a:ea typeface="Roboto"/>
              <a:cs typeface="Roboto"/>
              <a:sym typeface="Roboto"/>
            </a:endParaRPr>
          </a:p>
          <a:p>
            <a:pPr indent="-285750" lvl="0" marL="285750" marR="0" rtl="0" algn="l">
              <a:spcBef>
                <a:spcPts val="0"/>
              </a:spcBef>
              <a:spcAft>
                <a:spcPts val="0"/>
              </a:spcAft>
              <a:buClr>
                <a:schemeClr val="lt1"/>
              </a:buClr>
              <a:buSzPts val="1500"/>
              <a:buFont typeface="Arial"/>
              <a:buChar char="•"/>
            </a:pPr>
            <a:r>
              <a:rPr lang="en-US" sz="1500">
                <a:solidFill>
                  <a:schemeClr val="lt1"/>
                </a:solidFill>
                <a:latin typeface="Roboto"/>
                <a:ea typeface="Roboto"/>
                <a:cs typeface="Roboto"/>
                <a:sym typeface="Roboto"/>
              </a:rPr>
              <a:t>Icons by:</a:t>
            </a:r>
            <a:r>
              <a:rPr lang="en-US" sz="1500">
                <a:solidFill>
                  <a:srgbClr val="FFFFFF"/>
                </a:solidFill>
                <a:latin typeface="Roboto"/>
                <a:ea typeface="Roboto"/>
                <a:cs typeface="Roboto"/>
                <a:sym typeface="Roboto"/>
              </a:rPr>
              <a:t> </a:t>
            </a:r>
            <a:r>
              <a:rPr lang="en-US" sz="1500" u="sng">
                <a:solidFill>
                  <a:srgbClr val="FFFFFF"/>
                </a:solidFill>
                <a:latin typeface="Roboto"/>
                <a:ea typeface="Roboto"/>
                <a:cs typeface="Roboto"/>
                <a:sym typeface="Roboto"/>
                <a:hlinkClick r:id="rId3"/>
              </a:rPr>
              <a:t>Slidescarnival.com</a:t>
            </a:r>
            <a:endParaRPr sz="1500">
              <a:solidFill>
                <a:srgbClr val="FFFFFF"/>
              </a:solidFill>
              <a:latin typeface="Roboto"/>
              <a:ea typeface="Roboto"/>
              <a:cs typeface="Roboto"/>
              <a:sym typeface="Roboto"/>
            </a:endParaRPr>
          </a:p>
          <a:p>
            <a:pPr indent="-285750" lvl="0" marL="285750" marR="0" rtl="0" algn="l">
              <a:spcBef>
                <a:spcPts val="0"/>
              </a:spcBef>
              <a:spcAft>
                <a:spcPts val="0"/>
              </a:spcAft>
              <a:buClr>
                <a:schemeClr val="lt1"/>
              </a:buClr>
              <a:buSzPts val="1500"/>
              <a:buFont typeface="Roboto"/>
              <a:buChar char="•"/>
            </a:pPr>
            <a:r>
              <a:rPr lang="en-US" sz="1500">
                <a:solidFill>
                  <a:schemeClr val="lt1"/>
                </a:solidFill>
                <a:latin typeface="Roboto"/>
                <a:ea typeface="Roboto"/>
                <a:cs typeface="Roboto"/>
                <a:sym typeface="Roboto"/>
              </a:rPr>
              <a:t>V</a:t>
            </a:r>
            <a:r>
              <a:rPr lang="en-US" sz="1500">
                <a:solidFill>
                  <a:schemeClr val="lt1"/>
                </a:solidFill>
                <a:latin typeface="Roboto"/>
                <a:ea typeface="Roboto"/>
                <a:cs typeface="Roboto"/>
                <a:sym typeface="Roboto"/>
              </a:rPr>
              <a:t>ector graphics b</a:t>
            </a:r>
            <a:r>
              <a:rPr lang="en-US" sz="1500">
                <a:solidFill>
                  <a:srgbClr val="FFFFFF"/>
                </a:solidFill>
                <a:latin typeface="Roboto"/>
                <a:ea typeface="Roboto"/>
                <a:cs typeface="Roboto"/>
                <a:sym typeface="Roboto"/>
              </a:rPr>
              <a:t>y</a:t>
            </a:r>
            <a:r>
              <a:rPr lang="en-US" sz="1200">
                <a:solidFill>
                  <a:srgbClr val="FFFFFF"/>
                </a:solidFill>
                <a:latin typeface="Roboto"/>
                <a:ea typeface="Roboto"/>
                <a:cs typeface="Roboto"/>
                <a:sym typeface="Roboto"/>
              </a:rPr>
              <a:t> </a:t>
            </a:r>
            <a:r>
              <a:rPr lang="en-US" sz="1200" u="sng">
                <a:solidFill>
                  <a:srgbClr val="FFFFFF"/>
                </a:solidFill>
                <a:latin typeface="Roboto"/>
                <a:ea typeface="Roboto"/>
                <a:cs typeface="Roboto"/>
                <a:sym typeface="Roboto"/>
                <a:hlinkClick r:id="rId4"/>
              </a:rPr>
              <a:t>publicdomainvectors.org</a:t>
            </a:r>
            <a:endParaRPr sz="1200">
              <a:solidFill>
                <a:srgbClr val="FFFFFF"/>
              </a:solidFill>
              <a:latin typeface="Roboto"/>
              <a:ea typeface="Roboto"/>
              <a:cs typeface="Roboto"/>
              <a:sym typeface="Roboto"/>
            </a:endParaRPr>
          </a:p>
          <a:p>
            <a:pPr indent="-190500" lvl="0" marL="285750" marR="0" rtl="0" algn="l">
              <a:spcBef>
                <a:spcPts val="0"/>
              </a:spcBef>
              <a:spcAft>
                <a:spcPts val="0"/>
              </a:spcAft>
              <a:buClr>
                <a:schemeClr val="dk1"/>
              </a:buClr>
              <a:buSzPts val="1500"/>
              <a:buFont typeface="Arial"/>
              <a:buNone/>
            </a:pPr>
            <a:r>
              <a:t/>
            </a:r>
            <a:endParaRPr sz="1500">
              <a:solidFill>
                <a:schemeClr val="lt1"/>
              </a:solidFill>
              <a:latin typeface="Roboto"/>
              <a:ea typeface="Roboto"/>
              <a:cs typeface="Roboto"/>
              <a:sym typeface="Roboto"/>
            </a:endParaRPr>
          </a:p>
          <a:p>
            <a:pPr indent="0" lvl="0" marL="0" marR="0" rtl="0" algn="l">
              <a:spcBef>
                <a:spcPts val="0"/>
              </a:spcBef>
              <a:spcAft>
                <a:spcPts val="0"/>
              </a:spcAft>
              <a:buNone/>
            </a:pPr>
            <a:r>
              <a:t/>
            </a:r>
            <a:endParaRPr sz="1600">
              <a:solidFill>
                <a:schemeClr val="lt1"/>
              </a:solidFill>
              <a:latin typeface="Roboto"/>
              <a:ea typeface="Roboto"/>
              <a:cs typeface="Roboto"/>
              <a:sym typeface="Roboto"/>
            </a:endParaRPr>
          </a:p>
          <a:p>
            <a:pPr indent="0" lvl="0" marL="0" marR="0" rtl="0" algn="l">
              <a:spcBef>
                <a:spcPts val="0"/>
              </a:spcBef>
              <a:spcAft>
                <a:spcPts val="0"/>
              </a:spcAft>
              <a:buNone/>
            </a:pPr>
            <a:r>
              <a:rPr lang="en-US" sz="1600">
                <a:solidFill>
                  <a:schemeClr val="lt1"/>
                </a:solidFill>
                <a:latin typeface="Roboto"/>
                <a:ea typeface="Roboto"/>
                <a:cs typeface="Roboto"/>
                <a:sym typeface="Roboto"/>
              </a:rPr>
              <a:t>Without these wonderful websites it would have been impossible to make these presentation templates for you guys.</a:t>
            </a:r>
            <a:endParaRPr/>
          </a:p>
        </p:txBody>
      </p:sp>
    </p:spTree>
  </p:cSld>
  <p:clrMapOvr>
    <a:masterClrMapping/>
  </p:clrMapOvr>
  <p:transition spd="slow">
    <p:push/>
  </p:transition>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2017-08-02T20:41:11Z</dcterms:created>
  <dc:creator>Slidehood.com</dc:creator>
</cp:coreProperties>
</file>