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autoCompressPictures="0">
  <p:sldMasterIdLst>
    <p:sldMasterId id="2147483676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11C1E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7160" autoAdjust="0"/>
    <p:restoredTop sz="96327" autoAdjust="0"/>
  </p:normalViewPr>
  <p:slideViewPr>
    <p:cSldViewPr snapToGrid="0">
      <p:cViewPr varScale="1">
        <p:scale>
          <a:sx n="153" d="100"/>
          <a:sy n="153" d="100"/>
        </p:scale>
        <p:origin x="642" y="12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5/15/2025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529470" y="787400"/>
            <a:ext cx="4573472" cy="3292987"/>
          </a:xfrm>
        </p:spPr>
        <p:txBody>
          <a:bodyPr anchor="b">
            <a:noAutofit/>
          </a:bodyPr>
          <a:lstStyle>
            <a:lvl1pPr algn="ctr">
              <a:defRPr sz="48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529468" y="4168709"/>
            <a:ext cx="4573473" cy="1266891"/>
          </a:xfrm>
        </p:spPr>
        <p:txBody>
          <a:bodyPr>
            <a:no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53961" y="325192"/>
            <a:ext cx="4896465" cy="1000035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53961" y="1428258"/>
            <a:ext cx="4896465" cy="473656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353961" y="6356350"/>
            <a:ext cx="3227439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67A52ED-58C7-BAA1-80FB-BA578B5A00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53961" y="325192"/>
            <a:ext cx="4896465" cy="1000035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FA9F5BD-BBDC-D4D3-8C8C-5BFE05AE0F1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53961" y="1428258"/>
            <a:ext cx="4896465" cy="473656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5" name="Date Placeholder 3">
            <a:extLst>
              <a:ext uri="{FF2B5EF4-FFF2-40B4-BE49-F238E27FC236}">
                <a16:creationId xmlns:a16="http://schemas.microsoft.com/office/drawing/2014/main" id="{DC6A7619-9D06-D3A2-9228-B3B9EDD9874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353961" y="6356350"/>
            <a:ext cx="3227439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</p:spTree>
    <p:extLst>
      <p:ext uri="{BB962C8B-B14F-4D97-AF65-F5344CB8AC3E}">
        <p14:creationId xmlns:p14="http://schemas.microsoft.com/office/powerpoint/2010/main" val="325347334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239000" y="2831690"/>
            <a:ext cx="4114800" cy="2499550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239000" y="5409476"/>
            <a:ext cx="4114800" cy="813524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9235232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2227" y="1533832"/>
            <a:ext cx="3200400" cy="2275743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02227" y="3970508"/>
            <a:ext cx="3200400" cy="807178"/>
          </a:xfrm>
        </p:spPr>
        <p:txBody>
          <a:bodyPr/>
          <a:lstStyle>
            <a:lvl1pPr marL="0" indent="0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6251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31510" y="276478"/>
            <a:ext cx="3822290" cy="1917246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531510" y="2220712"/>
            <a:ext cx="3822290" cy="170784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0020300" y="4355484"/>
            <a:ext cx="1333500" cy="1333500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8153400" y="444768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153400" y="467501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153400" y="4902352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315582830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2">
                    <a:lumMod val="90000"/>
                  </a:schemeClr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59DB07F4-2F4D-4904-9DDA-6D453F791811}"/>
              </a:ext>
            </a:extLst>
          </p:cNvPr>
          <p:cNvSpPr txBox="1"/>
          <p:nvPr userDrawn="1"/>
        </p:nvSpPr>
        <p:spPr>
          <a:xfrm>
            <a:off x="7664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  <a:latin typeface="+mj-lt"/>
              </a:rPr>
              <a:t>Aa</a:t>
            </a:r>
          </a:p>
        </p:txBody>
      </p:sp>
      <p:sp>
        <p:nvSpPr>
          <p:cNvPr id="92" name="Text Placeholder 7">
            <a:extLst>
              <a:ext uri="{FF2B5EF4-FFF2-40B4-BE49-F238E27FC236}">
                <a16:creationId xmlns:a16="http://schemas.microsoft.com/office/drawing/2014/main" id="{72303254-B5A5-44B0-8D71-FB4149C10B7E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768526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6"/>
            <a:ext cx="12192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731912" y="3071723"/>
            <a:ext cx="6728177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800"/>
          </a:p>
        </p:txBody>
      </p:sp>
      <p:sp>
        <p:nvSpPr>
          <p:cNvPr id="2" name="TextBox 1"/>
          <p:cNvSpPr txBox="1"/>
          <p:nvPr userDrawn="1"/>
        </p:nvSpPr>
        <p:spPr>
          <a:xfrm>
            <a:off x="4123473" y="5982900"/>
            <a:ext cx="3945053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800" dirty="0">
                <a:solidFill>
                  <a:srgbClr val="A5CD00"/>
                </a:solidFill>
              </a:rPr>
              <a:t>T</a:t>
            </a:r>
            <a:r>
              <a:rPr lang="en-US" sz="1800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sz="1800" dirty="0">
              <a:solidFill>
                <a:srgbClr val="A5CD00"/>
              </a:solidFill>
            </a:endParaRPr>
          </a:p>
        </p:txBody>
      </p:sp>
      <p:grpSp>
        <p:nvGrpSpPr>
          <p:cNvPr id="8" name="Group 7"/>
          <p:cNvGrpSpPr/>
          <p:nvPr userDrawn="1"/>
        </p:nvGrpSpPr>
        <p:grpSpPr>
          <a:xfrm>
            <a:off x="4983933" y="2633133"/>
            <a:ext cx="2224135" cy="369332"/>
            <a:chOff x="3459936" y="2633133"/>
            <a:chExt cx="2224135" cy="369332"/>
          </a:xfrm>
        </p:grpSpPr>
        <p:sp>
          <p:nvSpPr>
            <p:cNvPr id="9" name="TextBox 8"/>
            <p:cNvSpPr txBox="1"/>
            <p:nvPr userDrawn="1"/>
          </p:nvSpPr>
          <p:spPr>
            <a:xfrm>
              <a:off x="3459936" y="2633133"/>
              <a:ext cx="2224135" cy="369332"/>
            </a:xfrm>
            <a:prstGeom prst="rect">
              <a:avLst/>
            </a:prstGeom>
            <a:noFill/>
          </p:spPr>
          <p:txBody>
            <a:bodyPr wrap="none" rtlCol="0" anchor="ctr">
              <a:spAutoFit/>
            </a:bodyPr>
            <a:lstStyle/>
            <a:p>
              <a:pPr algn="ctr"/>
              <a:r>
                <a:rPr lang="en-US">
                  <a:solidFill>
                    <a:schemeClr val="bg1"/>
                  </a:solidFill>
                  <a:effectLst/>
                </a:rPr>
                <a:t>Designed</a:t>
              </a:r>
              <a:r>
                <a:rPr lang="en-US" baseline="0">
                  <a:solidFill>
                    <a:schemeClr val="bg1"/>
                  </a:solidFill>
                  <a:effectLst/>
                </a:rPr>
                <a:t> with         by</a:t>
              </a:r>
              <a:endParaRPr lang="en-US" dirty="0">
                <a:solidFill>
                  <a:schemeClr val="bg1"/>
                </a:solidFill>
                <a:effectLst/>
              </a:endParaRPr>
            </a:p>
          </p:txBody>
        </p:sp>
        <p:sp>
          <p:nvSpPr>
            <p:cNvPr id="10" name="Freeform 290"/>
            <p:cNvSpPr/>
            <p:nvPr userDrawn="1"/>
          </p:nvSpPr>
          <p:spPr>
            <a:xfrm>
              <a:off x="4977441" y="2705803"/>
              <a:ext cx="261456" cy="223991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rgbClr val="D9002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image" Target="../media/image1.png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3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2">
                    <a:lumMod val="90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2">
                    <a:lumMod val="9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2">
                    <a:lumMod val="9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9793780E-9A94-4D66-9FC2-734AC5AEF5F1}"/>
              </a:ext>
            </a:extLst>
          </p:cNvPr>
          <p:cNvSpPr/>
          <p:nvPr userDrawn="1"/>
        </p:nvSpPr>
        <p:spPr>
          <a:xfrm>
            <a:off x="-12701" y="7007226"/>
            <a:ext cx="16610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accent1">
                  <a:lumMod val="50000"/>
                </a:schemeClr>
              </a:solidFill>
              <a:latin typeface="Calibri" panose="020F0502020204030204" pitchFamily="34" charset="0"/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7432F9B4-C534-44E7-8E53-6B3CF87C8383}"/>
              </a:ext>
            </a:extLst>
          </p:cNvPr>
          <p:cNvGrpSpPr/>
          <p:nvPr userDrawn="1"/>
        </p:nvGrpSpPr>
        <p:grpSpPr>
          <a:xfrm>
            <a:off x="-1654908" y="-16654"/>
            <a:ext cx="1569183" cy="612144"/>
            <a:chOff x="-2096383" y="21447"/>
            <a:chExt cx="1569183" cy="612144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86BD643E-9383-4DCE-97E0-18B6179C2E33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3C47BF03-421F-44AE-8D61-516BA442BCFD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A25AF704-0297-4965-ABDA-DCACCBDEC43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89" r:id="rId2"/>
    <p:sldLayoutId id="2147483690" r:id="rId3"/>
    <p:sldLayoutId id="2147483691" r:id="rId4"/>
    <p:sldLayoutId id="2147483692" r:id="rId5"/>
    <p:sldLayoutId id="2147483693" r:id="rId6"/>
    <p:sldLayoutId id="2147483694" r:id="rId7"/>
    <p:sldLayoutId id="2147483677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2">
              <a:lumMod val="90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529470" y="2490984"/>
            <a:ext cx="4573472" cy="1589403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529468" y="4168709"/>
            <a:ext cx="4573473" cy="629433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53961" y="325192"/>
            <a:ext cx="4896465" cy="1000035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53961" y="1428258"/>
            <a:ext cx="4896465" cy="4736568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353961" y="6356350"/>
            <a:ext cx="3227439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3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53961" y="325192"/>
            <a:ext cx="4896465" cy="1000035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54013" y="1428750"/>
            <a:ext cx="4895850" cy="4735513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353961" y="6356350"/>
            <a:ext cx="3227439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239000" y="2831690"/>
            <a:ext cx="4114800" cy="2499550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744929" y="5410200"/>
            <a:ext cx="4608871" cy="631825"/>
          </a:xfrm>
        </p:spPr>
        <p:txBody>
          <a:bodyPr>
            <a:no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6</a:t>
            </a:fld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7C233B5C-A4A7-92BE-E0D4-B458BA5C02F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B7AE20-4734-48F6-9B03-936A83AA8E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Aspect">
      <a:dk1>
        <a:sysClr val="windowText" lastClr="000000"/>
      </a:dk1>
      <a:lt1>
        <a:sysClr val="window" lastClr="FFFFFF"/>
      </a:lt1>
      <a:dk2>
        <a:srgbClr val="323232"/>
      </a:dk2>
      <a:lt2>
        <a:srgbClr val="E3DED1"/>
      </a:lt2>
      <a:accent1>
        <a:srgbClr val="F07F09"/>
      </a:accent1>
      <a:accent2>
        <a:srgbClr val="9F2936"/>
      </a:accent2>
      <a:accent3>
        <a:srgbClr val="1B587C"/>
      </a:accent3>
      <a:accent4>
        <a:srgbClr val="4E8542"/>
      </a:accent4>
      <a:accent5>
        <a:srgbClr val="604878"/>
      </a:accent5>
      <a:accent6>
        <a:srgbClr val="C19859"/>
      </a:accent6>
      <a:hlink>
        <a:srgbClr val="6B9F25"/>
      </a:hlink>
      <a:folHlink>
        <a:srgbClr val="B26B0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25_T_PGO_Midnight-Goldleaf.pptx" id="{77C1A1A4-6E36-4BCC-A6D2-813BAE3004D8}" vid="{2B0392ED-692B-4033-B656-50E4B4576C97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25_T_PGO_Midnight-Goldleaf.pptx" id="{77C1A1A4-6E36-4BCC-A6D2-813BAE3004D8}" vid="{E245304C-34DA-4896-8334-74313429138B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3</TotalTime>
  <Words>313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Midnight Goldleaf</dc:title>
  <dc:creator>Christophe Barroche</dc:creator>
  <dc:description>© Copyright PresentationGo.com</dc:description>
  <cp:lastModifiedBy>word</cp:lastModifiedBy>
  <cp:revision>3</cp:revision>
  <dcterms:created xsi:type="dcterms:W3CDTF">2024-01-30T16:49:25Z</dcterms:created>
  <dcterms:modified xsi:type="dcterms:W3CDTF">2025-05-15T07:12:17Z</dcterms:modified>
  <cp:category>Templates</cp:category>
</cp:coreProperties>
</file>