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333" r:id="rId3"/>
    <p:sldId id="474" r:id="rId4"/>
    <p:sldId id="472" r:id="rId5"/>
    <p:sldId id="473" r:id="rId6"/>
    <p:sldId id="470" r:id="rId7"/>
    <p:sldId id="448" r:id="rId8"/>
    <p:sldId id="456" r:id="rId9"/>
    <p:sldId id="462" r:id="rId10"/>
    <p:sldId id="457" r:id="rId11"/>
    <p:sldId id="463" r:id="rId12"/>
    <p:sldId id="460" r:id="rId13"/>
    <p:sldId id="388" r:id="rId14"/>
    <p:sldId id="458" r:id="rId15"/>
    <p:sldId id="455" r:id="rId16"/>
    <p:sldId id="464" r:id="rId17"/>
    <p:sldId id="461" r:id="rId18"/>
    <p:sldId id="292" r:id="rId19"/>
    <p:sldId id="287" r:id="rId20"/>
    <p:sldId id="288" r:id="rId21"/>
    <p:sldId id="468" r:id="rId22"/>
    <p:sldId id="469" r:id="rId23"/>
    <p:sldId id="291" r:id="rId24"/>
    <p:sldId id="294" r:id="rId25"/>
    <p:sldId id="293" r:id="rId26"/>
    <p:sldId id="466" r:id="rId27"/>
    <p:sldId id="295" r:id="rId28"/>
    <p:sldId id="447" r:id="rId29"/>
  </p:sldIdLst>
  <p:sldSz cx="12192000" cy="6858000"/>
  <p:notesSz cx="6858000" cy="9144000"/>
  <p:embeddedFontLst>
    <p:embeddedFont>
      <p:font typeface="Caveat Brush" panose="020B0600000101010101" charset="0"/>
      <p:regular r:id="rId32"/>
    </p:embeddedFont>
    <p:embeddedFont>
      <p:font typeface="Montserrat Light" pitchFamily="2" charset="0"/>
      <p:regular r:id="rId33"/>
      <p: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E7B73"/>
    <a:srgbClr val="FFFDF6"/>
    <a:srgbClr val="498987"/>
    <a:srgbClr val="F6D24A"/>
    <a:srgbClr val="FF4F31"/>
    <a:srgbClr val="FFF3EC"/>
    <a:srgbClr val="3D67FF"/>
    <a:srgbClr val="00A1A1"/>
    <a:srgbClr val="F7CEA8"/>
    <a:srgbClr val="FFBB1C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210" autoAdjust="0"/>
    <p:restoredTop sz="94660"/>
  </p:normalViewPr>
  <p:slideViewPr>
    <p:cSldViewPr snapToGrid="0">
      <p:cViewPr varScale="1">
        <p:scale>
          <a:sx n="95" d="100"/>
          <a:sy n="95" d="100"/>
        </p:scale>
        <p:origin x="604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83" d="100"/>
          <a:sy n="83" d="100"/>
        </p:scale>
        <p:origin x="3066" y="10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247FDBB1-5EC9-40FD-9A36-D4E35C581FB8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>
            <a:extLst>
              <a:ext uri="{FF2B5EF4-FFF2-40B4-BE49-F238E27FC236}">
                <a16:creationId xmlns:a16="http://schemas.microsoft.com/office/drawing/2014/main" id="{AF663819-6E29-4FB7-BF1C-93C4B4D76926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F45FC5A-1932-4642-9CF8-618CD292DDF6}" type="datetimeFigureOut">
              <a:rPr lang="ko-KR" altLang="en-US" smtClean="0"/>
              <a:t>2022-10-19</a:t>
            </a:fld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B6AF1716-40E8-4512-B252-D7362A0E949A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0EE3C99E-C3C0-40AD-AD91-8E96E8F5863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9E986696-F86F-4066-9FDD-77F2B013FA08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212859248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2022-10-19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10.png"/><Relationship Id="rId18" Type="http://schemas.openxmlformats.org/officeDocument/2006/relationships/image" Target="../media/image1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9.png"/><Relationship Id="rId1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2.png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6.png"/><Relationship Id="rId14" Type="http://schemas.openxmlformats.org/officeDocument/2006/relationships/image" Target="../media/image11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13" Type="http://schemas.openxmlformats.org/officeDocument/2006/relationships/image" Target="../media/image8.png"/><Relationship Id="rId18" Type="http://schemas.openxmlformats.org/officeDocument/2006/relationships/image" Target="../media/image1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19.png"/><Relationship Id="rId1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0.png"/><Relationship Id="rId10" Type="http://schemas.openxmlformats.org/officeDocument/2006/relationships/image" Target="../media/image18.png"/><Relationship Id="rId4" Type="http://schemas.openxmlformats.org/officeDocument/2006/relationships/image" Target="../media/image3.svg"/><Relationship Id="rId9" Type="http://schemas.openxmlformats.org/officeDocument/2006/relationships/image" Target="../media/image17.png"/><Relationship Id="rId14" Type="http://schemas.openxmlformats.org/officeDocument/2006/relationships/image" Target="../media/image9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10.png"/><Relationship Id="rId18" Type="http://schemas.openxmlformats.org/officeDocument/2006/relationships/image" Target="../media/image1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9.png"/><Relationship Id="rId1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2.png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6.png"/><Relationship Id="rId14" Type="http://schemas.openxmlformats.org/officeDocument/2006/relationships/image" Target="../media/image11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13" Type="http://schemas.openxmlformats.org/officeDocument/2006/relationships/image" Target="../media/image8.png"/><Relationship Id="rId18" Type="http://schemas.openxmlformats.org/officeDocument/2006/relationships/image" Target="../media/image1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19.png"/><Relationship Id="rId17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6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5" Type="http://schemas.openxmlformats.org/officeDocument/2006/relationships/image" Target="../media/image10.png"/><Relationship Id="rId10" Type="http://schemas.openxmlformats.org/officeDocument/2006/relationships/image" Target="../media/image18.png"/><Relationship Id="rId4" Type="http://schemas.openxmlformats.org/officeDocument/2006/relationships/image" Target="../media/image3.svg"/><Relationship Id="rId9" Type="http://schemas.openxmlformats.org/officeDocument/2006/relationships/image" Target="../media/image17.png"/><Relationship Id="rId14" Type="http://schemas.openxmlformats.org/officeDocument/2006/relationships/image" Target="../media/image9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2.png"/><Relationship Id="rId7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5.png"/><Relationship Id="rId3" Type="http://schemas.openxmlformats.org/officeDocument/2006/relationships/image" Target="../media/image2.png"/><Relationship Id="rId7" Type="http://schemas.openxmlformats.org/officeDocument/2006/relationships/image" Target="../media/image1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7.png"/><Relationship Id="rId4" Type="http://schemas.openxmlformats.org/officeDocument/2006/relationships/image" Target="../media/image3.svg"/><Relationship Id="rId9" Type="http://schemas.openxmlformats.org/officeDocument/2006/relationships/image" Target="../media/image6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3.png"/><Relationship Id="rId4" Type="http://schemas.openxmlformats.org/officeDocument/2006/relationships/image" Target="../media/image3.svg"/><Relationship Id="rId9" Type="http://schemas.openxmlformats.org/officeDocument/2006/relationships/image" Target="../media/image12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1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2.png"/><Relationship Id="rId4" Type="http://schemas.openxmlformats.org/officeDocument/2006/relationships/image" Target="../media/image3.svg"/><Relationship Id="rId9" Type="http://schemas.openxmlformats.org/officeDocument/2006/relationships/image" Target="../media/image9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png"/><Relationship Id="rId3" Type="http://schemas.openxmlformats.org/officeDocument/2006/relationships/image" Target="../media/image2.png"/><Relationship Id="rId7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3.svg"/><Relationship Id="rId9" Type="http://schemas.openxmlformats.org/officeDocument/2006/relationships/image" Target="../media/image18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12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8.png"/><Relationship Id="rId4" Type="http://schemas.openxmlformats.org/officeDocument/2006/relationships/image" Target="../media/image3.svg"/><Relationship Id="rId9" Type="http://schemas.openxmlformats.org/officeDocument/2006/relationships/image" Target="../media/image6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13" Type="http://schemas.openxmlformats.org/officeDocument/2006/relationships/image" Target="../media/image18.png"/><Relationship Id="rId3" Type="http://schemas.openxmlformats.org/officeDocument/2006/relationships/image" Target="../media/image2.png"/><Relationship Id="rId7" Type="http://schemas.openxmlformats.org/officeDocument/2006/relationships/image" Target="../media/image17.png"/><Relationship Id="rId12" Type="http://schemas.openxmlformats.org/officeDocument/2006/relationships/image" Target="../media/image1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4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1.png"/><Relationship Id="rId4" Type="http://schemas.openxmlformats.org/officeDocument/2006/relationships/image" Target="../media/image3.svg"/><Relationship Id="rId9" Type="http://schemas.openxmlformats.org/officeDocument/2006/relationships/image" Target="../media/image10.pn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2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1.png"/><Relationship Id="rId4" Type="http://schemas.openxmlformats.org/officeDocument/2006/relationships/image" Target="../media/image3.svg"/><Relationship Id="rId9" Type="http://schemas.openxmlformats.org/officeDocument/2006/relationships/image" Target="../media/image10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9.png"/><Relationship Id="rId4" Type="http://schemas.openxmlformats.org/officeDocument/2006/relationships/image" Target="../media/image3.svg"/><Relationship Id="rId9" Type="http://schemas.openxmlformats.org/officeDocument/2006/relationships/image" Target="../media/image7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6.png"/><Relationship Id="rId3" Type="http://schemas.openxmlformats.org/officeDocument/2006/relationships/image" Target="../media/image2.png"/><Relationship Id="rId7" Type="http://schemas.openxmlformats.org/officeDocument/2006/relationships/image" Target="../media/image1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2.png"/><Relationship Id="rId4" Type="http://schemas.openxmlformats.org/officeDocument/2006/relationships/image" Target="../media/image3.svg"/><Relationship Id="rId9" Type="http://schemas.openxmlformats.org/officeDocument/2006/relationships/image" Target="../media/image8.png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3" Type="http://schemas.openxmlformats.org/officeDocument/2006/relationships/image" Target="../media/image2.png"/><Relationship Id="rId7" Type="http://schemas.openxmlformats.org/officeDocument/2006/relationships/image" Target="../media/image1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11.pn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17.png"/><Relationship Id="rId3" Type="http://schemas.openxmlformats.org/officeDocument/2006/relationships/image" Target="../media/image2.png"/><Relationship Id="rId7" Type="http://schemas.openxmlformats.org/officeDocument/2006/relationships/image" Target="../media/image16.png"/><Relationship Id="rId12" Type="http://schemas.openxmlformats.org/officeDocument/2006/relationships/image" Target="../media/image1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8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3.svg"/><Relationship Id="rId9" Type="http://schemas.openxmlformats.org/officeDocument/2006/relationships/image" Target="../media/image5.png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18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3.svg"/><Relationship Id="rId9" Type="http://schemas.openxmlformats.org/officeDocument/2006/relationships/image" Target="../media/image15.pn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9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3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1.png"/><Relationship Id="rId4" Type="http://schemas.openxmlformats.org/officeDocument/2006/relationships/image" Target="../media/image3.svg"/><Relationship Id="rId9" Type="http://schemas.openxmlformats.org/officeDocument/2006/relationships/image" Target="../media/image9.pn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Relationship Id="rId9" Type="http://schemas.openxmlformats.org/officeDocument/2006/relationships/image" Target="../media/image10.png"/></Relationships>
</file>

<file path=ppt/slideLayouts/_rels/slideLayout22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png"/><Relationship Id="rId4" Type="http://schemas.openxmlformats.org/officeDocument/2006/relationships/image" Target="../media/image3.svg"/><Relationship Id="rId9" Type="http://schemas.openxmlformats.org/officeDocument/2006/relationships/image" Target="../media/image14.png"/></Relationships>
</file>

<file path=ppt/slideLayouts/_rels/slideLayout23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1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9.png"/><Relationship Id="rId4" Type="http://schemas.openxmlformats.org/officeDocument/2006/relationships/image" Target="../media/image3.svg"/><Relationship Id="rId9" Type="http://schemas.openxmlformats.org/officeDocument/2006/relationships/image" Target="../media/image18.png"/></Relationships>
</file>

<file path=ppt/slideLayouts/_rels/slideLayout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BC25E57B-ADB4-42A6-BFF6-25417C95AFA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2D9E64D2-7275-48CC-A21D-A128DA2B1B79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B4B411C7-D07F-4846-8CE3-5A7AFF3613A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18831" y="5220729"/>
            <a:ext cx="2063926" cy="1567150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2B3C17CF-AD2E-43E0-8959-8315C25D9CC0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417" y="3754429"/>
            <a:ext cx="2104897" cy="3103571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1E3D0666-ADE5-4EC2-8743-64B58802787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74167" y="207901"/>
            <a:ext cx="2017833" cy="287310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19BF42E9-478B-4BFA-B165-A593E9C8EA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651"/>
          <a:stretch/>
        </p:blipFill>
        <p:spPr>
          <a:xfrm>
            <a:off x="6872236" y="5472219"/>
            <a:ext cx="2688737" cy="1385782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C04F209C-57AE-48F1-BA10-09356556376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5616"/>
          <a:stretch/>
        </p:blipFill>
        <p:spPr>
          <a:xfrm>
            <a:off x="4716860" y="5330497"/>
            <a:ext cx="2279025" cy="1527503"/>
          </a:xfrm>
          <a:prstGeom prst="rect">
            <a:avLst/>
          </a:prstGeom>
        </p:spPr>
      </p:pic>
      <p:pic>
        <p:nvPicPr>
          <p:cNvPr id="64" name="그림 63">
            <a:extLst>
              <a:ext uri="{FF2B5EF4-FFF2-40B4-BE49-F238E27FC236}">
                <a16:creationId xmlns:a16="http://schemas.microsoft.com/office/drawing/2014/main" id="{DF6C04A7-0A29-4212-A1ED-7671DE8C241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343"/>
          <a:stretch/>
        </p:blipFill>
        <p:spPr>
          <a:xfrm>
            <a:off x="2944592" y="0"/>
            <a:ext cx="2396817" cy="1575540"/>
          </a:xfrm>
          <a:prstGeom prst="rect">
            <a:avLst/>
          </a:prstGeom>
        </p:spPr>
      </p:pic>
      <p:pic>
        <p:nvPicPr>
          <p:cNvPr id="68" name="그림 67">
            <a:extLst>
              <a:ext uri="{FF2B5EF4-FFF2-40B4-BE49-F238E27FC236}">
                <a16:creationId xmlns:a16="http://schemas.microsoft.com/office/drawing/2014/main" id="{980756D3-577B-422E-9FEC-CFA1D8E65C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5715"/>
          <a:stretch/>
        </p:blipFill>
        <p:spPr>
          <a:xfrm>
            <a:off x="10667662" y="2949120"/>
            <a:ext cx="1524338" cy="2299511"/>
          </a:xfrm>
          <a:prstGeom prst="rect">
            <a:avLst/>
          </a:prstGeom>
        </p:spPr>
      </p:pic>
      <p:pic>
        <p:nvPicPr>
          <p:cNvPr id="70" name="그림 69">
            <a:extLst>
              <a:ext uri="{FF2B5EF4-FFF2-40B4-BE49-F238E27FC236}">
                <a16:creationId xmlns:a16="http://schemas.microsoft.com/office/drawing/2014/main" id="{2CFD9DDB-1202-4D4D-82B6-AD44262943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7278"/>
          <a:stretch/>
        </p:blipFill>
        <p:spPr>
          <a:xfrm>
            <a:off x="5327415" y="0"/>
            <a:ext cx="2709223" cy="1416616"/>
          </a:xfrm>
          <a:prstGeom prst="rect">
            <a:avLst/>
          </a:prstGeom>
        </p:spPr>
      </p:pic>
      <p:pic>
        <p:nvPicPr>
          <p:cNvPr id="72" name="그림 71">
            <a:extLst>
              <a:ext uri="{FF2B5EF4-FFF2-40B4-BE49-F238E27FC236}">
                <a16:creationId xmlns:a16="http://schemas.microsoft.com/office/drawing/2014/main" id="{710BF02F-A1E0-44D3-87A0-906BB945D28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5283"/>
          <a:stretch/>
        </p:blipFill>
        <p:spPr>
          <a:xfrm>
            <a:off x="8322750" y="0"/>
            <a:ext cx="2063926" cy="1258220"/>
          </a:xfrm>
          <a:prstGeom prst="rect">
            <a:avLst/>
          </a:prstGeom>
        </p:spPr>
      </p:pic>
      <p:pic>
        <p:nvPicPr>
          <p:cNvPr id="74" name="그림 73">
            <a:extLst>
              <a:ext uri="{FF2B5EF4-FFF2-40B4-BE49-F238E27FC236}">
                <a16:creationId xmlns:a16="http://schemas.microsoft.com/office/drawing/2014/main" id="{7A98D31C-1008-4000-9CF0-977C674049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804"/>
          <a:stretch/>
        </p:blipFill>
        <p:spPr>
          <a:xfrm>
            <a:off x="0" y="1682410"/>
            <a:ext cx="1968500" cy="2135626"/>
          </a:xfrm>
          <a:prstGeom prst="rect">
            <a:avLst/>
          </a:prstGeom>
        </p:spPr>
      </p:pic>
      <p:pic>
        <p:nvPicPr>
          <p:cNvPr id="77" name="그림 76">
            <a:extLst>
              <a:ext uri="{FF2B5EF4-FFF2-40B4-BE49-F238E27FC236}">
                <a16:creationId xmlns:a16="http://schemas.microsoft.com/office/drawing/2014/main" id="{4D33B1D1-EA1B-4CBE-A21C-27919A29B12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9992"/>
          <a:stretch/>
        </p:blipFill>
        <p:spPr>
          <a:xfrm>
            <a:off x="1903880" y="5050919"/>
            <a:ext cx="2827015" cy="1807081"/>
          </a:xfrm>
          <a:prstGeom prst="rect">
            <a:avLst/>
          </a:prstGeom>
        </p:spPr>
      </p:pic>
      <p:pic>
        <p:nvPicPr>
          <p:cNvPr id="79" name="그림 78">
            <a:extLst>
              <a:ext uri="{FF2B5EF4-FFF2-40B4-BE49-F238E27FC236}">
                <a16:creationId xmlns:a16="http://schemas.microsoft.com/office/drawing/2014/main" id="{DBC76719-CCA6-47D0-BD78-655B1614A982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05409" y="183877"/>
            <a:ext cx="2570945" cy="16695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C03C1489-28AB-4313-A21A-13764B3B8BB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BAF4AA0E-8871-4829-BF1A-3ED3D3681991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49091E84-2EE4-4C31-AA83-06EA0E84356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1667" y="120010"/>
            <a:ext cx="2063926" cy="156715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419CD77D-BEB6-49F0-BCB2-69615617E2CF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3616272"/>
            <a:ext cx="2898715" cy="316502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AA1FCED2-0C45-4C2C-82FC-A5A3A611BD7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43703" y="0"/>
            <a:ext cx="2248297" cy="2791166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E1580E38-9083-4D20-B803-9EC1A290ED6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3567"/>
          <a:stretch/>
        </p:blipFill>
        <p:spPr>
          <a:xfrm flipH="1">
            <a:off x="6914849" y="5314666"/>
            <a:ext cx="3364763" cy="1543334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51ADF288-483E-4300-A8A3-121AF6C9EFC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2023"/>
          <a:stretch/>
        </p:blipFill>
        <p:spPr>
          <a:xfrm>
            <a:off x="1670928" y="5364425"/>
            <a:ext cx="2688737" cy="1493575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A7B0A8AB-952B-4514-81AA-00188E672AC9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391825" y="4483263"/>
            <a:ext cx="1352051" cy="2309753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F1EF95AA-D3C9-45CF-A7BD-501A86503C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7504"/>
          <a:stretch/>
        </p:blipFill>
        <p:spPr>
          <a:xfrm rot="16200000">
            <a:off x="2954274" y="-894686"/>
            <a:ext cx="1652215" cy="3441584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D77039D0-7866-4520-858F-2349AF2BD0DA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795183" y="2661779"/>
            <a:ext cx="2396817" cy="1777127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FECD23E1-0BBF-446A-A241-B39B13D10B4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1084"/>
          <a:stretch/>
        </p:blipFill>
        <p:spPr>
          <a:xfrm>
            <a:off x="7897703" y="0"/>
            <a:ext cx="2371210" cy="1354768"/>
          </a:xfrm>
          <a:prstGeom prst="rect">
            <a:avLst/>
          </a:prstGeom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8C70112F-213A-45B0-912D-5AD4AD7C324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6846"/>
          <a:stretch/>
        </p:blipFill>
        <p:spPr>
          <a:xfrm>
            <a:off x="4184320" y="5205788"/>
            <a:ext cx="2709223" cy="1652212"/>
          </a:xfrm>
          <a:prstGeom prst="rect">
            <a:avLst/>
          </a:prstGeom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51068B1D-D567-4D37-81BD-F49137D507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479" r="12077"/>
          <a:stretch/>
        </p:blipFill>
        <p:spPr>
          <a:xfrm rot="16200000">
            <a:off x="6206507" y="-679587"/>
            <a:ext cx="1652212" cy="3011386"/>
          </a:xfrm>
          <a:prstGeom prst="rect">
            <a:avLst/>
          </a:prstGeom>
        </p:spPr>
      </p:pic>
      <p:pic>
        <p:nvPicPr>
          <p:cNvPr id="41" name="그림 40">
            <a:extLst>
              <a:ext uri="{FF2B5EF4-FFF2-40B4-BE49-F238E27FC236}">
                <a16:creationId xmlns:a16="http://schemas.microsoft.com/office/drawing/2014/main" id="{798FFAC3-572B-4309-844E-9BD589C8008A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1907407"/>
            <a:ext cx="2570945" cy="1669578"/>
          </a:xfrm>
          <a:prstGeom prst="rect">
            <a:avLst/>
          </a:prstGeom>
        </p:spPr>
      </p:pic>
      <p:pic>
        <p:nvPicPr>
          <p:cNvPr id="42" name="그림 41">
            <a:extLst>
              <a:ext uri="{FF2B5EF4-FFF2-40B4-BE49-F238E27FC236}">
                <a16:creationId xmlns:a16="http://schemas.microsoft.com/office/drawing/2014/main" id="{B42DC482-9D71-4A9E-86ED-CF687EDE5E4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772" t="62589" r="29811"/>
          <a:stretch/>
        </p:blipFill>
        <p:spPr>
          <a:xfrm flipH="1">
            <a:off x="9108209" y="4341292"/>
            <a:ext cx="686974" cy="102313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6198612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A1205B1A-882C-4911-BBA8-3866A581D3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0D1FF77B-558F-4A01-AE92-F390972524B0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296ABD74-176C-41DC-A473-DD08A132B82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209243" y="5220729"/>
            <a:ext cx="2063926" cy="156715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02393022-B636-4DFA-AE15-21F21F2023E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054686" y="3754429"/>
            <a:ext cx="2104897" cy="3103571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DE68DDCD-0745-4A82-B8CD-4A43D88A958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207901"/>
            <a:ext cx="2017833" cy="287310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B34552B2-1ACB-43D4-8065-C5E6BD9C80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651"/>
          <a:stretch/>
        </p:blipFill>
        <p:spPr>
          <a:xfrm>
            <a:off x="2631027" y="5472219"/>
            <a:ext cx="2688737" cy="1385782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8950E5D7-29D1-46B4-BE7E-36CD100234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5616"/>
          <a:stretch/>
        </p:blipFill>
        <p:spPr>
          <a:xfrm flipH="1">
            <a:off x="5196115" y="5330497"/>
            <a:ext cx="2279025" cy="1527503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281038EE-201B-41AA-A3C9-373E8B6632E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343"/>
          <a:stretch/>
        </p:blipFill>
        <p:spPr>
          <a:xfrm flipH="1">
            <a:off x="6850591" y="0"/>
            <a:ext cx="2396817" cy="1575540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698E771F-A11D-461A-95E2-41BF3BE541A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064" r="-2298"/>
          <a:stretch/>
        </p:blipFill>
        <p:spPr>
          <a:xfrm>
            <a:off x="0" y="2949120"/>
            <a:ext cx="1689100" cy="2299511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9D875A64-6A72-4F33-811F-A33BACEA657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5029"/>
          <a:stretch/>
        </p:blipFill>
        <p:spPr>
          <a:xfrm>
            <a:off x="4155362" y="0"/>
            <a:ext cx="2709223" cy="1467416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B94B7489-3E23-498E-9825-16123645063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5283"/>
          <a:stretch/>
        </p:blipFill>
        <p:spPr>
          <a:xfrm>
            <a:off x="1805324" y="0"/>
            <a:ext cx="2063926" cy="1258220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2277C1B7-A04B-4436-99AF-1E2E6872A61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804"/>
          <a:stretch/>
        </p:blipFill>
        <p:spPr>
          <a:xfrm flipH="1">
            <a:off x="10223500" y="1682410"/>
            <a:ext cx="1968500" cy="2135626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0B21CA9C-272E-4D25-8717-09A1C8828D5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9992"/>
          <a:stretch/>
        </p:blipFill>
        <p:spPr>
          <a:xfrm>
            <a:off x="7461105" y="5050919"/>
            <a:ext cx="2827015" cy="1807081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9AA3FCDF-FAD4-4DD3-8D0B-428BAC67156D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315646" y="183877"/>
            <a:ext cx="2570945" cy="166957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077960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3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A3EBCE94-E6FC-4806-B4DC-A9603C4EECA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565175B9-13BE-4315-A8DA-348BF3CA0784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DA18AE67-B550-4115-9888-C2F356CD3BF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996407" y="120010"/>
            <a:ext cx="2063926" cy="156715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2313F70A-61B4-45C8-B3B8-6992649C2089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293285" y="3616272"/>
            <a:ext cx="2898715" cy="316502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5A99AF82-B2B6-46AF-AAE2-AF73590D07F0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248297" cy="2791166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75CB5AE3-A0B8-45A3-AF6B-471C7866A47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3567"/>
          <a:stretch/>
        </p:blipFill>
        <p:spPr>
          <a:xfrm>
            <a:off x="1912388" y="5314666"/>
            <a:ext cx="3364763" cy="1543334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ADC3E8FB-ED61-472D-806A-260CF5C050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2023"/>
          <a:stretch/>
        </p:blipFill>
        <p:spPr>
          <a:xfrm>
            <a:off x="7832335" y="5364425"/>
            <a:ext cx="2688737" cy="1493575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EA0351C8-208B-46A4-A80A-16E4A0762DEC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48124" y="4483263"/>
            <a:ext cx="1352051" cy="2309753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192908CF-75F1-4723-A237-D45E8BFC1B0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7504"/>
          <a:stretch/>
        </p:blipFill>
        <p:spPr>
          <a:xfrm rot="5400000" flipH="1">
            <a:off x="7585511" y="-894686"/>
            <a:ext cx="1652215" cy="3441584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BBB5925A-718F-496A-A8FD-BCA8559E3B48}"/>
              </a:ext>
            </a:extLst>
          </p:cNvPr>
          <p:cNvPicPr>
            <a:picLocks noChangeAspect="1"/>
          </p:cNvPicPr>
          <p:nvPr userDrawn="1"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2661779"/>
            <a:ext cx="2396817" cy="1777127"/>
          </a:xfrm>
          <a:prstGeom prst="rect">
            <a:avLst/>
          </a:prstGeom>
        </p:spPr>
      </p:pic>
      <p:pic>
        <p:nvPicPr>
          <p:cNvPr id="34" name="그림 33">
            <a:extLst>
              <a:ext uri="{FF2B5EF4-FFF2-40B4-BE49-F238E27FC236}">
                <a16:creationId xmlns:a16="http://schemas.microsoft.com/office/drawing/2014/main" id="{B366C27C-1AB9-4F76-AD7A-7C7B4AD1EDD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1084"/>
          <a:stretch/>
        </p:blipFill>
        <p:spPr>
          <a:xfrm flipH="1">
            <a:off x="1923087" y="0"/>
            <a:ext cx="2371210" cy="1354768"/>
          </a:xfrm>
          <a:prstGeom prst="rect">
            <a:avLst/>
          </a:prstGeom>
        </p:spPr>
      </p:pic>
      <p:pic>
        <p:nvPicPr>
          <p:cNvPr id="35" name="그림 34">
            <a:extLst>
              <a:ext uri="{FF2B5EF4-FFF2-40B4-BE49-F238E27FC236}">
                <a16:creationId xmlns:a16="http://schemas.microsoft.com/office/drawing/2014/main" id="{D228DD4D-6F84-4994-BF34-DF6850A8C1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6846"/>
          <a:stretch/>
        </p:blipFill>
        <p:spPr>
          <a:xfrm>
            <a:off x="4964745" y="5205788"/>
            <a:ext cx="2709223" cy="1652212"/>
          </a:xfrm>
          <a:prstGeom prst="rect">
            <a:avLst/>
          </a:prstGeom>
        </p:spPr>
      </p:pic>
      <p:pic>
        <p:nvPicPr>
          <p:cNvPr id="36" name="그림 35">
            <a:extLst>
              <a:ext uri="{FF2B5EF4-FFF2-40B4-BE49-F238E27FC236}">
                <a16:creationId xmlns:a16="http://schemas.microsoft.com/office/drawing/2014/main" id="{DDD05A40-884C-436B-BD95-6B123118228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9479" r="12077"/>
          <a:stretch/>
        </p:blipFill>
        <p:spPr>
          <a:xfrm rot="5400000" flipH="1">
            <a:off x="4333281" y="-679587"/>
            <a:ext cx="1652212" cy="3011386"/>
          </a:xfrm>
          <a:prstGeom prst="rect">
            <a:avLst/>
          </a:prstGeom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C6CCC4E4-351F-40CF-B932-64DA674F9CE7}"/>
              </a:ext>
            </a:extLst>
          </p:cNvPr>
          <p:cNvPicPr>
            <a:picLocks noChangeAspect="1"/>
          </p:cNvPicPr>
          <p:nvPr userDrawn="1"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621055" y="1907407"/>
            <a:ext cx="2570945" cy="1669578"/>
          </a:xfrm>
          <a:prstGeom prst="rect">
            <a:avLst/>
          </a:prstGeom>
        </p:spPr>
      </p:pic>
      <p:pic>
        <p:nvPicPr>
          <p:cNvPr id="38" name="그림 37">
            <a:extLst>
              <a:ext uri="{FF2B5EF4-FFF2-40B4-BE49-F238E27FC236}">
                <a16:creationId xmlns:a16="http://schemas.microsoft.com/office/drawing/2014/main" id="{2BA8BCC6-535C-4026-8333-4FA4D7E35A2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772" t="62589" r="29811"/>
          <a:stretch/>
        </p:blipFill>
        <p:spPr>
          <a:xfrm>
            <a:off x="2396817" y="4341292"/>
            <a:ext cx="686974" cy="102313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093892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0E7D4EAE-A815-4B4A-8D05-0EB3086B5A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34A0CA1B-43F4-434E-BD25-B5EE0776BF16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3" name="그림 22">
            <a:extLst>
              <a:ext uri="{FF2B5EF4-FFF2-40B4-BE49-F238E27FC236}">
                <a16:creationId xmlns:a16="http://schemas.microsoft.com/office/drawing/2014/main" id="{739BC025-24E5-4C1E-88E1-FFB2C57CCB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7476" b="2311"/>
          <a:stretch/>
        </p:blipFill>
        <p:spPr>
          <a:xfrm>
            <a:off x="10592140" y="3998047"/>
            <a:ext cx="1599860" cy="2859953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C78771A3-1672-46A8-A121-FD277C53C1B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5641"/>
          <a:stretch/>
        </p:blipFill>
        <p:spPr>
          <a:xfrm>
            <a:off x="0" y="0"/>
            <a:ext cx="1547729" cy="256165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8861424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6EEBE911-BBEF-4E14-95D1-B3C53B8DBB0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F1224AC0-1E11-48BA-A7C8-6C0A0F13166B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2" name="그림 21">
            <a:extLst>
              <a:ext uri="{FF2B5EF4-FFF2-40B4-BE49-F238E27FC236}">
                <a16:creationId xmlns:a16="http://schemas.microsoft.com/office/drawing/2014/main" id="{36DB3514-1D3E-4FA5-9EA6-6EE2FE6D0C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9984"/>
          <a:stretch/>
        </p:blipFill>
        <p:spPr>
          <a:xfrm>
            <a:off x="0" y="4905111"/>
            <a:ext cx="2074528" cy="1921241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535C2501-EDAB-43FD-B5AB-35B40E92A400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005009" y="85948"/>
            <a:ext cx="2186991" cy="142023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2138892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008834FE-AD71-4A71-A402-C3EEDDA142C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CE4A099C-C8A3-4572-9E24-AB6D98F77750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70B89FA6-F592-4241-9AAB-4940B12DE6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5229"/>
          <a:stretch/>
        </p:blipFill>
        <p:spPr>
          <a:xfrm>
            <a:off x="8780448" y="5592547"/>
            <a:ext cx="1755692" cy="1263401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638158AA-2361-4036-9E14-9B7571AA73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071"/>
          <a:stretch/>
        </p:blipFill>
        <p:spPr>
          <a:xfrm>
            <a:off x="0" y="0"/>
            <a:ext cx="1395342" cy="2640073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42458F00-FA47-4FF4-8386-312FC494E9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779"/>
          <a:stretch/>
        </p:blipFill>
        <p:spPr>
          <a:xfrm>
            <a:off x="10574715" y="4413972"/>
            <a:ext cx="1617285" cy="2444028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1EB51622-AC35-4808-BC61-2F30555FE20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2102"/>
          <a:stretch/>
        </p:blipFill>
        <p:spPr>
          <a:xfrm>
            <a:off x="1306442" y="0"/>
            <a:ext cx="2287192" cy="12692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841022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AEFD3E6B-C967-437A-A5B8-720B776080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562C03C0-CBB1-4737-AAB4-E7CA1ED69A7E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9DBEDA5F-9470-4FC8-AA4B-6776ED3EEF3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64951" y="4789236"/>
            <a:ext cx="1150131" cy="1964806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D62B5F7A-8741-4221-8DEB-F938EB3D64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8505"/>
          <a:stretch/>
        </p:blipFill>
        <p:spPr>
          <a:xfrm>
            <a:off x="-1" y="0"/>
            <a:ext cx="1865453" cy="1511725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BA77E265-A41E-4160-9101-6043061F4A7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436308" y="0"/>
            <a:ext cx="1755692" cy="1263401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1B2F2DF-E03C-405E-9F84-E72C69C131C7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041316"/>
            <a:ext cx="2012729" cy="181668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250961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6EFEC537-78A6-4F55-9BD3-DE7B6D9C4E5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BC67AFA6-4DEF-4063-88B9-3C38E70ADC2C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9" name="그림 18">
            <a:extLst>
              <a:ext uri="{FF2B5EF4-FFF2-40B4-BE49-F238E27FC236}">
                <a16:creationId xmlns:a16="http://schemas.microsoft.com/office/drawing/2014/main" id="{2B554B6C-BA21-4C45-BA31-649A1719B33C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857891" y="133065"/>
            <a:ext cx="1150131" cy="1964806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67ABDDAB-FC5F-4AC7-955E-B1C9D6BE82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7666" r="30744"/>
          <a:stretch/>
        </p:blipFill>
        <p:spPr>
          <a:xfrm rot="16200000">
            <a:off x="533884" y="-533886"/>
            <a:ext cx="1342649" cy="2410419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E262322-6C35-433F-986F-38C4CA069D4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5014"/>
          <a:stretch/>
        </p:blipFill>
        <p:spPr>
          <a:xfrm>
            <a:off x="9969154" y="5875597"/>
            <a:ext cx="2038868" cy="982403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7CCF493D-2619-4F01-ADC1-4EAE6D207C6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6364" b="43716"/>
          <a:stretch/>
        </p:blipFill>
        <p:spPr>
          <a:xfrm rot="5400000">
            <a:off x="400910" y="5611129"/>
            <a:ext cx="845960" cy="1647781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635B43D9-0EBE-4BF4-9DB8-04E0CFD311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141"/>
          <a:stretch/>
        </p:blipFill>
        <p:spPr>
          <a:xfrm>
            <a:off x="9091308" y="0"/>
            <a:ext cx="1755692" cy="105947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673025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02A47A58-45C4-45A2-A363-C7D77385F1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DAE91306-95F9-4683-A79E-E5BA695F6B02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4A29AD0A-380A-4FAD-9362-E844FB4AC06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1850" b="7086"/>
          <a:stretch/>
        </p:blipFill>
        <p:spPr>
          <a:xfrm>
            <a:off x="10511545" y="4356411"/>
            <a:ext cx="1680456" cy="2501589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B439EB62-884A-4D84-AF3F-90E37794012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9729"/>
          <a:stretch/>
        </p:blipFill>
        <p:spPr>
          <a:xfrm flipH="1">
            <a:off x="-1" y="0"/>
            <a:ext cx="1535198" cy="2374324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BD665513-78D5-40EA-8232-4E2F131CED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959" r="29004"/>
          <a:stretch/>
        </p:blipFill>
        <p:spPr>
          <a:xfrm>
            <a:off x="10159916" y="0"/>
            <a:ext cx="2032084" cy="2141247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E656B84F-6895-4A9F-BE10-66E18F312BE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891"/>
          <a:stretch/>
        </p:blipFill>
        <p:spPr>
          <a:xfrm>
            <a:off x="-1" y="4876506"/>
            <a:ext cx="1353636" cy="195609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909258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A2F80D03-8993-411B-B9D4-2AEC3D1F773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C3D690E2-2A29-4AE8-8CF8-B688017ECC0D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5AD854C9-9C44-49DB-9C23-021380247B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0785"/>
          <a:stretch/>
        </p:blipFill>
        <p:spPr>
          <a:xfrm>
            <a:off x="3868686" y="6155188"/>
            <a:ext cx="1563113" cy="702812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10CFA62A-BE02-4B9A-8284-9E05FE28BD8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8392" b="2513"/>
          <a:stretch/>
        </p:blipFill>
        <p:spPr>
          <a:xfrm flipH="1">
            <a:off x="-2" y="4521200"/>
            <a:ext cx="1352507" cy="233680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9B8A6D52-9E69-4C0E-9B72-B62378B474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779" b="20096"/>
          <a:stretch/>
        </p:blipFill>
        <p:spPr>
          <a:xfrm>
            <a:off x="10752112" y="5119320"/>
            <a:ext cx="1439888" cy="173868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C9D0AAE0-A991-4F24-87AC-6A2CCA9E5B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52184"/>
          <a:stretch/>
        </p:blipFill>
        <p:spPr>
          <a:xfrm flipH="1">
            <a:off x="8010396" y="5867616"/>
            <a:ext cx="2548303" cy="990384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DBD0772C-16DD-4D63-9FAF-2EC89ED685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3239"/>
          <a:stretch/>
        </p:blipFill>
        <p:spPr>
          <a:xfrm>
            <a:off x="1194385" y="5744479"/>
            <a:ext cx="2036314" cy="111352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1CB89330-C285-41B2-98EA-B3AA45C921A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41028"/>
          <a:stretch/>
        </p:blipFill>
        <p:spPr>
          <a:xfrm>
            <a:off x="6041141" y="6194667"/>
            <a:ext cx="1563113" cy="66333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6402150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AC08019C-F596-4DBC-9EDD-5AB0178A27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D8688B5B-6A0D-42FB-8FB2-BBAE5CDB15CC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86A2D5B2-5B1F-4235-8A48-EC31A39F6E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r="13489" b="2347"/>
          <a:stretch/>
        </p:blipFill>
        <p:spPr>
          <a:xfrm>
            <a:off x="10537438" y="4539397"/>
            <a:ext cx="1654562" cy="2318603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D874A300-DCC7-42CC-9236-2CD166A49AD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209" b="4673"/>
          <a:stretch/>
        </p:blipFill>
        <p:spPr>
          <a:xfrm>
            <a:off x="-1" y="4341301"/>
            <a:ext cx="1607757" cy="2516699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F28B5140-4D53-4621-A5AA-66ABB08987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1" b="52597"/>
          <a:stretch/>
        </p:blipFill>
        <p:spPr>
          <a:xfrm>
            <a:off x="6106296" y="5930753"/>
            <a:ext cx="2017085" cy="927247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BE34C775-FACA-4C6B-83AD-6282D0CA45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4503"/>
          <a:stretch/>
        </p:blipFill>
        <p:spPr>
          <a:xfrm>
            <a:off x="3519396" y="5599651"/>
            <a:ext cx="2304618" cy="1258350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6CB37234-EC62-4CB2-8631-CF98EA4D459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5200"/>
          <a:stretch/>
        </p:blipFill>
        <p:spPr>
          <a:xfrm>
            <a:off x="8163361" y="5198045"/>
            <a:ext cx="2404819" cy="165995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B1A4468D-5F30-47BC-B1F1-51EFDA5F39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1398"/>
          <a:stretch/>
        </p:blipFill>
        <p:spPr>
          <a:xfrm>
            <a:off x="1513794" y="5599651"/>
            <a:ext cx="2186991" cy="125835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68E6DC54-831E-4FA2-8002-F82FA5DA7CE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772" t="62589" r="29811"/>
          <a:stretch/>
        </p:blipFill>
        <p:spPr>
          <a:xfrm flipH="1">
            <a:off x="10537438" y="5959945"/>
            <a:ext cx="511562" cy="76188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811586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DFAD1023-A13F-4E7A-BCDB-39BB8025E4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76E372A0-63F9-4567-A1E1-8374A6A7E614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9" name="그림 28">
            <a:extLst>
              <a:ext uri="{FF2B5EF4-FFF2-40B4-BE49-F238E27FC236}">
                <a16:creationId xmlns:a16="http://schemas.microsoft.com/office/drawing/2014/main" id="{59E534B8-42A5-45DA-A8BE-890368D86B4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977" t="24657"/>
          <a:stretch/>
        </p:blipFill>
        <p:spPr>
          <a:xfrm>
            <a:off x="0" y="0"/>
            <a:ext cx="1590517" cy="1368740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731FEFE7-1C71-4BF3-A41C-9B1AF5930D3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5127"/>
          <a:stretch/>
        </p:blipFill>
        <p:spPr>
          <a:xfrm>
            <a:off x="9748678" y="5196173"/>
            <a:ext cx="2404819" cy="1661828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11A947EB-DDBC-4DCC-AEAA-C0625536E4A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7841" r="83715" b="63144"/>
          <a:stretch/>
        </p:blipFill>
        <p:spPr>
          <a:xfrm>
            <a:off x="109103" y="1747520"/>
            <a:ext cx="327777" cy="345439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08B0F8B8-2480-42AE-A269-E1A379A4725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807" r="70907" b="82159"/>
          <a:stretch/>
        </p:blipFill>
        <p:spPr>
          <a:xfrm>
            <a:off x="346563" y="1396075"/>
            <a:ext cx="327778" cy="32411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075823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6FD0B72A-202A-47B7-9927-66926CBD152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5B82B43E-7AD4-460A-A9EE-E480570012B0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C9D83A0B-AD33-4A9A-9EC1-9ADD4CFE956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8490"/>
          <a:stretch/>
        </p:blipFill>
        <p:spPr>
          <a:xfrm>
            <a:off x="8415759" y="5771378"/>
            <a:ext cx="1755692" cy="1086622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2A5E934E-72A8-4FF5-AD2C-6E251C3B210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46291"/>
          <a:stretch/>
        </p:blipFill>
        <p:spPr>
          <a:xfrm>
            <a:off x="1935468" y="5748971"/>
            <a:ext cx="2540525" cy="110903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A1A0B4F7-DDC4-408C-B099-97425ABCE2C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8173" b="13432"/>
          <a:stretch/>
        </p:blipFill>
        <p:spPr>
          <a:xfrm>
            <a:off x="10339765" y="5164644"/>
            <a:ext cx="1852236" cy="1693356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9FFA37D7-359A-44A4-9A73-3073620990A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740" b="437"/>
          <a:stretch/>
        </p:blipFill>
        <p:spPr>
          <a:xfrm>
            <a:off x="0" y="4945147"/>
            <a:ext cx="2011028" cy="191285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5746086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B23B76FE-0CCF-474D-9016-B9D706E37C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735092D3-B939-4DE9-9B90-115BEB35EBF1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5" name="그림 34">
            <a:extLst>
              <a:ext uri="{FF2B5EF4-FFF2-40B4-BE49-F238E27FC236}">
                <a16:creationId xmlns:a16="http://schemas.microsoft.com/office/drawing/2014/main" id="{0516ECD0-55BE-4EDA-B9FE-65AD78767C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571" r="33617"/>
          <a:stretch/>
        </p:blipFill>
        <p:spPr>
          <a:xfrm>
            <a:off x="10555111" y="-1"/>
            <a:ext cx="1636889" cy="2300057"/>
          </a:xfrm>
          <a:prstGeom prst="rect">
            <a:avLst/>
          </a:prstGeom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16965224-C9C7-4ACA-ADDC-A6B6E2D345E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071" b="2563"/>
          <a:stretch/>
        </p:blipFill>
        <p:spPr>
          <a:xfrm>
            <a:off x="0" y="4285581"/>
            <a:ext cx="1395342" cy="2572420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8F051EED-AAE7-46BE-BD66-3893E197917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7492"/>
          <a:stretch/>
        </p:blipFill>
        <p:spPr>
          <a:xfrm>
            <a:off x="8533669" y="0"/>
            <a:ext cx="2287192" cy="1181408"/>
          </a:xfrm>
          <a:prstGeom prst="rect">
            <a:avLst/>
          </a:prstGeom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C855372A-D8E5-4166-AA4C-B9D44CF08AB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0279"/>
          <a:stretch/>
        </p:blipFill>
        <p:spPr>
          <a:xfrm>
            <a:off x="1356066" y="5291644"/>
            <a:ext cx="1150131" cy="156635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548183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7C4DB0F6-5C90-4F6F-92D7-729CD01B65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A92B73CF-6B5E-40CD-98C1-6352A719A6DC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41AC246F-F0A3-4C44-B01F-CB5F898912D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027" r="19179"/>
          <a:stretch/>
        </p:blipFill>
        <p:spPr>
          <a:xfrm>
            <a:off x="10646269" y="-1"/>
            <a:ext cx="1545731" cy="2326195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CA6A3B07-8150-4F14-89B7-91C01E4DE9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7805"/>
          <a:stretch/>
        </p:blipFill>
        <p:spPr>
          <a:xfrm>
            <a:off x="3319834" y="4604735"/>
            <a:ext cx="1716483" cy="225326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27E9C03D-01D8-4145-980B-F4C55A710B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584"/>
          <a:stretch/>
        </p:blipFill>
        <p:spPr>
          <a:xfrm>
            <a:off x="0" y="3783841"/>
            <a:ext cx="1500836" cy="2927606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74D22A7E-B013-4495-A227-4B7E13BEACB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1678"/>
          <a:stretch/>
        </p:blipFill>
        <p:spPr>
          <a:xfrm>
            <a:off x="9016865" y="0"/>
            <a:ext cx="1755692" cy="1115864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6E40E8B3-D02E-4421-B144-584AF093EA62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565163" y="5196717"/>
            <a:ext cx="1938668" cy="1258975"/>
          </a:xfrm>
          <a:prstGeom prst="rect">
            <a:avLst/>
          </a:prstGeom>
        </p:spPr>
      </p:pic>
      <p:sp>
        <p:nvSpPr>
          <p:cNvPr id="9" name="그림 개체 틀 17">
            <a:extLst>
              <a:ext uri="{FF2B5EF4-FFF2-40B4-BE49-F238E27FC236}">
                <a16:creationId xmlns:a16="http://schemas.microsoft.com/office/drawing/2014/main" id="{40440BB2-E1C1-40B6-8FA0-2520AF930CC6}"/>
              </a:ext>
            </a:extLst>
          </p:cNvPr>
          <p:cNvSpPr>
            <a:spLocks noGrp="1" noChangeAspect="1"/>
          </p:cNvSpPr>
          <p:nvPr>
            <p:ph type="pic" sz="quarter" idx="13" hasCustomPrompt="1"/>
          </p:nvPr>
        </p:nvSpPr>
        <p:spPr>
          <a:xfrm>
            <a:off x="924428" y="1673729"/>
            <a:ext cx="3510548" cy="351054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5516998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D1521B4C-9CD5-49F4-AD57-CEE7D704957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71BB7982-D55E-49B1-8CA8-8F951D522491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7938A48D-C880-4F7E-8949-A5514249AA5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018"/>
          <a:stretch/>
        </p:blipFill>
        <p:spPr>
          <a:xfrm>
            <a:off x="10179271" y="0"/>
            <a:ext cx="2012729" cy="1761856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57639854-14BE-417D-8AF6-C4B50967FCB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983" t="4200"/>
          <a:stretch/>
        </p:blipFill>
        <p:spPr>
          <a:xfrm>
            <a:off x="0" y="0"/>
            <a:ext cx="1937268" cy="1448225"/>
          </a:xfrm>
          <a:prstGeom prst="rect">
            <a:avLst/>
          </a:prstGeom>
        </p:spPr>
      </p:pic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9E8D19B4-B86F-4442-BBE4-B194556BA29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08357" y="1512662"/>
            <a:ext cx="4857162" cy="2247122"/>
          </a:xfrm>
          <a:prstGeom prst="roundRect">
            <a:avLst>
              <a:gd name="adj" fmla="val 932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82BEF173-9DFC-4081-87F5-EB8EAC668C8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326483" y="1512662"/>
            <a:ext cx="4857162" cy="2247122"/>
          </a:xfrm>
          <a:prstGeom prst="roundRect">
            <a:avLst>
              <a:gd name="adj" fmla="val 932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34912C77-D9A2-4ECF-AF56-D2C4B0804A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0000"/>
          <a:stretch/>
        </p:blipFill>
        <p:spPr>
          <a:xfrm>
            <a:off x="-1" y="4936759"/>
            <a:ext cx="1152309" cy="1921241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E993396B-6173-494A-98BC-AA8FE6F9AA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6246"/>
          <a:stretch/>
        </p:blipFill>
        <p:spPr>
          <a:xfrm>
            <a:off x="11183645" y="4936759"/>
            <a:ext cx="1008355" cy="192124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6331769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그림 개체 틀 4">
            <a:extLst>
              <a:ext uri="{FF2B5EF4-FFF2-40B4-BE49-F238E27FC236}">
                <a16:creationId xmlns:a16="http://schemas.microsoft.com/office/drawing/2014/main" id="{2A85432B-8363-41B8-9CD8-FA8CE105816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4804534" y="1504960"/>
            <a:ext cx="2582933" cy="3644868"/>
          </a:xfrm>
          <a:prstGeom prst="roundRect">
            <a:avLst>
              <a:gd name="adj" fmla="val 60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A4BE6CCA-C6BD-43CC-B90C-AE0E91EC567E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1247858" y="1504960"/>
            <a:ext cx="2582933" cy="3644868"/>
          </a:xfrm>
          <a:prstGeom prst="roundRect">
            <a:avLst>
              <a:gd name="adj" fmla="val 60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FB1F62CF-4D8D-4C09-A7C9-C09BD38EC0F1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361209" y="1504960"/>
            <a:ext cx="2582933" cy="3644868"/>
          </a:xfrm>
          <a:prstGeom prst="roundRect">
            <a:avLst>
              <a:gd name="adj" fmla="val 60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29B85B22-FCED-4A6E-920C-F140FF79FD6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507511AC-B2AC-40C0-A940-D0A7657BC564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13F4609A-9EC2-4E6B-803D-156A26F632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5988"/>
          <a:stretch/>
        </p:blipFill>
        <p:spPr>
          <a:xfrm>
            <a:off x="10788911" y="4419866"/>
            <a:ext cx="1403089" cy="2393293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1BAFE9C5-BE56-4491-8526-44743C60B66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503" r="4352"/>
          <a:stretch/>
        </p:blipFill>
        <p:spPr>
          <a:xfrm>
            <a:off x="10565895" y="-1"/>
            <a:ext cx="1626105" cy="1952219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5D071E1E-57B7-4C55-A256-550EC911B60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0800" t="-1" b="2141"/>
          <a:stretch/>
        </p:blipFill>
        <p:spPr>
          <a:xfrm>
            <a:off x="-2301" y="4561413"/>
            <a:ext cx="1419757" cy="2296588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DF1E5DB7-8D3D-4353-8026-EB19C8417D3B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-2301" y="10319"/>
            <a:ext cx="1525821" cy="217255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7B11E29C-C670-4EAF-A66C-FBFD8D6EF6D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4401"/>
          <a:stretch/>
        </p:blipFill>
        <p:spPr>
          <a:xfrm>
            <a:off x="11061526" y="1704941"/>
            <a:ext cx="1130474" cy="2602415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2DDD568C-D0E6-4BED-A110-BB855E88DD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1500"/>
          <a:stretch/>
        </p:blipFill>
        <p:spPr>
          <a:xfrm>
            <a:off x="1" y="2284300"/>
            <a:ext cx="1250554" cy="22771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8888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30D0AEDF-9832-43E0-9697-A69FAB68CD3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2D1DC9AC-8B3B-4A87-82E1-49895FD25EED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8" name="그림 27">
            <a:extLst>
              <a:ext uri="{FF2B5EF4-FFF2-40B4-BE49-F238E27FC236}">
                <a16:creationId xmlns:a16="http://schemas.microsoft.com/office/drawing/2014/main" id="{0906ADF9-5F1C-42EF-8FD1-C68C28FD3B8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986"/>
          <a:stretch/>
        </p:blipFill>
        <p:spPr>
          <a:xfrm>
            <a:off x="11021270" y="5029907"/>
            <a:ext cx="1170730" cy="1185028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348A78DB-4C20-41D7-A50C-9C4EC66F6B3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4666"/>
          <a:stretch/>
        </p:blipFill>
        <p:spPr>
          <a:xfrm>
            <a:off x="-1" y="3109617"/>
            <a:ext cx="1407883" cy="2067990"/>
          </a:xfrm>
          <a:prstGeom prst="rect">
            <a:avLst/>
          </a:prstGeom>
        </p:spPr>
      </p:pic>
      <p:pic>
        <p:nvPicPr>
          <p:cNvPr id="37" name="그림 36">
            <a:extLst>
              <a:ext uri="{FF2B5EF4-FFF2-40B4-BE49-F238E27FC236}">
                <a16:creationId xmlns:a16="http://schemas.microsoft.com/office/drawing/2014/main" id="{87792D29-CA56-46A7-A1A1-AD91D022633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7769"/>
          <a:stretch/>
        </p:blipFill>
        <p:spPr>
          <a:xfrm>
            <a:off x="10398967" y="3598777"/>
            <a:ext cx="1793033" cy="1262481"/>
          </a:xfrm>
          <a:prstGeom prst="rect">
            <a:avLst/>
          </a:prstGeom>
        </p:spPr>
      </p:pic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C7C20ECA-1BA7-4E3B-B6D9-C0310BD2E19F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31825" y="643065"/>
            <a:ext cx="10928350" cy="3073600"/>
          </a:xfrm>
          <a:prstGeom prst="roundRect">
            <a:avLst>
              <a:gd name="adj" fmla="val 6919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38" name="그림 37">
            <a:extLst>
              <a:ext uri="{FF2B5EF4-FFF2-40B4-BE49-F238E27FC236}">
                <a16:creationId xmlns:a16="http://schemas.microsoft.com/office/drawing/2014/main" id="{5034BC90-63D2-4669-99E6-724C199C328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" r="60966" b="50000"/>
          <a:stretch/>
        </p:blipFill>
        <p:spPr>
          <a:xfrm>
            <a:off x="-1" y="5269196"/>
            <a:ext cx="993131" cy="1033995"/>
          </a:xfrm>
          <a:prstGeom prst="rect">
            <a:avLst/>
          </a:prstGeom>
        </p:spPr>
      </p:pic>
      <p:pic>
        <p:nvPicPr>
          <p:cNvPr id="39" name="그림 38">
            <a:extLst>
              <a:ext uri="{FF2B5EF4-FFF2-40B4-BE49-F238E27FC236}">
                <a16:creationId xmlns:a16="http://schemas.microsoft.com/office/drawing/2014/main" id="{BA9DA1B6-40CE-4943-91AC-54188A2AB4F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4404" b="32796"/>
          <a:stretch/>
        </p:blipFill>
        <p:spPr>
          <a:xfrm>
            <a:off x="11560175" y="6042567"/>
            <a:ext cx="399466" cy="796383"/>
          </a:xfrm>
          <a:prstGeom prst="rect">
            <a:avLst/>
          </a:prstGeom>
        </p:spPr>
      </p:pic>
      <p:pic>
        <p:nvPicPr>
          <p:cNvPr id="40" name="그림 39">
            <a:extLst>
              <a:ext uri="{FF2B5EF4-FFF2-40B4-BE49-F238E27FC236}">
                <a16:creationId xmlns:a16="http://schemas.microsoft.com/office/drawing/2014/main" id="{96F38259-0D45-4B94-9709-7D93FB6E31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53075" b="75433"/>
          <a:stretch/>
        </p:blipFill>
        <p:spPr>
          <a:xfrm>
            <a:off x="0" y="6430818"/>
            <a:ext cx="841393" cy="4271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6697970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EE4E0D92-057C-479E-883E-B7C8D1B7E57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8424D76C-BD80-47BB-A377-A0F153FAC08A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EDFC4672-DFC1-45BE-9219-1B0F541DE31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11181"/>
          <a:stretch/>
        </p:blipFill>
        <p:spPr>
          <a:xfrm>
            <a:off x="10033194" y="5571572"/>
            <a:ext cx="2033137" cy="128642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B40A61E7-116F-4D7C-ACCE-726FEE35E01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049762" y="3440906"/>
            <a:ext cx="1022378" cy="174656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2F98976E-E65A-4769-804D-0DADC17C051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3859"/>
          <a:stretch/>
        </p:blipFill>
        <p:spPr>
          <a:xfrm>
            <a:off x="1328949" y="0"/>
            <a:ext cx="1812396" cy="88880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2630A181-22CB-4BA4-8F7A-AA93E327393A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04221" y="4953095"/>
            <a:ext cx="2048627" cy="1707835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B23F2EC7-39BA-4EE9-B4FF-DF05DA27708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6220" t="27911"/>
          <a:stretch/>
        </p:blipFill>
        <p:spPr>
          <a:xfrm>
            <a:off x="-1" y="0"/>
            <a:ext cx="1498949" cy="1164163"/>
          </a:xfrm>
          <a:prstGeom prst="rect">
            <a:avLst/>
          </a:prstGeom>
        </p:spPr>
      </p:pic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EB9700C7-D4EE-438F-B284-03F0A058513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132804" y="888805"/>
            <a:ext cx="3804944" cy="5104202"/>
          </a:xfrm>
          <a:prstGeom prst="roundRect">
            <a:avLst>
              <a:gd name="adj" fmla="val 965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1184987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0B32098D-0EE4-4482-BD33-7451540294A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6" name="TextBox 15">
            <a:hlinkClick r:id="rId5"/>
            <a:extLst>
              <a:ext uri="{FF2B5EF4-FFF2-40B4-BE49-F238E27FC236}">
                <a16:creationId xmlns:a16="http://schemas.microsoft.com/office/drawing/2014/main" id="{4284AE6D-15E0-4EDE-B103-D0E81B32411B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21" name="그림 20">
            <a:extLst>
              <a:ext uri="{FF2B5EF4-FFF2-40B4-BE49-F238E27FC236}">
                <a16:creationId xmlns:a16="http://schemas.microsoft.com/office/drawing/2014/main" id="{81F661F0-AFE6-4C37-81C4-73CAA9E4F03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8149"/>
          <a:stretch/>
        </p:blipFill>
        <p:spPr>
          <a:xfrm>
            <a:off x="10930513" y="2695140"/>
            <a:ext cx="1261487" cy="1333106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BE23BD1D-04DF-43D6-8DE3-12287DAE3A9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4296"/>
          <a:stretch/>
        </p:blipFill>
        <p:spPr>
          <a:xfrm>
            <a:off x="10325281" y="3945468"/>
            <a:ext cx="1866719" cy="2692352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B2B69910-F4FB-49EF-91FF-771B421FEA8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026"/>
          <a:stretch/>
        </p:blipFill>
        <p:spPr>
          <a:xfrm>
            <a:off x="104746" y="-1"/>
            <a:ext cx="2017085" cy="1896909"/>
          </a:xfrm>
          <a:prstGeom prst="rect">
            <a:avLst/>
          </a:prstGeom>
        </p:spPr>
      </p:pic>
      <p:sp>
        <p:nvSpPr>
          <p:cNvPr id="20" name="그림 개체 틀 11">
            <a:extLst>
              <a:ext uri="{FF2B5EF4-FFF2-40B4-BE49-F238E27FC236}">
                <a16:creationId xmlns:a16="http://schemas.microsoft.com/office/drawing/2014/main" id="{7CFDEADC-8F19-45B7-AF11-1DF632E0A83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874576" y="819753"/>
            <a:ext cx="2361624" cy="5218494"/>
          </a:xfrm>
          <a:prstGeom prst="roundRect">
            <a:avLst>
              <a:gd name="adj" fmla="val 20435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0398590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32124F6D-BB74-4679-AF53-512717B535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5D2D28B9-35DB-4CB7-88E8-AAE53826BEFC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976AD735-111F-48CB-9958-98215028683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768"/>
          <a:stretch/>
        </p:blipFill>
        <p:spPr>
          <a:xfrm>
            <a:off x="8540219" y="4481625"/>
            <a:ext cx="1716483" cy="2376375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6042417-A4AC-4973-828B-A49356EEA0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2683"/>
          <a:stretch/>
        </p:blipFill>
        <p:spPr>
          <a:xfrm>
            <a:off x="9904808" y="5598243"/>
            <a:ext cx="2287192" cy="1259757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EF1CB9DB-8761-49D8-9841-D3C774B7137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8281"/>
          <a:stretch/>
        </p:blipFill>
        <p:spPr>
          <a:xfrm>
            <a:off x="0" y="169076"/>
            <a:ext cx="1484229" cy="2561655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4E8BD891-FE15-42E9-BD9C-65CE69695D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2690"/>
          <a:stretch/>
        </p:blipFill>
        <p:spPr>
          <a:xfrm>
            <a:off x="1494199" y="-23180"/>
            <a:ext cx="2186991" cy="1240014"/>
          </a:xfrm>
          <a:prstGeom prst="rect">
            <a:avLst/>
          </a:prstGeom>
        </p:spPr>
      </p:pic>
      <p:sp>
        <p:nvSpPr>
          <p:cNvPr id="12" name="그림 개체 틀 5">
            <a:extLst>
              <a:ext uri="{FF2B5EF4-FFF2-40B4-BE49-F238E27FC236}">
                <a16:creationId xmlns:a16="http://schemas.microsoft.com/office/drawing/2014/main" id="{622C7CE7-B59D-406D-B159-20762420FE7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74273" y="1109778"/>
            <a:ext cx="6988017" cy="4556788"/>
          </a:xfrm>
          <a:prstGeom prst="roundRect">
            <a:avLst>
              <a:gd name="adj" fmla="val 311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429219241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9EC635E8-D84B-4B1F-87E6-CE49773E297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62CC4DB1-575E-488D-AD4F-B8CB48B8E7B3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87FFD32E-32A5-4B6A-A6A8-1DB58902ACC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38053"/>
          <a:stretch/>
        </p:blipFill>
        <p:spPr>
          <a:xfrm>
            <a:off x="742803" y="5387182"/>
            <a:ext cx="1912529" cy="1470818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D287F2E8-4D44-43E4-B92B-84F1801EC40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b="21758"/>
          <a:stretch/>
        </p:blipFill>
        <p:spPr>
          <a:xfrm>
            <a:off x="2551459" y="4792363"/>
            <a:ext cx="1790544" cy="206563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1FFBC7D3-60BF-4DE7-BE46-8F42AC26C081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343659" y="45579"/>
            <a:ext cx="2862258" cy="2326401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8F14E8D3-51BF-4490-8583-3EBD42D245E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993"/>
          <a:stretch/>
        </p:blipFill>
        <p:spPr>
          <a:xfrm>
            <a:off x="5174020" y="0"/>
            <a:ext cx="2038868" cy="1254845"/>
          </a:xfrm>
          <a:prstGeom prst="rect">
            <a:avLst/>
          </a:prstGeom>
        </p:spPr>
      </p:pic>
      <p:sp>
        <p:nvSpPr>
          <p:cNvPr id="13" name="그림 개체 틀 8">
            <a:extLst>
              <a:ext uri="{FF2B5EF4-FFF2-40B4-BE49-F238E27FC236}">
                <a16:creationId xmlns:a16="http://schemas.microsoft.com/office/drawing/2014/main" id="{87F6ED34-7AAF-43EF-9AEE-8F85A821655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455051" y="1856521"/>
            <a:ext cx="6740399" cy="3865781"/>
          </a:xfrm>
          <a:prstGeom prst="roundRect">
            <a:avLst>
              <a:gd name="adj" fmla="val 18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9396406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1A5A4A38-C66B-42B6-A3CB-E28CC1AF279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4A429C87-5237-43DD-B41E-8C7399886913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70392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BA6E44B3-B8B8-4C25-8683-DB886E1AF8F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25653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714EB50E-5E2A-44C7-A647-4BE2ACAA7694}"/>
              </a:ext>
            </a:extLst>
          </p:cNvPr>
          <p:cNvSpPr txBox="1"/>
          <p:nvPr userDrawn="1"/>
        </p:nvSpPr>
        <p:spPr>
          <a:xfrm>
            <a:off x="4181605" y="698137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image" Target="../media/image1.png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7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73" r:id="rId2"/>
    <p:sldLayoutId id="2147483674" r:id="rId3"/>
    <p:sldLayoutId id="2147483675" r:id="rId4"/>
    <p:sldLayoutId id="2147483676" r:id="rId5"/>
    <p:sldLayoutId id="2147483677" r:id="rId6"/>
    <p:sldLayoutId id="2147483678" r:id="rId7"/>
    <p:sldLayoutId id="2147483679" r:id="rId8"/>
    <p:sldLayoutId id="2147483680" r:id="rId9"/>
    <p:sldLayoutId id="2147483681" r:id="rId10"/>
    <p:sldLayoutId id="2147483682" r:id="rId11"/>
    <p:sldLayoutId id="2147483683" r:id="rId12"/>
    <p:sldLayoutId id="2147483684" r:id="rId13"/>
    <p:sldLayoutId id="2147483685" r:id="rId14"/>
    <p:sldLayoutId id="2147483686" r:id="rId15"/>
    <p:sldLayoutId id="2147483687" r:id="rId16"/>
    <p:sldLayoutId id="2147483688" r:id="rId17"/>
    <p:sldLayoutId id="2147483689" r:id="rId18"/>
    <p:sldLayoutId id="2147483690" r:id="rId19"/>
    <p:sldLayoutId id="2147483691" r:id="rId20"/>
    <p:sldLayoutId id="2147483692" r:id="rId21"/>
    <p:sldLayoutId id="2147483693" r:id="rId22"/>
    <p:sldLayoutId id="2147483694" r:id="rId23"/>
    <p:sldLayoutId id="2147483672" r:id="rId24"/>
    <p:sldLayoutId id="2147483664" r:id="rId25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svg"/><Relationship Id="rId7" Type="http://schemas.openxmlformats.org/officeDocument/2006/relationships/image" Target="../media/image25.svg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24.png"/><Relationship Id="rId5" Type="http://schemas.openxmlformats.org/officeDocument/2006/relationships/image" Target="../media/image23.svg"/><Relationship Id="rId4" Type="http://schemas.openxmlformats.org/officeDocument/2006/relationships/image" Target="../media/image22.png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svg"/><Relationship Id="rId2" Type="http://schemas.openxmlformats.org/officeDocument/2006/relationships/image" Target="../media/image26.png"/><Relationship Id="rId1" Type="http://schemas.openxmlformats.org/officeDocument/2006/relationships/slideLayout" Target="../slideLayouts/slideLayout16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0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9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0.png"/><Relationship Id="rId2" Type="http://schemas.openxmlformats.org/officeDocument/2006/relationships/image" Target="../media/image29.png"/><Relationship Id="rId1" Type="http://schemas.openxmlformats.org/officeDocument/2006/relationships/slideLayout" Target="../slideLayouts/slideLayout11.xml"/><Relationship Id="rId4" Type="http://schemas.openxmlformats.org/officeDocument/2006/relationships/image" Target="../media/image31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3.svg"/><Relationship Id="rId2" Type="http://schemas.openxmlformats.org/officeDocument/2006/relationships/image" Target="../media/image32.png"/><Relationship Id="rId1" Type="http://schemas.openxmlformats.org/officeDocument/2006/relationships/slideLayout" Target="../slideLayouts/slideLayout13.xml"/><Relationship Id="rId5" Type="http://schemas.openxmlformats.org/officeDocument/2006/relationships/image" Target="../media/image35.svg"/><Relationship Id="rId4" Type="http://schemas.openxmlformats.org/officeDocument/2006/relationships/image" Target="../media/image34.pn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9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7.png"/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21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8.png"/><Relationship Id="rId1" Type="http://schemas.openxmlformats.org/officeDocument/2006/relationships/slideLayout" Target="../slideLayouts/slideLayout22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9.png"/><Relationship Id="rId1" Type="http://schemas.openxmlformats.org/officeDocument/2006/relationships/slideLayout" Target="../slideLayouts/slideLayout23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55.svg"/><Relationship Id="rId21" Type="http://schemas.openxmlformats.org/officeDocument/2006/relationships/image" Target="../media/image59.svg"/><Relationship Id="rId42" Type="http://schemas.openxmlformats.org/officeDocument/2006/relationships/image" Target="../media/image80.png"/><Relationship Id="rId47" Type="http://schemas.openxmlformats.org/officeDocument/2006/relationships/image" Target="../media/image85.svg"/><Relationship Id="rId63" Type="http://schemas.openxmlformats.org/officeDocument/2006/relationships/image" Target="../media/image101.svg"/><Relationship Id="rId68" Type="http://schemas.openxmlformats.org/officeDocument/2006/relationships/image" Target="../media/image106.png"/><Relationship Id="rId84" Type="http://schemas.openxmlformats.org/officeDocument/2006/relationships/image" Target="../media/image122.png"/><Relationship Id="rId89" Type="http://schemas.openxmlformats.org/officeDocument/2006/relationships/image" Target="../media/image127.svg"/><Relationship Id="rId112" Type="http://schemas.openxmlformats.org/officeDocument/2006/relationships/image" Target="../media/image150.png"/><Relationship Id="rId133" Type="http://schemas.openxmlformats.org/officeDocument/2006/relationships/image" Target="../media/image171.svg"/><Relationship Id="rId138" Type="http://schemas.openxmlformats.org/officeDocument/2006/relationships/image" Target="../media/image176.png"/><Relationship Id="rId154" Type="http://schemas.openxmlformats.org/officeDocument/2006/relationships/image" Target="../media/image192.png"/><Relationship Id="rId159" Type="http://schemas.openxmlformats.org/officeDocument/2006/relationships/image" Target="../media/image197.svg"/><Relationship Id="rId175" Type="http://schemas.openxmlformats.org/officeDocument/2006/relationships/image" Target="../media/image213.svg"/><Relationship Id="rId170" Type="http://schemas.openxmlformats.org/officeDocument/2006/relationships/image" Target="../media/image208.png"/><Relationship Id="rId191" Type="http://schemas.openxmlformats.org/officeDocument/2006/relationships/image" Target="../media/image229.svg"/><Relationship Id="rId16" Type="http://schemas.openxmlformats.org/officeDocument/2006/relationships/image" Target="../media/image54.png"/><Relationship Id="rId107" Type="http://schemas.openxmlformats.org/officeDocument/2006/relationships/image" Target="../media/image145.svg"/><Relationship Id="rId11" Type="http://schemas.openxmlformats.org/officeDocument/2006/relationships/image" Target="../media/image49.svg"/><Relationship Id="rId32" Type="http://schemas.openxmlformats.org/officeDocument/2006/relationships/image" Target="../media/image70.png"/><Relationship Id="rId37" Type="http://schemas.openxmlformats.org/officeDocument/2006/relationships/image" Target="../media/image75.svg"/><Relationship Id="rId53" Type="http://schemas.openxmlformats.org/officeDocument/2006/relationships/image" Target="../media/image91.svg"/><Relationship Id="rId58" Type="http://schemas.openxmlformats.org/officeDocument/2006/relationships/image" Target="../media/image96.png"/><Relationship Id="rId74" Type="http://schemas.openxmlformats.org/officeDocument/2006/relationships/image" Target="../media/image112.png"/><Relationship Id="rId79" Type="http://schemas.openxmlformats.org/officeDocument/2006/relationships/image" Target="../media/image117.svg"/><Relationship Id="rId102" Type="http://schemas.openxmlformats.org/officeDocument/2006/relationships/image" Target="../media/image140.png"/><Relationship Id="rId123" Type="http://schemas.openxmlformats.org/officeDocument/2006/relationships/image" Target="../media/image161.svg"/><Relationship Id="rId128" Type="http://schemas.openxmlformats.org/officeDocument/2006/relationships/image" Target="../media/image166.png"/><Relationship Id="rId144" Type="http://schemas.openxmlformats.org/officeDocument/2006/relationships/image" Target="../media/image182.png"/><Relationship Id="rId149" Type="http://schemas.openxmlformats.org/officeDocument/2006/relationships/image" Target="../media/image187.svg"/><Relationship Id="rId5" Type="http://schemas.openxmlformats.org/officeDocument/2006/relationships/image" Target="../media/image43.svg"/><Relationship Id="rId90" Type="http://schemas.openxmlformats.org/officeDocument/2006/relationships/image" Target="../media/image128.png"/><Relationship Id="rId95" Type="http://schemas.openxmlformats.org/officeDocument/2006/relationships/image" Target="../media/image133.svg"/><Relationship Id="rId160" Type="http://schemas.openxmlformats.org/officeDocument/2006/relationships/image" Target="../media/image198.png"/><Relationship Id="rId165" Type="http://schemas.openxmlformats.org/officeDocument/2006/relationships/image" Target="../media/image203.svg"/><Relationship Id="rId181" Type="http://schemas.openxmlformats.org/officeDocument/2006/relationships/image" Target="../media/image219.svg"/><Relationship Id="rId186" Type="http://schemas.openxmlformats.org/officeDocument/2006/relationships/image" Target="../media/image224.png"/><Relationship Id="rId22" Type="http://schemas.openxmlformats.org/officeDocument/2006/relationships/image" Target="../media/image60.png"/><Relationship Id="rId27" Type="http://schemas.openxmlformats.org/officeDocument/2006/relationships/image" Target="../media/image65.svg"/><Relationship Id="rId43" Type="http://schemas.openxmlformats.org/officeDocument/2006/relationships/image" Target="../media/image81.svg"/><Relationship Id="rId48" Type="http://schemas.openxmlformats.org/officeDocument/2006/relationships/image" Target="../media/image86.png"/><Relationship Id="rId64" Type="http://schemas.openxmlformats.org/officeDocument/2006/relationships/image" Target="../media/image102.png"/><Relationship Id="rId69" Type="http://schemas.openxmlformats.org/officeDocument/2006/relationships/image" Target="../media/image107.svg"/><Relationship Id="rId113" Type="http://schemas.openxmlformats.org/officeDocument/2006/relationships/image" Target="../media/image151.svg"/><Relationship Id="rId118" Type="http://schemas.openxmlformats.org/officeDocument/2006/relationships/image" Target="../media/image156.png"/><Relationship Id="rId134" Type="http://schemas.openxmlformats.org/officeDocument/2006/relationships/image" Target="../media/image172.png"/><Relationship Id="rId139" Type="http://schemas.openxmlformats.org/officeDocument/2006/relationships/image" Target="../media/image177.svg"/><Relationship Id="rId80" Type="http://schemas.openxmlformats.org/officeDocument/2006/relationships/image" Target="../media/image118.png"/><Relationship Id="rId85" Type="http://schemas.openxmlformats.org/officeDocument/2006/relationships/image" Target="../media/image123.svg"/><Relationship Id="rId150" Type="http://schemas.openxmlformats.org/officeDocument/2006/relationships/image" Target="../media/image188.png"/><Relationship Id="rId155" Type="http://schemas.openxmlformats.org/officeDocument/2006/relationships/image" Target="../media/image193.svg"/><Relationship Id="rId171" Type="http://schemas.openxmlformats.org/officeDocument/2006/relationships/image" Target="../media/image209.svg"/><Relationship Id="rId176" Type="http://schemas.openxmlformats.org/officeDocument/2006/relationships/image" Target="../media/image214.png"/><Relationship Id="rId192" Type="http://schemas.openxmlformats.org/officeDocument/2006/relationships/image" Target="../media/image230.png"/><Relationship Id="rId12" Type="http://schemas.openxmlformats.org/officeDocument/2006/relationships/image" Target="../media/image50.png"/><Relationship Id="rId17" Type="http://schemas.openxmlformats.org/officeDocument/2006/relationships/image" Target="../media/image55.svg"/><Relationship Id="rId33" Type="http://schemas.openxmlformats.org/officeDocument/2006/relationships/image" Target="../media/image71.svg"/><Relationship Id="rId38" Type="http://schemas.openxmlformats.org/officeDocument/2006/relationships/image" Target="../media/image76.png"/><Relationship Id="rId59" Type="http://schemas.openxmlformats.org/officeDocument/2006/relationships/image" Target="../media/image97.svg"/><Relationship Id="rId103" Type="http://schemas.openxmlformats.org/officeDocument/2006/relationships/image" Target="../media/image141.svg"/><Relationship Id="rId108" Type="http://schemas.openxmlformats.org/officeDocument/2006/relationships/image" Target="../media/image146.png"/><Relationship Id="rId124" Type="http://schemas.openxmlformats.org/officeDocument/2006/relationships/image" Target="../media/image162.png"/><Relationship Id="rId129" Type="http://schemas.openxmlformats.org/officeDocument/2006/relationships/image" Target="../media/image167.svg"/><Relationship Id="rId54" Type="http://schemas.openxmlformats.org/officeDocument/2006/relationships/image" Target="../media/image92.png"/><Relationship Id="rId70" Type="http://schemas.openxmlformats.org/officeDocument/2006/relationships/image" Target="../media/image108.png"/><Relationship Id="rId75" Type="http://schemas.openxmlformats.org/officeDocument/2006/relationships/image" Target="../media/image113.svg"/><Relationship Id="rId91" Type="http://schemas.openxmlformats.org/officeDocument/2006/relationships/image" Target="../media/image129.svg"/><Relationship Id="rId96" Type="http://schemas.openxmlformats.org/officeDocument/2006/relationships/image" Target="../media/image134.png"/><Relationship Id="rId140" Type="http://schemas.openxmlformats.org/officeDocument/2006/relationships/image" Target="../media/image178.png"/><Relationship Id="rId145" Type="http://schemas.openxmlformats.org/officeDocument/2006/relationships/image" Target="../media/image183.svg"/><Relationship Id="rId161" Type="http://schemas.openxmlformats.org/officeDocument/2006/relationships/image" Target="../media/image199.svg"/><Relationship Id="rId166" Type="http://schemas.openxmlformats.org/officeDocument/2006/relationships/image" Target="../media/image204.png"/><Relationship Id="rId182" Type="http://schemas.openxmlformats.org/officeDocument/2006/relationships/image" Target="../media/image220.png"/><Relationship Id="rId187" Type="http://schemas.openxmlformats.org/officeDocument/2006/relationships/image" Target="../media/image225.svg"/><Relationship Id="rId1" Type="http://schemas.openxmlformats.org/officeDocument/2006/relationships/slideLayout" Target="../slideLayouts/slideLayout25.xml"/><Relationship Id="rId6" Type="http://schemas.openxmlformats.org/officeDocument/2006/relationships/image" Target="../media/image44.png"/><Relationship Id="rId23" Type="http://schemas.openxmlformats.org/officeDocument/2006/relationships/image" Target="../media/image61.svg"/><Relationship Id="rId28" Type="http://schemas.openxmlformats.org/officeDocument/2006/relationships/image" Target="../media/image66.png"/><Relationship Id="rId49" Type="http://schemas.openxmlformats.org/officeDocument/2006/relationships/image" Target="../media/image87.svg"/><Relationship Id="rId114" Type="http://schemas.openxmlformats.org/officeDocument/2006/relationships/image" Target="../media/image152.png"/><Relationship Id="rId119" Type="http://schemas.openxmlformats.org/officeDocument/2006/relationships/image" Target="../media/image157.svg"/><Relationship Id="rId44" Type="http://schemas.openxmlformats.org/officeDocument/2006/relationships/image" Target="../media/image82.png"/><Relationship Id="rId60" Type="http://schemas.openxmlformats.org/officeDocument/2006/relationships/image" Target="../media/image98.png"/><Relationship Id="rId65" Type="http://schemas.openxmlformats.org/officeDocument/2006/relationships/image" Target="../media/image103.svg"/><Relationship Id="rId81" Type="http://schemas.openxmlformats.org/officeDocument/2006/relationships/image" Target="../media/image119.svg"/><Relationship Id="rId86" Type="http://schemas.openxmlformats.org/officeDocument/2006/relationships/image" Target="../media/image124.png"/><Relationship Id="rId130" Type="http://schemas.openxmlformats.org/officeDocument/2006/relationships/image" Target="../media/image168.png"/><Relationship Id="rId135" Type="http://schemas.openxmlformats.org/officeDocument/2006/relationships/image" Target="../media/image173.svg"/><Relationship Id="rId151" Type="http://schemas.openxmlformats.org/officeDocument/2006/relationships/image" Target="../media/image189.svg"/><Relationship Id="rId156" Type="http://schemas.openxmlformats.org/officeDocument/2006/relationships/image" Target="../media/image194.png"/><Relationship Id="rId177" Type="http://schemas.openxmlformats.org/officeDocument/2006/relationships/image" Target="../media/image215.svg"/><Relationship Id="rId172" Type="http://schemas.openxmlformats.org/officeDocument/2006/relationships/image" Target="../media/image210.png"/><Relationship Id="rId193" Type="http://schemas.openxmlformats.org/officeDocument/2006/relationships/image" Target="../media/image231.svg"/><Relationship Id="rId13" Type="http://schemas.openxmlformats.org/officeDocument/2006/relationships/image" Target="../media/image51.svg"/><Relationship Id="rId18" Type="http://schemas.openxmlformats.org/officeDocument/2006/relationships/image" Target="../media/image56.png"/><Relationship Id="rId39" Type="http://schemas.openxmlformats.org/officeDocument/2006/relationships/image" Target="../media/image77.svg"/><Relationship Id="rId109" Type="http://schemas.openxmlformats.org/officeDocument/2006/relationships/image" Target="../media/image147.svg"/><Relationship Id="rId34" Type="http://schemas.openxmlformats.org/officeDocument/2006/relationships/image" Target="../media/image72.png"/><Relationship Id="rId50" Type="http://schemas.openxmlformats.org/officeDocument/2006/relationships/image" Target="../media/image88.png"/><Relationship Id="rId55" Type="http://schemas.openxmlformats.org/officeDocument/2006/relationships/image" Target="../media/image93.svg"/><Relationship Id="rId76" Type="http://schemas.openxmlformats.org/officeDocument/2006/relationships/image" Target="../media/image114.png"/><Relationship Id="rId97" Type="http://schemas.openxmlformats.org/officeDocument/2006/relationships/image" Target="../media/image135.svg"/><Relationship Id="rId104" Type="http://schemas.openxmlformats.org/officeDocument/2006/relationships/image" Target="../media/image142.png"/><Relationship Id="rId120" Type="http://schemas.openxmlformats.org/officeDocument/2006/relationships/image" Target="../media/image158.png"/><Relationship Id="rId125" Type="http://schemas.openxmlformats.org/officeDocument/2006/relationships/image" Target="../media/image163.svg"/><Relationship Id="rId141" Type="http://schemas.openxmlformats.org/officeDocument/2006/relationships/image" Target="../media/image179.svg"/><Relationship Id="rId146" Type="http://schemas.openxmlformats.org/officeDocument/2006/relationships/image" Target="../media/image184.png"/><Relationship Id="rId167" Type="http://schemas.openxmlformats.org/officeDocument/2006/relationships/image" Target="../media/image205.svg"/><Relationship Id="rId188" Type="http://schemas.openxmlformats.org/officeDocument/2006/relationships/image" Target="../media/image226.png"/><Relationship Id="rId7" Type="http://schemas.openxmlformats.org/officeDocument/2006/relationships/image" Target="../media/image45.svg"/><Relationship Id="rId71" Type="http://schemas.openxmlformats.org/officeDocument/2006/relationships/image" Target="../media/image109.svg"/><Relationship Id="rId92" Type="http://schemas.openxmlformats.org/officeDocument/2006/relationships/image" Target="../media/image130.png"/><Relationship Id="rId162" Type="http://schemas.openxmlformats.org/officeDocument/2006/relationships/image" Target="../media/image200.png"/><Relationship Id="rId183" Type="http://schemas.openxmlformats.org/officeDocument/2006/relationships/image" Target="../media/image221.svg"/><Relationship Id="rId2" Type="http://schemas.openxmlformats.org/officeDocument/2006/relationships/image" Target="../media/image40.png"/><Relationship Id="rId29" Type="http://schemas.openxmlformats.org/officeDocument/2006/relationships/image" Target="../media/image67.svg"/><Relationship Id="rId24" Type="http://schemas.openxmlformats.org/officeDocument/2006/relationships/image" Target="../media/image62.png"/><Relationship Id="rId40" Type="http://schemas.openxmlformats.org/officeDocument/2006/relationships/image" Target="../media/image78.png"/><Relationship Id="rId45" Type="http://schemas.openxmlformats.org/officeDocument/2006/relationships/image" Target="../media/image83.svg"/><Relationship Id="rId66" Type="http://schemas.openxmlformats.org/officeDocument/2006/relationships/image" Target="../media/image104.png"/><Relationship Id="rId87" Type="http://schemas.openxmlformats.org/officeDocument/2006/relationships/image" Target="../media/image125.svg"/><Relationship Id="rId110" Type="http://schemas.openxmlformats.org/officeDocument/2006/relationships/image" Target="../media/image148.png"/><Relationship Id="rId115" Type="http://schemas.openxmlformats.org/officeDocument/2006/relationships/image" Target="../media/image153.svg"/><Relationship Id="rId131" Type="http://schemas.openxmlformats.org/officeDocument/2006/relationships/image" Target="../media/image169.svg"/><Relationship Id="rId136" Type="http://schemas.openxmlformats.org/officeDocument/2006/relationships/image" Target="../media/image174.png"/><Relationship Id="rId157" Type="http://schemas.openxmlformats.org/officeDocument/2006/relationships/image" Target="../media/image195.svg"/><Relationship Id="rId178" Type="http://schemas.openxmlformats.org/officeDocument/2006/relationships/image" Target="../media/image216.png"/><Relationship Id="rId61" Type="http://schemas.openxmlformats.org/officeDocument/2006/relationships/image" Target="../media/image99.svg"/><Relationship Id="rId82" Type="http://schemas.openxmlformats.org/officeDocument/2006/relationships/image" Target="../media/image120.png"/><Relationship Id="rId152" Type="http://schemas.openxmlformats.org/officeDocument/2006/relationships/image" Target="../media/image190.png"/><Relationship Id="rId173" Type="http://schemas.openxmlformats.org/officeDocument/2006/relationships/image" Target="../media/image211.svg"/><Relationship Id="rId19" Type="http://schemas.openxmlformats.org/officeDocument/2006/relationships/image" Target="../media/image57.svg"/><Relationship Id="rId14" Type="http://schemas.openxmlformats.org/officeDocument/2006/relationships/image" Target="../media/image52.png"/><Relationship Id="rId30" Type="http://schemas.openxmlformats.org/officeDocument/2006/relationships/image" Target="../media/image68.png"/><Relationship Id="rId35" Type="http://schemas.openxmlformats.org/officeDocument/2006/relationships/image" Target="../media/image73.svg"/><Relationship Id="rId56" Type="http://schemas.openxmlformats.org/officeDocument/2006/relationships/image" Target="../media/image94.png"/><Relationship Id="rId77" Type="http://schemas.openxmlformats.org/officeDocument/2006/relationships/image" Target="../media/image115.svg"/><Relationship Id="rId100" Type="http://schemas.openxmlformats.org/officeDocument/2006/relationships/image" Target="../media/image138.png"/><Relationship Id="rId105" Type="http://schemas.openxmlformats.org/officeDocument/2006/relationships/image" Target="../media/image143.svg"/><Relationship Id="rId126" Type="http://schemas.openxmlformats.org/officeDocument/2006/relationships/image" Target="../media/image164.png"/><Relationship Id="rId147" Type="http://schemas.openxmlformats.org/officeDocument/2006/relationships/image" Target="../media/image185.svg"/><Relationship Id="rId168" Type="http://schemas.openxmlformats.org/officeDocument/2006/relationships/image" Target="../media/image206.png"/><Relationship Id="rId8" Type="http://schemas.openxmlformats.org/officeDocument/2006/relationships/image" Target="../media/image46.png"/><Relationship Id="rId51" Type="http://schemas.openxmlformats.org/officeDocument/2006/relationships/image" Target="../media/image89.svg"/><Relationship Id="rId72" Type="http://schemas.openxmlformats.org/officeDocument/2006/relationships/image" Target="../media/image110.png"/><Relationship Id="rId93" Type="http://schemas.openxmlformats.org/officeDocument/2006/relationships/image" Target="../media/image131.svg"/><Relationship Id="rId98" Type="http://schemas.openxmlformats.org/officeDocument/2006/relationships/image" Target="../media/image136.png"/><Relationship Id="rId121" Type="http://schemas.openxmlformats.org/officeDocument/2006/relationships/image" Target="../media/image159.svg"/><Relationship Id="rId142" Type="http://schemas.openxmlformats.org/officeDocument/2006/relationships/image" Target="../media/image180.png"/><Relationship Id="rId163" Type="http://schemas.openxmlformats.org/officeDocument/2006/relationships/image" Target="../media/image201.svg"/><Relationship Id="rId184" Type="http://schemas.openxmlformats.org/officeDocument/2006/relationships/image" Target="../media/image222.png"/><Relationship Id="rId189" Type="http://schemas.openxmlformats.org/officeDocument/2006/relationships/image" Target="../media/image227.svg"/><Relationship Id="rId3" Type="http://schemas.openxmlformats.org/officeDocument/2006/relationships/image" Target="../media/image41.svg"/><Relationship Id="rId25" Type="http://schemas.openxmlformats.org/officeDocument/2006/relationships/image" Target="../media/image63.svg"/><Relationship Id="rId46" Type="http://schemas.openxmlformats.org/officeDocument/2006/relationships/image" Target="../media/image84.png"/><Relationship Id="rId67" Type="http://schemas.openxmlformats.org/officeDocument/2006/relationships/image" Target="../media/image105.svg"/><Relationship Id="rId116" Type="http://schemas.openxmlformats.org/officeDocument/2006/relationships/image" Target="../media/image154.png"/><Relationship Id="rId137" Type="http://schemas.openxmlformats.org/officeDocument/2006/relationships/image" Target="../media/image175.svg"/><Relationship Id="rId158" Type="http://schemas.openxmlformats.org/officeDocument/2006/relationships/image" Target="../media/image196.png"/><Relationship Id="rId20" Type="http://schemas.openxmlformats.org/officeDocument/2006/relationships/image" Target="../media/image58.png"/><Relationship Id="rId41" Type="http://schemas.openxmlformats.org/officeDocument/2006/relationships/image" Target="../media/image79.svg"/><Relationship Id="rId62" Type="http://schemas.openxmlformats.org/officeDocument/2006/relationships/image" Target="../media/image100.png"/><Relationship Id="rId83" Type="http://schemas.openxmlformats.org/officeDocument/2006/relationships/image" Target="../media/image121.svg"/><Relationship Id="rId88" Type="http://schemas.openxmlformats.org/officeDocument/2006/relationships/image" Target="../media/image126.png"/><Relationship Id="rId111" Type="http://schemas.openxmlformats.org/officeDocument/2006/relationships/image" Target="../media/image149.svg"/><Relationship Id="rId132" Type="http://schemas.openxmlformats.org/officeDocument/2006/relationships/image" Target="../media/image170.png"/><Relationship Id="rId153" Type="http://schemas.openxmlformats.org/officeDocument/2006/relationships/image" Target="../media/image191.svg"/><Relationship Id="rId174" Type="http://schemas.openxmlformats.org/officeDocument/2006/relationships/image" Target="../media/image212.png"/><Relationship Id="rId179" Type="http://schemas.openxmlformats.org/officeDocument/2006/relationships/image" Target="../media/image217.svg"/><Relationship Id="rId190" Type="http://schemas.openxmlformats.org/officeDocument/2006/relationships/image" Target="../media/image228.png"/><Relationship Id="rId15" Type="http://schemas.openxmlformats.org/officeDocument/2006/relationships/image" Target="../media/image53.svg"/><Relationship Id="rId36" Type="http://schemas.openxmlformats.org/officeDocument/2006/relationships/image" Target="../media/image74.png"/><Relationship Id="rId57" Type="http://schemas.openxmlformats.org/officeDocument/2006/relationships/image" Target="../media/image95.svg"/><Relationship Id="rId106" Type="http://schemas.openxmlformats.org/officeDocument/2006/relationships/image" Target="../media/image144.png"/><Relationship Id="rId127" Type="http://schemas.openxmlformats.org/officeDocument/2006/relationships/image" Target="../media/image165.svg"/><Relationship Id="rId10" Type="http://schemas.openxmlformats.org/officeDocument/2006/relationships/image" Target="../media/image48.png"/><Relationship Id="rId31" Type="http://schemas.openxmlformats.org/officeDocument/2006/relationships/image" Target="../media/image69.svg"/><Relationship Id="rId52" Type="http://schemas.openxmlformats.org/officeDocument/2006/relationships/image" Target="../media/image90.png"/><Relationship Id="rId73" Type="http://schemas.openxmlformats.org/officeDocument/2006/relationships/image" Target="../media/image111.svg"/><Relationship Id="rId78" Type="http://schemas.openxmlformats.org/officeDocument/2006/relationships/image" Target="../media/image116.png"/><Relationship Id="rId94" Type="http://schemas.openxmlformats.org/officeDocument/2006/relationships/image" Target="../media/image132.png"/><Relationship Id="rId99" Type="http://schemas.openxmlformats.org/officeDocument/2006/relationships/image" Target="../media/image137.svg"/><Relationship Id="rId101" Type="http://schemas.openxmlformats.org/officeDocument/2006/relationships/image" Target="../media/image139.svg"/><Relationship Id="rId122" Type="http://schemas.openxmlformats.org/officeDocument/2006/relationships/image" Target="../media/image160.png"/><Relationship Id="rId143" Type="http://schemas.openxmlformats.org/officeDocument/2006/relationships/image" Target="../media/image181.svg"/><Relationship Id="rId148" Type="http://schemas.openxmlformats.org/officeDocument/2006/relationships/image" Target="../media/image186.png"/><Relationship Id="rId164" Type="http://schemas.openxmlformats.org/officeDocument/2006/relationships/image" Target="../media/image202.png"/><Relationship Id="rId169" Type="http://schemas.openxmlformats.org/officeDocument/2006/relationships/image" Target="../media/image207.svg"/><Relationship Id="rId185" Type="http://schemas.openxmlformats.org/officeDocument/2006/relationships/image" Target="../media/image223.svg"/><Relationship Id="rId4" Type="http://schemas.openxmlformats.org/officeDocument/2006/relationships/image" Target="../media/image42.png"/><Relationship Id="rId9" Type="http://schemas.openxmlformats.org/officeDocument/2006/relationships/image" Target="../media/image47.svg"/><Relationship Id="rId180" Type="http://schemas.openxmlformats.org/officeDocument/2006/relationships/image" Target="../media/image218.png"/><Relationship Id="rId26" Type="http://schemas.openxmlformats.org/officeDocument/2006/relationships/image" Target="../media/image64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40.svg"/><Relationship Id="rId21" Type="http://schemas.openxmlformats.org/officeDocument/2006/relationships/image" Target="../media/image245.svg"/><Relationship Id="rId42" Type="http://schemas.openxmlformats.org/officeDocument/2006/relationships/image" Target="../media/image266.png"/><Relationship Id="rId47" Type="http://schemas.openxmlformats.org/officeDocument/2006/relationships/image" Target="../media/image271.svg"/><Relationship Id="rId63" Type="http://schemas.openxmlformats.org/officeDocument/2006/relationships/image" Target="../media/image287.svg"/><Relationship Id="rId68" Type="http://schemas.openxmlformats.org/officeDocument/2006/relationships/image" Target="../media/image292.png"/><Relationship Id="rId84" Type="http://schemas.openxmlformats.org/officeDocument/2006/relationships/image" Target="../media/image308.png"/><Relationship Id="rId89" Type="http://schemas.openxmlformats.org/officeDocument/2006/relationships/image" Target="../media/image313.svg"/><Relationship Id="rId112" Type="http://schemas.openxmlformats.org/officeDocument/2006/relationships/image" Target="../media/image336.png"/><Relationship Id="rId133" Type="http://schemas.openxmlformats.org/officeDocument/2006/relationships/image" Target="../media/image356.svg"/><Relationship Id="rId138" Type="http://schemas.openxmlformats.org/officeDocument/2006/relationships/image" Target="../media/image361.png"/><Relationship Id="rId154" Type="http://schemas.openxmlformats.org/officeDocument/2006/relationships/image" Target="../media/image377.png"/><Relationship Id="rId159" Type="http://schemas.openxmlformats.org/officeDocument/2006/relationships/image" Target="../media/image382.svg"/><Relationship Id="rId175" Type="http://schemas.openxmlformats.org/officeDocument/2006/relationships/image" Target="../media/image398.svg"/><Relationship Id="rId170" Type="http://schemas.openxmlformats.org/officeDocument/2006/relationships/image" Target="../media/image393.png"/><Relationship Id="rId191" Type="http://schemas.openxmlformats.org/officeDocument/2006/relationships/image" Target="../media/image414.svg"/><Relationship Id="rId16" Type="http://schemas.openxmlformats.org/officeDocument/2006/relationships/image" Target="../media/image24.png"/><Relationship Id="rId107" Type="http://schemas.openxmlformats.org/officeDocument/2006/relationships/image" Target="../media/image331.svg"/><Relationship Id="rId11" Type="http://schemas.openxmlformats.org/officeDocument/2006/relationships/image" Target="../media/image237.svg"/><Relationship Id="rId32" Type="http://schemas.openxmlformats.org/officeDocument/2006/relationships/image" Target="../media/image256.png"/><Relationship Id="rId37" Type="http://schemas.openxmlformats.org/officeDocument/2006/relationships/image" Target="../media/image261.svg"/><Relationship Id="rId53" Type="http://schemas.openxmlformats.org/officeDocument/2006/relationships/image" Target="../media/image277.svg"/><Relationship Id="rId58" Type="http://schemas.openxmlformats.org/officeDocument/2006/relationships/image" Target="../media/image282.png"/><Relationship Id="rId74" Type="http://schemas.openxmlformats.org/officeDocument/2006/relationships/image" Target="../media/image298.png"/><Relationship Id="rId79" Type="http://schemas.openxmlformats.org/officeDocument/2006/relationships/image" Target="../media/image303.svg"/><Relationship Id="rId102" Type="http://schemas.openxmlformats.org/officeDocument/2006/relationships/image" Target="../media/image326.png"/><Relationship Id="rId123" Type="http://schemas.openxmlformats.org/officeDocument/2006/relationships/image" Target="../media/image346.svg"/><Relationship Id="rId128" Type="http://schemas.openxmlformats.org/officeDocument/2006/relationships/image" Target="../media/image351.png"/><Relationship Id="rId144" Type="http://schemas.openxmlformats.org/officeDocument/2006/relationships/image" Target="../media/image367.png"/><Relationship Id="rId149" Type="http://schemas.openxmlformats.org/officeDocument/2006/relationships/image" Target="../media/image372.svg"/><Relationship Id="rId5" Type="http://schemas.openxmlformats.org/officeDocument/2006/relationships/image" Target="../media/image21.svg"/><Relationship Id="rId90" Type="http://schemas.openxmlformats.org/officeDocument/2006/relationships/image" Target="../media/image314.png"/><Relationship Id="rId95" Type="http://schemas.openxmlformats.org/officeDocument/2006/relationships/image" Target="../media/image319.svg"/><Relationship Id="rId160" Type="http://schemas.openxmlformats.org/officeDocument/2006/relationships/image" Target="../media/image383.png"/><Relationship Id="rId165" Type="http://schemas.openxmlformats.org/officeDocument/2006/relationships/image" Target="../media/image388.svg"/><Relationship Id="rId181" Type="http://schemas.openxmlformats.org/officeDocument/2006/relationships/image" Target="../media/image404.svg"/><Relationship Id="rId186" Type="http://schemas.openxmlformats.org/officeDocument/2006/relationships/image" Target="../media/image409.png"/><Relationship Id="rId22" Type="http://schemas.openxmlformats.org/officeDocument/2006/relationships/image" Target="../media/image246.png"/><Relationship Id="rId27" Type="http://schemas.openxmlformats.org/officeDocument/2006/relationships/image" Target="../media/image251.svg"/><Relationship Id="rId43" Type="http://schemas.openxmlformats.org/officeDocument/2006/relationships/image" Target="../media/image267.svg"/><Relationship Id="rId48" Type="http://schemas.openxmlformats.org/officeDocument/2006/relationships/image" Target="../media/image272.png"/><Relationship Id="rId64" Type="http://schemas.openxmlformats.org/officeDocument/2006/relationships/image" Target="../media/image288.png"/><Relationship Id="rId69" Type="http://schemas.openxmlformats.org/officeDocument/2006/relationships/image" Target="../media/image293.svg"/><Relationship Id="rId113" Type="http://schemas.openxmlformats.org/officeDocument/2006/relationships/image" Target="../media/image337.svg"/><Relationship Id="rId118" Type="http://schemas.openxmlformats.org/officeDocument/2006/relationships/image" Target="../media/image341.png"/><Relationship Id="rId134" Type="http://schemas.openxmlformats.org/officeDocument/2006/relationships/image" Target="../media/image357.png"/><Relationship Id="rId139" Type="http://schemas.openxmlformats.org/officeDocument/2006/relationships/image" Target="../media/image362.svg"/><Relationship Id="rId80" Type="http://schemas.openxmlformats.org/officeDocument/2006/relationships/image" Target="../media/image304.png"/><Relationship Id="rId85" Type="http://schemas.openxmlformats.org/officeDocument/2006/relationships/image" Target="../media/image309.svg"/><Relationship Id="rId150" Type="http://schemas.openxmlformats.org/officeDocument/2006/relationships/image" Target="../media/image373.png"/><Relationship Id="rId155" Type="http://schemas.openxmlformats.org/officeDocument/2006/relationships/image" Target="../media/image378.svg"/><Relationship Id="rId171" Type="http://schemas.openxmlformats.org/officeDocument/2006/relationships/image" Target="../media/image394.svg"/><Relationship Id="rId176" Type="http://schemas.openxmlformats.org/officeDocument/2006/relationships/image" Target="../media/image399.png"/><Relationship Id="rId192" Type="http://schemas.openxmlformats.org/officeDocument/2006/relationships/image" Target="../media/image415.png"/><Relationship Id="rId12" Type="http://schemas.openxmlformats.org/officeDocument/2006/relationships/image" Target="../media/image238.png"/><Relationship Id="rId17" Type="http://schemas.openxmlformats.org/officeDocument/2006/relationships/image" Target="../media/image25.svg"/><Relationship Id="rId33" Type="http://schemas.openxmlformats.org/officeDocument/2006/relationships/image" Target="../media/image257.svg"/><Relationship Id="rId38" Type="http://schemas.openxmlformats.org/officeDocument/2006/relationships/image" Target="../media/image262.png"/><Relationship Id="rId59" Type="http://schemas.openxmlformats.org/officeDocument/2006/relationships/image" Target="../media/image283.svg"/><Relationship Id="rId103" Type="http://schemas.openxmlformats.org/officeDocument/2006/relationships/image" Target="../media/image327.svg"/><Relationship Id="rId108" Type="http://schemas.openxmlformats.org/officeDocument/2006/relationships/image" Target="../media/image332.png"/><Relationship Id="rId124" Type="http://schemas.openxmlformats.org/officeDocument/2006/relationships/image" Target="../media/image347.png"/><Relationship Id="rId129" Type="http://schemas.openxmlformats.org/officeDocument/2006/relationships/image" Target="../media/image352.svg"/><Relationship Id="rId54" Type="http://schemas.openxmlformats.org/officeDocument/2006/relationships/image" Target="../media/image278.png"/><Relationship Id="rId70" Type="http://schemas.openxmlformats.org/officeDocument/2006/relationships/image" Target="../media/image294.png"/><Relationship Id="rId75" Type="http://schemas.openxmlformats.org/officeDocument/2006/relationships/image" Target="../media/image299.svg"/><Relationship Id="rId91" Type="http://schemas.openxmlformats.org/officeDocument/2006/relationships/image" Target="../media/image315.svg"/><Relationship Id="rId96" Type="http://schemas.openxmlformats.org/officeDocument/2006/relationships/image" Target="../media/image320.png"/><Relationship Id="rId140" Type="http://schemas.openxmlformats.org/officeDocument/2006/relationships/image" Target="../media/image363.png"/><Relationship Id="rId145" Type="http://schemas.openxmlformats.org/officeDocument/2006/relationships/image" Target="../media/image368.svg"/><Relationship Id="rId161" Type="http://schemas.openxmlformats.org/officeDocument/2006/relationships/image" Target="../media/image384.svg"/><Relationship Id="rId166" Type="http://schemas.openxmlformats.org/officeDocument/2006/relationships/image" Target="../media/image389.png"/><Relationship Id="rId182" Type="http://schemas.openxmlformats.org/officeDocument/2006/relationships/image" Target="../media/image405.png"/><Relationship Id="rId187" Type="http://schemas.openxmlformats.org/officeDocument/2006/relationships/image" Target="../media/image410.svg"/><Relationship Id="rId1" Type="http://schemas.openxmlformats.org/officeDocument/2006/relationships/slideLayout" Target="../slideLayouts/slideLayout25.xml"/><Relationship Id="rId6" Type="http://schemas.openxmlformats.org/officeDocument/2006/relationships/image" Target="../media/image22.png"/><Relationship Id="rId23" Type="http://schemas.openxmlformats.org/officeDocument/2006/relationships/image" Target="../media/image247.svg"/><Relationship Id="rId28" Type="http://schemas.openxmlformats.org/officeDocument/2006/relationships/image" Target="../media/image252.png"/><Relationship Id="rId49" Type="http://schemas.openxmlformats.org/officeDocument/2006/relationships/image" Target="../media/image273.svg"/><Relationship Id="rId114" Type="http://schemas.openxmlformats.org/officeDocument/2006/relationships/image" Target="../media/image338.png"/><Relationship Id="rId119" Type="http://schemas.openxmlformats.org/officeDocument/2006/relationships/image" Target="../media/image342.svg"/><Relationship Id="rId44" Type="http://schemas.openxmlformats.org/officeDocument/2006/relationships/image" Target="../media/image268.png"/><Relationship Id="rId60" Type="http://schemas.openxmlformats.org/officeDocument/2006/relationships/image" Target="../media/image284.png"/><Relationship Id="rId65" Type="http://schemas.openxmlformats.org/officeDocument/2006/relationships/image" Target="../media/image289.svg"/><Relationship Id="rId81" Type="http://schemas.openxmlformats.org/officeDocument/2006/relationships/image" Target="../media/image305.svg"/><Relationship Id="rId86" Type="http://schemas.openxmlformats.org/officeDocument/2006/relationships/image" Target="../media/image310.png"/><Relationship Id="rId130" Type="http://schemas.openxmlformats.org/officeDocument/2006/relationships/image" Target="../media/image353.png"/><Relationship Id="rId135" Type="http://schemas.openxmlformats.org/officeDocument/2006/relationships/image" Target="../media/image358.svg"/><Relationship Id="rId151" Type="http://schemas.openxmlformats.org/officeDocument/2006/relationships/image" Target="../media/image374.svg"/><Relationship Id="rId156" Type="http://schemas.openxmlformats.org/officeDocument/2006/relationships/image" Target="../media/image379.png"/><Relationship Id="rId177" Type="http://schemas.openxmlformats.org/officeDocument/2006/relationships/image" Target="../media/image400.svg"/><Relationship Id="rId172" Type="http://schemas.openxmlformats.org/officeDocument/2006/relationships/image" Target="../media/image395.png"/><Relationship Id="rId193" Type="http://schemas.openxmlformats.org/officeDocument/2006/relationships/image" Target="../media/image416.svg"/><Relationship Id="rId13" Type="http://schemas.openxmlformats.org/officeDocument/2006/relationships/image" Target="../media/image239.svg"/><Relationship Id="rId18" Type="http://schemas.openxmlformats.org/officeDocument/2006/relationships/image" Target="../media/image242.png"/><Relationship Id="rId39" Type="http://schemas.openxmlformats.org/officeDocument/2006/relationships/image" Target="../media/image263.svg"/><Relationship Id="rId109" Type="http://schemas.openxmlformats.org/officeDocument/2006/relationships/image" Target="../media/image333.svg"/><Relationship Id="rId34" Type="http://schemas.openxmlformats.org/officeDocument/2006/relationships/image" Target="../media/image258.png"/><Relationship Id="rId50" Type="http://schemas.openxmlformats.org/officeDocument/2006/relationships/image" Target="../media/image274.png"/><Relationship Id="rId55" Type="http://schemas.openxmlformats.org/officeDocument/2006/relationships/image" Target="../media/image279.svg"/><Relationship Id="rId76" Type="http://schemas.openxmlformats.org/officeDocument/2006/relationships/image" Target="../media/image300.png"/><Relationship Id="rId97" Type="http://schemas.openxmlformats.org/officeDocument/2006/relationships/image" Target="../media/image321.svg"/><Relationship Id="rId104" Type="http://schemas.openxmlformats.org/officeDocument/2006/relationships/image" Target="../media/image328.png"/><Relationship Id="rId120" Type="http://schemas.openxmlformats.org/officeDocument/2006/relationships/image" Target="../media/image343.png"/><Relationship Id="rId125" Type="http://schemas.openxmlformats.org/officeDocument/2006/relationships/image" Target="../media/image348.svg"/><Relationship Id="rId141" Type="http://schemas.openxmlformats.org/officeDocument/2006/relationships/image" Target="../media/image364.svg"/><Relationship Id="rId146" Type="http://schemas.openxmlformats.org/officeDocument/2006/relationships/image" Target="../media/image369.png"/><Relationship Id="rId167" Type="http://schemas.openxmlformats.org/officeDocument/2006/relationships/image" Target="../media/image390.svg"/><Relationship Id="rId188" Type="http://schemas.openxmlformats.org/officeDocument/2006/relationships/image" Target="../media/image411.png"/><Relationship Id="rId7" Type="http://schemas.openxmlformats.org/officeDocument/2006/relationships/image" Target="../media/image23.svg"/><Relationship Id="rId71" Type="http://schemas.openxmlformats.org/officeDocument/2006/relationships/image" Target="../media/image295.svg"/><Relationship Id="rId92" Type="http://schemas.openxmlformats.org/officeDocument/2006/relationships/image" Target="../media/image316.png"/><Relationship Id="rId162" Type="http://schemas.openxmlformats.org/officeDocument/2006/relationships/image" Target="../media/image385.png"/><Relationship Id="rId183" Type="http://schemas.openxmlformats.org/officeDocument/2006/relationships/image" Target="../media/image406.svg"/><Relationship Id="rId2" Type="http://schemas.openxmlformats.org/officeDocument/2006/relationships/image" Target="../media/image232.png"/><Relationship Id="rId29" Type="http://schemas.openxmlformats.org/officeDocument/2006/relationships/image" Target="../media/image253.svg"/><Relationship Id="rId24" Type="http://schemas.openxmlformats.org/officeDocument/2006/relationships/image" Target="../media/image248.png"/><Relationship Id="rId40" Type="http://schemas.openxmlformats.org/officeDocument/2006/relationships/image" Target="../media/image264.png"/><Relationship Id="rId45" Type="http://schemas.openxmlformats.org/officeDocument/2006/relationships/image" Target="../media/image269.svg"/><Relationship Id="rId66" Type="http://schemas.openxmlformats.org/officeDocument/2006/relationships/image" Target="../media/image290.png"/><Relationship Id="rId87" Type="http://schemas.openxmlformats.org/officeDocument/2006/relationships/image" Target="../media/image311.svg"/><Relationship Id="rId110" Type="http://schemas.openxmlformats.org/officeDocument/2006/relationships/image" Target="../media/image334.png"/><Relationship Id="rId115" Type="http://schemas.openxmlformats.org/officeDocument/2006/relationships/image" Target="../media/image339.svg"/><Relationship Id="rId131" Type="http://schemas.openxmlformats.org/officeDocument/2006/relationships/image" Target="../media/image354.svg"/><Relationship Id="rId136" Type="http://schemas.openxmlformats.org/officeDocument/2006/relationships/image" Target="../media/image359.png"/><Relationship Id="rId157" Type="http://schemas.openxmlformats.org/officeDocument/2006/relationships/image" Target="../media/image380.svg"/><Relationship Id="rId178" Type="http://schemas.openxmlformats.org/officeDocument/2006/relationships/image" Target="../media/image401.png"/><Relationship Id="rId61" Type="http://schemas.openxmlformats.org/officeDocument/2006/relationships/image" Target="../media/image285.svg"/><Relationship Id="rId82" Type="http://schemas.openxmlformats.org/officeDocument/2006/relationships/image" Target="../media/image306.png"/><Relationship Id="rId152" Type="http://schemas.openxmlformats.org/officeDocument/2006/relationships/image" Target="../media/image375.png"/><Relationship Id="rId173" Type="http://schemas.openxmlformats.org/officeDocument/2006/relationships/image" Target="../media/image396.svg"/><Relationship Id="rId19" Type="http://schemas.openxmlformats.org/officeDocument/2006/relationships/image" Target="../media/image243.svg"/><Relationship Id="rId14" Type="http://schemas.openxmlformats.org/officeDocument/2006/relationships/image" Target="../media/image240.png"/><Relationship Id="rId30" Type="http://schemas.openxmlformats.org/officeDocument/2006/relationships/image" Target="../media/image254.png"/><Relationship Id="rId35" Type="http://schemas.openxmlformats.org/officeDocument/2006/relationships/image" Target="../media/image259.svg"/><Relationship Id="rId56" Type="http://schemas.openxmlformats.org/officeDocument/2006/relationships/image" Target="../media/image280.png"/><Relationship Id="rId77" Type="http://schemas.openxmlformats.org/officeDocument/2006/relationships/image" Target="../media/image301.svg"/><Relationship Id="rId100" Type="http://schemas.openxmlformats.org/officeDocument/2006/relationships/image" Target="../media/image324.png"/><Relationship Id="rId105" Type="http://schemas.openxmlformats.org/officeDocument/2006/relationships/image" Target="../media/image329.svg"/><Relationship Id="rId126" Type="http://schemas.openxmlformats.org/officeDocument/2006/relationships/image" Target="../media/image349.png"/><Relationship Id="rId147" Type="http://schemas.openxmlformats.org/officeDocument/2006/relationships/image" Target="../media/image370.svg"/><Relationship Id="rId168" Type="http://schemas.openxmlformats.org/officeDocument/2006/relationships/image" Target="../media/image391.png"/><Relationship Id="rId8" Type="http://schemas.openxmlformats.org/officeDocument/2006/relationships/image" Target="../media/image234.png"/><Relationship Id="rId51" Type="http://schemas.openxmlformats.org/officeDocument/2006/relationships/image" Target="../media/image275.svg"/><Relationship Id="rId72" Type="http://schemas.openxmlformats.org/officeDocument/2006/relationships/image" Target="../media/image296.png"/><Relationship Id="rId93" Type="http://schemas.openxmlformats.org/officeDocument/2006/relationships/image" Target="../media/image317.svg"/><Relationship Id="rId98" Type="http://schemas.openxmlformats.org/officeDocument/2006/relationships/image" Target="../media/image322.png"/><Relationship Id="rId121" Type="http://schemas.openxmlformats.org/officeDocument/2006/relationships/image" Target="../media/image344.svg"/><Relationship Id="rId142" Type="http://schemas.openxmlformats.org/officeDocument/2006/relationships/image" Target="../media/image365.png"/><Relationship Id="rId163" Type="http://schemas.openxmlformats.org/officeDocument/2006/relationships/image" Target="../media/image386.svg"/><Relationship Id="rId184" Type="http://schemas.openxmlformats.org/officeDocument/2006/relationships/image" Target="../media/image407.png"/><Relationship Id="rId189" Type="http://schemas.openxmlformats.org/officeDocument/2006/relationships/image" Target="../media/image412.svg"/><Relationship Id="rId3" Type="http://schemas.openxmlformats.org/officeDocument/2006/relationships/image" Target="../media/image233.svg"/><Relationship Id="rId25" Type="http://schemas.openxmlformats.org/officeDocument/2006/relationships/image" Target="../media/image249.svg"/><Relationship Id="rId46" Type="http://schemas.openxmlformats.org/officeDocument/2006/relationships/image" Target="../media/image270.png"/><Relationship Id="rId67" Type="http://schemas.openxmlformats.org/officeDocument/2006/relationships/image" Target="../media/image291.svg"/><Relationship Id="rId116" Type="http://schemas.openxmlformats.org/officeDocument/2006/relationships/image" Target="../media/image178.png"/><Relationship Id="rId137" Type="http://schemas.openxmlformats.org/officeDocument/2006/relationships/image" Target="../media/image360.svg"/><Relationship Id="rId158" Type="http://schemas.openxmlformats.org/officeDocument/2006/relationships/image" Target="../media/image381.png"/><Relationship Id="rId20" Type="http://schemas.openxmlformats.org/officeDocument/2006/relationships/image" Target="../media/image244.png"/><Relationship Id="rId41" Type="http://schemas.openxmlformats.org/officeDocument/2006/relationships/image" Target="../media/image265.svg"/><Relationship Id="rId62" Type="http://schemas.openxmlformats.org/officeDocument/2006/relationships/image" Target="../media/image286.png"/><Relationship Id="rId83" Type="http://schemas.openxmlformats.org/officeDocument/2006/relationships/image" Target="../media/image307.svg"/><Relationship Id="rId88" Type="http://schemas.openxmlformats.org/officeDocument/2006/relationships/image" Target="../media/image312.png"/><Relationship Id="rId111" Type="http://schemas.openxmlformats.org/officeDocument/2006/relationships/image" Target="../media/image335.svg"/><Relationship Id="rId132" Type="http://schemas.openxmlformats.org/officeDocument/2006/relationships/image" Target="../media/image355.png"/><Relationship Id="rId153" Type="http://schemas.openxmlformats.org/officeDocument/2006/relationships/image" Target="../media/image376.svg"/><Relationship Id="rId174" Type="http://schemas.openxmlformats.org/officeDocument/2006/relationships/image" Target="../media/image397.png"/><Relationship Id="rId179" Type="http://schemas.openxmlformats.org/officeDocument/2006/relationships/image" Target="../media/image402.svg"/><Relationship Id="rId190" Type="http://schemas.openxmlformats.org/officeDocument/2006/relationships/image" Target="../media/image413.png"/><Relationship Id="rId15" Type="http://schemas.openxmlformats.org/officeDocument/2006/relationships/image" Target="../media/image241.svg"/><Relationship Id="rId36" Type="http://schemas.openxmlformats.org/officeDocument/2006/relationships/image" Target="../media/image260.png"/><Relationship Id="rId57" Type="http://schemas.openxmlformats.org/officeDocument/2006/relationships/image" Target="../media/image281.svg"/><Relationship Id="rId106" Type="http://schemas.openxmlformats.org/officeDocument/2006/relationships/image" Target="../media/image330.png"/><Relationship Id="rId127" Type="http://schemas.openxmlformats.org/officeDocument/2006/relationships/image" Target="../media/image350.svg"/><Relationship Id="rId10" Type="http://schemas.openxmlformats.org/officeDocument/2006/relationships/image" Target="../media/image236.png"/><Relationship Id="rId31" Type="http://schemas.openxmlformats.org/officeDocument/2006/relationships/image" Target="../media/image255.svg"/><Relationship Id="rId52" Type="http://schemas.openxmlformats.org/officeDocument/2006/relationships/image" Target="../media/image276.png"/><Relationship Id="rId73" Type="http://schemas.openxmlformats.org/officeDocument/2006/relationships/image" Target="../media/image297.svg"/><Relationship Id="rId78" Type="http://schemas.openxmlformats.org/officeDocument/2006/relationships/image" Target="../media/image302.png"/><Relationship Id="rId94" Type="http://schemas.openxmlformats.org/officeDocument/2006/relationships/image" Target="../media/image318.png"/><Relationship Id="rId99" Type="http://schemas.openxmlformats.org/officeDocument/2006/relationships/image" Target="../media/image323.svg"/><Relationship Id="rId101" Type="http://schemas.openxmlformats.org/officeDocument/2006/relationships/image" Target="../media/image325.svg"/><Relationship Id="rId122" Type="http://schemas.openxmlformats.org/officeDocument/2006/relationships/image" Target="../media/image345.png"/><Relationship Id="rId143" Type="http://schemas.openxmlformats.org/officeDocument/2006/relationships/image" Target="../media/image366.svg"/><Relationship Id="rId148" Type="http://schemas.openxmlformats.org/officeDocument/2006/relationships/image" Target="../media/image371.png"/><Relationship Id="rId164" Type="http://schemas.openxmlformats.org/officeDocument/2006/relationships/image" Target="../media/image387.png"/><Relationship Id="rId169" Type="http://schemas.openxmlformats.org/officeDocument/2006/relationships/image" Target="../media/image392.svg"/><Relationship Id="rId185" Type="http://schemas.openxmlformats.org/officeDocument/2006/relationships/image" Target="../media/image408.svg"/><Relationship Id="rId4" Type="http://schemas.openxmlformats.org/officeDocument/2006/relationships/image" Target="../media/image20.png"/><Relationship Id="rId9" Type="http://schemas.openxmlformats.org/officeDocument/2006/relationships/image" Target="../media/image235.svg"/><Relationship Id="rId180" Type="http://schemas.openxmlformats.org/officeDocument/2006/relationships/image" Target="../media/image403.png"/><Relationship Id="rId26" Type="http://schemas.openxmlformats.org/officeDocument/2006/relationships/image" Target="../media/image250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5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5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Caveat+Brush" TargetMode="External"/><Relationship Id="rId2" Type="http://schemas.openxmlformats.org/officeDocument/2006/relationships/image" Target="../media/image417.png"/><Relationship Id="rId1" Type="http://schemas.openxmlformats.org/officeDocument/2006/relationships/slideLayout" Target="../slideLayouts/slideLayout25.xml"/><Relationship Id="rId4" Type="http://schemas.openxmlformats.org/officeDocument/2006/relationships/hyperlink" Target="https://fonts.google.com/specimen/Montserrat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직사각형 4">
            <a:extLst>
              <a:ext uri="{FF2B5EF4-FFF2-40B4-BE49-F238E27FC236}">
                <a16:creationId xmlns:a16="http://schemas.microsoft.com/office/drawing/2014/main" id="{C30829CA-8882-420C-9141-5B58F7584BCC}"/>
              </a:ext>
            </a:extLst>
          </p:cNvPr>
          <p:cNvSpPr/>
          <p:nvPr/>
        </p:nvSpPr>
        <p:spPr>
          <a:xfrm>
            <a:off x="1968500" y="2041949"/>
            <a:ext cx="8255000" cy="1107996"/>
          </a:xfrm>
          <a:prstGeom prst="rect">
            <a:avLst/>
          </a:prstGeom>
          <a:effectLst/>
        </p:spPr>
        <p:txBody>
          <a:bodyPr vert="horz" wrap="square" anchor="ctr" anchorCtr="0">
            <a:spAutoFit/>
          </a:bodyPr>
          <a:lstStyle/>
          <a:p>
            <a:pPr algn="ctr"/>
            <a:r>
              <a:rPr lang="en-US" altLang="ko-KR" sz="6600" dirty="0">
                <a:latin typeface="+mj-lt"/>
              </a:rPr>
              <a:t>World Children's Day</a:t>
            </a:r>
            <a:endParaRPr lang="ko-KR" altLang="en-US" sz="6600" dirty="0"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CA4C547E-7E41-4DE1-AEE3-FD8D2DDE6E31}"/>
              </a:ext>
            </a:extLst>
          </p:cNvPr>
          <p:cNvSpPr txBox="1"/>
          <p:nvPr/>
        </p:nvSpPr>
        <p:spPr>
          <a:xfrm>
            <a:off x="1968500" y="3127313"/>
            <a:ext cx="8255000" cy="523220"/>
          </a:xfrm>
          <a:prstGeom prst="rect">
            <a:avLst/>
          </a:prstGeom>
          <a:noFill/>
        </p:spPr>
        <p:txBody>
          <a:bodyPr vert="horz" wrap="square" rtlCol="0" anchor="ctr" anchorCtr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  <p:sp>
        <p:nvSpPr>
          <p:cNvPr id="7" name="사각형: 둥근 모서리 6">
            <a:extLst>
              <a:ext uri="{FF2B5EF4-FFF2-40B4-BE49-F238E27FC236}">
                <a16:creationId xmlns:a16="http://schemas.microsoft.com/office/drawing/2014/main" id="{27F834D5-37FB-4776-A56C-1FE765B3D649}"/>
              </a:ext>
            </a:extLst>
          </p:cNvPr>
          <p:cNvSpPr/>
          <p:nvPr/>
        </p:nvSpPr>
        <p:spPr>
          <a:xfrm>
            <a:off x="3731395" y="4162908"/>
            <a:ext cx="4729212" cy="653143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 w="76200" cap="flat">
            <a:noFill/>
            <a:prstDash val="solid"/>
            <a:miter/>
          </a:ln>
          <a:effectLst/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D01B1B8B-37A1-489F-BF92-D5B2527305D7}"/>
              </a:ext>
            </a:extLst>
          </p:cNvPr>
          <p:cNvSpPr txBox="1"/>
          <p:nvPr/>
        </p:nvSpPr>
        <p:spPr>
          <a:xfrm>
            <a:off x="2652376" y="2837676"/>
            <a:ext cx="30845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A5D2668B-2ECC-40A8-88A2-5EC528AC1BB5}"/>
              </a:ext>
            </a:extLst>
          </p:cNvPr>
          <p:cNvSpPr/>
          <p:nvPr/>
        </p:nvSpPr>
        <p:spPr>
          <a:xfrm>
            <a:off x="2322176" y="2425976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01. 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6A3C6C6C-AAEA-4262-BD42-BD4D173D4B78}"/>
              </a:ext>
            </a:extLst>
          </p:cNvPr>
          <p:cNvSpPr txBox="1"/>
          <p:nvPr/>
        </p:nvSpPr>
        <p:spPr>
          <a:xfrm>
            <a:off x="6785318" y="2837676"/>
            <a:ext cx="30845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1E1FA4F-20AD-4B59-A022-B95D35E21F8D}"/>
              </a:ext>
            </a:extLst>
          </p:cNvPr>
          <p:cNvSpPr/>
          <p:nvPr/>
        </p:nvSpPr>
        <p:spPr>
          <a:xfrm>
            <a:off x="6455118" y="2425976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03. 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D653966F-7852-4977-8D67-CEB087498D1F}"/>
              </a:ext>
            </a:extLst>
          </p:cNvPr>
          <p:cNvSpPr txBox="1"/>
          <p:nvPr/>
        </p:nvSpPr>
        <p:spPr>
          <a:xfrm>
            <a:off x="2652376" y="4669053"/>
            <a:ext cx="30845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D82627C8-C7FF-4BA4-A807-726BF365A99F}"/>
              </a:ext>
            </a:extLst>
          </p:cNvPr>
          <p:cNvSpPr/>
          <p:nvPr/>
        </p:nvSpPr>
        <p:spPr>
          <a:xfrm>
            <a:off x="2322176" y="4257353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02. 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F603BD0-A875-45ED-A923-CE60076A60C9}"/>
              </a:ext>
            </a:extLst>
          </p:cNvPr>
          <p:cNvSpPr txBox="1"/>
          <p:nvPr/>
        </p:nvSpPr>
        <p:spPr>
          <a:xfrm>
            <a:off x="6785318" y="4669053"/>
            <a:ext cx="308450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endParaRPr lang="en-US" altLang="ko-KR" sz="14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endParaRPr lang="ko-KR" altLang="en-US" sz="1400" dirty="0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13F3E2E5-AA6C-4CCF-8B86-4C4945D819CD}"/>
              </a:ext>
            </a:extLst>
          </p:cNvPr>
          <p:cNvSpPr/>
          <p:nvPr/>
        </p:nvSpPr>
        <p:spPr>
          <a:xfrm>
            <a:off x="6455118" y="4257353"/>
            <a:ext cx="308450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04. 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FAB4DE5C-11F5-400E-A87A-48A3D5B25739}"/>
              </a:ext>
            </a:extLst>
          </p:cNvPr>
          <p:cNvSpPr txBox="1"/>
          <p:nvPr/>
        </p:nvSpPr>
        <p:spPr>
          <a:xfrm>
            <a:off x="2322176" y="1450283"/>
            <a:ext cx="6939590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b="0" dirty="0">
                <a:latin typeface="+mj-lt"/>
              </a:rPr>
              <a:t>Contents</a:t>
            </a:r>
            <a:endParaRPr lang="ko-KR" altLang="en-US" sz="2800" b="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2490699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TextBox 22">
            <a:extLst>
              <a:ext uri="{FF2B5EF4-FFF2-40B4-BE49-F238E27FC236}">
                <a16:creationId xmlns:a16="http://schemas.microsoft.com/office/drawing/2014/main" id="{B6B12FC0-FF48-4209-B4B8-338CC1A0B9CA}"/>
              </a:ext>
            </a:extLst>
          </p:cNvPr>
          <p:cNvSpPr txBox="1"/>
          <p:nvPr/>
        </p:nvSpPr>
        <p:spPr>
          <a:xfrm>
            <a:off x="1809457" y="1421210"/>
            <a:ext cx="8178802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1">
                <a:latin typeface="Arial Black" panose="020B0A04020102020204" pitchFamily="34" charset="0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2800" b="0" dirty="0">
                <a:latin typeface="+mj-lt"/>
              </a:rPr>
              <a:t>Agenda</a:t>
            </a:r>
            <a:endParaRPr lang="ko-KR" altLang="en-US" sz="2800" b="0" dirty="0">
              <a:latin typeface="+mj-lt"/>
            </a:endParaRPr>
          </a:p>
        </p:txBody>
      </p:sp>
      <p:sp>
        <p:nvSpPr>
          <p:cNvPr id="24" name="타원 23">
            <a:extLst>
              <a:ext uri="{FF2B5EF4-FFF2-40B4-BE49-F238E27FC236}">
                <a16:creationId xmlns:a16="http://schemas.microsoft.com/office/drawing/2014/main" id="{901FAFBF-1B00-4A18-AF5C-E526893B38D7}"/>
              </a:ext>
            </a:extLst>
          </p:cNvPr>
          <p:cNvSpPr/>
          <p:nvPr/>
        </p:nvSpPr>
        <p:spPr>
          <a:xfrm>
            <a:off x="5466170" y="2952352"/>
            <a:ext cx="1259658" cy="1259656"/>
          </a:xfrm>
          <a:prstGeom prst="ellipse">
            <a:avLst/>
          </a:prstGeom>
          <a:solidFill>
            <a:schemeClr val="tx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C57EAF6C-8C68-433F-9AA5-D86B207063DA}"/>
              </a:ext>
            </a:extLst>
          </p:cNvPr>
          <p:cNvSpPr/>
          <p:nvPr/>
        </p:nvSpPr>
        <p:spPr>
          <a:xfrm>
            <a:off x="4709571" y="4605793"/>
            <a:ext cx="277285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289FE3FE-7519-41FF-9798-39B9173A8AD5}"/>
              </a:ext>
            </a:extLst>
          </p:cNvPr>
          <p:cNvSpPr/>
          <p:nvPr/>
        </p:nvSpPr>
        <p:spPr>
          <a:xfrm>
            <a:off x="2566056" y="2952352"/>
            <a:ext cx="1259658" cy="1259656"/>
          </a:xfrm>
          <a:prstGeom prst="ellipse">
            <a:avLst/>
          </a:prstGeom>
          <a:solidFill>
            <a:schemeClr val="tx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EF611557-B928-4471-A825-0045DB220E22}"/>
              </a:ext>
            </a:extLst>
          </p:cNvPr>
          <p:cNvSpPr/>
          <p:nvPr/>
        </p:nvSpPr>
        <p:spPr>
          <a:xfrm>
            <a:off x="1809457" y="4605793"/>
            <a:ext cx="277285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52" name="타원 51">
            <a:extLst>
              <a:ext uri="{FF2B5EF4-FFF2-40B4-BE49-F238E27FC236}">
                <a16:creationId xmlns:a16="http://schemas.microsoft.com/office/drawing/2014/main" id="{8EF5FA52-57CF-47FA-8E2D-2192F96469B9}"/>
              </a:ext>
            </a:extLst>
          </p:cNvPr>
          <p:cNvSpPr/>
          <p:nvPr/>
        </p:nvSpPr>
        <p:spPr>
          <a:xfrm>
            <a:off x="8366285" y="2952352"/>
            <a:ext cx="1259658" cy="1259656"/>
          </a:xfrm>
          <a:prstGeom prst="ellipse">
            <a:avLst/>
          </a:prstGeom>
          <a:solidFill>
            <a:schemeClr val="tx1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BE68457D-0303-4C6C-835B-0A39FAB79B84}"/>
              </a:ext>
            </a:extLst>
          </p:cNvPr>
          <p:cNvSpPr/>
          <p:nvPr/>
        </p:nvSpPr>
        <p:spPr>
          <a:xfrm>
            <a:off x="7609686" y="4605793"/>
            <a:ext cx="2772857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en-US" altLang="ko-KR" sz="2400" dirty="0">
              <a:latin typeface="+mj-lt"/>
            </a:endParaRPr>
          </a:p>
        </p:txBody>
      </p:sp>
      <p:pic>
        <p:nvPicPr>
          <p:cNvPr id="26" name="그래픽 25">
            <a:extLst>
              <a:ext uri="{FF2B5EF4-FFF2-40B4-BE49-F238E27FC236}">
                <a16:creationId xmlns:a16="http://schemas.microsoft.com/office/drawing/2014/main" id="{238164C5-8107-443E-A90A-BE05C3C6E95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906599" y="3335751"/>
            <a:ext cx="578572" cy="492859"/>
          </a:xfrm>
          <a:prstGeom prst="rect">
            <a:avLst/>
          </a:prstGeom>
        </p:spPr>
      </p:pic>
      <p:pic>
        <p:nvPicPr>
          <p:cNvPr id="27" name="그래픽 26">
            <a:extLst>
              <a:ext uri="{FF2B5EF4-FFF2-40B4-BE49-F238E27FC236}">
                <a16:creationId xmlns:a16="http://schemas.microsoft.com/office/drawing/2014/main" id="{4BE44311-731B-4402-9FFB-31E9C7222AF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8707427" y="3292893"/>
            <a:ext cx="653575" cy="578575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B298CA34-6D3B-4622-9408-E04AC528AE4E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5876355" y="3298251"/>
            <a:ext cx="439288" cy="56785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1637706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58D418DC-DC58-473E-ADF1-69B8C93C15B3}"/>
              </a:ext>
            </a:extLst>
          </p:cNvPr>
          <p:cNvSpPr/>
          <p:nvPr/>
        </p:nvSpPr>
        <p:spPr>
          <a:xfrm>
            <a:off x="3870778" y="2644170"/>
            <a:ext cx="4450444" cy="156966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4800" dirty="0">
                <a:latin typeface="+mj-lt"/>
              </a:rPr>
              <a:t>Section Break Slide Title</a:t>
            </a:r>
            <a:endParaRPr lang="ko-KR" altLang="en-US" sz="48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196077950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6357BC67-400A-4DBF-B440-2541139408C3}"/>
              </a:ext>
            </a:extLst>
          </p:cNvPr>
          <p:cNvSpPr txBox="1"/>
          <p:nvPr/>
        </p:nvSpPr>
        <p:spPr>
          <a:xfrm>
            <a:off x="1750785" y="1914189"/>
            <a:ext cx="731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09BD785-FBF5-4058-8FBB-FDE225A0FC85}"/>
              </a:ext>
            </a:extLst>
          </p:cNvPr>
          <p:cNvSpPr txBox="1"/>
          <p:nvPr/>
        </p:nvSpPr>
        <p:spPr>
          <a:xfrm>
            <a:off x="1750786" y="4112815"/>
            <a:ext cx="23404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92745138-64A0-4E7B-B46E-C810787189CE}"/>
              </a:ext>
            </a:extLst>
          </p:cNvPr>
          <p:cNvSpPr/>
          <p:nvPr/>
        </p:nvSpPr>
        <p:spPr>
          <a:xfrm>
            <a:off x="1750785" y="3764914"/>
            <a:ext cx="234042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06DD4288-56DC-4D29-B417-8EEC762879E9}"/>
              </a:ext>
            </a:extLst>
          </p:cNvPr>
          <p:cNvSpPr/>
          <p:nvPr/>
        </p:nvSpPr>
        <p:spPr>
          <a:xfrm>
            <a:off x="1750785" y="3244769"/>
            <a:ext cx="23404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B6998C5C-FE50-4A2A-AA0A-43A20D387053}"/>
              </a:ext>
            </a:extLst>
          </p:cNvPr>
          <p:cNvSpPr txBox="1"/>
          <p:nvPr/>
        </p:nvSpPr>
        <p:spPr>
          <a:xfrm>
            <a:off x="4570187" y="4112815"/>
            <a:ext cx="23404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01537A02-9744-45F3-919D-748C91D662E2}"/>
              </a:ext>
            </a:extLst>
          </p:cNvPr>
          <p:cNvSpPr/>
          <p:nvPr/>
        </p:nvSpPr>
        <p:spPr>
          <a:xfrm>
            <a:off x="4570186" y="3764914"/>
            <a:ext cx="234042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7C3C8C0A-F6B6-471F-A92C-28493DBB63D8}"/>
              </a:ext>
            </a:extLst>
          </p:cNvPr>
          <p:cNvSpPr/>
          <p:nvPr/>
        </p:nvSpPr>
        <p:spPr>
          <a:xfrm>
            <a:off x="4570186" y="3244769"/>
            <a:ext cx="23404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2E916AC-064B-4C1B-9A51-598648FC0593}"/>
              </a:ext>
            </a:extLst>
          </p:cNvPr>
          <p:cNvSpPr txBox="1"/>
          <p:nvPr/>
        </p:nvSpPr>
        <p:spPr>
          <a:xfrm>
            <a:off x="7389588" y="4112815"/>
            <a:ext cx="234042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,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BC7F29C6-AA57-469F-BA3E-DC04226F8E35}"/>
              </a:ext>
            </a:extLst>
          </p:cNvPr>
          <p:cNvSpPr/>
          <p:nvPr/>
        </p:nvSpPr>
        <p:spPr>
          <a:xfrm>
            <a:off x="7389587" y="3764914"/>
            <a:ext cx="234042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F518086F-F899-4416-A97B-818E5EC03DC4}"/>
              </a:ext>
            </a:extLst>
          </p:cNvPr>
          <p:cNvSpPr/>
          <p:nvPr/>
        </p:nvSpPr>
        <p:spPr>
          <a:xfrm>
            <a:off x="7389587" y="3244769"/>
            <a:ext cx="234042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</a:rPr>
              <a:t>03.</a:t>
            </a:r>
          </a:p>
        </p:txBody>
      </p:sp>
    </p:spTree>
    <p:extLst>
      <p:ext uri="{BB962C8B-B14F-4D97-AF65-F5344CB8AC3E}">
        <p14:creationId xmlns:p14="http://schemas.microsoft.com/office/powerpoint/2010/main" val="1075685040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0F2D3F98-2E47-488E-8343-CC95FABBAB0E}"/>
              </a:ext>
            </a:extLst>
          </p:cNvPr>
          <p:cNvSpPr txBox="1"/>
          <p:nvPr/>
        </p:nvSpPr>
        <p:spPr>
          <a:xfrm>
            <a:off x="5792730" y="2430337"/>
            <a:ext cx="5065770" cy="1815882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800" dirty="0">
                <a:latin typeface="+mj-lt"/>
              </a:rPr>
              <a:t>Lorem ipsum dolor sit </a:t>
            </a:r>
            <a:r>
              <a:rPr lang="en-US" altLang="ko-KR" sz="2800" dirty="0" err="1">
                <a:latin typeface="+mj-lt"/>
              </a:rPr>
              <a:t>amet</a:t>
            </a:r>
            <a:r>
              <a:rPr lang="en-US" altLang="ko-KR" sz="2800" dirty="0">
                <a:latin typeface="+mj-lt"/>
              </a:rPr>
              <a:t>, </a:t>
            </a:r>
            <a:r>
              <a:rPr lang="en-US" altLang="ko-KR" sz="2800" dirty="0" err="1">
                <a:latin typeface="+mj-lt"/>
              </a:rPr>
              <a:t>consectetur</a:t>
            </a:r>
            <a:r>
              <a:rPr lang="en-US" altLang="ko-KR" sz="2800" dirty="0">
                <a:latin typeface="+mj-lt"/>
              </a:rPr>
              <a:t> </a:t>
            </a:r>
            <a:r>
              <a:rPr lang="en-US" altLang="ko-KR" sz="2800" dirty="0" err="1">
                <a:latin typeface="+mj-lt"/>
              </a:rPr>
              <a:t>adipisicing</a:t>
            </a:r>
            <a:r>
              <a:rPr lang="en-US" altLang="ko-KR" sz="2800" dirty="0">
                <a:latin typeface="+mj-lt"/>
              </a:rPr>
              <a:t> </a:t>
            </a:r>
            <a:r>
              <a:rPr lang="en-US" altLang="ko-KR" sz="2800" dirty="0" err="1">
                <a:latin typeface="+mj-lt"/>
              </a:rPr>
              <a:t>elit</a:t>
            </a:r>
            <a:r>
              <a:rPr lang="en-US" altLang="ko-KR" sz="2800" dirty="0">
                <a:latin typeface="+mj-lt"/>
              </a:rPr>
              <a:t>, sed do </a:t>
            </a:r>
            <a:r>
              <a:rPr lang="en-US" altLang="ko-KR" sz="2800" dirty="0" err="1">
                <a:latin typeface="+mj-lt"/>
              </a:rPr>
              <a:t>eiusmod</a:t>
            </a:r>
            <a:r>
              <a:rPr lang="en-US" altLang="ko-KR" sz="2800" dirty="0">
                <a:latin typeface="+mj-lt"/>
              </a:rPr>
              <a:t> </a:t>
            </a:r>
            <a:r>
              <a:rPr lang="en-US" altLang="ko-KR" sz="2800" dirty="0" err="1">
                <a:latin typeface="+mj-lt"/>
              </a:rPr>
              <a:t>tempor</a:t>
            </a:r>
            <a:r>
              <a:rPr lang="en-US" altLang="ko-KR" sz="2800" dirty="0">
                <a:latin typeface="+mj-lt"/>
              </a:rPr>
              <a:t> </a:t>
            </a:r>
            <a:r>
              <a:rPr lang="en-US" altLang="ko-KR" sz="2800" dirty="0" err="1">
                <a:latin typeface="+mj-lt"/>
              </a:rPr>
              <a:t>incididunt</a:t>
            </a:r>
            <a:r>
              <a:rPr lang="en-US" altLang="ko-KR" sz="2800" dirty="0">
                <a:latin typeface="+mj-lt"/>
              </a:rPr>
              <a:t> </a:t>
            </a:r>
            <a:r>
              <a:rPr lang="en-US" altLang="ko-KR" sz="2800" dirty="0" err="1">
                <a:latin typeface="+mj-lt"/>
              </a:rPr>
              <a:t>ut</a:t>
            </a:r>
            <a:r>
              <a:rPr lang="en-US" altLang="ko-KR" sz="2800" dirty="0">
                <a:latin typeface="+mj-lt"/>
              </a:rPr>
              <a:t> </a:t>
            </a:r>
            <a:r>
              <a:rPr lang="en-US" altLang="ko-KR" sz="2800" dirty="0" err="1">
                <a:latin typeface="+mj-lt"/>
              </a:rPr>
              <a:t>labore</a:t>
            </a:r>
            <a:r>
              <a:rPr lang="en-US" altLang="ko-KR" sz="2800" dirty="0">
                <a:latin typeface="+mj-lt"/>
              </a:rPr>
              <a:t> et dolore magna </a:t>
            </a:r>
            <a:r>
              <a:rPr lang="en-US" altLang="ko-KR" sz="2800" dirty="0" err="1">
                <a:latin typeface="+mj-lt"/>
              </a:rPr>
              <a:t>aliqua</a:t>
            </a:r>
            <a:r>
              <a:rPr lang="en-US" altLang="ko-KR" sz="2800" dirty="0">
                <a:latin typeface="+mj-lt"/>
              </a:rPr>
              <a:t>.</a:t>
            </a:r>
            <a:endParaRPr lang="ko-KR" altLang="en-US" sz="2800" dirty="0"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38999DF-A414-48AA-AB34-CF1334CEF748}"/>
              </a:ext>
            </a:extLst>
          </p:cNvPr>
          <p:cNvSpPr txBox="1"/>
          <p:nvPr/>
        </p:nvSpPr>
        <p:spPr>
          <a:xfrm>
            <a:off x="5792730" y="4580864"/>
            <a:ext cx="5065770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800" dirty="0">
                <a:latin typeface="+mj-lt"/>
              </a:rPr>
              <a:t>- john doe, Founder</a:t>
            </a:r>
          </a:p>
        </p:txBody>
      </p:sp>
      <p:pic>
        <p:nvPicPr>
          <p:cNvPr id="10" name="그래픽 9">
            <a:extLst>
              <a:ext uri="{FF2B5EF4-FFF2-40B4-BE49-F238E27FC236}">
                <a16:creationId xmlns:a16="http://schemas.microsoft.com/office/drawing/2014/main" id="{C3782A3E-6024-4718-AB23-88AB4FABF036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792730" y="1753916"/>
            <a:ext cx="392170" cy="284728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FFE0BA5E-0229-40D1-A505-5A618F12245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424377688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TextBox 32">
            <a:extLst>
              <a:ext uri="{FF2B5EF4-FFF2-40B4-BE49-F238E27FC236}">
                <a16:creationId xmlns:a16="http://schemas.microsoft.com/office/drawing/2014/main" id="{39A15CFF-8B35-448D-AFED-463CB4E0D187}"/>
              </a:ext>
            </a:extLst>
          </p:cNvPr>
          <p:cNvSpPr txBox="1"/>
          <p:nvPr/>
        </p:nvSpPr>
        <p:spPr>
          <a:xfrm>
            <a:off x="1255112" y="4329127"/>
            <a:ext cx="48641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</a:t>
            </a:r>
            <a:r>
              <a:rPr lang="en-US" altLang="ko-KR">
                <a:solidFill>
                  <a:schemeClr val="tx1"/>
                </a:solidFill>
              </a:rPr>
              <a:t>ipsum dolor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93E6E3F8-5D7D-4F86-92E4-3DDA198C5423}"/>
              </a:ext>
            </a:extLst>
          </p:cNvPr>
          <p:cNvSpPr txBox="1"/>
          <p:nvPr/>
        </p:nvSpPr>
        <p:spPr>
          <a:xfrm>
            <a:off x="1255111" y="4764082"/>
            <a:ext cx="486410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01C04561-1E5D-43F1-BC36-1E1A6B435939}"/>
              </a:ext>
            </a:extLst>
          </p:cNvPr>
          <p:cNvSpPr txBox="1"/>
          <p:nvPr/>
        </p:nvSpPr>
        <p:spPr>
          <a:xfrm>
            <a:off x="1254252" y="2028747"/>
            <a:ext cx="4876867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Make Your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3C15ECB6-2133-4256-954A-E03C2EF01C00}"/>
              </a:ext>
            </a:extLst>
          </p:cNvPr>
          <p:cNvSpPr txBox="1"/>
          <p:nvPr/>
        </p:nvSpPr>
        <p:spPr>
          <a:xfrm>
            <a:off x="1255112" y="2992237"/>
            <a:ext cx="48641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</a:t>
            </a:r>
            <a:r>
              <a:rPr lang="en-US" altLang="ko-KR">
                <a:solidFill>
                  <a:schemeClr val="tx1"/>
                </a:solidFill>
              </a:rPr>
              <a:t>ipsum dolor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6C24F364-5797-41E9-ABE7-C2AABB2BD2C1}"/>
              </a:ext>
            </a:extLst>
          </p:cNvPr>
          <p:cNvSpPr txBox="1"/>
          <p:nvPr/>
        </p:nvSpPr>
        <p:spPr>
          <a:xfrm>
            <a:off x="1255111" y="3427192"/>
            <a:ext cx="4864101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endParaRPr lang="en-US" altLang="ko-KR" sz="18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8DA5BCA-127F-404A-A413-4CE557B64291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739262971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6F2723EF-B207-45EB-9C9F-89314F0A0E1D}"/>
              </a:ext>
            </a:extLst>
          </p:cNvPr>
          <p:cNvSpPr txBox="1"/>
          <p:nvPr/>
        </p:nvSpPr>
        <p:spPr>
          <a:xfrm>
            <a:off x="1460190" y="769451"/>
            <a:ext cx="9222324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Place subtitle text here</a:t>
            </a:r>
            <a:endParaRPr lang="ko-KR" altLang="en-US" dirty="0"/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41EB13E1-68C6-493A-85B9-48660538ED1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EFD4BDFB-11AC-4EBE-BEC6-933AFAF6585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5F283C19-5111-46CC-9C4E-0DD451643FB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84D69A1-EC5E-4749-9C38-541F32199718}"/>
              </a:ext>
            </a:extLst>
          </p:cNvPr>
          <p:cNvSpPr txBox="1"/>
          <p:nvPr/>
        </p:nvSpPr>
        <p:spPr>
          <a:xfrm>
            <a:off x="3308624" y="5442218"/>
            <a:ext cx="557475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defRPr>
                <a:solidFill>
                  <a:schemeClr val="bg1"/>
                </a:solidFill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amet, consectetur adipiscing elit</a:t>
            </a:r>
            <a:r>
              <a:rPr lang="en-US" altLang="ko-KR" dirty="0">
                <a:solidFill>
                  <a:schemeClr val="tx1"/>
                </a:solidFill>
              </a:rPr>
              <a:t>, sed </a:t>
            </a:r>
            <a:r>
              <a:rPr lang="en-US" altLang="ko-KR">
                <a:solidFill>
                  <a:schemeClr val="tx1"/>
                </a:solidFill>
              </a:rPr>
              <a:t>do eiusmod tempor incididunt ut labore</a:t>
            </a:r>
            <a:r>
              <a:rPr lang="en-US" altLang="ko-KR" dirty="0">
                <a:solidFill>
                  <a:schemeClr val="tx1"/>
                </a:solidFill>
              </a:rPr>
              <a:t> et dolore </a:t>
            </a:r>
            <a:r>
              <a:rPr lang="en-US" altLang="ko-KR">
                <a:solidFill>
                  <a:schemeClr val="tx1"/>
                </a:solidFill>
              </a:rPr>
              <a:t>magna aliqua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58818624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6577FEF3-1541-40EE-AB9D-8A246C86B4E5}"/>
              </a:ext>
            </a:extLst>
          </p:cNvPr>
          <p:cNvSpPr txBox="1"/>
          <p:nvPr/>
        </p:nvSpPr>
        <p:spPr>
          <a:xfrm>
            <a:off x="1611086" y="4654892"/>
            <a:ext cx="4171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r>
              <a:rPr lang="en-US" altLang="ko-KR" sz="2400" dirty="0">
                <a:latin typeface="+mj-lt"/>
              </a:rPr>
              <a:t>, </a:t>
            </a:r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62F91707-11A5-4F5A-8173-54C3EFDBA437}"/>
              </a:ext>
            </a:extLst>
          </p:cNvPr>
          <p:cNvSpPr txBox="1"/>
          <p:nvPr/>
        </p:nvSpPr>
        <p:spPr>
          <a:xfrm>
            <a:off x="6409584" y="4654892"/>
            <a:ext cx="4171330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incididunt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ut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labore</a:t>
            </a:r>
            <a:r>
              <a:rPr lang="en-US" altLang="ko-KR" sz="2400" dirty="0">
                <a:latin typeface="+mj-lt"/>
              </a:rPr>
              <a:t> et dolore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0" name="그래픽 13">
            <a:extLst>
              <a:ext uri="{FF2B5EF4-FFF2-40B4-BE49-F238E27FC236}">
                <a16:creationId xmlns:a16="http://schemas.microsoft.com/office/drawing/2014/main" id="{E18537B3-A65C-49F2-BD1F-E7F801D7FBB6}"/>
              </a:ext>
            </a:extLst>
          </p:cNvPr>
          <p:cNvSpPr/>
          <p:nvPr/>
        </p:nvSpPr>
        <p:spPr>
          <a:xfrm>
            <a:off x="3184049" y="25712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chemeClr val="tx1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80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1" name="그래픽 13">
            <a:extLst>
              <a:ext uri="{FF2B5EF4-FFF2-40B4-BE49-F238E27FC236}">
                <a16:creationId xmlns:a16="http://schemas.microsoft.com/office/drawing/2014/main" id="{18791FE1-0DDB-4EBB-AACD-4B913DBC4EBC}"/>
              </a:ext>
            </a:extLst>
          </p:cNvPr>
          <p:cNvSpPr/>
          <p:nvPr/>
        </p:nvSpPr>
        <p:spPr>
          <a:xfrm>
            <a:off x="7982548" y="25712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chemeClr val="tx1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80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1D570B4E-16A4-46BD-894E-0CF1753C808A}"/>
              </a:ext>
            </a:extLst>
          </p:cNvPr>
          <p:cNvSpPr txBox="1"/>
          <p:nvPr/>
        </p:nvSpPr>
        <p:spPr>
          <a:xfrm>
            <a:off x="2679700" y="1207122"/>
            <a:ext cx="6832600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Enter Your Title Here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072295363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직사각형 4">
            <a:extLst>
              <a:ext uri="{FF2B5EF4-FFF2-40B4-BE49-F238E27FC236}">
                <a16:creationId xmlns:a16="http://schemas.microsoft.com/office/drawing/2014/main" id="{1EE7D8A0-4819-4773-9A81-2F08BCA17054}"/>
              </a:ext>
            </a:extLst>
          </p:cNvPr>
          <p:cNvSpPr/>
          <p:nvPr/>
        </p:nvSpPr>
        <p:spPr>
          <a:xfrm>
            <a:off x="2279650" y="1028905"/>
            <a:ext cx="76327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Place subtitle text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07989907-11BF-4338-88E3-651FFC088AA5}"/>
              </a:ext>
            </a:extLst>
          </p:cNvPr>
          <p:cNvSpPr/>
          <p:nvPr/>
        </p:nvSpPr>
        <p:spPr>
          <a:xfrm>
            <a:off x="1095716" y="2000598"/>
            <a:ext cx="2244383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C072F86D-5E26-4B18-A1BA-D9956F9C1985}"/>
              </a:ext>
            </a:extLst>
          </p:cNvPr>
          <p:cNvSpPr/>
          <p:nvPr/>
        </p:nvSpPr>
        <p:spPr>
          <a:xfrm>
            <a:off x="1095716" y="3242087"/>
            <a:ext cx="2244384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652FEF26-A40F-4F03-AAC1-2FC5CF5D9EC0}"/>
              </a:ext>
            </a:extLst>
          </p:cNvPr>
          <p:cNvSpPr/>
          <p:nvPr/>
        </p:nvSpPr>
        <p:spPr>
          <a:xfrm>
            <a:off x="3753997" y="3349368"/>
            <a:ext cx="2244383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A3745D98-B89F-4A0A-A17D-E65A5DAA6CEA}"/>
              </a:ext>
            </a:extLst>
          </p:cNvPr>
          <p:cNvSpPr/>
          <p:nvPr/>
        </p:nvSpPr>
        <p:spPr>
          <a:xfrm>
            <a:off x="3753997" y="4277963"/>
            <a:ext cx="2244384" cy="132343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 </a:t>
            </a:r>
            <a:r>
              <a:rPr lang="en-US" altLang="ko-KR" sz="1600" dirty="0" err="1"/>
              <a:t>ea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commodo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consequat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29CBFCD6-3E70-4155-8544-BB01F44B71AF}"/>
              </a:ext>
            </a:extLst>
          </p:cNvPr>
          <p:cNvSpPr/>
          <p:nvPr/>
        </p:nvSpPr>
        <p:spPr>
          <a:xfrm>
            <a:off x="6691677" y="2059676"/>
            <a:ext cx="22443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>
                <a:latin typeface="+mj-lt"/>
              </a:rPr>
              <a:t>Adipisicing </a:t>
            </a:r>
            <a:r>
              <a:rPr lang="en-US" altLang="ko-KR" sz="2400" dirty="0" err="1">
                <a:latin typeface="+mj-lt"/>
              </a:rPr>
              <a:t>elit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0FCA1D0-16B0-40B3-A703-B7802B28532A}"/>
              </a:ext>
            </a:extLst>
          </p:cNvPr>
          <p:cNvSpPr/>
          <p:nvPr/>
        </p:nvSpPr>
        <p:spPr>
          <a:xfrm>
            <a:off x="6691677" y="2988271"/>
            <a:ext cx="2244384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93C12846-91C1-430D-8DF9-082D2A30046B}"/>
              </a:ext>
            </a:extLst>
          </p:cNvPr>
          <p:cNvSpPr/>
          <p:nvPr/>
        </p:nvSpPr>
        <p:spPr>
          <a:xfrm>
            <a:off x="9629359" y="2991703"/>
            <a:ext cx="2244383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A046A15C-DABB-4EF6-943B-8205523BACF0}"/>
              </a:ext>
            </a:extLst>
          </p:cNvPr>
          <p:cNvSpPr/>
          <p:nvPr/>
        </p:nvSpPr>
        <p:spPr>
          <a:xfrm>
            <a:off x="9629359" y="4226138"/>
            <a:ext cx="2244384" cy="132343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 </a:t>
            </a:r>
            <a:r>
              <a:rPr lang="en-US" altLang="ko-KR" sz="1600" dirty="0" err="1"/>
              <a:t>ea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commodo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consequat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1D34C958-9874-4AB7-BD0B-173AFB0AD74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42686" y="2217152"/>
            <a:ext cx="1363120" cy="72576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BD70F3AD-A6EE-4421-AA62-7E8D0B7C560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412278" y="4887857"/>
            <a:ext cx="1363120" cy="725769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06A31EB0-F16B-43B3-8AA1-47D51B4A1C9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47799" y="2217152"/>
            <a:ext cx="1363120" cy="7257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66099903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6DAA1849-0D05-437F-86E3-7DE348D75DE0}"/>
              </a:ext>
            </a:extLst>
          </p:cNvPr>
          <p:cNvSpPr txBox="1"/>
          <p:nvPr/>
        </p:nvSpPr>
        <p:spPr>
          <a:xfrm>
            <a:off x="1233715" y="4110747"/>
            <a:ext cx="44064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Lorem ipsum dolor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698C145D-9581-4046-A875-30DBC3EF1304}"/>
              </a:ext>
            </a:extLst>
          </p:cNvPr>
          <p:cNvSpPr txBox="1"/>
          <p:nvPr/>
        </p:nvSpPr>
        <p:spPr>
          <a:xfrm>
            <a:off x="1233716" y="4759788"/>
            <a:ext cx="440644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endParaRPr lang="en-US" altLang="ko-KR" sz="18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56CE8698-578C-477C-995B-38DAECCA570E}"/>
              </a:ext>
            </a:extLst>
          </p:cNvPr>
          <p:cNvSpPr txBox="1"/>
          <p:nvPr/>
        </p:nvSpPr>
        <p:spPr>
          <a:xfrm>
            <a:off x="6551838" y="4110747"/>
            <a:ext cx="44064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Lorem ipsum dolor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10464F9-5C93-4A85-9852-E67DBEDD4B37}"/>
              </a:ext>
            </a:extLst>
          </p:cNvPr>
          <p:cNvSpPr txBox="1"/>
          <p:nvPr/>
        </p:nvSpPr>
        <p:spPr>
          <a:xfrm>
            <a:off x="6551839" y="4759788"/>
            <a:ext cx="4406448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r>
              <a:rPr lang="en-US" altLang="ko-KR" sz="1800" dirty="0"/>
              <a:t>, sed do </a:t>
            </a:r>
            <a:r>
              <a:rPr lang="en-US" altLang="ko-KR" sz="1800" dirty="0" err="1"/>
              <a:t>eiusmod</a:t>
            </a:r>
            <a:endParaRPr lang="en-US" altLang="ko-KR" sz="18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B3590E4-015B-40EB-BE8F-E9C7F3CA9BE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01BA0DE5-D1E5-49BA-B1AF-19B8A2C70789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1112541959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6C15807F-E1A9-49A8-8E7D-1ECED8F1B4D6}"/>
              </a:ext>
            </a:extLst>
          </p:cNvPr>
          <p:cNvSpPr txBox="1"/>
          <p:nvPr/>
        </p:nvSpPr>
        <p:spPr>
          <a:xfrm>
            <a:off x="2078564" y="1410855"/>
            <a:ext cx="6636234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0"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/>
              <a:t>Make Your Title</a:t>
            </a:r>
            <a:endParaRPr lang="ko-KR" altLang="en-US" dirty="0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F1BF478-CBB1-4280-B2E5-517CFFDA13EB}"/>
              </a:ext>
            </a:extLst>
          </p:cNvPr>
          <p:cNvSpPr txBox="1"/>
          <p:nvPr/>
        </p:nvSpPr>
        <p:spPr>
          <a:xfrm>
            <a:off x="2078564" y="2339600"/>
            <a:ext cx="803487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 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E65E61E-E0FE-417C-A53C-F6E38D7CB9D9}"/>
              </a:ext>
            </a:extLst>
          </p:cNvPr>
          <p:cNvSpPr txBox="1"/>
          <p:nvPr/>
        </p:nvSpPr>
        <p:spPr>
          <a:xfrm>
            <a:off x="2078564" y="3431707"/>
            <a:ext cx="803487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Ut </a:t>
            </a:r>
            <a:r>
              <a:rPr lang="en-US" altLang="ko-KR" dirty="0" err="1"/>
              <a:t>enim</a:t>
            </a:r>
            <a:r>
              <a:rPr lang="en-US" altLang="ko-KR" dirty="0"/>
              <a:t> ad minim </a:t>
            </a:r>
            <a:r>
              <a:rPr lang="en-US" altLang="ko-KR" dirty="0" err="1"/>
              <a:t>veniam</a:t>
            </a:r>
            <a:r>
              <a:rPr lang="en-US" altLang="ko-KR" dirty="0"/>
              <a:t>, </a:t>
            </a:r>
            <a:r>
              <a:rPr lang="en-US" altLang="ko-KR" dirty="0" err="1"/>
              <a:t>quis</a:t>
            </a:r>
            <a:r>
              <a:rPr lang="en-US" altLang="ko-KR" dirty="0"/>
              <a:t> </a:t>
            </a:r>
            <a:r>
              <a:rPr lang="en-US" altLang="ko-KR" dirty="0" err="1"/>
              <a:t>nostrud</a:t>
            </a:r>
            <a:r>
              <a:rPr lang="en-US" altLang="ko-KR" dirty="0"/>
              <a:t> exercitation </a:t>
            </a:r>
            <a:r>
              <a:rPr lang="en-US" altLang="ko-KR" dirty="0" err="1"/>
              <a:t>ullamco</a:t>
            </a:r>
            <a:r>
              <a:rPr lang="en-US" altLang="ko-KR" dirty="0"/>
              <a:t> </a:t>
            </a:r>
            <a:r>
              <a:rPr lang="en-US" altLang="ko-KR" dirty="0" err="1"/>
              <a:t>laboris</a:t>
            </a:r>
            <a:r>
              <a:rPr lang="en-US" altLang="ko-KR" dirty="0"/>
              <a:t> nisi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aliquip</a:t>
            </a:r>
            <a:r>
              <a:rPr lang="en-US" altLang="ko-KR" dirty="0"/>
              <a:t> ex </a:t>
            </a:r>
            <a:r>
              <a:rPr lang="en-US" altLang="ko-KR" dirty="0" err="1"/>
              <a:t>ea</a:t>
            </a:r>
            <a:r>
              <a:rPr lang="en-US" altLang="ko-KR" dirty="0"/>
              <a:t> </a:t>
            </a:r>
            <a:r>
              <a:rPr lang="en-US" altLang="ko-KR" dirty="0" err="1"/>
              <a:t>commodo</a:t>
            </a:r>
            <a:r>
              <a:rPr lang="en-US" altLang="ko-KR" dirty="0"/>
              <a:t> </a:t>
            </a:r>
            <a:r>
              <a:rPr lang="en-US" altLang="ko-KR" dirty="0" err="1"/>
              <a:t>consequat</a:t>
            </a:r>
            <a:r>
              <a:rPr lang="en-US" altLang="ko-KR" dirty="0"/>
              <a:t>.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C2220AF-AE47-4031-A04D-2BAA9445855B}"/>
              </a:ext>
            </a:extLst>
          </p:cNvPr>
          <p:cNvSpPr txBox="1"/>
          <p:nvPr/>
        </p:nvSpPr>
        <p:spPr>
          <a:xfrm>
            <a:off x="2078564" y="4523815"/>
            <a:ext cx="8034873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Duis </a:t>
            </a:r>
            <a:r>
              <a:rPr lang="en-US" altLang="ko-KR" dirty="0" err="1"/>
              <a:t>aute</a:t>
            </a:r>
            <a:r>
              <a:rPr lang="en-US" altLang="ko-KR" dirty="0"/>
              <a:t> </a:t>
            </a:r>
            <a:r>
              <a:rPr lang="en-US" altLang="ko-KR" dirty="0" err="1"/>
              <a:t>irure</a:t>
            </a:r>
            <a:r>
              <a:rPr lang="en-US" altLang="ko-KR" dirty="0"/>
              <a:t> dolor in </a:t>
            </a:r>
            <a:r>
              <a:rPr lang="en-US" altLang="ko-KR" dirty="0" err="1"/>
              <a:t>reprehenderit</a:t>
            </a:r>
            <a:r>
              <a:rPr lang="en-US" altLang="ko-KR" dirty="0"/>
              <a:t> in </a:t>
            </a:r>
            <a:r>
              <a:rPr lang="en-US" altLang="ko-KR" dirty="0" err="1"/>
              <a:t>voluptate</a:t>
            </a:r>
            <a:r>
              <a:rPr lang="en-US" altLang="ko-KR" dirty="0"/>
              <a:t> </a:t>
            </a:r>
            <a:r>
              <a:rPr lang="en-US" altLang="ko-KR" dirty="0" err="1"/>
              <a:t>velit</a:t>
            </a:r>
            <a:r>
              <a:rPr lang="en-US" altLang="ko-KR" dirty="0"/>
              <a:t> </a:t>
            </a:r>
            <a:r>
              <a:rPr lang="en-US" altLang="ko-KR" dirty="0" err="1"/>
              <a:t>esse</a:t>
            </a:r>
            <a:r>
              <a:rPr lang="en-US" altLang="ko-KR" dirty="0"/>
              <a:t> </a:t>
            </a:r>
            <a:r>
              <a:rPr lang="en-US" altLang="ko-KR" dirty="0" err="1"/>
              <a:t>cillum</a:t>
            </a:r>
            <a:r>
              <a:rPr lang="en-US" altLang="ko-KR" dirty="0"/>
              <a:t> dolore </a:t>
            </a:r>
            <a:r>
              <a:rPr lang="en-US" altLang="ko-KR" dirty="0" err="1"/>
              <a:t>eu</a:t>
            </a:r>
            <a:r>
              <a:rPr lang="en-US" altLang="ko-KR" dirty="0"/>
              <a:t> </a:t>
            </a:r>
            <a:r>
              <a:rPr lang="en-US" altLang="ko-KR" dirty="0" err="1"/>
              <a:t>fugiat</a:t>
            </a:r>
            <a:r>
              <a:rPr lang="en-US" altLang="ko-KR" dirty="0"/>
              <a:t> </a:t>
            </a:r>
            <a:r>
              <a:rPr lang="en-US" altLang="ko-KR" dirty="0" err="1"/>
              <a:t>nulla</a:t>
            </a:r>
            <a:r>
              <a:rPr lang="en-US" altLang="ko-KR" dirty="0"/>
              <a:t> </a:t>
            </a:r>
            <a:r>
              <a:rPr lang="en-US" altLang="ko-KR" dirty="0" err="1"/>
              <a:t>pariatur</a:t>
            </a:r>
            <a:r>
              <a:rPr lang="en-US" altLang="ko-KR" dirty="0"/>
              <a:t>. </a:t>
            </a:r>
          </a:p>
          <a:p>
            <a:r>
              <a:rPr lang="en-US" altLang="ko-KR" dirty="0" err="1"/>
              <a:t>Excepteur</a:t>
            </a:r>
            <a:r>
              <a:rPr lang="en-US" altLang="ko-KR" dirty="0"/>
              <a:t> </a:t>
            </a:r>
            <a:r>
              <a:rPr lang="en-US" altLang="ko-KR" dirty="0" err="1"/>
              <a:t>sint</a:t>
            </a:r>
            <a:r>
              <a:rPr lang="en-US" altLang="ko-KR" dirty="0"/>
              <a:t> </a:t>
            </a:r>
            <a:r>
              <a:rPr lang="en-US" altLang="ko-KR" dirty="0" err="1"/>
              <a:t>occaecat</a:t>
            </a:r>
            <a:r>
              <a:rPr lang="en-US" altLang="ko-KR" dirty="0"/>
              <a:t> </a:t>
            </a:r>
            <a:r>
              <a:rPr lang="en-US" altLang="ko-KR" dirty="0" err="1"/>
              <a:t>cupidatat</a:t>
            </a:r>
            <a:r>
              <a:rPr lang="en-US" altLang="ko-KR" dirty="0"/>
              <a:t> non </a:t>
            </a:r>
            <a:r>
              <a:rPr lang="en-US" altLang="ko-KR" dirty="0" err="1"/>
              <a:t>proident</a:t>
            </a:r>
            <a:r>
              <a:rPr lang="en-US" altLang="ko-KR" dirty="0"/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1976493371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281562DB-1FCD-4C26-B231-C5A42414E571}"/>
              </a:ext>
            </a:extLst>
          </p:cNvPr>
          <p:cNvSpPr txBox="1"/>
          <p:nvPr/>
        </p:nvSpPr>
        <p:spPr>
          <a:xfrm>
            <a:off x="2621499" y="439729"/>
            <a:ext cx="69490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latin typeface="+mj-lt"/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B094BB55-21F0-4476-A5DC-C476A1599A94}"/>
              </a:ext>
            </a:extLst>
          </p:cNvPr>
          <p:cNvSpPr/>
          <p:nvPr/>
        </p:nvSpPr>
        <p:spPr>
          <a:xfrm>
            <a:off x="1054100" y="3558106"/>
            <a:ext cx="2867772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1DEA7A6F-9D2F-43C6-895A-4417CCEA5CAC}"/>
              </a:ext>
            </a:extLst>
          </p:cNvPr>
          <p:cNvSpPr/>
          <p:nvPr/>
        </p:nvSpPr>
        <p:spPr>
          <a:xfrm>
            <a:off x="1054100" y="4449577"/>
            <a:ext cx="286777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1F0CC511-9B35-41BC-A37A-BFE3A6976F0A}"/>
              </a:ext>
            </a:extLst>
          </p:cNvPr>
          <p:cNvSpPr/>
          <p:nvPr/>
        </p:nvSpPr>
        <p:spPr>
          <a:xfrm>
            <a:off x="4662113" y="3558106"/>
            <a:ext cx="2867772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E5DCA2EC-0963-4659-A00E-14797E4FA68D}"/>
              </a:ext>
            </a:extLst>
          </p:cNvPr>
          <p:cNvSpPr/>
          <p:nvPr/>
        </p:nvSpPr>
        <p:spPr>
          <a:xfrm>
            <a:off x="4662113" y="4449577"/>
            <a:ext cx="2867774" cy="92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</a:t>
            </a:r>
            <a:r>
              <a:rPr lang="en-US" altLang="ko-KR" dirty="0" err="1"/>
              <a:t>edsafsdat</a:t>
            </a:r>
            <a:r>
              <a:rPr lang="en-US" altLang="ko-KR" dirty="0"/>
              <a:t> dolore</a:t>
            </a:r>
            <a:endParaRPr lang="ko-KR" altLang="en-US" dirty="0"/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1EB9A197-C621-4AB4-BE88-B072DF93A368}"/>
              </a:ext>
            </a:extLst>
          </p:cNvPr>
          <p:cNvSpPr/>
          <p:nvPr/>
        </p:nvSpPr>
        <p:spPr>
          <a:xfrm>
            <a:off x="8270126" y="3558106"/>
            <a:ext cx="2867772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5CF1DC13-5740-4FE9-8A08-FEC6E59FEA9A}"/>
              </a:ext>
            </a:extLst>
          </p:cNvPr>
          <p:cNvSpPr/>
          <p:nvPr/>
        </p:nvSpPr>
        <p:spPr>
          <a:xfrm>
            <a:off x="8270126" y="4449577"/>
            <a:ext cx="2867774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  <p:pic>
        <p:nvPicPr>
          <p:cNvPr id="17" name="그림 16">
            <a:extLst>
              <a:ext uri="{FF2B5EF4-FFF2-40B4-BE49-F238E27FC236}">
                <a16:creationId xmlns:a16="http://schemas.microsoft.com/office/drawing/2014/main" id="{A7C95B0B-C284-4620-8EB9-4C09A83784D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120680" y="1900858"/>
            <a:ext cx="1166664" cy="1135827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C797E035-2C0A-4500-9FD9-99A53097E77E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832630" y="1813415"/>
            <a:ext cx="1310712" cy="1310712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6A98A65E-F1CF-4D74-8490-D77C6543079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319936" y="1700417"/>
            <a:ext cx="1552126" cy="153670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171501152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타원 15">
            <a:extLst>
              <a:ext uri="{FF2B5EF4-FFF2-40B4-BE49-F238E27FC236}">
                <a16:creationId xmlns:a16="http://schemas.microsoft.com/office/drawing/2014/main" id="{A8F203E5-4D1A-454A-BBFF-AF48380CBFED}"/>
              </a:ext>
            </a:extLst>
          </p:cNvPr>
          <p:cNvSpPr/>
          <p:nvPr/>
        </p:nvSpPr>
        <p:spPr>
          <a:xfrm>
            <a:off x="1138546" y="1265700"/>
            <a:ext cx="3822896" cy="3822896"/>
          </a:xfrm>
          <a:prstGeom prst="ellipse">
            <a:avLst/>
          </a:prstGeom>
          <a:solidFill>
            <a:srgbClr val="49898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17" name="사각형: 둥근 모서리 16">
            <a:extLst>
              <a:ext uri="{FF2B5EF4-FFF2-40B4-BE49-F238E27FC236}">
                <a16:creationId xmlns:a16="http://schemas.microsoft.com/office/drawing/2014/main" id="{E1A8BADF-ECCF-4A86-A706-55AD3DFD4392}"/>
              </a:ext>
            </a:extLst>
          </p:cNvPr>
          <p:cNvSpPr/>
          <p:nvPr/>
        </p:nvSpPr>
        <p:spPr>
          <a:xfrm>
            <a:off x="2667698" y="1270770"/>
            <a:ext cx="2900128" cy="730102"/>
          </a:xfrm>
          <a:prstGeom prst="roundRect">
            <a:avLst>
              <a:gd name="adj" fmla="val 50000"/>
            </a:avLst>
          </a:prstGeom>
          <a:solidFill>
            <a:srgbClr val="49898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Ins="288000" rtlCol="0" anchor="ctr"/>
          <a:lstStyle/>
          <a:p>
            <a:pPr algn="r"/>
            <a:r>
              <a:rPr lang="en-US" altLang="ko-KR" sz="2800" dirty="0">
                <a:latin typeface="+mj-lt"/>
              </a:rPr>
              <a:t>01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8" name="타원 17">
            <a:extLst>
              <a:ext uri="{FF2B5EF4-FFF2-40B4-BE49-F238E27FC236}">
                <a16:creationId xmlns:a16="http://schemas.microsoft.com/office/drawing/2014/main" id="{097AC91A-B4D7-4BDA-9AAE-593677F31DC4}"/>
              </a:ext>
            </a:extLst>
          </p:cNvPr>
          <p:cNvSpPr/>
          <p:nvPr/>
        </p:nvSpPr>
        <p:spPr>
          <a:xfrm>
            <a:off x="1382927" y="1510081"/>
            <a:ext cx="3334133" cy="3334133"/>
          </a:xfrm>
          <a:prstGeom prst="ellipse">
            <a:avLst/>
          </a:prstGeom>
          <a:solidFill>
            <a:srgbClr val="EE7B7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9C100C6B-CD1A-49B1-ABE2-1DFED6371B20}"/>
              </a:ext>
            </a:extLst>
          </p:cNvPr>
          <p:cNvSpPr/>
          <p:nvPr/>
        </p:nvSpPr>
        <p:spPr>
          <a:xfrm>
            <a:off x="2667698" y="4114112"/>
            <a:ext cx="2900128" cy="730102"/>
          </a:xfrm>
          <a:prstGeom prst="roundRect">
            <a:avLst>
              <a:gd name="adj" fmla="val 50000"/>
            </a:avLst>
          </a:prstGeom>
          <a:solidFill>
            <a:srgbClr val="EE7B7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Ins="288000" rtlCol="0" anchor="ctr"/>
          <a:lstStyle/>
          <a:p>
            <a:pPr algn="r"/>
            <a:r>
              <a:rPr lang="en-US" altLang="ko-KR" sz="2800" dirty="0">
                <a:latin typeface="+mj-lt"/>
              </a:rPr>
              <a:t>03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82508F98-6564-4A21-BCA0-58742F57EEE2}"/>
              </a:ext>
            </a:extLst>
          </p:cNvPr>
          <p:cNvSpPr/>
          <p:nvPr/>
        </p:nvSpPr>
        <p:spPr>
          <a:xfrm>
            <a:off x="2667698" y="2812097"/>
            <a:ext cx="3822896" cy="730102"/>
          </a:xfrm>
          <a:prstGeom prst="roundRect">
            <a:avLst>
              <a:gd name="adj" fmla="val 50000"/>
            </a:avLst>
          </a:prstGeom>
          <a:solidFill>
            <a:srgbClr val="F6D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Ins="288000" rtlCol="0" anchor="ctr"/>
          <a:lstStyle/>
          <a:p>
            <a:pPr algn="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1" name="타원 20">
            <a:extLst>
              <a:ext uri="{FF2B5EF4-FFF2-40B4-BE49-F238E27FC236}">
                <a16:creationId xmlns:a16="http://schemas.microsoft.com/office/drawing/2014/main" id="{6CBC2559-3929-4C33-870D-8C72AFD3095C}"/>
              </a:ext>
            </a:extLst>
          </p:cNvPr>
          <p:cNvSpPr/>
          <p:nvPr/>
        </p:nvSpPr>
        <p:spPr>
          <a:xfrm>
            <a:off x="1873718" y="2000872"/>
            <a:ext cx="2352551" cy="2352551"/>
          </a:xfrm>
          <a:prstGeom prst="ellipse">
            <a:avLst/>
          </a:prstGeom>
          <a:solidFill>
            <a:srgbClr val="F6D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8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A3BC646D-6642-4A94-9156-94BDFB09A2F9}"/>
              </a:ext>
            </a:extLst>
          </p:cNvPr>
          <p:cNvSpPr/>
          <p:nvPr/>
        </p:nvSpPr>
        <p:spPr>
          <a:xfrm>
            <a:off x="5755420" y="1236004"/>
            <a:ext cx="433267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EE872F84-E4B1-4256-8EE2-8D529895A538}"/>
              </a:ext>
            </a:extLst>
          </p:cNvPr>
          <p:cNvSpPr/>
          <p:nvPr/>
        </p:nvSpPr>
        <p:spPr>
          <a:xfrm>
            <a:off x="5755422" y="1574560"/>
            <a:ext cx="433268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F84D1DD-EFBB-4E4D-A9D1-381CD53832F1}"/>
              </a:ext>
            </a:extLst>
          </p:cNvPr>
          <p:cNvSpPr/>
          <p:nvPr/>
        </p:nvSpPr>
        <p:spPr>
          <a:xfrm>
            <a:off x="6720770" y="2777331"/>
            <a:ext cx="433267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2902009-A925-4ADE-8AB8-2F01BD4846AF}"/>
              </a:ext>
            </a:extLst>
          </p:cNvPr>
          <p:cNvSpPr/>
          <p:nvPr/>
        </p:nvSpPr>
        <p:spPr>
          <a:xfrm>
            <a:off x="6720771" y="3115887"/>
            <a:ext cx="433268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071B1C81-E02C-4715-B2EA-E470B63CAC8A}"/>
              </a:ext>
            </a:extLst>
          </p:cNvPr>
          <p:cNvSpPr/>
          <p:nvPr/>
        </p:nvSpPr>
        <p:spPr>
          <a:xfrm>
            <a:off x="5755420" y="4079346"/>
            <a:ext cx="4332679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6C6E7CBA-1339-482B-96C1-132A936AD6F7}"/>
              </a:ext>
            </a:extLst>
          </p:cNvPr>
          <p:cNvSpPr/>
          <p:nvPr/>
        </p:nvSpPr>
        <p:spPr>
          <a:xfrm>
            <a:off x="5755422" y="4417902"/>
            <a:ext cx="4332684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</p:spTree>
    <p:extLst>
      <p:ext uri="{BB962C8B-B14F-4D97-AF65-F5344CB8AC3E}">
        <p14:creationId xmlns:p14="http://schemas.microsoft.com/office/powerpoint/2010/main" val="270769408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073F29E9-7B2F-4D51-96E4-92B3007DAD1F}"/>
              </a:ext>
            </a:extLst>
          </p:cNvPr>
          <p:cNvSpPr txBox="1"/>
          <p:nvPr/>
        </p:nvSpPr>
        <p:spPr>
          <a:xfrm>
            <a:off x="1943099" y="1032324"/>
            <a:ext cx="8305802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Subject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pic>
        <p:nvPicPr>
          <p:cNvPr id="11" name="그래픽 10">
            <a:extLst>
              <a:ext uri="{FF2B5EF4-FFF2-40B4-BE49-F238E27FC236}">
                <a16:creationId xmlns:a16="http://schemas.microsoft.com/office/drawing/2014/main" id="{B050A11B-E02F-4BF2-A928-2F3C705A1C7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807222" y="3897022"/>
            <a:ext cx="609600" cy="666750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3D510B51-058B-45AD-BED0-90A640CA2EE2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3838898" y="3935122"/>
            <a:ext cx="657225" cy="628650"/>
          </a:xfrm>
          <a:prstGeom prst="rect">
            <a:avLst/>
          </a:prstGeom>
        </p:spPr>
      </p:pic>
      <p:sp>
        <p:nvSpPr>
          <p:cNvPr id="18" name="직사각형 17">
            <a:extLst>
              <a:ext uri="{FF2B5EF4-FFF2-40B4-BE49-F238E27FC236}">
                <a16:creationId xmlns:a16="http://schemas.microsoft.com/office/drawing/2014/main" id="{A2A7F7AF-9513-4A99-B7DA-99BADB2B872D}"/>
              </a:ext>
            </a:extLst>
          </p:cNvPr>
          <p:cNvSpPr/>
          <p:nvPr/>
        </p:nvSpPr>
        <p:spPr>
          <a:xfrm>
            <a:off x="2043448" y="1979201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Gender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D4E35A28-519C-49DF-86D0-277ACF8D7760}"/>
              </a:ext>
            </a:extLst>
          </p:cNvPr>
          <p:cNvSpPr/>
          <p:nvPr/>
        </p:nvSpPr>
        <p:spPr>
          <a:xfrm>
            <a:off x="7734301" y="1979201"/>
            <a:ext cx="2236451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Age</a:t>
            </a:r>
            <a:endParaRPr lang="ko-KR" altLang="en-US" sz="2400" dirty="0">
              <a:latin typeface="+mj-lt"/>
            </a:endParaRPr>
          </a:p>
        </p:txBody>
      </p:sp>
      <p:cxnSp>
        <p:nvCxnSpPr>
          <p:cNvPr id="20" name="직선 연결선 19">
            <a:extLst>
              <a:ext uri="{FF2B5EF4-FFF2-40B4-BE49-F238E27FC236}">
                <a16:creationId xmlns:a16="http://schemas.microsoft.com/office/drawing/2014/main" id="{55CD40A2-DE53-41A1-B034-BBF63AC60706}"/>
              </a:ext>
            </a:extLst>
          </p:cNvPr>
          <p:cNvCxnSpPr>
            <a:cxnSpLocks/>
          </p:cNvCxnSpPr>
          <p:nvPr/>
        </p:nvCxnSpPr>
        <p:spPr>
          <a:xfrm>
            <a:off x="6096000" y="2302499"/>
            <a:ext cx="0" cy="3540798"/>
          </a:xfrm>
          <a:prstGeom prst="line">
            <a:avLst/>
          </a:prstGeom>
          <a:ln w="22225" cap="rnd">
            <a:solidFill>
              <a:srgbClr val="F6D24A"/>
            </a:solidFill>
            <a:prstDash val="dash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64240885-C1E0-4A36-B0E2-131491255FEF}"/>
              </a:ext>
            </a:extLst>
          </p:cNvPr>
          <p:cNvSpPr/>
          <p:nvPr/>
        </p:nvSpPr>
        <p:spPr>
          <a:xfrm>
            <a:off x="939800" y="2657866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49898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chemeClr val="bg1"/>
                </a:solidFill>
              </a:rPr>
              <a:t>50%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7CF62619-7371-4E05-BB0E-BBF1D7009A03}"/>
              </a:ext>
            </a:extLst>
          </p:cNvPr>
          <p:cNvSpPr/>
          <p:nvPr/>
        </p:nvSpPr>
        <p:spPr>
          <a:xfrm>
            <a:off x="939800" y="2657866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EE7B7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dirty="0">
                <a:solidFill>
                  <a:schemeClr val="bg1"/>
                </a:solidFill>
              </a:rPr>
              <a:t>50%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B4632D55-1254-4F24-BDE5-966B4B5EAC27}"/>
              </a:ext>
            </a:extLst>
          </p:cNvPr>
          <p:cNvSpPr txBox="1"/>
          <p:nvPr/>
        </p:nvSpPr>
        <p:spPr>
          <a:xfrm>
            <a:off x="1394073" y="4777481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Female</a:t>
            </a:r>
          </a:p>
          <a:p>
            <a:pPr algn="ctr"/>
            <a:r>
              <a:rPr lang="en-US" altLang="ko-KR" sz="2000" dirty="0"/>
              <a:t>50%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C8A004F4-A5B0-4227-B747-C08FEAB5995D}"/>
              </a:ext>
            </a:extLst>
          </p:cNvPr>
          <p:cNvSpPr txBox="1"/>
          <p:nvPr/>
        </p:nvSpPr>
        <p:spPr>
          <a:xfrm>
            <a:off x="3449562" y="4777481"/>
            <a:ext cx="1435898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Male</a:t>
            </a:r>
          </a:p>
          <a:p>
            <a:pPr algn="ctr"/>
            <a:r>
              <a:rPr lang="en-US" altLang="ko-KR" sz="2000" dirty="0"/>
              <a:t>50%</a:t>
            </a:r>
          </a:p>
        </p:txBody>
      </p:sp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C21054C6-B4B4-4265-857A-634D87C9A4FC}"/>
              </a:ext>
            </a:extLst>
          </p:cNvPr>
          <p:cNvSpPr/>
          <p:nvPr/>
        </p:nvSpPr>
        <p:spPr>
          <a:xfrm>
            <a:off x="6883400" y="2657866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49898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bg1"/>
              </a:solidFill>
            </a:endParaRP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00BB6791-AABD-47C5-AAD4-1527AAE8474F}"/>
              </a:ext>
            </a:extLst>
          </p:cNvPr>
          <p:cNvSpPr/>
          <p:nvPr/>
        </p:nvSpPr>
        <p:spPr>
          <a:xfrm>
            <a:off x="6883401" y="2657866"/>
            <a:ext cx="2380343" cy="458254"/>
          </a:xfrm>
          <a:prstGeom prst="roundRect">
            <a:avLst>
              <a:gd name="adj" fmla="val 50000"/>
            </a:avLst>
          </a:prstGeom>
          <a:solidFill>
            <a:srgbClr val="EE7B7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20-35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7" name="사각형: 둥근 모서리 26">
            <a:extLst>
              <a:ext uri="{FF2B5EF4-FFF2-40B4-BE49-F238E27FC236}">
                <a16:creationId xmlns:a16="http://schemas.microsoft.com/office/drawing/2014/main" id="{86187326-3B26-4300-8DF5-6CA634332028}"/>
              </a:ext>
            </a:extLst>
          </p:cNvPr>
          <p:cNvSpPr/>
          <p:nvPr/>
        </p:nvSpPr>
        <p:spPr>
          <a:xfrm>
            <a:off x="6883400" y="3663550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49898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bg1"/>
              </a:solidFill>
            </a:endParaRPr>
          </a:p>
        </p:txBody>
      </p:sp>
      <p:sp>
        <p:nvSpPr>
          <p:cNvPr id="28" name="사각형: 둥근 모서리 27">
            <a:extLst>
              <a:ext uri="{FF2B5EF4-FFF2-40B4-BE49-F238E27FC236}">
                <a16:creationId xmlns:a16="http://schemas.microsoft.com/office/drawing/2014/main" id="{9CFE04D6-BF5A-4854-88E6-40EB76E278C9}"/>
              </a:ext>
            </a:extLst>
          </p:cNvPr>
          <p:cNvSpPr/>
          <p:nvPr/>
        </p:nvSpPr>
        <p:spPr>
          <a:xfrm>
            <a:off x="6883402" y="3663550"/>
            <a:ext cx="1001486" cy="458254"/>
          </a:xfrm>
          <a:prstGeom prst="roundRect">
            <a:avLst>
              <a:gd name="adj" fmla="val 50000"/>
            </a:avLst>
          </a:prstGeom>
          <a:solidFill>
            <a:srgbClr val="EE7B7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35-50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FDCC576A-8C0F-4E83-9FED-9C5C1726E5F2}"/>
              </a:ext>
            </a:extLst>
          </p:cNvPr>
          <p:cNvSpPr/>
          <p:nvPr/>
        </p:nvSpPr>
        <p:spPr>
          <a:xfrm>
            <a:off x="6883400" y="4669234"/>
            <a:ext cx="4368800" cy="458254"/>
          </a:xfrm>
          <a:prstGeom prst="roundRect">
            <a:avLst>
              <a:gd name="adj" fmla="val 50000"/>
            </a:avLst>
          </a:prstGeom>
          <a:solidFill>
            <a:srgbClr val="49898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bg1"/>
              </a:solidFill>
            </a:endParaRPr>
          </a:p>
        </p:txBody>
      </p:sp>
      <p:sp>
        <p:nvSpPr>
          <p:cNvPr id="30" name="사각형: 둥근 모서리 29">
            <a:extLst>
              <a:ext uri="{FF2B5EF4-FFF2-40B4-BE49-F238E27FC236}">
                <a16:creationId xmlns:a16="http://schemas.microsoft.com/office/drawing/2014/main" id="{9AAA17B1-6564-4F0C-843C-8491F37F8B27}"/>
              </a:ext>
            </a:extLst>
          </p:cNvPr>
          <p:cNvSpPr/>
          <p:nvPr/>
        </p:nvSpPr>
        <p:spPr>
          <a:xfrm>
            <a:off x="6883401" y="4669234"/>
            <a:ext cx="1001487" cy="458254"/>
          </a:xfrm>
          <a:prstGeom prst="roundRect">
            <a:avLst>
              <a:gd name="adj" fmla="val 50000"/>
            </a:avLst>
          </a:prstGeom>
          <a:solidFill>
            <a:srgbClr val="EE7B7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36000" tIns="36000" rIns="36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r"/>
            <a:r>
              <a:rPr lang="en-US" altLang="ko-KR" sz="1600" dirty="0">
                <a:solidFill>
                  <a:schemeClr val="bg1"/>
                </a:solidFill>
              </a:rPr>
              <a:t>50-65</a:t>
            </a:r>
            <a:endParaRPr lang="ko-KR" altLang="en-US" sz="1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07774828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30B65A16-61B4-41C3-8E1D-D74C44980E06}"/>
              </a:ext>
            </a:extLst>
          </p:cNvPr>
          <p:cNvSpPr txBox="1"/>
          <p:nvPr/>
        </p:nvSpPr>
        <p:spPr>
          <a:xfrm>
            <a:off x="2167750" y="2314315"/>
            <a:ext cx="3476171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0B4B9320-5C50-4D96-A063-B05ABAA4DC06}"/>
              </a:ext>
            </a:extLst>
          </p:cNvPr>
          <p:cNvSpPr/>
          <p:nvPr/>
        </p:nvSpPr>
        <p:spPr>
          <a:xfrm>
            <a:off x="2167750" y="1819927"/>
            <a:ext cx="347617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CC07A73D-D92D-4486-8260-B29D75603FD2}"/>
              </a:ext>
            </a:extLst>
          </p:cNvPr>
          <p:cNvSpPr txBox="1"/>
          <p:nvPr/>
        </p:nvSpPr>
        <p:spPr>
          <a:xfrm>
            <a:off x="2167750" y="4299409"/>
            <a:ext cx="3476171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D0FA9937-1C2A-4AD8-8843-3410854E8B8D}"/>
              </a:ext>
            </a:extLst>
          </p:cNvPr>
          <p:cNvSpPr/>
          <p:nvPr/>
        </p:nvSpPr>
        <p:spPr>
          <a:xfrm>
            <a:off x="2167750" y="3805021"/>
            <a:ext cx="347617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300F7AA-6B74-488D-B6A1-BE0C54FFABDF}"/>
              </a:ext>
            </a:extLst>
          </p:cNvPr>
          <p:cNvSpPr txBox="1"/>
          <p:nvPr/>
        </p:nvSpPr>
        <p:spPr>
          <a:xfrm>
            <a:off x="6548079" y="2314315"/>
            <a:ext cx="3476171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E3502581-E5FC-42F0-B222-C2DA8BE52EB8}"/>
              </a:ext>
            </a:extLst>
          </p:cNvPr>
          <p:cNvSpPr/>
          <p:nvPr/>
        </p:nvSpPr>
        <p:spPr>
          <a:xfrm>
            <a:off x="6548079" y="1819927"/>
            <a:ext cx="347617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94ADB67-B877-4B38-A247-AB479F361F6D}"/>
              </a:ext>
            </a:extLst>
          </p:cNvPr>
          <p:cNvSpPr txBox="1"/>
          <p:nvPr/>
        </p:nvSpPr>
        <p:spPr>
          <a:xfrm>
            <a:off x="6548079" y="4299409"/>
            <a:ext cx="3476171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endParaRPr lang="ko-KR" altLang="en-US" sz="1400" dirty="0"/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64750B6E-6CAE-4002-AE94-8E464C4208D4}"/>
              </a:ext>
            </a:extLst>
          </p:cNvPr>
          <p:cNvSpPr/>
          <p:nvPr/>
        </p:nvSpPr>
        <p:spPr>
          <a:xfrm>
            <a:off x="6548079" y="3805021"/>
            <a:ext cx="347617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1981008719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DB1D5E24-2022-46FE-B718-A31C5F81604D}"/>
              </a:ext>
            </a:extLst>
          </p:cNvPr>
          <p:cNvSpPr txBox="1"/>
          <p:nvPr/>
        </p:nvSpPr>
        <p:spPr>
          <a:xfrm>
            <a:off x="3410229" y="4586889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AB754679-19F4-468E-B545-D27D1437EB9D}"/>
              </a:ext>
            </a:extLst>
          </p:cNvPr>
          <p:cNvSpPr/>
          <p:nvPr/>
        </p:nvSpPr>
        <p:spPr>
          <a:xfrm>
            <a:off x="3408876" y="4197528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01.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9D3DB37B-9A7F-490A-9D90-EAC98B994870}"/>
              </a:ext>
            </a:extLst>
          </p:cNvPr>
          <p:cNvSpPr txBox="1"/>
          <p:nvPr/>
        </p:nvSpPr>
        <p:spPr>
          <a:xfrm>
            <a:off x="7334035" y="4586889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62FB36A5-0BE0-4BB0-B5B4-9F8AD144290A}"/>
              </a:ext>
            </a:extLst>
          </p:cNvPr>
          <p:cNvSpPr/>
          <p:nvPr/>
        </p:nvSpPr>
        <p:spPr>
          <a:xfrm>
            <a:off x="7332682" y="4197528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03.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BE74D640-D925-4EF4-88C6-9BDC286380A6}"/>
              </a:ext>
            </a:extLst>
          </p:cNvPr>
          <p:cNvSpPr txBox="1"/>
          <p:nvPr/>
        </p:nvSpPr>
        <p:spPr>
          <a:xfrm>
            <a:off x="3410229" y="5729296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D81FFD89-0B6F-4244-A931-70114547E7D8}"/>
              </a:ext>
            </a:extLst>
          </p:cNvPr>
          <p:cNvSpPr/>
          <p:nvPr/>
        </p:nvSpPr>
        <p:spPr>
          <a:xfrm>
            <a:off x="3408876" y="5339935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02.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7C9915BF-E739-4D26-944F-1F2A34C910AC}"/>
              </a:ext>
            </a:extLst>
          </p:cNvPr>
          <p:cNvSpPr txBox="1"/>
          <p:nvPr/>
        </p:nvSpPr>
        <p:spPr>
          <a:xfrm>
            <a:off x="7334035" y="5729296"/>
            <a:ext cx="315008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81E04D14-85D7-42B2-81AD-F5D340385722}"/>
              </a:ext>
            </a:extLst>
          </p:cNvPr>
          <p:cNvSpPr/>
          <p:nvPr/>
        </p:nvSpPr>
        <p:spPr>
          <a:xfrm>
            <a:off x="7332682" y="5339935"/>
            <a:ext cx="314325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Goal 04.</a:t>
            </a:r>
            <a:endParaRPr lang="ko-KR" altLang="en-US" sz="2000" dirty="0">
              <a:latin typeface="+mj-lt"/>
            </a:endParaRPr>
          </a:p>
        </p:txBody>
      </p:sp>
      <p:grpSp>
        <p:nvGrpSpPr>
          <p:cNvPr id="21" name="그룹 20">
            <a:extLst>
              <a:ext uri="{FF2B5EF4-FFF2-40B4-BE49-F238E27FC236}">
                <a16:creationId xmlns:a16="http://schemas.microsoft.com/office/drawing/2014/main" id="{A29357AF-7BDD-4651-9365-F14E72D3F183}"/>
              </a:ext>
            </a:extLst>
          </p:cNvPr>
          <p:cNvGrpSpPr/>
          <p:nvPr/>
        </p:nvGrpSpPr>
        <p:grpSpPr>
          <a:xfrm>
            <a:off x="993358" y="3856029"/>
            <a:ext cx="2215744" cy="2714759"/>
            <a:chOff x="215408" y="2909488"/>
            <a:chExt cx="2215744" cy="2714759"/>
          </a:xfrm>
        </p:grpSpPr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A3026EA8-784A-4072-A380-0321153584DA}"/>
                </a:ext>
              </a:extLst>
            </p:cNvPr>
            <p:cNvSpPr/>
            <p:nvPr/>
          </p:nvSpPr>
          <p:spPr>
            <a:xfrm>
              <a:off x="215408" y="2909488"/>
              <a:ext cx="1345887" cy="2712481"/>
            </a:xfrm>
            <a:custGeom>
              <a:avLst/>
              <a:gdLst>
                <a:gd name="connsiteX0" fmla="*/ 1777868 w 1783080"/>
                <a:gd name="connsiteY0" fmla="*/ 1803243 h 3593592"/>
                <a:gd name="connsiteX1" fmla="*/ 1234029 w 1783080"/>
                <a:gd name="connsiteY1" fmla="*/ 147858 h 3593592"/>
                <a:gd name="connsiteX2" fmla="*/ 1234029 w 1783080"/>
                <a:gd name="connsiteY2" fmla="*/ 10287 h 3593592"/>
                <a:gd name="connsiteX3" fmla="*/ 939958 w 1783080"/>
                <a:gd name="connsiteY3" fmla="*/ 12619 h 3593592"/>
                <a:gd name="connsiteX4" fmla="*/ 894009 w 1783080"/>
                <a:gd name="connsiteY4" fmla="*/ 10287 h 3593592"/>
                <a:gd name="connsiteX5" fmla="*/ 10287 w 1783080"/>
                <a:gd name="connsiteY5" fmla="*/ 1803243 h 3593592"/>
                <a:gd name="connsiteX6" fmla="*/ 894009 w 1783080"/>
                <a:gd name="connsiteY6" fmla="*/ 3596198 h 3593592"/>
                <a:gd name="connsiteX7" fmla="*/ 939958 w 1783080"/>
                <a:gd name="connsiteY7" fmla="*/ 3593866 h 3593592"/>
                <a:gd name="connsiteX8" fmla="*/ 1234029 w 1783080"/>
                <a:gd name="connsiteY8" fmla="*/ 3596198 h 3593592"/>
                <a:gd name="connsiteX9" fmla="*/ 1234029 w 1783080"/>
                <a:gd name="connsiteY9" fmla="*/ 3458627 h 3593592"/>
                <a:gd name="connsiteX10" fmla="*/ 1777868 w 1783080"/>
                <a:gd name="connsiteY10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783080" h="3593592">
                  <a:moveTo>
                    <a:pt x="1777868" y="1803243"/>
                  </a:moveTo>
                  <a:cubicBezTo>
                    <a:pt x="1777868" y="1057366"/>
                    <a:pt x="1553337" y="418064"/>
                    <a:pt x="1234029" y="147858"/>
                  </a:cubicBezTo>
                  <a:lnTo>
                    <a:pt x="1234029" y="10287"/>
                  </a:lnTo>
                  <a:lnTo>
                    <a:pt x="939958" y="12619"/>
                  </a:lnTo>
                  <a:cubicBezTo>
                    <a:pt x="924733" y="11110"/>
                    <a:pt x="909508" y="10287"/>
                    <a:pt x="894009" y="10287"/>
                  </a:cubicBezTo>
                  <a:cubicBezTo>
                    <a:pt x="405994" y="10287"/>
                    <a:pt x="10287" y="812947"/>
                    <a:pt x="10287" y="1803243"/>
                  </a:cubicBezTo>
                  <a:cubicBezTo>
                    <a:pt x="10287" y="2793538"/>
                    <a:pt x="405994" y="3596198"/>
                    <a:pt x="894009" y="3596198"/>
                  </a:cubicBezTo>
                  <a:cubicBezTo>
                    <a:pt x="909371" y="3596198"/>
                    <a:pt x="924733" y="3595375"/>
                    <a:pt x="939958" y="3593866"/>
                  </a:cubicBezTo>
                  <a:lnTo>
                    <a:pt x="1234029" y="3596198"/>
                  </a:lnTo>
                  <a:lnTo>
                    <a:pt x="1234029" y="3458627"/>
                  </a:lnTo>
                  <a:cubicBezTo>
                    <a:pt x="1553474" y="3188421"/>
                    <a:pt x="1777868" y="2549119"/>
                    <a:pt x="1777868" y="1803243"/>
                  </a:cubicBezTo>
                  <a:close/>
                </a:path>
              </a:pathLst>
            </a:custGeom>
            <a:solidFill>
              <a:srgbClr val="DD9F07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13D5A723-AE5E-4A8D-B321-0F9D27331B36}"/>
                </a:ext>
              </a:extLst>
            </p:cNvPr>
            <p:cNvSpPr/>
            <p:nvPr/>
          </p:nvSpPr>
          <p:spPr>
            <a:xfrm>
              <a:off x="472058" y="2909488"/>
              <a:ext cx="1345887" cy="2712481"/>
            </a:xfrm>
            <a:custGeom>
              <a:avLst/>
              <a:gdLst>
                <a:gd name="connsiteX0" fmla="*/ 1777731 w 1783080"/>
                <a:gd name="connsiteY0" fmla="*/ 1803243 h 3593592"/>
                <a:gd name="connsiteX1" fmla="*/ 894009 w 1783080"/>
                <a:gd name="connsiteY1" fmla="*/ 3596198 h 3593592"/>
                <a:gd name="connsiteX2" fmla="*/ 10287 w 1783080"/>
                <a:gd name="connsiteY2" fmla="*/ 1803243 h 3593592"/>
                <a:gd name="connsiteX3" fmla="*/ 894009 w 1783080"/>
                <a:gd name="connsiteY3" fmla="*/ 10287 h 3593592"/>
                <a:gd name="connsiteX4" fmla="*/ 1777731 w 1783080"/>
                <a:gd name="connsiteY4" fmla="*/ 1803243 h 35935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83080" h="3593592">
                  <a:moveTo>
                    <a:pt x="1777731" y="1803243"/>
                  </a:moveTo>
                  <a:cubicBezTo>
                    <a:pt x="1777731" y="2793465"/>
                    <a:pt x="1382075" y="3596198"/>
                    <a:pt x="894009" y="3596198"/>
                  </a:cubicBezTo>
                  <a:cubicBezTo>
                    <a:pt x="405943" y="3596198"/>
                    <a:pt x="10287" y="2793465"/>
                    <a:pt x="10287" y="1803243"/>
                  </a:cubicBezTo>
                  <a:cubicBezTo>
                    <a:pt x="10287" y="813021"/>
                    <a:pt x="405943" y="10287"/>
                    <a:pt x="894009" y="10287"/>
                  </a:cubicBezTo>
                  <a:cubicBezTo>
                    <a:pt x="1382075" y="10287"/>
                    <a:pt x="1777731" y="813021"/>
                    <a:pt x="1777731" y="1803243"/>
                  </a:cubicBezTo>
                  <a:close/>
                </a:path>
              </a:pathLst>
            </a:custGeom>
            <a:solidFill>
              <a:srgbClr val="FFC100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6FDF8CAB-9BE5-42B0-8C3E-553AACB969E3}"/>
                </a:ext>
              </a:extLst>
            </p:cNvPr>
            <p:cNvSpPr/>
            <p:nvPr/>
          </p:nvSpPr>
          <p:spPr>
            <a:xfrm>
              <a:off x="690921" y="3257762"/>
              <a:ext cx="952474" cy="2018831"/>
            </a:xfrm>
            <a:custGeom>
              <a:avLst/>
              <a:gdLst>
                <a:gd name="connsiteX0" fmla="*/ 1260363 w 1261872"/>
                <a:gd name="connsiteY0" fmla="*/ 1341836 h 2674620"/>
                <a:gd name="connsiteX1" fmla="*/ 635325 w 1261872"/>
                <a:gd name="connsiteY1" fmla="*/ 2673386 h 2674620"/>
                <a:gd name="connsiteX2" fmla="*/ 10287 w 1261872"/>
                <a:gd name="connsiteY2" fmla="*/ 1341836 h 2674620"/>
                <a:gd name="connsiteX3" fmla="*/ 635325 w 1261872"/>
                <a:gd name="connsiteY3" fmla="*/ 10287 h 2674620"/>
                <a:gd name="connsiteX4" fmla="*/ 1260363 w 1261872"/>
                <a:gd name="connsiteY4" fmla="*/ 1341836 h 2674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1872" h="2674620">
                  <a:moveTo>
                    <a:pt x="1260363" y="1341836"/>
                  </a:moveTo>
                  <a:cubicBezTo>
                    <a:pt x="1260363" y="2077231"/>
                    <a:pt x="980524" y="2673386"/>
                    <a:pt x="635325" y="2673386"/>
                  </a:cubicBezTo>
                  <a:cubicBezTo>
                    <a:pt x="290126" y="2673386"/>
                    <a:pt x="10287" y="2077230"/>
                    <a:pt x="10287" y="1341836"/>
                  </a:cubicBezTo>
                  <a:cubicBezTo>
                    <a:pt x="10287" y="606442"/>
                    <a:pt x="290126" y="10287"/>
                    <a:pt x="635325" y="10287"/>
                  </a:cubicBezTo>
                  <a:cubicBezTo>
                    <a:pt x="980524" y="10287"/>
                    <a:pt x="1260363" y="606442"/>
                    <a:pt x="1260363" y="1341836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33B8DA17-29E1-4C38-BCF2-4C3C241C4826}"/>
                </a:ext>
              </a:extLst>
            </p:cNvPr>
            <p:cNvSpPr/>
            <p:nvPr/>
          </p:nvSpPr>
          <p:spPr>
            <a:xfrm>
              <a:off x="906986" y="3617529"/>
              <a:ext cx="569414" cy="1304475"/>
            </a:xfrm>
            <a:custGeom>
              <a:avLst/>
              <a:gdLst>
                <a:gd name="connsiteX0" fmla="*/ 747111 w 754380"/>
                <a:gd name="connsiteY0" fmla="*/ 865205 h 1728216"/>
                <a:gd name="connsiteX1" fmla="*/ 378699 w 754380"/>
                <a:gd name="connsiteY1" fmla="*/ 1720123 h 1728216"/>
                <a:gd name="connsiteX2" fmla="*/ 10287 w 754380"/>
                <a:gd name="connsiteY2" fmla="*/ 865205 h 1728216"/>
                <a:gd name="connsiteX3" fmla="*/ 378699 w 754380"/>
                <a:gd name="connsiteY3" fmla="*/ 10287 h 1728216"/>
                <a:gd name="connsiteX4" fmla="*/ 747111 w 754380"/>
                <a:gd name="connsiteY4" fmla="*/ 865205 h 17282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728216">
                  <a:moveTo>
                    <a:pt x="747111" y="865205"/>
                  </a:moveTo>
                  <a:cubicBezTo>
                    <a:pt x="747111" y="1337364"/>
                    <a:pt x="582167" y="1720123"/>
                    <a:pt x="378699" y="1720123"/>
                  </a:cubicBezTo>
                  <a:cubicBezTo>
                    <a:pt x="175231" y="1720123"/>
                    <a:pt x="10287" y="1337363"/>
                    <a:pt x="10287" y="865205"/>
                  </a:cubicBezTo>
                  <a:cubicBezTo>
                    <a:pt x="10287" y="393047"/>
                    <a:pt x="175231" y="10287"/>
                    <a:pt x="378699" y="10287"/>
                  </a:cubicBezTo>
                  <a:cubicBezTo>
                    <a:pt x="582167" y="10287"/>
                    <a:pt x="747111" y="393047"/>
                    <a:pt x="747111" y="865205"/>
                  </a:cubicBezTo>
                  <a:close/>
                </a:path>
              </a:pathLst>
            </a:custGeom>
            <a:solidFill>
              <a:srgbClr val="FD674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1B81985F-4267-46B1-A8AC-51AACDA8A1BF}"/>
                </a:ext>
              </a:extLst>
            </p:cNvPr>
            <p:cNvSpPr/>
            <p:nvPr/>
          </p:nvSpPr>
          <p:spPr>
            <a:xfrm>
              <a:off x="1097378" y="3994895"/>
              <a:ext cx="217413" cy="548708"/>
            </a:xfrm>
            <a:custGeom>
              <a:avLst/>
              <a:gdLst>
                <a:gd name="connsiteX0" fmla="*/ 279395 w 288036"/>
                <a:gd name="connsiteY0" fmla="*/ 365257 h 726948"/>
                <a:gd name="connsiteX1" fmla="*/ 144841 w 288036"/>
                <a:gd name="connsiteY1" fmla="*/ 720227 h 726948"/>
                <a:gd name="connsiteX2" fmla="*/ 10287 w 288036"/>
                <a:gd name="connsiteY2" fmla="*/ 365257 h 726948"/>
                <a:gd name="connsiteX3" fmla="*/ 144841 w 288036"/>
                <a:gd name="connsiteY3" fmla="*/ 10287 h 726948"/>
                <a:gd name="connsiteX4" fmla="*/ 279395 w 288036"/>
                <a:gd name="connsiteY4" fmla="*/ 365257 h 7269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8036" h="726948">
                  <a:moveTo>
                    <a:pt x="279395" y="365257"/>
                  </a:moveTo>
                  <a:cubicBezTo>
                    <a:pt x="279395" y="561302"/>
                    <a:pt x="219153" y="720227"/>
                    <a:pt x="144841" y="720227"/>
                  </a:cubicBezTo>
                  <a:cubicBezTo>
                    <a:pt x="70529" y="720227"/>
                    <a:pt x="10287" y="561302"/>
                    <a:pt x="10287" y="365257"/>
                  </a:cubicBezTo>
                  <a:cubicBezTo>
                    <a:pt x="10287" y="169212"/>
                    <a:pt x="70529" y="10287"/>
                    <a:pt x="144841" y="10287"/>
                  </a:cubicBezTo>
                  <a:cubicBezTo>
                    <a:pt x="219153" y="10287"/>
                    <a:pt x="279395" y="169212"/>
                    <a:pt x="279395" y="365257"/>
                  </a:cubicBezTo>
                  <a:close/>
                </a:path>
              </a:pathLst>
            </a:custGeom>
            <a:solidFill>
              <a:srgbClr val="FFFFF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180AB54-05D8-462D-8C03-D8569CB66528}"/>
                </a:ext>
              </a:extLst>
            </p:cNvPr>
            <p:cNvSpPr/>
            <p:nvPr/>
          </p:nvSpPr>
          <p:spPr>
            <a:xfrm>
              <a:off x="637706" y="4236948"/>
              <a:ext cx="569414" cy="1387299"/>
            </a:xfrm>
            <a:custGeom>
              <a:avLst/>
              <a:gdLst>
                <a:gd name="connsiteX0" fmla="*/ 674553 w 754380"/>
                <a:gd name="connsiteY0" fmla="*/ 1837533 h 1837944"/>
                <a:gd name="connsiteX1" fmla="*/ 753694 w 754380"/>
                <a:gd name="connsiteY1" fmla="*/ 1830263 h 1837944"/>
                <a:gd name="connsiteX2" fmla="*/ 753694 w 754380"/>
                <a:gd name="connsiteY2" fmla="*/ 10287 h 1837944"/>
                <a:gd name="connsiteX3" fmla="*/ 10287 w 754380"/>
                <a:gd name="connsiteY3" fmla="*/ 1227033 h 1837944"/>
                <a:gd name="connsiteX4" fmla="*/ 674553 w 754380"/>
                <a:gd name="connsiteY4" fmla="*/ 1837533 h 1837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4380" h="1837944">
                  <a:moveTo>
                    <a:pt x="674553" y="1837533"/>
                  </a:moveTo>
                  <a:cubicBezTo>
                    <a:pt x="701299" y="1837533"/>
                    <a:pt x="727634" y="1834927"/>
                    <a:pt x="753694" y="1830263"/>
                  </a:cubicBezTo>
                  <a:lnTo>
                    <a:pt x="753694" y="10287"/>
                  </a:lnTo>
                  <a:lnTo>
                    <a:pt x="10287" y="1227033"/>
                  </a:lnTo>
                  <a:cubicBezTo>
                    <a:pt x="172410" y="1601206"/>
                    <a:pt x="409834" y="1837533"/>
                    <a:pt x="674553" y="1837533"/>
                  </a:cubicBezTo>
                  <a:close/>
                </a:path>
              </a:pathLst>
            </a:custGeom>
            <a:solidFill>
              <a:srgbClr val="000000">
                <a:alpha val="10000"/>
              </a:srgbClr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191690-90F3-4DD9-B4FC-1006FB13D910}"/>
                </a:ext>
              </a:extLst>
            </p:cNvPr>
            <p:cNvSpPr/>
            <p:nvPr/>
          </p:nvSpPr>
          <p:spPr>
            <a:xfrm>
              <a:off x="1198941" y="4087707"/>
              <a:ext cx="1232005" cy="362354"/>
            </a:xfrm>
            <a:custGeom>
              <a:avLst/>
              <a:gdLst>
                <a:gd name="connsiteX0" fmla="*/ 1614099 w 1632204"/>
                <a:gd name="connsiteY0" fmla="*/ 276588 h 480060"/>
                <a:gd name="connsiteX1" fmla="*/ 1614099 w 1632204"/>
                <a:gd name="connsiteY1" fmla="*/ 208008 h 480060"/>
                <a:gd name="connsiteX2" fmla="*/ 1582964 w 1632204"/>
                <a:gd name="connsiteY2" fmla="*/ 208008 h 480060"/>
                <a:gd name="connsiteX3" fmla="*/ 1590096 w 1632204"/>
                <a:gd name="connsiteY3" fmla="*/ 14338 h 480060"/>
                <a:gd name="connsiteX4" fmla="*/ 1175187 w 1632204"/>
                <a:gd name="connsiteY4" fmla="*/ 208008 h 480060"/>
                <a:gd name="connsiteX5" fmla="*/ 10287 w 1632204"/>
                <a:gd name="connsiteY5" fmla="*/ 208008 h 480060"/>
                <a:gd name="connsiteX6" fmla="*/ 10287 w 1632204"/>
                <a:gd name="connsiteY6" fmla="*/ 276588 h 480060"/>
                <a:gd name="connsiteX7" fmla="*/ 1175324 w 1632204"/>
                <a:gd name="connsiteY7" fmla="*/ 276588 h 480060"/>
                <a:gd name="connsiteX8" fmla="*/ 1590233 w 1632204"/>
                <a:gd name="connsiteY8" fmla="*/ 474785 h 480060"/>
                <a:gd name="connsiteX9" fmla="*/ 1583101 w 1632204"/>
                <a:gd name="connsiteY9" fmla="*/ 276588 h 480060"/>
                <a:gd name="connsiteX10" fmla="*/ 1614099 w 1632204"/>
                <a:gd name="connsiteY10" fmla="*/ 276588 h 480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632204" h="480060">
                  <a:moveTo>
                    <a:pt x="1614099" y="276588"/>
                  </a:moveTo>
                  <a:lnTo>
                    <a:pt x="1614099" y="208008"/>
                  </a:lnTo>
                  <a:lnTo>
                    <a:pt x="1582964" y="208008"/>
                  </a:lnTo>
                  <a:cubicBezTo>
                    <a:pt x="1582964" y="208008"/>
                    <a:pt x="1671980" y="36970"/>
                    <a:pt x="1590096" y="14338"/>
                  </a:cubicBezTo>
                  <a:cubicBezTo>
                    <a:pt x="1455130" y="-22832"/>
                    <a:pt x="1175187" y="208008"/>
                    <a:pt x="1175187" y="208008"/>
                  </a:cubicBezTo>
                  <a:lnTo>
                    <a:pt x="10287" y="208008"/>
                  </a:lnTo>
                  <a:lnTo>
                    <a:pt x="10287" y="276588"/>
                  </a:lnTo>
                  <a:lnTo>
                    <a:pt x="1175324" y="276588"/>
                  </a:lnTo>
                  <a:cubicBezTo>
                    <a:pt x="1175324" y="276588"/>
                    <a:pt x="1455405" y="512778"/>
                    <a:pt x="1590233" y="474785"/>
                  </a:cubicBezTo>
                  <a:cubicBezTo>
                    <a:pt x="1672118" y="451741"/>
                    <a:pt x="1583101" y="276588"/>
                    <a:pt x="1583101" y="276588"/>
                  </a:cubicBezTo>
                  <a:lnTo>
                    <a:pt x="1614099" y="276588"/>
                  </a:lnTo>
                  <a:close/>
                </a:path>
              </a:pathLst>
            </a:custGeom>
            <a:solidFill>
              <a:srgbClr val="09216F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5C513CDA-CF0C-4AC8-BDC0-594A6C5AAC6C}"/>
                </a:ext>
              </a:extLst>
            </p:cNvPr>
            <p:cNvSpPr/>
            <p:nvPr/>
          </p:nvSpPr>
          <p:spPr>
            <a:xfrm>
              <a:off x="2079151" y="4262834"/>
              <a:ext cx="352001" cy="144942"/>
            </a:xfrm>
            <a:custGeom>
              <a:avLst/>
              <a:gdLst>
                <a:gd name="connsiteX0" fmla="*/ 10287 w 466344"/>
                <a:gd name="connsiteY0" fmla="*/ 10287 h 192024"/>
                <a:gd name="connsiteX1" fmla="*/ 425196 w 466344"/>
                <a:gd name="connsiteY1" fmla="*/ 181051 h 192024"/>
                <a:gd name="connsiteX2" fmla="*/ 418064 w 466344"/>
                <a:gd name="connsiteY2" fmla="*/ 10287 h 192024"/>
                <a:gd name="connsiteX3" fmla="*/ 10287 w 466344"/>
                <a:gd name="connsiteY3" fmla="*/ 10287 h 1920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66344" h="192024">
                  <a:moveTo>
                    <a:pt x="10287" y="10287"/>
                  </a:moveTo>
                  <a:cubicBezTo>
                    <a:pt x="10287" y="10287"/>
                    <a:pt x="290368" y="213832"/>
                    <a:pt x="425196" y="181051"/>
                  </a:cubicBezTo>
                  <a:cubicBezTo>
                    <a:pt x="507080" y="161163"/>
                    <a:pt x="418064" y="10287"/>
                    <a:pt x="418064" y="10287"/>
                  </a:cubicBezTo>
                  <a:lnTo>
                    <a:pt x="10287" y="10287"/>
                  </a:lnTo>
                  <a:close/>
                </a:path>
              </a:pathLst>
            </a:custGeom>
            <a:solidFill>
              <a:srgbClr val="298CF8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9F7A03B9-EEBA-4FA7-AC85-4777431D9D60}"/>
                </a:ext>
              </a:extLst>
            </p:cNvPr>
            <p:cNvSpPr/>
            <p:nvPr/>
          </p:nvSpPr>
          <p:spPr>
            <a:xfrm>
              <a:off x="1234322" y="4254423"/>
              <a:ext cx="93177" cy="10353"/>
            </a:xfrm>
            <a:custGeom>
              <a:avLst/>
              <a:gdLst>
                <a:gd name="connsiteX0" fmla="*/ 7715 w 123444"/>
                <a:gd name="connsiteY0" fmla="*/ 7715 h 13716"/>
                <a:gd name="connsiteX1" fmla="*/ 118403 w 123444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3444" h="13716">
                  <a:moveTo>
                    <a:pt x="7715" y="7715"/>
                  </a:moveTo>
                  <a:lnTo>
                    <a:pt x="118403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9ABF3925-D8D1-4FF7-87CA-F9A5B9DED976}"/>
                </a:ext>
              </a:extLst>
            </p:cNvPr>
            <p:cNvSpPr/>
            <p:nvPr/>
          </p:nvSpPr>
          <p:spPr>
            <a:xfrm>
              <a:off x="1210406" y="4254423"/>
              <a:ext cx="10353" cy="10353"/>
            </a:xfrm>
            <a:custGeom>
              <a:avLst/>
              <a:gdLst>
                <a:gd name="connsiteX0" fmla="*/ 7715 w 13716"/>
                <a:gd name="connsiteY0" fmla="*/ 7715 h 13716"/>
                <a:gd name="connsiteX1" fmla="*/ 15671 w 13716"/>
                <a:gd name="connsiteY1" fmla="*/ 7715 h 137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716" h="13716">
                  <a:moveTo>
                    <a:pt x="7715" y="7715"/>
                  </a:moveTo>
                  <a:lnTo>
                    <a:pt x="15671" y="7715"/>
                  </a:lnTo>
                </a:path>
              </a:pathLst>
            </a:custGeom>
            <a:ln w="7144" cap="rnd">
              <a:solidFill>
                <a:srgbClr val="FFFFFF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62C8DDB4-0F84-46CB-8B4B-100E7F322055}"/>
                </a:ext>
              </a:extLst>
            </p:cNvPr>
            <p:cNvSpPr/>
            <p:nvPr/>
          </p:nvSpPr>
          <p:spPr>
            <a:xfrm>
              <a:off x="1189106" y="4236940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05"/>
                    <a:pt x="30587" y="78867"/>
                    <a:pt x="23317" y="78867"/>
                  </a:cubicBezTo>
                  <a:cubicBezTo>
                    <a:pt x="16185" y="78867"/>
                    <a:pt x="10287" y="63505"/>
                    <a:pt x="10287" y="44577"/>
                  </a:cubicBezTo>
                  <a:cubicBezTo>
                    <a:pt x="10287" y="25649"/>
                    <a:pt x="16048" y="10287"/>
                    <a:pt x="23317" y="10287"/>
                  </a:cubicBezTo>
                  <a:cubicBezTo>
                    <a:pt x="30450" y="10287"/>
                    <a:pt x="36347" y="25649"/>
                    <a:pt x="36347" y="44577"/>
                  </a:cubicBezTo>
                  <a:close/>
                </a:path>
              </a:pathLst>
            </a:custGeom>
            <a:solidFill>
              <a:srgbClr val="298CF8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4F044704-1617-493A-885D-BC94035CE5E1}"/>
                </a:ext>
              </a:extLst>
            </p:cNvPr>
            <p:cNvSpPr/>
            <p:nvPr/>
          </p:nvSpPr>
          <p:spPr>
            <a:xfrm>
              <a:off x="2399683" y="4236946"/>
              <a:ext cx="31059" cy="62118"/>
            </a:xfrm>
            <a:custGeom>
              <a:avLst/>
              <a:gdLst>
                <a:gd name="connsiteX0" fmla="*/ 36347 w 41148"/>
                <a:gd name="connsiteY0" fmla="*/ 44577 h 82296"/>
                <a:gd name="connsiteX1" fmla="*/ 23317 w 41148"/>
                <a:gd name="connsiteY1" fmla="*/ 78867 h 82296"/>
                <a:gd name="connsiteX2" fmla="*/ 10287 w 41148"/>
                <a:gd name="connsiteY2" fmla="*/ 44577 h 82296"/>
                <a:gd name="connsiteX3" fmla="*/ 23317 w 41148"/>
                <a:gd name="connsiteY3" fmla="*/ 10287 h 82296"/>
                <a:gd name="connsiteX4" fmla="*/ 36347 w 41148"/>
                <a:gd name="connsiteY4" fmla="*/ 44577 h 822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148" h="82296">
                  <a:moveTo>
                    <a:pt x="36347" y="44577"/>
                  </a:moveTo>
                  <a:cubicBezTo>
                    <a:pt x="36347" y="63515"/>
                    <a:pt x="30514" y="78867"/>
                    <a:pt x="23317" y="78867"/>
                  </a:cubicBezTo>
                  <a:cubicBezTo>
                    <a:pt x="16121" y="78867"/>
                    <a:pt x="10287" y="63515"/>
                    <a:pt x="10287" y="44577"/>
                  </a:cubicBezTo>
                  <a:cubicBezTo>
                    <a:pt x="10287" y="25639"/>
                    <a:pt x="16121" y="10287"/>
                    <a:pt x="23317" y="10287"/>
                  </a:cubicBezTo>
                  <a:cubicBezTo>
                    <a:pt x="30514" y="10287"/>
                    <a:pt x="36347" y="25639"/>
                    <a:pt x="36347" y="44577"/>
                  </a:cubicBezTo>
                  <a:close/>
                </a:path>
              </a:pathLst>
            </a:custGeom>
            <a:solidFill>
              <a:srgbClr val="298CF8"/>
            </a:solidFill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3BAEE63-B988-4F57-9B54-4633359C7F67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321428540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CFA50D45-65BA-4397-957A-3B78BED6B762}"/>
              </a:ext>
            </a:extLst>
          </p:cNvPr>
          <p:cNvSpPr txBox="1"/>
          <p:nvPr/>
        </p:nvSpPr>
        <p:spPr>
          <a:xfrm>
            <a:off x="3708400" y="3429000"/>
            <a:ext cx="4775200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4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C33EA7A9-F2F0-4912-9E19-D5AF7768C0DA}"/>
              </a:ext>
            </a:extLst>
          </p:cNvPr>
          <p:cNvSpPr txBox="1"/>
          <p:nvPr/>
        </p:nvSpPr>
        <p:spPr>
          <a:xfrm>
            <a:off x="3768664" y="4154348"/>
            <a:ext cx="470652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/>
              <a:t>01:00pm ~ 01:30pm</a:t>
            </a:r>
            <a:endParaRPr lang="ko-KR" altLang="en-US" sz="2800" dirty="0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40DD4085-680C-444E-901B-74A22CC58053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chemeClr val="tx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5A9DE5B8-27A5-4CEE-AAD6-14F64A8FD098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CD8699D4-B757-45AA-911E-3D7E281A72FF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568324" y="1045140"/>
            <a:ext cx="11063676" cy="5464403"/>
            <a:chOff x="1311073" y="1527797"/>
            <a:chExt cx="9551982" cy="4717770"/>
          </a:xfrm>
          <a:solidFill>
            <a:schemeClr val="bg1">
              <a:lumMod val="85000"/>
            </a:schemeClr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>
                <a:lumMod val="65000"/>
                <a:lumOff val="35000"/>
              </a:schemeClr>
            </a:solidFill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solidFill>
              <a:schemeClr val="tx1">
                <a:lumMod val="65000"/>
                <a:lumOff val="35000"/>
              </a:schemeClr>
            </a:solidFill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>
                <a:lumMod val="65000"/>
                <a:lumOff val="35000"/>
              </a:schemeClr>
            </a:solidFill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>
                <a:lumMod val="65000"/>
                <a:lumOff val="35000"/>
              </a:schemeClr>
            </a:solidFill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FFDF6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514839" y="2704072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E7B73"/>
          </a:solidFill>
          <a:ln w="9525" cap="flat">
            <a:solidFill>
              <a:srgbClr val="FFFDF6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856201" y="4866650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E7B73"/>
          </a:solidFill>
          <a:ln w="9525" cap="flat">
            <a:solidFill>
              <a:srgbClr val="FFFDF6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536950" y="2248879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EE7B73"/>
          </a:solidFill>
          <a:ln w="9525" cap="flat">
            <a:solidFill>
              <a:srgbClr val="FFFDF6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3" name="TextBox 182">
            <a:extLst>
              <a:ext uri="{FF2B5EF4-FFF2-40B4-BE49-F238E27FC236}">
                <a16:creationId xmlns:a16="http://schemas.microsoft.com/office/drawing/2014/main" id="{788A18D8-7543-474A-9E2D-F46AA8DF9A13}"/>
              </a:ext>
            </a:extLst>
          </p:cNvPr>
          <p:cNvSpPr txBox="1"/>
          <p:nvPr/>
        </p:nvSpPr>
        <p:spPr>
          <a:xfrm>
            <a:off x="2484726" y="439312"/>
            <a:ext cx="72225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cs typeface="Arial" panose="020B0604020202020204" pitchFamily="34" charset="0"/>
              </a:rPr>
              <a:t>World Map Slide</a:t>
            </a:r>
            <a:endParaRPr lang="ko-KR" altLang="en-US" sz="24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128FCE73-8EAE-43DB-B885-99A328B7BB37}"/>
              </a:ext>
            </a:extLst>
          </p:cNvPr>
          <p:cNvSpPr txBox="1"/>
          <p:nvPr/>
        </p:nvSpPr>
        <p:spPr>
          <a:xfrm>
            <a:off x="1693080" y="1751617"/>
            <a:ext cx="3523813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73530C65-5AD8-46B4-870F-0D2130042F71}"/>
              </a:ext>
            </a:extLst>
          </p:cNvPr>
          <p:cNvSpPr txBox="1"/>
          <p:nvPr/>
        </p:nvSpPr>
        <p:spPr>
          <a:xfrm>
            <a:off x="1693081" y="2828835"/>
            <a:ext cx="501769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</a:t>
            </a: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754CF14D-BB02-41FE-9176-C6BEA0E1CAF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583912" y="617983"/>
            <a:ext cx="2821794" cy="5679192"/>
          </a:xfrm>
          <a:prstGeom prst="rect">
            <a:avLst/>
          </a:prstGeom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9DF0EC4-121B-41B8-9CCA-3FF099D4643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598C42EA-EC7A-404F-AFE9-82322C951E48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86132" y="783219"/>
            <a:ext cx="160228" cy="19583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06F1339D-E777-45E5-ADBB-D8A0640BAB1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47161" y="829984"/>
            <a:ext cx="9037472" cy="5431476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DCA484A5-8061-44C6-9F38-3622816A7295}"/>
              </a:ext>
            </a:extLst>
          </p:cNvPr>
          <p:cNvSpPr txBox="1"/>
          <p:nvPr/>
        </p:nvSpPr>
        <p:spPr>
          <a:xfrm>
            <a:off x="8719283" y="1362441"/>
            <a:ext cx="300308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Tablet project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2E4EFA57-21E6-47A5-9895-8CE9DAFD4630}"/>
              </a:ext>
            </a:extLst>
          </p:cNvPr>
          <p:cNvSpPr txBox="1"/>
          <p:nvPr/>
        </p:nvSpPr>
        <p:spPr>
          <a:xfrm>
            <a:off x="8719284" y="2224375"/>
            <a:ext cx="3003083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BA2D50B-8352-4F8D-9319-54AB0ACA7A5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80080950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4C987961-AD11-41CA-9A5C-3E2858DD62A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98198" y="976312"/>
            <a:ext cx="7058204" cy="4905375"/>
          </a:xfrm>
          <a:prstGeom prst="rect">
            <a:avLst/>
          </a:prstGeom>
        </p:spPr>
      </p:pic>
      <p:sp>
        <p:nvSpPr>
          <p:cNvPr id="8" name="TextBox 7">
            <a:extLst>
              <a:ext uri="{FF2B5EF4-FFF2-40B4-BE49-F238E27FC236}">
                <a16:creationId xmlns:a16="http://schemas.microsoft.com/office/drawing/2014/main" id="{92184F64-B8A6-43A1-BAA2-65F1A34CED89}"/>
              </a:ext>
            </a:extLst>
          </p:cNvPr>
          <p:cNvSpPr txBox="1"/>
          <p:nvPr/>
        </p:nvSpPr>
        <p:spPr>
          <a:xfrm>
            <a:off x="479998" y="1441022"/>
            <a:ext cx="338417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4A21437F-2D69-40C4-A959-672D8A7EDA96}"/>
              </a:ext>
            </a:extLst>
          </p:cNvPr>
          <p:cNvSpPr txBox="1"/>
          <p:nvPr/>
        </p:nvSpPr>
        <p:spPr>
          <a:xfrm>
            <a:off x="479998" y="2487919"/>
            <a:ext cx="3384173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31A4AD15-E5F7-45C2-B1AF-500E699BF09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41772780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65000"/>
            <a:lumOff val="3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C942DD3F-8E4C-49E8-95D8-77542368C994}"/>
              </a:ext>
            </a:extLst>
          </p:cNvPr>
          <p:cNvSpPr txBox="1"/>
          <p:nvPr/>
        </p:nvSpPr>
        <p:spPr>
          <a:xfrm>
            <a:off x="8978001" y="411202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DF1C9F6A-B1D2-4657-937B-23872B3B9CFC}"/>
              </a:ext>
            </a:extLst>
          </p:cNvPr>
          <p:cNvSpPr txBox="1"/>
          <p:nvPr/>
        </p:nvSpPr>
        <p:spPr>
          <a:xfrm>
            <a:off x="9037297" y="4696004"/>
            <a:ext cx="262272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0" name="그래픽 509">
            <a:extLst>
              <a:ext uri="{FF2B5EF4-FFF2-40B4-BE49-F238E27FC236}">
                <a16:creationId xmlns:a16="http://schemas.microsoft.com/office/drawing/2014/main" id="{5823354E-0611-4C9E-B3E9-CB96E9FCFB3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647E0381-CD58-427E-8466-4403588145C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598708CE-E91A-4E50-B181-D0AF6759DC5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64D8CB1E-C843-43C5-A447-28200778AE1B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622985FC-0920-4FF0-8145-73A39C718FDB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D5C87CBD-587D-4224-BBA9-FC4961003DEE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5C9AF1F9-628F-4B8B-B7B8-009B7B694757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FCDCC988-4256-4867-BFF3-E7E67A3BF317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7A738046-165D-4781-A0A8-BF968B0A8021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DD1585E9-4A2A-404F-B100-ED6A2F280170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DC9E798-016B-4817-BC1C-367E0BC0A32A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8E5C3709-D571-4927-9606-9181D961B834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9D59396A-6EAC-4783-AC48-36C3C0AA7C0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86193CC1-A607-445C-8AD7-FA8847CD168C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F7CF24AA-B3DC-41E7-8252-1072B0D43885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E1E4B670-F0BF-448F-BF86-2925C049E168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3B941DAA-A74F-4EAF-BA2C-EB71EDA09940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D120DB01-8A00-445C-AA38-2C32269F1E85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03644F9C-C497-4E42-B648-5DAF1547AAF0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0CF61808-49C2-4C42-A9D0-692F46A6A757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AD0D6494-62A1-429D-AD3E-AD6879047B32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C319BAF5-079D-47AA-AFD0-70D96628F81D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BF1DABB4-B1B2-47A6-9192-C69285A12396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6139FD96-FA6A-442D-80EA-67517AC9BFCE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99A2B073-0973-40DF-9E26-E009227C57DE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78294987-5465-4AEB-A48F-CC465DB155E3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F3C79D2-EAC9-489E-87C3-1C5C4279E1F8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5E2625FE-BFF2-4B1B-BA75-1A8094452721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386CBEC6-50B2-46CD-B865-E7D2A3C23B45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1605D3E-E7F6-4A15-97F5-581F17F3A3A6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A7A3527A-777A-458E-8F9C-131C7B343817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AC6D526-B2C6-4507-A58A-7AB04E171C2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AB4BCFB2-C630-4E2A-8B15-97E6D7218ADF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375686CD-2759-49EE-8165-78397EC3BF6B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55063C26-2EE0-485E-BF22-F3E319D9DAD4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2C05123E-1D9A-44B2-BE8B-68EF4126A718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68D13AB-1055-4FD6-9D48-0E4A440F56C4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65C88FC2-E433-4852-B328-FF05D111E702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314312BB-35EE-4558-8B8F-CBF35232962D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64AF6334-0588-4008-A26D-6DDA04E74C47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FEC39277-07A0-4AE7-BEC2-D0E4DC55A289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4FB3AB7B-C992-434E-90AF-60CB70FF4B78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8E1EDC1B-3CF6-4BF3-9C30-429D38786C2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A49F76B7-DED0-490D-A798-D2A98ECE5149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ADF83B12-E5EC-4B35-B722-510EA2C4A6F4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CF3B2633-F67D-4982-9B27-998C174A4BA9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0D6508D7-3FFF-4799-B5E4-1F604392D075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C29A5D1-7A59-4BF9-8214-3680D26B3E4D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E575FE73-AB16-4B93-82A6-DEAF14E27629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C20E116B-3227-4DDA-AFF1-A42D2639083F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FD381A59-CB92-49F1-9C9F-65BF0B7245C2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0ADFA3E4-2185-413F-A59A-27BFEF49A4F9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206D7919-22C2-409F-B6CB-B9642CEAF390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A5A91DEA-54CD-4F8C-A36B-D4A4B8171B92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16396DAF-E18D-49B2-8EA5-428E954DC5E3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C353D0A1-5396-4FA4-8331-31A52D2CC568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3C334613-38D6-4BD5-B286-74FFEE26AE0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319E0CEA-B885-42EB-A179-C8140022ADFF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97915CC-BE73-4345-A5E6-A236EFC370C8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DDA7B0F7-63E1-4A0D-A7A6-3937F4D51C72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F164A730-303F-43FD-BA7D-9D900E1E4008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20ED2C27-C8BB-4A42-8CB7-7A8835E0421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4CC69A9D-7F37-4B3A-929F-728D9BAE17D5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7D81FDB6-2B32-41E2-A658-DBC684877C26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4F485F31-7A6A-46C3-A7D4-0449B66CAC2D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C9973CC7-97D6-4FC7-AA46-E8722F9DB0F9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375FE7E9-915B-47CD-BA29-E384CA8399EF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618A101C-F7C4-4DC8-9E27-6708C5E6BD60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9C8140E3-E17E-4D88-B7BF-8BC7A08D6F28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3E4EF888-6303-4B59-9B3B-4F9AEDE7D9BD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A97BDED3-BCE2-4182-8A53-6195FC1B0891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A35299DB-2113-425F-B67E-2FC016CC80FB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9EB79AD8-FF86-4176-B07D-E74C10E34F0A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B144276D-3B24-4007-8FA4-F7AFEA9AC1CA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2A741F60-BC47-4ACB-88BF-E9A2ED038E45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64C2350F-4C91-4860-B9D7-80D732819C97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B437FD28-7C10-481B-B13E-D56AA931DE3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F294B3C5-4786-4DE2-9019-E15251DEBB92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57B6A9B8-E383-4DD7-8FAD-2F3FFD2828FD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56FB5AE0-296C-4D0A-8EBF-DF1048CE9F93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66A05B29-1FB2-4587-9B09-07CCEC28C9AD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EFE41CE1-5C76-4833-8CF6-D3C7A6EAF2F7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C72BB3A3-895A-4CEA-8455-70968E49A896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658DA0C7-6A0B-4A2B-B720-9CC26E6F56A6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9605F7C3-C23C-4E67-B6EC-01ABE7160572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2280CFF-5E3F-47A4-8C9F-5087D08CAA87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DE326C91-CBDF-4666-AEA8-367DB4911921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BAAC3885-080E-480B-A1AA-330D6CB18301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E32F4A8C-62FB-42EA-A227-3E3647ED3D83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9F5FAF98-3EAA-406E-8734-90D92DC120E0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61AB715F-B218-469F-8520-75C2F5383F4B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7BF3349E-04C9-4902-BD21-5A732AE38748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AAD9922D-2CEC-450D-BF34-F1008BBA65F4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42549120-C43F-4A5D-A722-FEBF03FD2A17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6FBDAA51-4757-4D22-A905-375B9A496621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6B5867AC-5951-4603-8AB5-60908E38A895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65000"/>
            <a:lumOff val="3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6A300D80-262E-4013-A896-6CDAB0324F62}"/>
              </a:ext>
            </a:extLst>
          </p:cNvPr>
          <p:cNvSpPr txBox="1"/>
          <p:nvPr/>
        </p:nvSpPr>
        <p:spPr>
          <a:xfrm>
            <a:off x="8978001" y="411202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4B5F2AA5-9ADA-4ED6-8CE4-9C3FF1D0C8F5}"/>
              </a:ext>
            </a:extLst>
          </p:cNvPr>
          <p:cNvSpPr txBox="1"/>
          <p:nvPr/>
        </p:nvSpPr>
        <p:spPr>
          <a:xfrm>
            <a:off x="9037297" y="4696004"/>
            <a:ext cx="262272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5DCD5988-DAAC-452E-98ED-99C19C056DA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31F5331D-9F5E-4633-98DE-B42E377C6C2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95B89057-DBD4-4217-8E02-A846390825A0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2FC06719-B0E4-4729-A25E-FC41BB1DA88E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BAD0402E-8B42-49A5-B68C-5DF562761981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1E2BE5A6-13E3-426D-BA4D-CDF0A74A4E69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D88AA657-3ED6-44AF-93E8-39716F3EE04B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0046E505-C8DD-4391-AB5C-9C8EC071C111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CDE77F16-E7D9-47DE-A1B4-B306F5E139F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97EC65FD-75A9-4743-852E-BC3F6996128E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F1BF16D3-D6FE-4184-9F34-E81B5B9CC2EB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15412A11-A009-4086-8335-7C5C2EBA22D6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1850BAE8-969A-4243-8E0D-860A07993AD9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6C6EFBA8-1CBB-4480-BF19-D60B0602A096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469BDE5A-DE6B-4FB4-9C24-DF97EF123F4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0CE8BC2E-F15D-4127-8799-C0BD7DF40AA4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9CF73323-FA9B-45BB-8B79-D812A313D0AA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D048CF12-EFE8-46B1-8F56-80D43697EC61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0CD8C19D-4CD8-4289-B4AF-E4CE70A6EE23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BCE87985-E077-4C1D-99B0-43C1C2188ABE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6884A9B8-EB8A-41B6-A35C-D38C636E3BC2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0E6B7499-063A-4377-A5AA-6A5910C23CC8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0A861391-FCE2-4797-9F42-1DEB8D205ADD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065930E7-FACD-4587-99B3-A17472DBF868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60EA890E-A859-4824-AA4C-2041D9722212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2B214944-F8A9-4FB1-A5C0-301C0291919C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9A9A5EAD-D65A-4AFF-8B8E-2266293B8777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DC0C0CA6-C0B3-47BF-A1DE-0EC108979563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33C847AA-C932-4AAC-90DA-1C034BFB6294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0418812C-45D2-4214-ABC7-1BD67617727D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BC0E351E-AAC6-4310-96F6-D2D133E40267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3E4F160A-387F-4738-96B0-F7073D96A905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EED20B96-63BC-4416-A0DA-1BFA92655AE7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A423C200-153B-4015-9F4B-D9F138BB6CC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842B7F35-7C91-4E5F-8B84-03BBA90E6F30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241E7BC5-938D-4460-A454-AE53F40031A3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D43F4A92-5E3B-4EAC-A7C5-1F9C7218B08A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8EC2C1D6-3F23-400B-B4A9-CEE0F462A3E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3CF11192-F650-4498-B4C7-03A1341FEE6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E0F9F7F5-A0E0-4E53-BEE5-2801569C9F96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9B6A2858-155F-4DA8-9000-50B34A76F1E6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3A56949F-CCD0-473C-BC9C-C2E800155ECC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BC728053-4F83-4563-8B20-53D6935AF0D1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899ABC38-0699-4A50-8B2C-552376812785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D7564C35-6FA2-4150-88E6-3B1B64616684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5D425A69-EBF2-43EE-BBD6-F91111C4A13E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16B6347F-A501-468F-8A0B-B618FBE84F59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27404427-8D75-40A9-97E6-45BDA4A938C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3A2639C8-3281-47AB-BF39-2292637BBF8E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B090CCE5-32A6-4FBD-96CA-3CE258F922EF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48A41D31-2AD1-4761-9171-D2629DFBCB05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96E6678-75FB-4969-88D9-2745C28BB37C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D7CAD24B-B1AE-405C-BC37-2F2B7EFEEB2B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90F20812-F715-415D-A0D8-F0BE187F7508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32199F30-6360-485E-ADC0-5ECC865170B1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E0F2DCA4-6DC2-4D46-864E-0C926CBC4936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2A4904EB-3805-41F2-A5D4-667D5CE74A12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693F6620-4A12-4277-B3F7-500C870848EF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3C76C2C0-C8B9-4BAE-A0A7-5EA906EE49BF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48D035E0-955B-4AD7-B84C-8008428243C4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4C6A85E4-912D-4A1A-8F9C-C115912B97DD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764A0B7-A56E-4B5C-B577-4A5C45240D8A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5F60B6CA-0A5E-4A2C-9EBB-334FDDBCD697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20027DC3-E570-474E-939C-2EB01DD4AABF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152F23AB-0114-4AE8-BCFC-933E051D7C96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7A647338-8CF8-4DE7-981E-E560930AF838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EC21AEB-8B34-490B-B3AE-48E25B8B3767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122C8C06-DBB7-4BCC-8B76-C1BBD82731CC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9A1C92D3-6630-4E70-A065-39FC3FF5287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5DF9573A-FF9E-41FF-8DE7-D81BC3291FCB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02129471-D8A0-41EA-BDEE-A38130C559EB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E7D5EFEA-FF71-4CF5-9297-78B80F90423F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2CD812FE-4D77-4212-A7CE-03E5DC60FB45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14F80728-3921-4984-9319-7F03F887E33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405070C9-BAD9-45CA-9100-69E37A8564E0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ACB8622D-B101-4613-A1E2-3EFB0EA181DA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F2111BD8-6A94-4099-9F67-AE126CB6456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B5F0F1A-ED5B-489F-BBB4-3D2E137C81F3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9DBBC390-9EB8-4931-A3FB-9A132F531395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9807D9DD-E8CC-4D28-AD0F-138D57FB8406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C7612C86-F2EE-4DE4-BE85-2FF1A5EC6BCB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BBD8F157-CB69-4E21-B55F-7220BD46D6A5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A48DBADD-45DE-474B-B89B-23F659241F7E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50F57FA6-690A-4762-9760-95D65861D6FE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4FF61BE1-21AE-4EEB-BD5D-B7FD4840783C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97F3E9B9-7490-4D9A-805C-1B31CC0DBD7C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073BB5DC-6FEA-4068-BC5C-6B7EECA78A79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5AECC296-EE40-427E-816D-1B4EE605424D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ACB4CEE7-4F83-4240-90EC-774C1D2D73C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F5B1101D-06DC-48F1-8123-05CC5F76C49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47C2150C-A304-480F-B181-718B7E640C25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021F72C6-3A43-4D89-825D-2F529DD590FC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02DC7D6A-2BFB-4542-9E8F-12B0DD843BF7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CEC20033-35DB-4653-852A-31FC3F77703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08A17F73-CAFC-4A3E-AE1E-E7BAE137FB83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A4DFADC2-EBB5-4609-906C-5136923DD22E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5AB68BDF-AD55-4EFA-A490-A10A6540460A}"/>
              </a:ext>
            </a:extLst>
          </p:cNvPr>
          <p:cNvSpPr txBox="1"/>
          <p:nvPr/>
        </p:nvSpPr>
        <p:spPr>
          <a:xfrm>
            <a:off x="2821940" y="2705726"/>
            <a:ext cx="6548120" cy="1446550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48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8800" dirty="0">
                <a:solidFill>
                  <a:schemeClr val="tx1"/>
                </a:solidFill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459230"/>
            <a:ext cx="9468866" cy="393954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AA9FC960-6345-4F1B-AF42-DC9DC0FCFC74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D9B14DD3-9891-47DE-9264-C2EBD304F298}"/>
              </a:ext>
            </a:extLst>
          </p:cNvPr>
          <p:cNvSpPr/>
          <p:nvPr/>
        </p:nvSpPr>
        <p:spPr>
          <a:xfrm>
            <a:off x="4048196" y="2722272"/>
            <a:ext cx="156164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E732ED4A-8352-4BA1-A86C-6994CB0F362F}"/>
              </a:ext>
            </a:extLst>
          </p:cNvPr>
          <p:cNvSpPr/>
          <p:nvPr/>
        </p:nvSpPr>
        <p:spPr>
          <a:xfrm>
            <a:off x="4836478" y="3570863"/>
            <a:ext cx="262123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2C3DD31B-7D82-4BD4-B8E3-A2BC1DAEA58F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8" name="Rectangle 2">
            <a:extLst>
              <a:ext uri="{FF2B5EF4-FFF2-40B4-BE49-F238E27FC236}">
                <a16:creationId xmlns:a16="http://schemas.microsoft.com/office/drawing/2014/main" id="{2D20181C-1DB2-437E-B170-19469EAFF833}"/>
              </a:ext>
            </a:extLst>
          </p:cNvPr>
          <p:cNvSpPr/>
          <p:nvPr/>
        </p:nvSpPr>
        <p:spPr>
          <a:xfrm>
            <a:off x="4003767" y="3381059"/>
            <a:ext cx="3021902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Caveat Brush Font download by </a:t>
            </a:r>
            <a:endParaRPr lang="ko-KR" altLang="en-US" sz="1100" dirty="0"/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06619DA7-6A95-40F5-9B32-BD21DDA41EEB}"/>
              </a:ext>
            </a:extLst>
          </p:cNvPr>
          <p:cNvSpPr/>
          <p:nvPr/>
        </p:nvSpPr>
        <p:spPr>
          <a:xfrm>
            <a:off x="4003767" y="3642669"/>
            <a:ext cx="5799139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https://fonts.google.com/specimen/Caveat+Brush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0" name="Rectangle 2">
            <a:extLst>
              <a:ext uri="{FF2B5EF4-FFF2-40B4-BE49-F238E27FC236}">
                <a16:creationId xmlns:a16="http://schemas.microsoft.com/office/drawing/2014/main" id="{06ED50CB-18CD-43DB-AF64-59E9EC58EAEB}"/>
              </a:ext>
            </a:extLst>
          </p:cNvPr>
          <p:cNvSpPr/>
          <p:nvPr/>
        </p:nvSpPr>
        <p:spPr>
          <a:xfrm>
            <a:off x="4003767" y="4165889"/>
            <a:ext cx="3021902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Montserrat Font download by </a:t>
            </a:r>
            <a:endParaRPr lang="ko-KR" altLang="en-US" sz="1100" dirty="0"/>
          </a:p>
        </p:txBody>
      </p:sp>
      <p:sp>
        <p:nvSpPr>
          <p:cNvPr id="11" name="Rectangle 9">
            <a:extLst>
              <a:ext uri="{FF2B5EF4-FFF2-40B4-BE49-F238E27FC236}">
                <a16:creationId xmlns:a16="http://schemas.microsoft.com/office/drawing/2014/main" id="{B59750AD-5208-470A-84D4-1A6B55B60053}"/>
              </a:ext>
            </a:extLst>
          </p:cNvPr>
          <p:cNvSpPr/>
          <p:nvPr/>
        </p:nvSpPr>
        <p:spPr>
          <a:xfrm>
            <a:off x="4003767" y="4427499"/>
            <a:ext cx="5799139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https://fonts.google.com/specimen/Montserrat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aveat Brush - Montserrat Light">
      <a:majorFont>
        <a:latin typeface="Caveat Brush"/>
        <a:ea typeface="Arial Unicode MS"/>
        <a:cs typeface=""/>
      </a:majorFont>
      <a:minorFont>
        <a:latin typeface="Montserrat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chemeClr val="tx1"/>
        </a:solidFill>
        <a:ln w="76200" cap="flat">
          <a:noFill/>
          <a:prstDash val="solid"/>
          <a:miter/>
        </a:ln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400" dirty="0" smtClean="0">
            <a:solidFill>
              <a:schemeClr val="bg1"/>
            </a:solidFill>
            <a:latin typeface="+mj-lt"/>
          </a:defRPr>
        </a:defPPr>
      </a:lstStyle>
    </a:spDef>
    <a:lnDef>
      <a:spPr>
        <a:ln>
          <a:solidFill>
            <a:srgbClr val="F4F1E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4088</TotalTime>
  <Words>1169</Words>
  <Application>Microsoft Office PowerPoint</Application>
  <PresentationFormat>와이드스크린</PresentationFormat>
  <Paragraphs>158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</vt:lpstr>
      <vt:lpstr>Montserrat Light</vt:lpstr>
      <vt:lpstr>맑은 고딕</vt:lpstr>
      <vt:lpstr>Wingdings</vt:lpstr>
      <vt:lpstr>Caveat Brush</vt:lpstr>
      <vt:lpstr>Arial Unicode MS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366</cp:revision>
  <dcterms:created xsi:type="dcterms:W3CDTF">2019-04-06T05:20:47Z</dcterms:created>
  <dcterms:modified xsi:type="dcterms:W3CDTF">2022-10-18T23:04:54Z</dcterms:modified>
</cp:coreProperties>
</file>