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333" r:id="rId3"/>
    <p:sldId id="407" r:id="rId4"/>
    <p:sldId id="395" r:id="rId5"/>
    <p:sldId id="408" r:id="rId6"/>
    <p:sldId id="409" r:id="rId7"/>
    <p:sldId id="410" r:id="rId8"/>
    <p:sldId id="411" r:id="rId9"/>
    <p:sldId id="449" r:id="rId10"/>
    <p:sldId id="419" r:id="rId11"/>
    <p:sldId id="443" r:id="rId12"/>
    <p:sldId id="448" r:id="rId13"/>
    <p:sldId id="446" r:id="rId14"/>
    <p:sldId id="416" r:id="rId15"/>
    <p:sldId id="447" r:id="rId16"/>
    <p:sldId id="420" r:id="rId17"/>
    <p:sldId id="450" r:id="rId18"/>
    <p:sldId id="292" r:id="rId19"/>
    <p:sldId id="287" r:id="rId20"/>
    <p:sldId id="288" r:id="rId21"/>
    <p:sldId id="441" r:id="rId22"/>
    <p:sldId id="442" r:id="rId23"/>
    <p:sldId id="291" r:id="rId24"/>
    <p:sldId id="294" r:id="rId25"/>
    <p:sldId id="293" r:id="rId26"/>
    <p:sldId id="295" r:id="rId27"/>
    <p:sldId id="440" r:id="rId28"/>
  </p:sldIdLst>
  <p:sldSz cx="12192000" cy="6858000"/>
  <p:notesSz cx="6858000" cy="9144000"/>
  <p:embeddedFontLst>
    <p:embeddedFont>
      <p:font typeface="Poppins" panose="00000500000000000000" pitchFamily="2" charset="0"/>
      <p:regular r:id="rId31"/>
      <p:bold r:id="rId32"/>
      <p:italic r:id="rId33"/>
      <p:boldItalic r:id="rId34"/>
    </p:embeddedFont>
    <p:embeddedFont>
      <p:font typeface="Poppins Light" panose="00000400000000000000" pitchFamily="2" charset="0"/>
      <p:regular r:id="rId35"/>
      <p:italic r:id="rId36"/>
    </p:embeddedFont>
    <p:embeddedFont>
      <p:font typeface="맑은 고딕" panose="020B0503020000020004" pitchFamily="50" charset="-127"/>
      <p:regular r:id="rId37"/>
      <p:bold r:id="rId38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6585FF"/>
    <a:srgbClr val="0D1E5D"/>
    <a:srgbClr val="263FFF"/>
    <a:srgbClr val="C7D9FF"/>
    <a:srgbClr val="000334"/>
    <a:srgbClr val="F3F6FC"/>
    <a:srgbClr val="182FA2"/>
    <a:srgbClr val="FF9999"/>
    <a:srgbClr val="41C992"/>
    <a:srgbClr val="DFFBF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974" autoAdjust="0"/>
    <p:restoredTop sz="94660"/>
  </p:normalViewPr>
  <p:slideViewPr>
    <p:cSldViewPr snapToGrid="0">
      <p:cViewPr>
        <p:scale>
          <a:sx n="66" d="100"/>
          <a:sy n="66" d="100"/>
        </p:scale>
        <p:origin x="944" y="69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29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presProps" Target="pres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42" Type="http://schemas.openxmlformats.org/officeDocument/2006/relationships/tableStyles" Target="tableStyle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font" Target="fonts/font8.fntdata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41" Type="http://schemas.openxmlformats.org/officeDocument/2006/relationships/theme" Target="theme/them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font" Target="fonts/font7.fntdata"/><Relationship Id="rId40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6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2021-07-27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2021-07-27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9.png"/><Relationship Id="rId18" Type="http://schemas.openxmlformats.org/officeDocument/2006/relationships/image" Target="../media/image14.svg"/><Relationship Id="rId26" Type="http://schemas.openxmlformats.org/officeDocument/2006/relationships/image" Target="../media/image22.svg"/><Relationship Id="rId3" Type="http://schemas.openxmlformats.org/officeDocument/2006/relationships/image" Target="../media/image1.png"/><Relationship Id="rId21" Type="http://schemas.openxmlformats.org/officeDocument/2006/relationships/image" Target="../media/image17.png"/><Relationship Id="rId7" Type="http://schemas.openxmlformats.org/officeDocument/2006/relationships/image" Target="../media/image3.png"/><Relationship Id="rId12" Type="http://schemas.openxmlformats.org/officeDocument/2006/relationships/image" Target="../media/image8.svg"/><Relationship Id="rId17" Type="http://schemas.openxmlformats.org/officeDocument/2006/relationships/image" Target="../media/image13.png"/><Relationship Id="rId25" Type="http://schemas.openxmlformats.org/officeDocument/2006/relationships/image" Target="../media/image2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2.svg"/><Relationship Id="rId20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24" Type="http://schemas.openxmlformats.org/officeDocument/2006/relationships/image" Target="../media/image20.sv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1.png"/><Relationship Id="rId23" Type="http://schemas.openxmlformats.org/officeDocument/2006/relationships/image" Target="../media/image19.png"/><Relationship Id="rId28" Type="http://schemas.openxmlformats.org/officeDocument/2006/relationships/image" Target="../media/image24.svg"/><Relationship Id="rId10" Type="http://schemas.openxmlformats.org/officeDocument/2006/relationships/image" Target="../media/image6.svg"/><Relationship Id="rId19" Type="http://schemas.openxmlformats.org/officeDocument/2006/relationships/image" Target="../media/image15.png"/><Relationship Id="rId4" Type="http://schemas.openxmlformats.org/officeDocument/2006/relationships/image" Target="../media/image2.svg"/><Relationship Id="rId9" Type="http://schemas.openxmlformats.org/officeDocument/2006/relationships/image" Target="../media/image5.png"/><Relationship Id="rId14" Type="http://schemas.openxmlformats.org/officeDocument/2006/relationships/image" Target="../media/image10.svg"/><Relationship Id="rId22" Type="http://schemas.openxmlformats.org/officeDocument/2006/relationships/image" Target="../media/image18.svg"/><Relationship Id="rId27" Type="http://schemas.openxmlformats.org/officeDocument/2006/relationships/image" Target="../media/image23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svg"/><Relationship Id="rId13" Type="http://schemas.openxmlformats.org/officeDocument/2006/relationships/image" Target="../media/image17.png"/><Relationship Id="rId3" Type="http://schemas.openxmlformats.org/officeDocument/2006/relationships/image" Target="../media/image1.png"/><Relationship Id="rId7" Type="http://schemas.openxmlformats.org/officeDocument/2006/relationships/image" Target="../media/image25.png"/><Relationship Id="rId12" Type="http://schemas.openxmlformats.org/officeDocument/2006/relationships/image" Target="../media/image28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9.png"/><Relationship Id="rId10" Type="http://schemas.openxmlformats.org/officeDocument/2006/relationships/image" Target="../media/image20.svg"/><Relationship Id="rId4" Type="http://schemas.openxmlformats.org/officeDocument/2006/relationships/image" Target="../media/image2.svg"/><Relationship Id="rId9" Type="http://schemas.openxmlformats.org/officeDocument/2006/relationships/image" Target="../media/image19.png"/><Relationship Id="rId14" Type="http://schemas.openxmlformats.org/officeDocument/2006/relationships/image" Target="../media/image18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19.png"/><Relationship Id="rId3" Type="http://schemas.openxmlformats.org/officeDocument/2006/relationships/image" Target="../media/image1.png"/><Relationship Id="rId7" Type="http://schemas.openxmlformats.org/officeDocument/2006/relationships/image" Target="../media/image5.png"/><Relationship Id="rId12" Type="http://schemas.openxmlformats.org/officeDocument/2006/relationships/image" Target="../media/image8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2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1.png"/><Relationship Id="rId10" Type="http://schemas.openxmlformats.org/officeDocument/2006/relationships/image" Target="../media/image14.svg"/><Relationship Id="rId4" Type="http://schemas.openxmlformats.org/officeDocument/2006/relationships/image" Target="../media/image2.svg"/><Relationship Id="rId9" Type="http://schemas.openxmlformats.org/officeDocument/2006/relationships/image" Target="../media/image13.png"/><Relationship Id="rId14" Type="http://schemas.openxmlformats.org/officeDocument/2006/relationships/image" Target="../media/image20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13" Type="http://schemas.openxmlformats.org/officeDocument/2006/relationships/image" Target="../media/image15.png"/><Relationship Id="rId18" Type="http://schemas.openxmlformats.org/officeDocument/2006/relationships/image" Target="../media/image32.sv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12" Type="http://schemas.openxmlformats.org/officeDocument/2006/relationships/image" Target="../media/image12.svg"/><Relationship Id="rId17" Type="http://schemas.openxmlformats.org/officeDocument/2006/relationships/image" Target="../media/image3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10.svg"/><Relationship Id="rId4" Type="http://schemas.openxmlformats.org/officeDocument/2006/relationships/image" Target="../media/image2.svg"/><Relationship Id="rId9" Type="http://schemas.openxmlformats.org/officeDocument/2006/relationships/image" Target="../media/image9.png"/><Relationship Id="rId14" Type="http://schemas.openxmlformats.org/officeDocument/2006/relationships/image" Target="../media/image16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3" Type="http://schemas.openxmlformats.org/officeDocument/2006/relationships/image" Target="../media/image12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34.svg"/><Relationship Id="rId2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33.png"/><Relationship Id="rId5" Type="http://schemas.openxmlformats.org/officeDocument/2006/relationships/image" Target="../media/image1.png"/><Relationship Id="rId10" Type="http://schemas.openxmlformats.org/officeDocument/2006/relationships/image" Target="../media/image22.sv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21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25.png"/><Relationship Id="rId3" Type="http://schemas.openxmlformats.org/officeDocument/2006/relationships/image" Target="../media/image4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12.svg"/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11.png"/><Relationship Id="rId5" Type="http://schemas.openxmlformats.org/officeDocument/2006/relationships/image" Target="../media/image1.png"/><Relationship Id="rId10" Type="http://schemas.openxmlformats.org/officeDocument/2006/relationships/image" Target="../media/image20.sv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19.png"/><Relationship Id="rId14" Type="http://schemas.openxmlformats.org/officeDocument/2006/relationships/image" Target="../media/image26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35.svg"/><Relationship Id="rId13" Type="http://schemas.openxmlformats.org/officeDocument/2006/relationships/image" Target="../media/image38.png"/><Relationship Id="rId18" Type="http://schemas.openxmlformats.org/officeDocument/2006/relationships/image" Target="../media/image32.svg"/><Relationship Id="rId3" Type="http://schemas.openxmlformats.org/officeDocument/2006/relationships/image" Target="../media/image1.png"/><Relationship Id="rId7" Type="http://schemas.openxmlformats.org/officeDocument/2006/relationships/image" Target="../media/image25.png"/><Relationship Id="rId12" Type="http://schemas.openxmlformats.org/officeDocument/2006/relationships/image" Target="../media/image37.svg"/><Relationship Id="rId17" Type="http://schemas.openxmlformats.org/officeDocument/2006/relationships/image" Target="../media/image3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41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6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40.png"/><Relationship Id="rId10" Type="http://schemas.openxmlformats.org/officeDocument/2006/relationships/image" Target="../media/image18.svg"/><Relationship Id="rId4" Type="http://schemas.openxmlformats.org/officeDocument/2006/relationships/image" Target="../media/image2.svg"/><Relationship Id="rId9" Type="http://schemas.openxmlformats.org/officeDocument/2006/relationships/image" Target="../media/image17.png"/><Relationship Id="rId14" Type="http://schemas.openxmlformats.org/officeDocument/2006/relationships/image" Target="../media/image39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13" Type="http://schemas.openxmlformats.org/officeDocument/2006/relationships/image" Target="../media/image33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12" Type="http://schemas.openxmlformats.org/officeDocument/2006/relationships/image" Target="../media/image43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2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6.svg"/><Relationship Id="rId4" Type="http://schemas.openxmlformats.org/officeDocument/2006/relationships/image" Target="../media/image2.svg"/><Relationship Id="rId9" Type="http://schemas.openxmlformats.org/officeDocument/2006/relationships/image" Target="../media/image25.png"/><Relationship Id="rId14" Type="http://schemas.openxmlformats.org/officeDocument/2006/relationships/image" Target="../media/image34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13" Type="http://schemas.openxmlformats.org/officeDocument/2006/relationships/image" Target="../media/image11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12" Type="http://schemas.openxmlformats.org/officeDocument/2006/relationships/image" Target="../media/image2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2.svg"/><Relationship Id="rId9" Type="http://schemas.openxmlformats.org/officeDocument/2006/relationships/image" Target="../media/image7.png"/><Relationship Id="rId14" Type="http://schemas.openxmlformats.org/officeDocument/2006/relationships/image" Target="../media/image12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2.svg"/><Relationship Id="rId4" Type="http://schemas.openxmlformats.org/officeDocument/2006/relationships/image" Target="../media/image2.svg"/><Relationship Id="rId9" Type="http://schemas.openxmlformats.org/officeDocument/2006/relationships/image" Target="../media/image31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13" Type="http://schemas.openxmlformats.org/officeDocument/2006/relationships/image" Target="../media/image17.png"/><Relationship Id="rId3" Type="http://schemas.openxmlformats.org/officeDocument/2006/relationships/image" Target="../media/image26.svg"/><Relationship Id="rId7" Type="http://schemas.openxmlformats.org/officeDocument/2006/relationships/image" Target="../media/image1.png"/><Relationship Id="rId12" Type="http://schemas.openxmlformats.org/officeDocument/2006/relationships/image" Target="../media/image28.svg"/><Relationship Id="rId2" Type="http://schemas.openxmlformats.org/officeDocument/2006/relationships/image" Target="../media/image25.png"/><Relationship Id="rId16" Type="http://schemas.openxmlformats.org/officeDocument/2006/relationships/image" Target="../media/image3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11" Type="http://schemas.openxmlformats.org/officeDocument/2006/relationships/image" Target="../media/image27.png"/><Relationship Id="rId5" Type="http://schemas.openxmlformats.org/officeDocument/2006/relationships/image" Target="../media/image20.svg"/><Relationship Id="rId15" Type="http://schemas.openxmlformats.org/officeDocument/2006/relationships/image" Target="../media/image29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9.png"/><Relationship Id="rId9" Type="http://schemas.openxmlformats.org/officeDocument/2006/relationships/hyperlink" Target="https://pptmon.com/" TargetMode="External"/><Relationship Id="rId14" Type="http://schemas.openxmlformats.org/officeDocument/2006/relationships/image" Target="../media/image18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19.png"/><Relationship Id="rId3" Type="http://schemas.openxmlformats.org/officeDocument/2006/relationships/image" Target="../media/image14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8.svg"/><Relationship Id="rId2" Type="http://schemas.openxmlformats.org/officeDocument/2006/relationships/image" Target="../media/image13.png"/><Relationship Id="rId16" Type="http://schemas.openxmlformats.org/officeDocument/2006/relationships/image" Target="../media/image12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7.png"/><Relationship Id="rId5" Type="http://schemas.openxmlformats.org/officeDocument/2006/relationships/image" Target="../media/image1.png"/><Relationship Id="rId15" Type="http://schemas.openxmlformats.org/officeDocument/2006/relationships/image" Target="../media/image11.png"/><Relationship Id="rId10" Type="http://schemas.openxmlformats.org/officeDocument/2006/relationships/image" Target="../media/image6.sv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5.png"/><Relationship Id="rId14" Type="http://schemas.openxmlformats.org/officeDocument/2006/relationships/image" Target="../media/image20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13" Type="http://schemas.openxmlformats.org/officeDocument/2006/relationships/image" Target="../media/image15.png"/><Relationship Id="rId18" Type="http://schemas.openxmlformats.org/officeDocument/2006/relationships/image" Target="../media/image32.sv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12" Type="http://schemas.openxmlformats.org/officeDocument/2006/relationships/image" Target="../media/image12.svg"/><Relationship Id="rId17" Type="http://schemas.openxmlformats.org/officeDocument/2006/relationships/image" Target="../media/image3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10.svg"/><Relationship Id="rId4" Type="http://schemas.openxmlformats.org/officeDocument/2006/relationships/image" Target="../media/image2.svg"/><Relationship Id="rId9" Type="http://schemas.openxmlformats.org/officeDocument/2006/relationships/image" Target="../media/image9.png"/><Relationship Id="rId14" Type="http://schemas.openxmlformats.org/officeDocument/2006/relationships/image" Target="../media/image16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3" Type="http://schemas.openxmlformats.org/officeDocument/2006/relationships/image" Target="../media/image12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34.svg"/><Relationship Id="rId2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33.png"/><Relationship Id="rId5" Type="http://schemas.openxmlformats.org/officeDocument/2006/relationships/image" Target="../media/image1.png"/><Relationship Id="rId10" Type="http://schemas.openxmlformats.org/officeDocument/2006/relationships/image" Target="../media/image22.sv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21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0.svg"/><Relationship Id="rId3" Type="http://schemas.openxmlformats.org/officeDocument/2006/relationships/image" Target="../media/image1.png"/><Relationship Id="rId7" Type="http://schemas.openxmlformats.org/officeDocument/2006/relationships/image" Target="../media/image19.png"/><Relationship Id="rId12" Type="http://schemas.openxmlformats.org/officeDocument/2006/relationships/image" Target="../media/image26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2.svg"/><Relationship Id="rId4" Type="http://schemas.openxmlformats.org/officeDocument/2006/relationships/image" Target="../media/image2.svg"/><Relationship Id="rId9" Type="http://schemas.openxmlformats.org/officeDocument/2006/relationships/image" Target="../media/image11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35.svg"/><Relationship Id="rId13" Type="http://schemas.openxmlformats.org/officeDocument/2006/relationships/image" Target="../media/image38.png"/><Relationship Id="rId18" Type="http://schemas.openxmlformats.org/officeDocument/2006/relationships/image" Target="../media/image32.svg"/><Relationship Id="rId3" Type="http://schemas.openxmlformats.org/officeDocument/2006/relationships/image" Target="../media/image1.png"/><Relationship Id="rId7" Type="http://schemas.openxmlformats.org/officeDocument/2006/relationships/image" Target="../media/image25.png"/><Relationship Id="rId12" Type="http://schemas.openxmlformats.org/officeDocument/2006/relationships/image" Target="../media/image37.svg"/><Relationship Id="rId17" Type="http://schemas.openxmlformats.org/officeDocument/2006/relationships/image" Target="../media/image3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41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6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40.png"/><Relationship Id="rId10" Type="http://schemas.openxmlformats.org/officeDocument/2006/relationships/image" Target="../media/image18.svg"/><Relationship Id="rId4" Type="http://schemas.openxmlformats.org/officeDocument/2006/relationships/image" Target="../media/image2.svg"/><Relationship Id="rId9" Type="http://schemas.openxmlformats.org/officeDocument/2006/relationships/image" Target="../media/image17.png"/><Relationship Id="rId14" Type="http://schemas.openxmlformats.org/officeDocument/2006/relationships/image" Target="../media/image39.sv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13" Type="http://schemas.openxmlformats.org/officeDocument/2006/relationships/image" Target="../media/image33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12" Type="http://schemas.openxmlformats.org/officeDocument/2006/relationships/image" Target="../media/image43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2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6.svg"/><Relationship Id="rId4" Type="http://schemas.openxmlformats.org/officeDocument/2006/relationships/image" Target="../media/image2.svg"/><Relationship Id="rId9" Type="http://schemas.openxmlformats.org/officeDocument/2006/relationships/image" Target="../media/image25.png"/><Relationship Id="rId14" Type="http://schemas.openxmlformats.org/officeDocument/2006/relationships/image" Target="../media/image34.sv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13" Type="http://schemas.openxmlformats.org/officeDocument/2006/relationships/image" Target="../media/image33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12" Type="http://schemas.openxmlformats.org/officeDocument/2006/relationships/image" Target="../media/image44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2.svg"/><Relationship Id="rId9" Type="http://schemas.openxmlformats.org/officeDocument/2006/relationships/image" Target="../media/image7.png"/><Relationship Id="rId14" Type="http://schemas.openxmlformats.org/officeDocument/2006/relationships/image" Target="../media/image34.sv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13" Type="http://schemas.openxmlformats.org/officeDocument/2006/relationships/image" Target="../media/image11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12" Type="http://schemas.openxmlformats.org/officeDocument/2006/relationships/image" Target="../media/image2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46.svg"/><Relationship Id="rId4" Type="http://schemas.openxmlformats.org/officeDocument/2006/relationships/image" Target="../media/image2.svg"/><Relationship Id="rId9" Type="http://schemas.openxmlformats.org/officeDocument/2006/relationships/image" Target="../media/image45.png"/><Relationship Id="rId14" Type="http://schemas.openxmlformats.org/officeDocument/2006/relationships/image" Target="../media/image12.sv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5.png"/><Relationship Id="rId18" Type="http://schemas.openxmlformats.org/officeDocument/2006/relationships/image" Target="../media/image10.svg"/><Relationship Id="rId26" Type="http://schemas.openxmlformats.org/officeDocument/2006/relationships/image" Target="../media/image20.svg"/><Relationship Id="rId3" Type="http://schemas.openxmlformats.org/officeDocument/2006/relationships/image" Target="../media/image1.png"/><Relationship Id="rId21" Type="http://schemas.openxmlformats.org/officeDocument/2006/relationships/image" Target="../media/image13.png"/><Relationship Id="rId7" Type="http://schemas.openxmlformats.org/officeDocument/2006/relationships/image" Target="../media/image3.png"/><Relationship Id="rId12" Type="http://schemas.openxmlformats.org/officeDocument/2006/relationships/image" Target="../media/image18.svg"/><Relationship Id="rId17" Type="http://schemas.openxmlformats.org/officeDocument/2006/relationships/image" Target="../media/image9.png"/><Relationship Id="rId25" Type="http://schemas.openxmlformats.org/officeDocument/2006/relationships/image" Target="../media/image19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8.svg"/><Relationship Id="rId20" Type="http://schemas.openxmlformats.org/officeDocument/2006/relationships/image" Target="../media/image12.svg"/><Relationship Id="rId29" Type="http://schemas.openxmlformats.org/officeDocument/2006/relationships/image" Target="../media/image2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7.png"/><Relationship Id="rId24" Type="http://schemas.openxmlformats.org/officeDocument/2006/relationships/image" Target="../media/image16.svg"/><Relationship Id="rId32" Type="http://schemas.openxmlformats.org/officeDocument/2006/relationships/image" Target="../media/image32.sv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7.png"/><Relationship Id="rId23" Type="http://schemas.openxmlformats.org/officeDocument/2006/relationships/image" Target="../media/image15.png"/><Relationship Id="rId28" Type="http://schemas.openxmlformats.org/officeDocument/2006/relationships/image" Target="../media/image48.svg"/><Relationship Id="rId10" Type="http://schemas.openxmlformats.org/officeDocument/2006/relationships/image" Target="../media/image26.svg"/><Relationship Id="rId19" Type="http://schemas.openxmlformats.org/officeDocument/2006/relationships/image" Target="../media/image11.png"/><Relationship Id="rId31" Type="http://schemas.openxmlformats.org/officeDocument/2006/relationships/image" Target="../media/image31.png"/><Relationship Id="rId4" Type="http://schemas.openxmlformats.org/officeDocument/2006/relationships/image" Target="../media/image2.svg"/><Relationship Id="rId9" Type="http://schemas.openxmlformats.org/officeDocument/2006/relationships/image" Target="../media/image25.png"/><Relationship Id="rId14" Type="http://schemas.openxmlformats.org/officeDocument/2006/relationships/image" Target="../media/image6.svg"/><Relationship Id="rId22" Type="http://schemas.openxmlformats.org/officeDocument/2006/relationships/image" Target="../media/image14.svg"/><Relationship Id="rId27" Type="http://schemas.openxmlformats.org/officeDocument/2006/relationships/image" Target="../media/image47.png"/><Relationship Id="rId30" Type="http://schemas.openxmlformats.org/officeDocument/2006/relationships/image" Target="../media/image22.sv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Graphic 3">
            <a:hlinkClick r:id="rId2"/>
            <a:extLst>
              <a:ext uri="{FF2B5EF4-FFF2-40B4-BE49-F238E27FC236}">
                <a16:creationId xmlns:a16="http://schemas.microsoft.com/office/drawing/2014/main" id="{3F20D1BB-F245-46DE-BB9A-1F04275607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32" name="TextBox 31">
            <a:hlinkClick r:id="rId5"/>
            <a:extLst>
              <a:ext uri="{FF2B5EF4-FFF2-40B4-BE49-F238E27FC236}">
                <a16:creationId xmlns:a16="http://schemas.microsoft.com/office/drawing/2014/main" id="{2F7EE04F-88C8-4EA5-9C1F-348E5919393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23A83A06-7141-4D8B-A64F-EFAC34DFEDE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13" r="413"/>
          <a:stretch/>
        </p:blipFill>
        <p:spPr>
          <a:xfrm>
            <a:off x="-1" y="0"/>
            <a:ext cx="12192001" cy="1029590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FEC6F72B-4790-4D0D-92EA-689E7976CE0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13" r="413"/>
          <a:stretch/>
        </p:blipFill>
        <p:spPr>
          <a:xfrm flipV="1">
            <a:off x="-1" y="5828410"/>
            <a:ext cx="12192001" cy="1029590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D45CC8E9-A5FD-4080-9E27-27196242C13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5008074"/>
            <a:ext cx="1453165" cy="820335"/>
          </a:xfrm>
          <a:prstGeom prst="rect">
            <a:avLst/>
          </a:prstGeom>
        </p:spPr>
      </p:pic>
      <p:grpSp>
        <p:nvGrpSpPr>
          <p:cNvPr id="15" name="그룹 14">
            <a:extLst>
              <a:ext uri="{FF2B5EF4-FFF2-40B4-BE49-F238E27FC236}">
                <a16:creationId xmlns:a16="http://schemas.microsoft.com/office/drawing/2014/main" id="{3CEE9C49-3128-4369-9375-1C2F4CA744F3}"/>
              </a:ext>
            </a:extLst>
          </p:cNvPr>
          <p:cNvGrpSpPr/>
          <p:nvPr userDrawn="1"/>
        </p:nvGrpSpPr>
        <p:grpSpPr>
          <a:xfrm>
            <a:off x="441868" y="214887"/>
            <a:ext cx="2117184" cy="2032349"/>
            <a:chOff x="889637" y="1672632"/>
            <a:chExt cx="3059971" cy="2947126"/>
          </a:xfrm>
        </p:grpSpPr>
        <p:pic>
          <p:nvPicPr>
            <p:cNvPr id="9" name="그래픽 8">
              <a:extLst>
                <a:ext uri="{FF2B5EF4-FFF2-40B4-BE49-F238E27FC236}">
                  <a16:creationId xmlns:a16="http://schemas.microsoft.com/office/drawing/2014/main" id="{9A58AF7D-CCDC-4951-8468-39E1907618D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>
              <a:off x="2062456" y="3267377"/>
              <a:ext cx="173442" cy="173442"/>
            </a:xfrm>
            <a:prstGeom prst="rect">
              <a:avLst/>
            </a:prstGeom>
          </p:spPr>
        </p:pic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E6C0528B-85E7-4FE3-8524-0F4B618D4BE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>
              <a:off x="889637" y="2088437"/>
              <a:ext cx="2531320" cy="2531321"/>
            </a:xfrm>
            <a:prstGeom prst="rect">
              <a:avLst/>
            </a:prstGeom>
          </p:spPr>
        </p:pic>
        <p:pic>
          <p:nvPicPr>
            <p:cNvPr id="23" name="그래픽 22">
              <a:extLst>
                <a:ext uri="{FF2B5EF4-FFF2-40B4-BE49-F238E27FC236}">
                  <a16:creationId xmlns:a16="http://schemas.microsoft.com/office/drawing/2014/main" id="{59DB8604-8746-4A29-845D-32E63E57B1D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 rot="5400000">
              <a:off x="2901923" y="1599974"/>
              <a:ext cx="975027" cy="1120343"/>
            </a:xfrm>
            <a:prstGeom prst="rect">
              <a:avLst/>
            </a:prstGeom>
          </p:spPr>
        </p:pic>
      </p:grpSp>
      <p:pic>
        <p:nvPicPr>
          <p:cNvPr id="25" name="그래픽 24">
            <a:extLst>
              <a:ext uri="{FF2B5EF4-FFF2-40B4-BE49-F238E27FC236}">
                <a16:creationId xmlns:a16="http://schemas.microsoft.com/office/drawing/2014/main" id="{D387563B-8FF8-4B64-9CE7-47177AEC6A12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rot="10800000">
            <a:off x="11350657" y="1029590"/>
            <a:ext cx="841343" cy="853995"/>
          </a:xfrm>
          <a:prstGeom prst="rect">
            <a:avLst/>
          </a:prstGeom>
        </p:spPr>
      </p:pic>
      <p:grpSp>
        <p:nvGrpSpPr>
          <p:cNvPr id="16" name="그룹 15">
            <a:extLst>
              <a:ext uri="{FF2B5EF4-FFF2-40B4-BE49-F238E27FC236}">
                <a16:creationId xmlns:a16="http://schemas.microsoft.com/office/drawing/2014/main" id="{FEC1E2D4-5DDA-4AB7-BB76-8E0C0D5E8EC6}"/>
              </a:ext>
            </a:extLst>
          </p:cNvPr>
          <p:cNvGrpSpPr/>
          <p:nvPr userDrawn="1"/>
        </p:nvGrpSpPr>
        <p:grpSpPr>
          <a:xfrm>
            <a:off x="364068" y="1588"/>
            <a:ext cx="473052" cy="501627"/>
            <a:chOff x="1429812" y="3250285"/>
            <a:chExt cx="820335" cy="869888"/>
          </a:xfrm>
        </p:grpSpPr>
        <p:pic>
          <p:nvPicPr>
            <p:cNvPr id="8" name="그래픽 7">
              <a:extLst>
                <a:ext uri="{FF2B5EF4-FFF2-40B4-BE49-F238E27FC236}">
                  <a16:creationId xmlns:a16="http://schemas.microsoft.com/office/drawing/2014/main" id="{0400FCCD-63B4-48AA-B1EC-83497B5175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9">
              <a:extLst>
                <a:ext uri="{96DAC541-7B7A-43D3-8B79-37D633B846F1}">
                  <asvg:svgBlip xmlns:asvg="http://schemas.microsoft.com/office/drawing/2016/SVG/main" r:embed="rId20"/>
                </a:ext>
              </a:extLst>
            </a:blip>
            <a:stretch>
              <a:fillRect/>
            </a:stretch>
          </p:blipFill>
          <p:spPr>
            <a:xfrm>
              <a:off x="1429812" y="3250285"/>
              <a:ext cx="820335" cy="869888"/>
            </a:xfrm>
            <a:prstGeom prst="rect">
              <a:avLst/>
            </a:prstGeom>
          </p:spPr>
        </p:pic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4D4EFACC-9C58-446B-9120-9E37598E2B0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>
              <a:off x="2027613" y="3250285"/>
              <a:ext cx="222534" cy="222534"/>
            </a:xfrm>
            <a:prstGeom prst="rect">
              <a:avLst/>
            </a:prstGeom>
          </p:spPr>
        </p:pic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2E701E50-7910-436D-9F97-2065F746C7C1}"/>
              </a:ext>
            </a:extLst>
          </p:cNvPr>
          <p:cNvGrpSpPr/>
          <p:nvPr userDrawn="1"/>
        </p:nvGrpSpPr>
        <p:grpSpPr>
          <a:xfrm>
            <a:off x="8959069" y="57150"/>
            <a:ext cx="2394763" cy="1670050"/>
            <a:chOff x="1421842" y="2879808"/>
            <a:chExt cx="2742263" cy="1912388"/>
          </a:xfrm>
        </p:grpSpPr>
        <p:pic>
          <p:nvPicPr>
            <p:cNvPr id="39" name="그래픽 38">
              <a:extLst>
                <a:ext uri="{FF2B5EF4-FFF2-40B4-BE49-F238E27FC236}">
                  <a16:creationId xmlns:a16="http://schemas.microsoft.com/office/drawing/2014/main" id="{1D90C0DC-7264-4E8E-A345-A3D61566D7C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 rot="16200000">
              <a:off x="2305459" y="2807150"/>
              <a:ext cx="975027" cy="1120343"/>
            </a:xfrm>
            <a:prstGeom prst="rect">
              <a:avLst/>
            </a:prstGeom>
          </p:spPr>
        </p:pic>
        <p:pic>
          <p:nvPicPr>
            <p:cNvPr id="33" name="그래픽 32">
              <a:extLst>
                <a:ext uri="{FF2B5EF4-FFF2-40B4-BE49-F238E27FC236}">
                  <a16:creationId xmlns:a16="http://schemas.microsoft.com/office/drawing/2014/main" id="{E93BDE24-0FD4-4678-8A82-9FEA4830147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1">
              <a:extLst>
                <a:ext uri="{96DAC541-7B7A-43D3-8B79-37D633B846F1}">
                  <asvg:svgBlip xmlns:asvg="http://schemas.microsoft.com/office/drawing/2016/SVG/main" r:embed="rId22"/>
                </a:ext>
              </a:extLst>
            </a:blip>
            <a:stretch>
              <a:fillRect/>
            </a:stretch>
          </p:blipFill>
          <p:spPr>
            <a:xfrm>
              <a:off x="1421842" y="3390595"/>
              <a:ext cx="2742263" cy="1401601"/>
            </a:xfrm>
            <a:prstGeom prst="rect">
              <a:avLst/>
            </a:prstGeom>
          </p:spPr>
        </p:pic>
      </p:grpSp>
      <p:grpSp>
        <p:nvGrpSpPr>
          <p:cNvPr id="19" name="그룹 18">
            <a:extLst>
              <a:ext uri="{FF2B5EF4-FFF2-40B4-BE49-F238E27FC236}">
                <a16:creationId xmlns:a16="http://schemas.microsoft.com/office/drawing/2014/main" id="{A4340D0B-BB84-42EC-983D-CBAEF809E386}"/>
              </a:ext>
            </a:extLst>
          </p:cNvPr>
          <p:cNvGrpSpPr/>
          <p:nvPr userDrawn="1"/>
        </p:nvGrpSpPr>
        <p:grpSpPr>
          <a:xfrm rot="16200000" flipH="1">
            <a:off x="10553644" y="4952944"/>
            <a:ext cx="1657171" cy="1619541"/>
            <a:chOff x="2011929" y="2497052"/>
            <a:chExt cx="1657171" cy="1619541"/>
          </a:xfrm>
        </p:grpSpPr>
        <p:pic>
          <p:nvPicPr>
            <p:cNvPr id="43" name="그래픽 42">
              <a:extLst>
                <a:ext uri="{FF2B5EF4-FFF2-40B4-BE49-F238E27FC236}">
                  <a16:creationId xmlns:a16="http://schemas.microsoft.com/office/drawing/2014/main" id="{51319F5D-B08D-4D75-8977-0B0812A6987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3">
              <a:extLst>
                <a:ext uri="{96DAC541-7B7A-43D3-8B79-37D633B846F1}">
                  <asvg:svgBlip xmlns:asvg="http://schemas.microsoft.com/office/drawing/2016/SVG/main" r:embed="rId24"/>
                </a:ext>
              </a:extLst>
            </a:blip>
            <a:stretch>
              <a:fillRect/>
            </a:stretch>
          </p:blipFill>
          <p:spPr>
            <a:xfrm>
              <a:off x="2011929" y="2850933"/>
              <a:ext cx="1246909" cy="1265660"/>
            </a:xfrm>
            <a:prstGeom prst="rect">
              <a:avLst/>
            </a:prstGeom>
          </p:spPr>
        </p:pic>
        <p:pic>
          <p:nvPicPr>
            <p:cNvPr id="42" name="그래픽 41">
              <a:extLst>
                <a:ext uri="{FF2B5EF4-FFF2-40B4-BE49-F238E27FC236}">
                  <a16:creationId xmlns:a16="http://schemas.microsoft.com/office/drawing/2014/main" id="{E65DF2DE-07D5-4565-8772-3AEF58F0975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 rot="16200000">
              <a:off x="2621415" y="2424394"/>
              <a:ext cx="975027" cy="1120343"/>
            </a:xfrm>
            <a:prstGeom prst="rect">
              <a:avLst/>
            </a:prstGeom>
          </p:spPr>
        </p:pic>
      </p:grpSp>
      <p:grpSp>
        <p:nvGrpSpPr>
          <p:cNvPr id="24" name="그룹 23">
            <a:extLst>
              <a:ext uri="{FF2B5EF4-FFF2-40B4-BE49-F238E27FC236}">
                <a16:creationId xmlns:a16="http://schemas.microsoft.com/office/drawing/2014/main" id="{07EBC639-C726-43C4-A1E3-22D2219788F9}"/>
              </a:ext>
            </a:extLst>
          </p:cNvPr>
          <p:cNvGrpSpPr/>
          <p:nvPr userDrawn="1"/>
        </p:nvGrpSpPr>
        <p:grpSpPr>
          <a:xfrm>
            <a:off x="1453166" y="4807203"/>
            <a:ext cx="2310048" cy="2050797"/>
            <a:chOff x="2609176" y="1926305"/>
            <a:chExt cx="2863023" cy="2541713"/>
          </a:xfrm>
        </p:grpSpPr>
        <p:pic>
          <p:nvPicPr>
            <p:cNvPr id="48" name="그래픽 47">
              <a:extLst>
                <a:ext uri="{FF2B5EF4-FFF2-40B4-BE49-F238E27FC236}">
                  <a16:creationId xmlns:a16="http://schemas.microsoft.com/office/drawing/2014/main" id="{17E0557F-BB5B-4505-AD13-5A681F034F0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/>
            </a:stretch>
          </p:blipFill>
          <p:spPr>
            <a:xfrm rot="10800000">
              <a:off x="4225290" y="1926305"/>
              <a:ext cx="1246909" cy="1265660"/>
            </a:xfrm>
            <a:prstGeom prst="rect">
              <a:avLst/>
            </a:prstGeom>
          </p:spPr>
        </p:pic>
        <p:grpSp>
          <p:nvGrpSpPr>
            <p:cNvPr id="50" name="그룹 49">
              <a:extLst>
                <a:ext uri="{FF2B5EF4-FFF2-40B4-BE49-F238E27FC236}">
                  <a16:creationId xmlns:a16="http://schemas.microsoft.com/office/drawing/2014/main" id="{44F5ECA5-DE8C-490A-8407-FC853A4F8B83}"/>
                </a:ext>
              </a:extLst>
            </p:cNvPr>
            <p:cNvGrpSpPr/>
            <p:nvPr userDrawn="1"/>
          </p:nvGrpSpPr>
          <p:grpSpPr>
            <a:xfrm>
              <a:off x="2609176" y="2848477"/>
              <a:ext cx="1657171" cy="1619541"/>
              <a:chOff x="2011929" y="2497052"/>
              <a:chExt cx="1657171" cy="1619541"/>
            </a:xfrm>
          </p:grpSpPr>
          <p:pic>
            <p:nvPicPr>
              <p:cNvPr id="51" name="그래픽 50">
                <a:extLst>
                  <a:ext uri="{FF2B5EF4-FFF2-40B4-BE49-F238E27FC236}">
                    <a16:creationId xmlns:a16="http://schemas.microsoft.com/office/drawing/2014/main" id="{A6D457EC-AD71-4C5D-83A3-F8F1F4957A3A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25">
                <a:extLst>
                  <a:ext uri="{96DAC541-7B7A-43D3-8B79-37D633B846F1}">
                    <asvg:svgBlip xmlns:asvg="http://schemas.microsoft.com/office/drawing/2016/SVG/main" r:embed="rId26"/>
                  </a:ext>
                </a:extLst>
              </a:blip>
              <a:stretch>
                <a:fillRect/>
              </a:stretch>
            </p:blipFill>
            <p:spPr>
              <a:xfrm>
                <a:off x="2011929" y="2850933"/>
                <a:ext cx="1246909" cy="1265660"/>
              </a:xfrm>
              <a:prstGeom prst="rect">
                <a:avLst/>
              </a:prstGeom>
            </p:spPr>
          </p:pic>
          <p:pic>
            <p:nvPicPr>
              <p:cNvPr id="52" name="그래픽 51">
                <a:extLst>
                  <a:ext uri="{FF2B5EF4-FFF2-40B4-BE49-F238E27FC236}">
                    <a16:creationId xmlns:a16="http://schemas.microsoft.com/office/drawing/2014/main" id="{54B838FD-895A-4F09-85DF-F70CD6696698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15">
                <a:extLst>
                  <a:ext uri="{96DAC541-7B7A-43D3-8B79-37D633B846F1}">
                    <asvg:svgBlip xmlns:asvg="http://schemas.microsoft.com/office/drawing/2016/SVG/main" r:embed="rId16"/>
                  </a:ext>
                </a:extLst>
              </a:blip>
              <a:stretch>
                <a:fillRect/>
              </a:stretch>
            </p:blipFill>
            <p:spPr>
              <a:xfrm rot="16200000">
                <a:off x="2621415" y="2424394"/>
                <a:ext cx="975027" cy="1120343"/>
              </a:xfrm>
              <a:prstGeom prst="rect">
                <a:avLst/>
              </a:prstGeom>
            </p:spPr>
          </p:pic>
        </p:grpSp>
      </p:grpSp>
      <p:pic>
        <p:nvPicPr>
          <p:cNvPr id="64" name="그래픽 63">
            <a:extLst>
              <a:ext uri="{FF2B5EF4-FFF2-40B4-BE49-F238E27FC236}">
                <a16:creationId xmlns:a16="http://schemas.microsoft.com/office/drawing/2014/main" id="{F7031434-8177-4EA5-AEAF-7D5F46D60AE7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9913656" y="6347646"/>
            <a:ext cx="432000" cy="43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bg>
      <p:bgPr>
        <a:solidFill>
          <a:srgbClr val="C7D9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3" name="그룹 22">
            <a:extLst>
              <a:ext uri="{FF2B5EF4-FFF2-40B4-BE49-F238E27FC236}">
                <a16:creationId xmlns:a16="http://schemas.microsoft.com/office/drawing/2014/main" id="{6795CB2A-FDF5-4FFB-A825-4F02981A79E8}"/>
              </a:ext>
            </a:extLst>
          </p:cNvPr>
          <p:cNvGrpSpPr/>
          <p:nvPr userDrawn="1"/>
        </p:nvGrpSpPr>
        <p:grpSpPr>
          <a:xfrm>
            <a:off x="11376438" y="5749128"/>
            <a:ext cx="716063" cy="958249"/>
            <a:chOff x="2190248" y="2232842"/>
            <a:chExt cx="1246909" cy="1668638"/>
          </a:xfrm>
        </p:grpSpPr>
        <p:pic>
          <p:nvPicPr>
            <p:cNvPr id="24" name="그래픽 23">
              <a:extLst>
                <a:ext uri="{FF2B5EF4-FFF2-40B4-BE49-F238E27FC236}">
                  <a16:creationId xmlns:a16="http://schemas.microsoft.com/office/drawing/2014/main" id="{76ECA85F-E389-4548-824B-AB92C8C304B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2190248" y="2781137"/>
              <a:ext cx="975027" cy="1120343"/>
            </a:xfrm>
            <a:prstGeom prst="rect">
              <a:avLst/>
            </a:prstGeom>
          </p:spPr>
        </p:pic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729ABC3F-8D8C-4902-8FA3-979614B60B47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2190248" y="2232842"/>
              <a:ext cx="1246909" cy="1265660"/>
            </a:xfrm>
            <a:prstGeom prst="rect">
              <a:avLst/>
            </a:prstGeom>
          </p:spPr>
        </p:pic>
      </p:grpSp>
      <p:grpSp>
        <p:nvGrpSpPr>
          <p:cNvPr id="3" name="그룹 2">
            <a:extLst>
              <a:ext uri="{FF2B5EF4-FFF2-40B4-BE49-F238E27FC236}">
                <a16:creationId xmlns:a16="http://schemas.microsoft.com/office/drawing/2014/main" id="{71AFEFC6-A8D0-4447-9B28-2ED502755845}"/>
              </a:ext>
            </a:extLst>
          </p:cNvPr>
          <p:cNvGrpSpPr/>
          <p:nvPr userDrawn="1"/>
        </p:nvGrpSpPr>
        <p:grpSpPr>
          <a:xfrm>
            <a:off x="101601" y="88900"/>
            <a:ext cx="1574800" cy="1731703"/>
            <a:chOff x="101600" y="88900"/>
            <a:chExt cx="2076103" cy="2282952"/>
          </a:xfrm>
        </p:grpSpPr>
        <p:pic>
          <p:nvPicPr>
            <p:cNvPr id="41" name="그래픽 40">
              <a:extLst>
                <a:ext uri="{FF2B5EF4-FFF2-40B4-BE49-F238E27FC236}">
                  <a16:creationId xmlns:a16="http://schemas.microsoft.com/office/drawing/2014/main" id="{76319D78-DFD2-45A3-A3E1-474FBEA0086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rot="10800000">
              <a:off x="1141524" y="88900"/>
              <a:ext cx="1036179" cy="1051761"/>
            </a:xfrm>
            <a:prstGeom prst="rect">
              <a:avLst/>
            </a:prstGeom>
          </p:spPr>
        </p:pic>
        <p:pic>
          <p:nvPicPr>
            <p:cNvPr id="42" name="그래픽 41">
              <a:extLst>
                <a:ext uri="{FF2B5EF4-FFF2-40B4-BE49-F238E27FC236}">
                  <a16:creationId xmlns:a16="http://schemas.microsoft.com/office/drawing/2014/main" id="{3BCE8E23-3852-4DBA-BBA3-EF9ABE42CC5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>
              <a:off x="101600" y="1310733"/>
              <a:ext cx="2076103" cy="1061119"/>
            </a:xfrm>
            <a:prstGeom prst="rect">
              <a:avLst/>
            </a:prstGeom>
          </p:spPr>
        </p:pic>
        <p:pic>
          <p:nvPicPr>
            <p:cNvPr id="43" name="그래픽 42">
              <a:extLst>
                <a:ext uri="{FF2B5EF4-FFF2-40B4-BE49-F238E27FC236}">
                  <a16:creationId xmlns:a16="http://schemas.microsoft.com/office/drawing/2014/main" id="{ED91B11C-0053-471D-937A-62BF2964349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1073997" y="1245078"/>
              <a:ext cx="131309" cy="131309"/>
            </a:xfrm>
            <a:prstGeom prst="rect">
              <a:avLst/>
            </a:prstGeom>
          </p:spPr>
        </p:pic>
        <p:pic>
          <p:nvPicPr>
            <p:cNvPr id="44" name="그래픽 43">
              <a:extLst>
                <a:ext uri="{FF2B5EF4-FFF2-40B4-BE49-F238E27FC236}">
                  <a16:creationId xmlns:a16="http://schemas.microsoft.com/office/drawing/2014/main" id="{C38154A8-2820-4015-8383-94882236F47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101600" y="88900"/>
              <a:ext cx="738170" cy="848185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8612415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F67BFA98-B55A-490F-9F98-783D652770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0696061" y="1063993"/>
            <a:ext cx="1100156" cy="621056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377F8743-49CC-4CA0-8FC2-646D6982EAC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0800000">
            <a:off x="11172252" y="54173"/>
            <a:ext cx="944005" cy="95820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7D174DA7-D8E5-457D-887A-F5F4AA8B175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696061" y="843900"/>
            <a:ext cx="168475" cy="168475"/>
          </a:xfrm>
          <a:prstGeom prst="rect">
            <a:avLst/>
          </a:prstGeom>
        </p:spPr>
      </p:pic>
      <p:grpSp>
        <p:nvGrpSpPr>
          <p:cNvPr id="34" name="그룹 33">
            <a:extLst>
              <a:ext uri="{FF2B5EF4-FFF2-40B4-BE49-F238E27FC236}">
                <a16:creationId xmlns:a16="http://schemas.microsoft.com/office/drawing/2014/main" id="{A8FDFB4E-513C-48A1-842D-FF5EB244BCE7}"/>
              </a:ext>
            </a:extLst>
          </p:cNvPr>
          <p:cNvGrpSpPr/>
          <p:nvPr userDrawn="1"/>
        </p:nvGrpSpPr>
        <p:grpSpPr>
          <a:xfrm>
            <a:off x="111230" y="4848281"/>
            <a:ext cx="2167527" cy="1960258"/>
            <a:chOff x="2609176" y="1878771"/>
            <a:chExt cx="2863023" cy="2589247"/>
          </a:xfrm>
        </p:grpSpPr>
        <p:pic>
          <p:nvPicPr>
            <p:cNvPr id="35" name="그래픽 34">
              <a:extLst>
                <a:ext uri="{FF2B5EF4-FFF2-40B4-BE49-F238E27FC236}">
                  <a16:creationId xmlns:a16="http://schemas.microsoft.com/office/drawing/2014/main" id="{4273860E-32D6-493A-88C1-9F90F680A22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 rot="10800000">
              <a:off x="4225290" y="1878771"/>
              <a:ext cx="1246909" cy="1265660"/>
            </a:xfrm>
            <a:prstGeom prst="rect">
              <a:avLst/>
            </a:prstGeom>
          </p:spPr>
        </p:pic>
        <p:grpSp>
          <p:nvGrpSpPr>
            <p:cNvPr id="36" name="그룹 35">
              <a:extLst>
                <a:ext uri="{FF2B5EF4-FFF2-40B4-BE49-F238E27FC236}">
                  <a16:creationId xmlns:a16="http://schemas.microsoft.com/office/drawing/2014/main" id="{A37E8FB4-1134-4CD9-BF08-EDF69763F984}"/>
                </a:ext>
              </a:extLst>
            </p:cNvPr>
            <p:cNvGrpSpPr/>
            <p:nvPr userDrawn="1"/>
          </p:nvGrpSpPr>
          <p:grpSpPr>
            <a:xfrm>
              <a:off x="2609176" y="2848477"/>
              <a:ext cx="1657171" cy="1619541"/>
              <a:chOff x="2011929" y="2497052"/>
              <a:chExt cx="1657171" cy="1619541"/>
            </a:xfrm>
          </p:grpSpPr>
          <p:pic>
            <p:nvPicPr>
              <p:cNvPr id="37" name="그래픽 36">
                <a:extLst>
                  <a:ext uri="{FF2B5EF4-FFF2-40B4-BE49-F238E27FC236}">
                    <a16:creationId xmlns:a16="http://schemas.microsoft.com/office/drawing/2014/main" id="{26991644-8FC0-42CE-9979-804824D0A2B1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13">
                <a:extLst>
                  <a:ext uri="{96DAC541-7B7A-43D3-8B79-37D633B846F1}">
                    <asvg:svgBlip xmlns:asvg="http://schemas.microsoft.com/office/drawing/2016/SVG/main" r:embed="rId14"/>
                  </a:ext>
                </a:extLst>
              </a:blip>
              <a:stretch>
                <a:fillRect/>
              </a:stretch>
            </p:blipFill>
            <p:spPr>
              <a:xfrm>
                <a:off x="2011929" y="2850933"/>
                <a:ext cx="1246909" cy="1265660"/>
              </a:xfrm>
              <a:prstGeom prst="rect">
                <a:avLst/>
              </a:prstGeom>
            </p:spPr>
          </p:pic>
          <p:pic>
            <p:nvPicPr>
              <p:cNvPr id="38" name="그래픽 37">
                <a:extLst>
                  <a:ext uri="{FF2B5EF4-FFF2-40B4-BE49-F238E27FC236}">
                    <a16:creationId xmlns:a16="http://schemas.microsoft.com/office/drawing/2014/main" id="{C8CFAB5E-72EE-4D6B-B909-6287E602B417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15">
                <a:extLst>
                  <a:ext uri="{96DAC541-7B7A-43D3-8B79-37D633B846F1}">
                    <asvg:svgBlip xmlns:asvg="http://schemas.microsoft.com/office/drawing/2016/SVG/main" r:embed="rId16"/>
                  </a:ext>
                </a:extLst>
              </a:blip>
              <a:stretch>
                <a:fillRect/>
              </a:stretch>
            </p:blipFill>
            <p:spPr>
              <a:xfrm rot="16200000">
                <a:off x="2621415" y="2424394"/>
                <a:ext cx="975027" cy="1120343"/>
              </a:xfrm>
              <a:prstGeom prst="rect">
                <a:avLst/>
              </a:prstGeom>
            </p:spPr>
          </p:pic>
        </p:grpSp>
      </p:grpSp>
    </p:spTree>
    <p:extLst>
      <p:ext uri="{BB962C8B-B14F-4D97-AF65-F5344CB8AC3E}">
        <p14:creationId xmlns:p14="http://schemas.microsoft.com/office/powerpoint/2010/main" val="12712078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bg>
      <p:bgPr>
        <a:solidFill>
          <a:srgbClr val="0D1E5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12" name="그룹 11">
            <a:extLst>
              <a:ext uri="{FF2B5EF4-FFF2-40B4-BE49-F238E27FC236}">
                <a16:creationId xmlns:a16="http://schemas.microsoft.com/office/drawing/2014/main" id="{C92779FC-9DC9-48DD-AE72-ADD5BCFEE8BE}"/>
              </a:ext>
            </a:extLst>
          </p:cNvPr>
          <p:cNvGrpSpPr/>
          <p:nvPr userDrawn="1"/>
        </p:nvGrpSpPr>
        <p:grpSpPr>
          <a:xfrm>
            <a:off x="10489315" y="206926"/>
            <a:ext cx="1488190" cy="1430448"/>
            <a:chOff x="883517" y="1672632"/>
            <a:chExt cx="3066091" cy="2947126"/>
          </a:xfrm>
        </p:grpSpPr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53FF2F91-5B40-4D27-9DA0-5B6EC5AF870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2062456" y="3267377"/>
              <a:ext cx="173442" cy="173442"/>
            </a:xfrm>
            <a:prstGeom prst="rect">
              <a:avLst/>
            </a:prstGeom>
          </p:spPr>
        </p:pic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FA40182F-2314-4947-B701-ABDCBACF162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883517" y="2088438"/>
              <a:ext cx="2531320" cy="2531320"/>
            </a:xfrm>
            <a:prstGeom prst="rect">
              <a:avLst/>
            </a:prstGeom>
          </p:spPr>
        </p:pic>
        <p:pic>
          <p:nvPicPr>
            <p:cNvPr id="15" name="그래픽 14">
              <a:extLst>
                <a:ext uri="{FF2B5EF4-FFF2-40B4-BE49-F238E27FC236}">
                  <a16:creationId xmlns:a16="http://schemas.microsoft.com/office/drawing/2014/main" id="{ED4F8287-0DE1-4B0B-82D1-77EF81DE689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rot="5400000">
              <a:off x="2901923" y="1599974"/>
              <a:ext cx="975027" cy="1120343"/>
            </a:xfrm>
            <a:prstGeom prst="rect">
              <a:avLst/>
            </a:prstGeom>
          </p:spPr>
        </p:pic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A45EC40A-10EF-43FA-A7AB-95FEEDE7846E}"/>
              </a:ext>
            </a:extLst>
          </p:cNvPr>
          <p:cNvGrpSpPr/>
          <p:nvPr userDrawn="1"/>
        </p:nvGrpSpPr>
        <p:grpSpPr>
          <a:xfrm>
            <a:off x="157010" y="6096326"/>
            <a:ext cx="621056" cy="621056"/>
            <a:chOff x="1429812" y="3299838"/>
            <a:chExt cx="820335" cy="820335"/>
          </a:xfrm>
        </p:grpSpPr>
        <p:pic>
          <p:nvPicPr>
            <p:cNvPr id="18" name="그래픽 17">
              <a:extLst>
                <a:ext uri="{FF2B5EF4-FFF2-40B4-BE49-F238E27FC236}">
                  <a16:creationId xmlns:a16="http://schemas.microsoft.com/office/drawing/2014/main" id="{2B57E940-230C-43E8-8353-C11CC3038D8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>
              <a:off x="1429812" y="3299838"/>
              <a:ext cx="820335" cy="820335"/>
            </a:xfrm>
            <a:prstGeom prst="rect">
              <a:avLst/>
            </a:prstGeom>
          </p:spPr>
        </p:pic>
        <p:pic>
          <p:nvPicPr>
            <p:cNvPr id="19" name="그래픽 18">
              <a:extLst>
                <a:ext uri="{FF2B5EF4-FFF2-40B4-BE49-F238E27FC236}">
                  <a16:creationId xmlns:a16="http://schemas.microsoft.com/office/drawing/2014/main" id="{7D174DA7-D8E5-457D-887A-F5F4AA8B1757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2027613" y="3299838"/>
              <a:ext cx="222534" cy="222534"/>
            </a:xfrm>
            <a:prstGeom prst="rect">
              <a:avLst/>
            </a:prstGeom>
          </p:spPr>
        </p:pic>
      </p:grp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5A71A379-1FDA-474C-A5EE-DE7703BE6211}"/>
              </a:ext>
            </a:extLst>
          </p:cNvPr>
          <p:cNvGrpSpPr/>
          <p:nvPr userDrawn="1"/>
        </p:nvGrpSpPr>
        <p:grpSpPr>
          <a:xfrm>
            <a:off x="214495" y="208823"/>
            <a:ext cx="1254605" cy="1226116"/>
            <a:chOff x="2011929" y="2497052"/>
            <a:chExt cx="1657171" cy="1619541"/>
          </a:xfrm>
        </p:grpSpPr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40907C11-8790-470E-8DA5-E3D15EEDF59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2011929" y="2850933"/>
              <a:ext cx="1246909" cy="1265660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85D9A8F6-6C2B-4FF0-8034-900760BB38B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rot="16200000">
              <a:off x="2621415" y="2424394"/>
              <a:ext cx="975027" cy="1120343"/>
            </a:xfrm>
            <a:prstGeom prst="rect">
              <a:avLst/>
            </a:prstGeom>
          </p:spPr>
        </p:pic>
      </p:grpSp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433724" y="6096326"/>
            <a:ext cx="493964" cy="49396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69786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bg>
      <p:bgPr>
        <a:solidFill>
          <a:srgbClr val="263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그래픽 14">
            <a:extLst>
              <a:ext uri="{FF2B5EF4-FFF2-40B4-BE49-F238E27FC236}">
                <a16:creationId xmlns:a16="http://schemas.microsoft.com/office/drawing/2014/main" id="{ED4F8287-0DE1-4B0B-82D1-77EF81DE689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5400000">
            <a:off x="4126803" y="5467071"/>
            <a:ext cx="901909" cy="1036329"/>
          </a:xfrm>
          <a:prstGeom prst="rect">
            <a:avLst/>
          </a:prstGeom>
        </p:spPr>
      </p:pic>
      <p:pic>
        <p:nvPicPr>
          <p:cNvPr id="8" name="Graphic 3">
            <a:hlinkClick r:id="rId4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7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3" name="그래픽 32">
            <a:extLst>
              <a:ext uri="{FF2B5EF4-FFF2-40B4-BE49-F238E27FC236}">
                <a16:creationId xmlns:a16="http://schemas.microsoft.com/office/drawing/2014/main" id="{7E8FD84E-E3E9-46BA-8C22-263BC2602B1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0"/>
            <a:ext cx="1792223" cy="1819175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475780" y="195183"/>
            <a:ext cx="493964" cy="493964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F5F71CEE-438D-4B7C-AD44-29AD097B5DE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 flipV="1">
            <a:off x="11247995" y="5899799"/>
            <a:ext cx="944005" cy="958201"/>
          </a:xfrm>
          <a:prstGeom prst="rect">
            <a:avLst/>
          </a:prstGeom>
        </p:spPr>
      </p:pic>
      <p:sp>
        <p:nvSpPr>
          <p:cNvPr id="47" name="그림 개체 틀 4">
            <a:extLst>
              <a:ext uri="{FF2B5EF4-FFF2-40B4-BE49-F238E27FC236}">
                <a16:creationId xmlns:a16="http://schemas.microsoft.com/office/drawing/2014/main" id="{AD10A60E-8F50-40F6-B7D1-6E2833FDD358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68623" y="750528"/>
            <a:ext cx="3848101" cy="53569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392927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6" name="그래픽 45">
            <a:extLst>
              <a:ext uri="{FF2B5EF4-FFF2-40B4-BE49-F238E27FC236}">
                <a16:creationId xmlns:a16="http://schemas.microsoft.com/office/drawing/2014/main" id="{F4430D8C-8F3B-4A8C-8790-C955927457E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20443" r="20444"/>
          <a:stretch/>
        </p:blipFill>
        <p:spPr>
          <a:xfrm rot="16200000">
            <a:off x="-2943182" y="2943183"/>
            <a:ext cx="6858003" cy="971635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8C9CAA73-B339-4BD1-A476-D2B184DC99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20443" r="20444"/>
          <a:stretch/>
        </p:blipFill>
        <p:spPr>
          <a:xfrm rot="5400000" flipH="1">
            <a:off x="8277181" y="2943183"/>
            <a:ext cx="6858003" cy="971635"/>
          </a:xfrm>
          <a:prstGeom prst="rect">
            <a:avLst/>
          </a:prstGeom>
        </p:spPr>
      </p:pic>
      <p:pic>
        <p:nvPicPr>
          <p:cNvPr id="8" name="Graphic 3">
            <a:hlinkClick r:id="rId4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7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5" name="그래픽 24">
            <a:extLst>
              <a:ext uri="{FF2B5EF4-FFF2-40B4-BE49-F238E27FC236}">
                <a16:creationId xmlns:a16="http://schemas.microsoft.com/office/drawing/2014/main" id="{729ABC3F-8D8C-4902-8FA3-979614B60B4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V="1">
            <a:off x="11220365" y="0"/>
            <a:ext cx="971635" cy="986246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40907C11-8790-470E-8DA5-E3D15EEDF59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5867609"/>
            <a:ext cx="975718" cy="990391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85D9A8F6-6C2B-4FF0-8034-900760BB38B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16200000">
            <a:off x="486828" y="5505756"/>
            <a:ext cx="738170" cy="848185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76ECA85F-E389-4548-824B-AB92C8C304B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247994" y="415101"/>
            <a:ext cx="738170" cy="8481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7362223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bg>
      <p:bgPr>
        <a:solidFill>
          <a:srgbClr val="C7D9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0" name="그룹 19">
            <a:extLst>
              <a:ext uri="{FF2B5EF4-FFF2-40B4-BE49-F238E27FC236}">
                <a16:creationId xmlns:a16="http://schemas.microsoft.com/office/drawing/2014/main" id="{5DB2C75B-9518-456D-9D9E-822520EC772A}"/>
              </a:ext>
            </a:extLst>
          </p:cNvPr>
          <p:cNvGrpSpPr/>
          <p:nvPr userDrawn="1"/>
        </p:nvGrpSpPr>
        <p:grpSpPr>
          <a:xfrm>
            <a:off x="0" y="5540130"/>
            <a:ext cx="1889756" cy="1317870"/>
            <a:chOff x="1421842" y="2879808"/>
            <a:chExt cx="2742263" cy="1912388"/>
          </a:xfrm>
        </p:grpSpPr>
        <p:pic>
          <p:nvPicPr>
            <p:cNvPr id="21" name="그래픽 20">
              <a:extLst>
                <a:ext uri="{FF2B5EF4-FFF2-40B4-BE49-F238E27FC236}">
                  <a16:creationId xmlns:a16="http://schemas.microsoft.com/office/drawing/2014/main" id="{13748B0D-E9DD-48C5-885F-C15ADA473D6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 rot="16200000">
              <a:off x="2305459" y="2807150"/>
              <a:ext cx="975027" cy="1120343"/>
            </a:xfrm>
            <a:prstGeom prst="rect">
              <a:avLst/>
            </a:prstGeom>
          </p:spPr>
        </p:pic>
        <p:pic>
          <p:nvPicPr>
            <p:cNvPr id="22" name="그래픽 21">
              <a:extLst>
                <a:ext uri="{FF2B5EF4-FFF2-40B4-BE49-F238E27FC236}">
                  <a16:creationId xmlns:a16="http://schemas.microsoft.com/office/drawing/2014/main" id="{D78AE805-0BBF-4E17-939C-4672756BD1A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1421842" y="3390595"/>
              <a:ext cx="2742263" cy="1401601"/>
            </a:xfrm>
            <a:prstGeom prst="rect">
              <a:avLst/>
            </a:prstGeom>
          </p:spPr>
        </p:pic>
      </p:grpSp>
      <p:grpSp>
        <p:nvGrpSpPr>
          <p:cNvPr id="2" name="그룹 1">
            <a:extLst>
              <a:ext uri="{FF2B5EF4-FFF2-40B4-BE49-F238E27FC236}">
                <a16:creationId xmlns:a16="http://schemas.microsoft.com/office/drawing/2014/main" id="{E99DE91D-47F3-4FB5-ADAA-52974FCCC24B}"/>
              </a:ext>
            </a:extLst>
          </p:cNvPr>
          <p:cNvGrpSpPr/>
          <p:nvPr userDrawn="1"/>
        </p:nvGrpSpPr>
        <p:grpSpPr>
          <a:xfrm>
            <a:off x="10079088" y="-1"/>
            <a:ext cx="2112911" cy="2030931"/>
            <a:chOff x="10488531" y="0"/>
            <a:chExt cx="1703468" cy="1637374"/>
          </a:xfrm>
        </p:grpSpPr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53FF2F91-5B40-4D27-9DA0-5B6EC5AF870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flipH="1" flipV="1">
              <a:off x="11440639" y="654999"/>
              <a:ext cx="96361" cy="96361"/>
            </a:xfrm>
            <a:prstGeom prst="rect">
              <a:avLst/>
            </a:prstGeom>
          </p:spPr>
        </p:pic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FA40182F-2314-4947-B701-ABDCBACF162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 flipH="1" flipV="1">
              <a:off x="10785640" y="0"/>
              <a:ext cx="1406359" cy="1406359"/>
            </a:xfrm>
            <a:prstGeom prst="rect">
              <a:avLst/>
            </a:prstGeom>
          </p:spPr>
        </p:pic>
        <p:pic>
          <p:nvPicPr>
            <p:cNvPr id="15" name="그래픽 14">
              <a:extLst>
                <a:ext uri="{FF2B5EF4-FFF2-40B4-BE49-F238E27FC236}">
                  <a16:creationId xmlns:a16="http://schemas.microsoft.com/office/drawing/2014/main" id="{ED4F8287-0DE1-4B0B-82D1-77EF81DE689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 rot="5400000" flipH="1" flipV="1">
              <a:off x="10528898" y="1055298"/>
              <a:ext cx="541709" cy="622444"/>
            </a:xfrm>
            <a:prstGeom prst="rect">
              <a:avLst/>
            </a:prstGeom>
          </p:spPr>
        </p:pic>
        <p:pic>
          <p:nvPicPr>
            <p:cNvPr id="45" name="그래픽 44">
              <a:extLst>
                <a:ext uri="{FF2B5EF4-FFF2-40B4-BE49-F238E27FC236}">
                  <a16:creationId xmlns:a16="http://schemas.microsoft.com/office/drawing/2014/main" id="{D2E60C4E-1002-4A8F-8594-CC4CA249569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/>
            </a:stretch>
          </p:blipFill>
          <p:spPr>
            <a:xfrm>
              <a:off x="11681157" y="912395"/>
              <a:ext cx="493964" cy="49396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2100339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bg>
      <p:bgPr>
        <a:solidFill>
          <a:srgbClr val="263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1" name="그래픽 40">
            <a:extLst>
              <a:ext uri="{FF2B5EF4-FFF2-40B4-BE49-F238E27FC236}">
                <a16:creationId xmlns:a16="http://schemas.microsoft.com/office/drawing/2014/main" id="{76319D78-DFD2-45A3-A3E1-474FBEA0086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1190103" y="158588"/>
            <a:ext cx="1036179" cy="1051761"/>
          </a:xfrm>
          <a:prstGeom prst="rect">
            <a:avLst/>
          </a:prstGeom>
        </p:spPr>
      </p:pic>
      <p:pic>
        <p:nvPicPr>
          <p:cNvPr id="44" name="그래픽 43">
            <a:extLst>
              <a:ext uri="{FF2B5EF4-FFF2-40B4-BE49-F238E27FC236}">
                <a16:creationId xmlns:a16="http://schemas.microsoft.com/office/drawing/2014/main" id="{C38154A8-2820-4015-8383-94882236F47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50179" y="158588"/>
            <a:ext cx="738170" cy="84818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F67BFA98-B55A-490F-9F98-783D652770D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V="1">
            <a:off x="10368155" y="0"/>
            <a:ext cx="1823845" cy="1029590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V="1">
            <a:off x="11606155" y="782608"/>
            <a:ext cx="493964" cy="493964"/>
          </a:xfrm>
          <a:prstGeom prst="rect">
            <a:avLst/>
          </a:prstGeom>
        </p:spPr>
      </p:pic>
      <p:sp>
        <p:nvSpPr>
          <p:cNvPr id="46" name="직사각형 45">
            <a:extLst>
              <a:ext uri="{FF2B5EF4-FFF2-40B4-BE49-F238E27FC236}">
                <a16:creationId xmlns:a16="http://schemas.microsoft.com/office/drawing/2014/main" id="{03813D1C-9E40-4A70-97D2-FEEC1C37B1B0}"/>
              </a:ext>
            </a:extLst>
          </p:cNvPr>
          <p:cNvSpPr/>
          <p:nvPr userDrawn="1"/>
        </p:nvSpPr>
        <p:spPr>
          <a:xfrm>
            <a:off x="874184" y="3000274"/>
            <a:ext cx="10443632" cy="1739900"/>
          </a:xfrm>
          <a:prstGeom prst="rect">
            <a:avLst/>
          </a:prstGeom>
          <a:solidFill>
            <a:srgbClr val="6585FF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lvl="0"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47" name="그림 개체 틀 2">
            <a:extLst>
              <a:ext uri="{FF2B5EF4-FFF2-40B4-BE49-F238E27FC236}">
                <a16:creationId xmlns:a16="http://schemas.microsoft.com/office/drawing/2014/main" id="{81B4BF99-8701-4E53-AA35-2E2CFBDCC071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3735528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48" name="그림 개체 틀 2">
            <a:extLst>
              <a:ext uri="{FF2B5EF4-FFF2-40B4-BE49-F238E27FC236}">
                <a16:creationId xmlns:a16="http://schemas.microsoft.com/office/drawing/2014/main" id="{6D7CFA00-0F97-4B24-B604-D747AA83A615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6262958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49" name="그림 개체 틀 2">
            <a:extLst>
              <a:ext uri="{FF2B5EF4-FFF2-40B4-BE49-F238E27FC236}">
                <a16:creationId xmlns:a16="http://schemas.microsoft.com/office/drawing/2014/main" id="{3353B521-8215-4DC5-B11A-1ECF6CEB2A56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8790387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50" name="그림 개체 틀 2">
            <a:extLst>
              <a:ext uri="{FF2B5EF4-FFF2-40B4-BE49-F238E27FC236}">
                <a16:creationId xmlns:a16="http://schemas.microsoft.com/office/drawing/2014/main" id="{5824AF64-B8D9-441A-844C-4EF11755AF2E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1208098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56517915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bg>
      <p:bgPr>
        <a:solidFill>
          <a:srgbClr val="0D1E5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A45EC40A-10EF-43FA-A7AB-95FEEDE7846E}"/>
              </a:ext>
            </a:extLst>
          </p:cNvPr>
          <p:cNvGrpSpPr/>
          <p:nvPr userDrawn="1"/>
        </p:nvGrpSpPr>
        <p:grpSpPr>
          <a:xfrm>
            <a:off x="0" y="0"/>
            <a:ext cx="1423762" cy="1423762"/>
            <a:chOff x="1429812" y="3299838"/>
            <a:chExt cx="820335" cy="820335"/>
          </a:xfrm>
        </p:grpSpPr>
        <p:pic>
          <p:nvPicPr>
            <p:cNvPr id="18" name="그래픽 17">
              <a:extLst>
                <a:ext uri="{FF2B5EF4-FFF2-40B4-BE49-F238E27FC236}">
                  <a16:creationId xmlns:a16="http://schemas.microsoft.com/office/drawing/2014/main" id="{2B57E940-230C-43E8-8353-C11CC3038D8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1429812" y="3299838"/>
              <a:ext cx="820335" cy="820335"/>
            </a:xfrm>
            <a:prstGeom prst="rect">
              <a:avLst/>
            </a:prstGeom>
          </p:spPr>
        </p:pic>
        <p:pic>
          <p:nvPicPr>
            <p:cNvPr id="19" name="그래픽 18">
              <a:extLst>
                <a:ext uri="{FF2B5EF4-FFF2-40B4-BE49-F238E27FC236}">
                  <a16:creationId xmlns:a16="http://schemas.microsoft.com/office/drawing/2014/main" id="{7D174DA7-D8E5-457D-887A-F5F4AA8B1757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2027613" y="3299838"/>
              <a:ext cx="222534" cy="222534"/>
            </a:xfrm>
            <a:prstGeom prst="rect">
              <a:avLst/>
            </a:prstGeom>
          </p:spPr>
        </p:pic>
      </p:grpSp>
      <p:pic>
        <p:nvPicPr>
          <p:cNvPr id="27" name="그래픽 26">
            <a:extLst>
              <a:ext uri="{FF2B5EF4-FFF2-40B4-BE49-F238E27FC236}">
                <a16:creationId xmlns:a16="http://schemas.microsoft.com/office/drawing/2014/main" id="{40907C11-8790-470E-8DA5-E3D15EEDF59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768238" y="5412827"/>
            <a:ext cx="1423762" cy="1445173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85D9A8F6-6C2B-4FF0-8034-900760BB38B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6200000">
            <a:off x="10986626" y="4887481"/>
            <a:ext cx="1113319" cy="12792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272025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377F8743-49CC-4CA0-8FC2-646D6982EAC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 flipH="1" flipV="1">
            <a:off x="0" y="5091937"/>
            <a:ext cx="1739898" cy="1766063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452100" y="0"/>
            <a:ext cx="1739900" cy="17399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234184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bg>
      <p:bgPr>
        <a:solidFill>
          <a:srgbClr val="C7D9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" name="그래픽 23">
            <a:extLst>
              <a:ext uri="{FF2B5EF4-FFF2-40B4-BE49-F238E27FC236}">
                <a16:creationId xmlns:a16="http://schemas.microsoft.com/office/drawing/2014/main" id="{76ECA85F-E389-4548-824B-AB92C8C304B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0284073" y="174529"/>
            <a:ext cx="1377455" cy="1582749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729ABC3F-8D8C-4902-8FA3-979614B60B47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618133" y="3863387"/>
            <a:ext cx="2573868" cy="2612573"/>
          </a:xfrm>
          <a:prstGeom prst="rect">
            <a:avLst/>
          </a:prstGeom>
        </p:spPr>
      </p:pic>
      <p:sp>
        <p:nvSpPr>
          <p:cNvPr id="13" name="직사각형 12">
            <a:extLst>
              <a:ext uri="{FF2B5EF4-FFF2-40B4-BE49-F238E27FC236}">
                <a16:creationId xmlns:a16="http://schemas.microsoft.com/office/drawing/2014/main" id="{81C1724D-F7FF-4B4E-ADA4-6B03B2CE8C7D}"/>
              </a:ext>
            </a:extLst>
          </p:cNvPr>
          <p:cNvSpPr/>
          <p:nvPr userDrawn="1"/>
        </p:nvSpPr>
        <p:spPr>
          <a:xfrm>
            <a:off x="7868246" y="714515"/>
            <a:ext cx="3322139" cy="5428969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lvl="0"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pic>
        <p:nvPicPr>
          <p:cNvPr id="8" name="Graphic 3">
            <a:hlinkClick r:id="rId6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9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71AFEFC6-A8D0-4447-9B28-2ED502755845}"/>
              </a:ext>
            </a:extLst>
          </p:cNvPr>
          <p:cNvGrpSpPr/>
          <p:nvPr userDrawn="1"/>
        </p:nvGrpSpPr>
        <p:grpSpPr>
          <a:xfrm>
            <a:off x="101601" y="88900"/>
            <a:ext cx="1574800" cy="1731703"/>
            <a:chOff x="101600" y="88900"/>
            <a:chExt cx="2076103" cy="2282952"/>
          </a:xfrm>
        </p:grpSpPr>
        <p:pic>
          <p:nvPicPr>
            <p:cNvPr id="41" name="그래픽 40">
              <a:extLst>
                <a:ext uri="{FF2B5EF4-FFF2-40B4-BE49-F238E27FC236}">
                  <a16:creationId xmlns:a16="http://schemas.microsoft.com/office/drawing/2014/main" id="{76319D78-DFD2-45A3-A3E1-474FBEA0086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rot="10800000">
              <a:off x="1141524" y="88900"/>
              <a:ext cx="1036179" cy="1051761"/>
            </a:xfrm>
            <a:prstGeom prst="rect">
              <a:avLst/>
            </a:prstGeom>
          </p:spPr>
        </p:pic>
        <p:pic>
          <p:nvPicPr>
            <p:cNvPr id="42" name="그래픽 41">
              <a:extLst>
                <a:ext uri="{FF2B5EF4-FFF2-40B4-BE49-F238E27FC236}">
                  <a16:creationId xmlns:a16="http://schemas.microsoft.com/office/drawing/2014/main" id="{3BCE8E23-3852-4DBA-BBA3-EF9ABE42CC5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>
              <a:off x="101600" y="1310733"/>
              <a:ext cx="2076103" cy="1061119"/>
            </a:xfrm>
            <a:prstGeom prst="rect">
              <a:avLst/>
            </a:prstGeom>
          </p:spPr>
        </p:pic>
        <p:pic>
          <p:nvPicPr>
            <p:cNvPr id="43" name="그래픽 42">
              <a:extLst>
                <a:ext uri="{FF2B5EF4-FFF2-40B4-BE49-F238E27FC236}">
                  <a16:creationId xmlns:a16="http://schemas.microsoft.com/office/drawing/2014/main" id="{ED91B11C-0053-471D-937A-62BF2964349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1073997" y="1245078"/>
              <a:ext cx="131309" cy="131309"/>
            </a:xfrm>
            <a:prstGeom prst="rect">
              <a:avLst/>
            </a:prstGeom>
          </p:spPr>
        </p:pic>
        <p:pic>
          <p:nvPicPr>
            <p:cNvPr id="44" name="그래픽 43">
              <a:extLst>
                <a:ext uri="{FF2B5EF4-FFF2-40B4-BE49-F238E27FC236}">
                  <a16:creationId xmlns:a16="http://schemas.microsoft.com/office/drawing/2014/main" id="{C38154A8-2820-4015-8383-94882236F47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101600" y="88900"/>
              <a:ext cx="738170" cy="848185"/>
            </a:xfrm>
            <a:prstGeom prst="rect">
              <a:avLst/>
            </a:prstGeom>
          </p:spPr>
        </p:pic>
      </p:grpSp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278E851B-13E7-4402-9286-611CC586255D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8085831" y="945499"/>
            <a:ext cx="2886970" cy="288861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5291443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래픽 15">
            <a:extLst>
              <a:ext uri="{FF2B5EF4-FFF2-40B4-BE49-F238E27FC236}">
                <a16:creationId xmlns:a16="http://schemas.microsoft.com/office/drawing/2014/main" id="{377F8743-49CC-4CA0-8FC2-646D6982EAC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5400000">
            <a:off x="9705125" y="-11084"/>
            <a:ext cx="2475788" cy="2513018"/>
          </a:xfrm>
          <a:prstGeom prst="rect">
            <a:avLst/>
          </a:prstGeom>
        </p:spPr>
      </p:pic>
      <p:sp>
        <p:nvSpPr>
          <p:cNvPr id="13" name="직사각형 12">
            <a:extLst>
              <a:ext uri="{FF2B5EF4-FFF2-40B4-BE49-F238E27FC236}">
                <a16:creationId xmlns:a16="http://schemas.microsoft.com/office/drawing/2014/main" id="{7A32C148-C2CC-4D88-B542-6631731E12ED}"/>
              </a:ext>
            </a:extLst>
          </p:cNvPr>
          <p:cNvSpPr/>
          <p:nvPr userDrawn="1"/>
        </p:nvSpPr>
        <p:spPr>
          <a:xfrm>
            <a:off x="7868246" y="714515"/>
            <a:ext cx="3322139" cy="5428969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lvl="0"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pic>
        <p:nvPicPr>
          <p:cNvPr id="8" name="Graphic 3">
            <a:hlinkClick r:id="rId4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7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F67BFA98-B55A-490F-9F98-783D652770D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6955325" y="5934324"/>
            <a:ext cx="1636226" cy="923676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7D174DA7-D8E5-457D-887A-F5F4AA8B175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6955325" y="5606987"/>
            <a:ext cx="250567" cy="250567"/>
          </a:xfrm>
          <a:prstGeom prst="rect">
            <a:avLst/>
          </a:prstGeom>
        </p:spPr>
      </p:pic>
      <p:grpSp>
        <p:nvGrpSpPr>
          <p:cNvPr id="34" name="그룹 33">
            <a:extLst>
              <a:ext uri="{FF2B5EF4-FFF2-40B4-BE49-F238E27FC236}">
                <a16:creationId xmlns:a16="http://schemas.microsoft.com/office/drawing/2014/main" id="{A8FDFB4E-513C-48A1-842D-FF5EB244BCE7}"/>
              </a:ext>
            </a:extLst>
          </p:cNvPr>
          <p:cNvGrpSpPr/>
          <p:nvPr userDrawn="1"/>
        </p:nvGrpSpPr>
        <p:grpSpPr>
          <a:xfrm>
            <a:off x="111230" y="4848281"/>
            <a:ext cx="2167527" cy="1960258"/>
            <a:chOff x="2609176" y="1878771"/>
            <a:chExt cx="2863023" cy="2589247"/>
          </a:xfrm>
        </p:grpSpPr>
        <p:pic>
          <p:nvPicPr>
            <p:cNvPr id="35" name="그래픽 34">
              <a:extLst>
                <a:ext uri="{FF2B5EF4-FFF2-40B4-BE49-F238E27FC236}">
                  <a16:creationId xmlns:a16="http://schemas.microsoft.com/office/drawing/2014/main" id="{4273860E-32D6-493A-88C1-9F90F680A22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 rot="10800000">
              <a:off x="4225290" y="1878771"/>
              <a:ext cx="1246909" cy="1265660"/>
            </a:xfrm>
            <a:prstGeom prst="rect">
              <a:avLst/>
            </a:prstGeom>
          </p:spPr>
        </p:pic>
        <p:grpSp>
          <p:nvGrpSpPr>
            <p:cNvPr id="36" name="그룹 35">
              <a:extLst>
                <a:ext uri="{FF2B5EF4-FFF2-40B4-BE49-F238E27FC236}">
                  <a16:creationId xmlns:a16="http://schemas.microsoft.com/office/drawing/2014/main" id="{A37E8FB4-1134-4CD9-BF08-EDF69763F984}"/>
                </a:ext>
              </a:extLst>
            </p:cNvPr>
            <p:cNvGrpSpPr/>
            <p:nvPr userDrawn="1"/>
          </p:nvGrpSpPr>
          <p:grpSpPr>
            <a:xfrm>
              <a:off x="2609176" y="2848477"/>
              <a:ext cx="1657171" cy="1619541"/>
              <a:chOff x="2011929" y="2497052"/>
              <a:chExt cx="1657171" cy="1619541"/>
            </a:xfrm>
          </p:grpSpPr>
          <p:pic>
            <p:nvPicPr>
              <p:cNvPr id="37" name="그래픽 36">
                <a:extLst>
                  <a:ext uri="{FF2B5EF4-FFF2-40B4-BE49-F238E27FC236}">
                    <a16:creationId xmlns:a16="http://schemas.microsoft.com/office/drawing/2014/main" id="{26991644-8FC0-42CE-9979-804824D0A2B1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13">
                <a:extLst>
                  <a:ext uri="{96DAC541-7B7A-43D3-8B79-37D633B846F1}">
                    <asvg:svgBlip xmlns:asvg="http://schemas.microsoft.com/office/drawing/2016/SVG/main" r:embed="rId14"/>
                  </a:ext>
                </a:extLst>
              </a:blip>
              <a:stretch>
                <a:fillRect/>
              </a:stretch>
            </p:blipFill>
            <p:spPr>
              <a:xfrm>
                <a:off x="2011929" y="2850933"/>
                <a:ext cx="1246909" cy="1265660"/>
              </a:xfrm>
              <a:prstGeom prst="rect">
                <a:avLst/>
              </a:prstGeom>
            </p:spPr>
          </p:pic>
          <p:pic>
            <p:nvPicPr>
              <p:cNvPr id="38" name="그래픽 37">
                <a:extLst>
                  <a:ext uri="{FF2B5EF4-FFF2-40B4-BE49-F238E27FC236}">
                    <a16:creationId xmlns:a16="http://schemas.microsoft.com/office/drawing/2014/main" id="{C8CFAB5E-72EE-4D6B-B909-6287E602B417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15">
                <a:extLst>
                  <a:ext uri="{96DAC541-7B7A-43D3-8B79-37D633B846F1}">
                    <asvg:svgBlip xmlns:asvg="http://schemas.microsoft.com/office/drawing/2016/SVG/main" r:embed="rId16"/>
                  </a:ext>
                </a:extLst>
              </a:blip>
              <a:stretch>
                <a:fillRect/>
              </a:stretch>
            </p:blipFill>
            <p:spPr>
              <a:xfrm rot="16200000">
                <a:off x="2621415" y="2424394"/>
                <a:ext cx="975027" cy="1120343"/>
              </a:xfrm>
              <a:prstGeom prst="rect">
                <a:avLst/>
              </a:prstGeom>
            </p:spPr>
          </p:pic>
        </p:grpSp>
      </p:grpSp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FF6C04E6-7764-428F-B237-1ADAAD53D717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8085831" y="945499"/>
            <a:ext cx="2886970" cy="288861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1529606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bg>
      <p:bgPr>
        <a:solidFill>
          <a:srgbClr val="0D1E5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12" name="그룹 11">
            <a:extLst>
              <a:ext uri="{FF2B5EF4-FFF2-40B4-BE49-F238E27FC236}">
                <a16:creationId xmlns:a16="http://schemas.microsoft.com/office/drawing/2014/main" id="{C92779FC-9DC9-48DD-AE72-ADD5BCFEE8BE}"/>
              </a:ext>
            </a:extLst>
          </p:cNvPr>
          <p:cNvGrpSpPr/>
          <p:nvPr userDrawn="1"/>
        </p:nvGrpSpPr>
        <p:grpSpPr>
          <a:xfrm>
            <a:off x="10489315" y="206926"/>
            <a:ext cx="1488190" cy="1430448"/>
            <a:chOff x="883517" y="1672632"/>
            <a:chExt cx="3066091" cy="2947126"/>
          </a:xfrm>
        </p:grpSpPr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53FF2F91-5B40-4D27-9DA0-5B6EC5AF870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2062456" y="3267377"/>
              <a:ext cx="173442" cy="173442"/>
            </a:xfrm>
            <a:prstGeom prst="rect">
              <a:avLst/>
            </a:prstGeom>
          </p:spPr>
        </p:pic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FA40182F-2314-4947-B701-ABDCBACF162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883517" y="2088438"/>
              <a:ext cx="2531320" cy="2531320"/>
            </a:xfrm>
            <a:prstGeom prst="rect">
              <a:avLst/>
            </a:prstGeom>
          </p:spPr>
        </p:pic>
        <p:pic>
          <p:nvPicPr>
            <p:cNvPr id="15" name="그래픽 14">
              <a:extLst>
                <a:ext uri="{FF2B5EF4-FFF2-40B4-BE49-F238E27FC236}">
                  <a16:creationId xmlns:a16="http://schemas.microsoft.com/office/drawing/2014/main" id="{ED4F8287-0DE1-4B0B-82D1-77EF81DE689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rot="5400000">
              <a:off x="2901923" y="1599974"/>
              <a:ext cx="975027" cy="1120343"/>
            </a:xfrm>
            <a:prstGeom prst="rect">
              <a:avLst/>
            </a:prstGeom>
          </p:spPr>
        </p:pic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A45EC40A-10EF-43FA-A7AB-95FEEDE7846E}"/>
              </a:ext>
            </a:extLst>
          </p:cNvPr>
          <p:cNvGrpSpPr/>
          <p:nvPr userDrawn="1"/>
        </p:nvGrpSpPr>
        <p:grpSpPr>
          <a:xfrm>
            <a:off x="157010" y="6096326"/>
            <a:ext cx="621056" cy="621056"/>
            <a:chOff x="1429812" y="3299838"/>
            <a:chExt cx="820335" cy="820335"/>
          </a:xfrm>
        </p:grpSpPr>
        <p:pic>
          <p:nvPicPr>
            <p:cNvPr id="18" name="그래픽 17">
              <a:extLst>
                <a:ext uri="{FF2B5EF4-FFF2-40B4-BE49-F238E27FC236}">
                  <a16:creationId xmlns:a16="http://schemas.microsoft.com/office/drawing/2014/main" id="{2B57E940-230C-43E8-8353-C11CC3038D8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>
              <a:off x="1429812" y="3299838"/>
              <a:ext cx="820335" cy="820335"/>
            </a:xfrm>
            <a:prstGeom prst="rect">
              <a:avLst/>
            </a:prstGeom>
          </p:spPr>
        </p:pic>
        <p:pic>
          <p:nvPicPr>
            <p:cNvPr id="19" name="그래픽 18">
              <a:extLst>
                <a:ext uri="{FF2B5EF4-FFF2-40B4-BE49-F238E27FC236}">
                  <a16:creationId xmlns:a16="http://schemas.microsoft.com/office/drawing/2014/main" id="{7D174DA7-D8E5-457D-887A-F5F4AA8B1757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2027613" y="3299838"/>
              <a:ext cx="222534" cy="222534"/>
            </a:xfrm>
            <a:prstGeom prst="rect">
              <a:avLst/>
            </a:prstGeom>
          </p:spPr>
        </p:pic>
      </p:grp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5A71A379-1FDA-474C-A5EE-DE7703BE6211}"/>
              </a:ext>
            </a:extLst>
          </p:cNvPr>
          <p:cNvGrpSpPr/>
          <p:nvPr userDrawn="1"/>
        </p:nvGrpSpPr>
        <p:grpSpPr>
          <a:xfrm>
            <a:off x="214495" y="208823"/>
            <a:ext cx="1254605" cy="1226116"/>
            <a:chOff x="2011929" y="2497052"/>
            <a:chExt cx="1657171" cy="1619541"/>
          </a:xfrm>
        </p:grpSpPr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40907C11-8790-470E-8DA5-E3D15EEDF59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2011929" y="2850933"/>
              <a:ext cx="1246909" cy="1265660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85D9A8F6-6C2B-4FF0-8034-900760BB38B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rot="16200000">
              <a:off x="2621415" y="2424394"/>
              <a:ext cx="975027" cy="1120343"/>
            </a:xfrm>
            <a:prstGeom prst="rect">
              <a:avLst/>
            </a:prstGeom>
          </p:spPr>
        </p:pic>
      </p:grpSp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433724" y="6096326"/>
            <a:ext cx="493964" cy="493964"/>
          </a:xfrm>
          <a:prstGeom prst="rect">
            <a:avLst/>
          </a:prstGeom>
        </p:spPr>
      </p:pic>
      <p:sp>
        <p:nvSpPr>
          <p:cNvPr id="16" name="그림 개체 틀 2">
            <a:extLst>
              <a:ext uri="{FF2B5EF4-FFF2-40B4-BE49-F238E27FC236}">
                <a16:creationId xmlns:a16="http://schemas.microsoft.com/office/drawing/2014/main" id="{B4BDBD84-F3DF-43A4-A55F-198FD4325B51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2943723" y="1661636"/>
            <a:ext cx="1491254" cy="1492106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0" name="그림 개체 틀 2">
            <a:extLst>
              <a:ext uri="{FF2B5EF4-FFF2-40B4-BE49-F238E27FC236}">
                <a16:creationId xmlns:a16="http://schemas.microsoft.com/office/drawing/2014/main" id="{E09E223E-4659-4165-84DB-9EEFAEC62362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7164034" y="1334587"/>
            <a:ext cx="1992666" cy="199380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8942629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bg>
      <p:bgPr>
        <a:solidFill>
          <a:srgbClr val="263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그래픽 14">
            <a:extLst>
              <a:ext uri="{FF2B5EF4-FFF2-40B4-BE49-F238E27FC236}">
                <a16:creationId xmlns:a16="http://schemas.microsoft.com/office/drawing/2014/main" id="{ED4F8287-0DE1-4B0B-82D1-77EF81DE689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5400000">
            <a:off x="4126803" y="5774350"/>
            <a:ext cx="901909" cy="1036329"/>
          </a:xfrm>
          <a:prstGeom prst="rect">
            <a:avLst/>
          </a:prstGeom>
        </p:spPr>
      </p:pic>
      <p:pic>
        <p:nvPicPr>
          <p:cNvPr id="8" name="Graphic 3">
            <a:hlinkClick r:id="rId4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7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3" name="그래픽 32">
            <a:extLst>
              <a:ext uri="{FF2B5EF4-FFF2-40B4-BE49-F238E27FC236}">
                <a16:creationId xmlns:a16="http://schemas.microsoft.com/office/drawing/2014/main" id="{7E8FD84E-E3E9-46BA-8C22-263BC2602B1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0"/>
            <a:ext cx="1792223" cy="1819175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475780" y="195183"/>
            <a:ext cx="493964" cy="493964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F5F71CEE-438D-4B7C-AD44-29AD097B5DE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 flipV="1">
            <a:off x="11247995" y="5899799"/>
            <a:ext cx="944005" cy="958201"/>
          </a:xfrm>
          <a:prstGeom prst="rect">
            <a:avLst/>
          </a:prstGeom>
        </p:spPr>
      </p:pic>
      <p:sp>
        <p:nvSpPr>
          <p:cNvPr id="10" name="그림 개체 틀 2">
            <a:extLst>
              <a:ext uri="{FF2B5EF4-FFF2-40B4-BE49-F238E27FC236}">
                <a16:creationId xmlns:a16="http://schemas.microsoft.com/office/drawing/2014/main" id="{A1F72EBD-A4CB-48E5-B3FD-3F84AB4710C9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670315" y="779942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2">
            <a:extLst>
              <a:ext uri="{FF2B5EF4-FFF2-40B4-BE49-F238E27FC236}">
                <a16:creationId xmlns:a16="http://schemas.microsoft.com/office/drawing/2014/main" id="{7604B1EF-8098-4039-AF5B-C108106F2708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6819901" y="779942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CE3D67B7-E415-4E96-8A14-09042A33DD6C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1670315" y="3883716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E5933474-57D1-457E-9C76-0ED8F6F47600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>
            <a:off x="6819901" y="3883716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616265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5" name="그래픽 24">
            <a:extLst>
              <a:ext uri="{FF2B5EF4-FFF2-40B4-BE49-F238E27FC236}">
                <a16:creationId xmlns:a16="http://schemas.microsoft.com/office/drawing/2014/main" id="{729ABC3F-8D8C-4902-8FA3-979614B60B4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11220365" y="0"/>
            <a:ext cx="971635" cy="986246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40907C11-8790-470E-8DA5-E3D15EEDF596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5867609"/>
            <a:ext cx="975718" cy="990391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85D9A8F6-6C2B-4FF0-8034-900760BB38B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6200000">
            <a:off x="486828" y="5505756"/>
            <a:ext cx="738170" cy="848185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76ECA85F-E389-4548-824B-AB92C8C304B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247994" y="415101"/>
            <a:ext cx="738170" cy="848186"/>
          </a:xfrm>
          <a:prstGeom prst="rect">
            <a:avLst/>
          </a:prstGeom>
        </p:spPr>
      </p:pic>
      <p:sp>
        <p:nvSpPr>
          <p:cNvPr id="10" name="그림 개체 틀 11">
            <a:extLst>
              <a:ext uri="{FF2B5EF4-FFF2-40B4-BE49-F238E27FC236}">
                <a16:creationId xmlns:a16="http://schemas.microsoft.com/office/drawing/2014/main" id="{1E16321A-4DD4-46A2-8450-CFCEC41FE78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048152" y="7488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543682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bg>
      <p:bgPr>
        <a:solidFill>
          <a:srgbClr val="C7D9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0" name="그룹 19">
            <a:extLst>
              <a:ext uri="{FF2B5EF4-FFF2-40B4-BE49-F238E27FC236}">
                <a16:creationId xmlns:a16="http://schemas.microsoft.com/office/drawing/2014/main" id="{5DB2C75B-9518-456D-9D9E-822520EC772A}"/>
              </a:ext>
            </a:extLst>
          </p:cNvPr>
          <p:cNvGrpSpPr/>
          <p:nvPr userDrawn="1"/>
        </p:nvGrpSpPr>
        <p:grpSpPr>
          <a:xfrm>
            <a:off x="0" y="5540130"/>
            <a:ext cx="1889756" cy="1317870"/>
            <a:chOff x="1421842" y="2879808"/>
            <a:chExt cx="2742263" cy="1912388"/>
          </a:xfrm>
        </p:grpSpPr>
        <p:pic>
          <p:nvPicPr>
            <p:cNvPr id="21" name="그래픽 20">
              <a:extLst>
                <a:ext uri="{FF2B5EF4-FFF2-40B4-BE49-F238E27FC236}">
                  <a16:creationId xmlns:a16="http://schemas.microsoft.com/office/drawing/2014/main" id="{13748B0D-E9DD-48C5-885F-C15ADA473D6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 rot="16200000">
              <a:off x="2305459" y="2807150"/>
              <a:ext cx="975027" cy="1120343"/>
            </a:xfrm>
            <a:prstGeom prst="rect">
              <a:avLst/>
            </a:prstGeom>
          </p:spPr>
        </p:pic>
        <p:pic>
          <p:nvPicPr>
            <p:cNvPr id="22" name="그래픽 21">
              <a:extLst>
                <a:ext uri="{FF2B5EF4-FFF2-40B4-BE49-F238E27FC236}">
                  <a16:creationId xmlns:a16="http://schemas.microsoft.com/office/drawing/2014/main" id="{D78AE805-0BBF-4E17-939C-4672756BD1A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1421842" y="3390595"/>
              <a:ext cx="2742263" cy="1401601"/>
            </a:xfrm>
            <a:prstGeom prst="rect">
              <a:avLst/>
            </a:prstGeom>
          </p:spPr>
        </p:pic>
      </p:grpSp>
      <p:grpSp>
        <p:nvGrpSpPr>
          <p:cNvPr id="2" name="그룹 1">
            <a:extLst>
              <a:ext uri="{FF2B5EF4-FFF2-40B4-BE49-F238E27FC236}">
                <a16:creationId xmlns:a16="http://schemas.microsoft.com/office/drawing/2014/main" id="{E99DE91D-47F3-4FB5-ADAA-52974FCCC24B}"/>
              </a:ext>
            </a:extLst>
          </p:cNvPr>
          <p:cNvGrpSpPr/>
          <p:nvPr userDrawn="1"/>
        </p:nvGrpSpPr>
        <p:grpSpPr>
          <a:xfrm>
            <a:off x="10079088" y="-1"/>
            <a:ext cx="2112911" cy="2030931"/>
            <a:chOff x="10488531" y="0"/>
            <a:chExt cx="1703468" cy="1637374"/>
          </a:xfrm>
        </p:grpSpPr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53FF2F91-5B40-4D27-9DA0-5B6EC5AF870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 flipH="1" flipV="1">
              <a:off x="11440639" y="654999"/>
              <a:ext cx="96361" cy="96361"/>
            </a:xfrm>
            <a:prstGeom prst="rect">
              <a:avLst/>
            </a:prstGeom>
          </p:spPr>
        </p:pic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FA40182F-2314-4947-B701-ABDCBACF162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 flipH="1" flipV="1">
              <a:off x="10785640" y="0"/>
              <a:ext cx="1406359" cy="1406359"/>
            </a:xfrm>
            <a:prstGeom prst="rect">
              <a:avLst/>
            </a:prstGeom>
          </p:spPr>
        </p:pic>
        <p:pic>
          <p:nvPicPr>
            <p:cNvPr id="15" name="그래픽 14">
              <a:extLst>
                <a:ext uri="{FF2B5EF4-FFF2-40B4-BE49-F238E27FC236}">
                  <a16:creationId xmlns:a16="http://schemas.microsoft.com/office/drawing/2014/main" id="{ED4F8287-0DE1-4B0B-82D1-77EF81DE689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 rot="5400000" flipH="1" flipV="1">
              <a:off x="10528898" y="1055298"/>
              <a:ext cx="541709" cy="622444"/>
            </a:xfrm>
            <a:prstGeom prst="rect">
              <a:avLst/>
            </a:prstGeom>
          </p:spPr>
        </p:pic>
        <p:pic>
          <p:nvPicPr>
            <p:cNvPr id="45" name="그래픽 44">
              <a:extLst>
                <a:ext uri="{FF2B5EF4-FFF2-40B4-BE49-F238E27FC236}">
                  <a16:creationId xmlns:a16="http://schemas.microsoft.com/office/drawing/2014/main" id="{D2E60C4E-1002-4A8F-8594-CC4CA249569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/>
            </a:stretch>
          </p:blipFill>
          <p:spPr>
            <a:xfrm>
              <a:off x="11681157" y="912395"/>
              <a:ext cx="493964" cy="493964"/>
            </a:xfrm>
            <a:prstGeom prst="rect">
              <a:avLst/>
            </a:prstGeom>
          </p:spPr>
        </p:pic>
      </p:grpSp>
      <p:sp>
        <p:nvSpPr>
          <p:cNvPr id="12" name="그림 개체 틀 5">
            <a:extLst>
              <a:ext uri="{FF2B5EF4-FFF2-40B4-BE49-F238E27FC236}">
                <a16:creationId xmlns:a16="http://schemas.microsoft.com/office/drawing/2014/main" id="{5A349B19-10C0-42A4-B122-7272D2E263EC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388257" y="7159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6829451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bg>
      <p:bgPr>
        <a:solidFill>
          <a:srgbClr val="263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1" name="그래픽 40">
            <a:extLst>
              <a:ext uri="{FF2B5EF4-FFF2-40B4-BE49-F238E27FC236}">
                <a16:creationId xmlns:a16="http://schemas.microsoft.com/office/drawing/2014/main" id="{76319D78-DFD2-45A3-A3E1-474FBEA0086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1190103" y="158588"/>
            <a:ext cx="1036179" cy="1051761"/>
          </a:xfrm>
          <a:prstGeom prst="rect">
            <a:avLst/>
          </a:prstGeom>
        </p:spPr>
      </p:pic>
      <p:pic>
        <p:nvPicPr>
          <p:cNvPr id="44" name="그래픽 43">
            <a:extLst>
              <a:ext uri="{FF2B5EF4-FFF2-40B4-BE49-F238E27FC236}">
                <a16:creationId xmlns:a16="http://schemas.microsoft.com/office/drawing/2014/main" id="{C38154A8-2820-4015-8383-94882236F47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50179" y="158588"/>
            <a:ext cx="738170" cy="84818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F67BFA98-B55A-490F-9F98-783D652770D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V="1">
            <a:off x="10368155" y="0"/>
            <a:ext cx="1823845" cy="1029590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V="1">
            <a:off x="11606155" y="782608"/>
            <a:ext cx="493964" cy="493964"/>
          </a:xfrm>
          <a:prstGeom prst="rect">
            <a:avLst/>
          </a:prstGeom>
        </p:spPr>
      </p:pic>
      <p:sp>
        <p:nvSpPr>
          <p:cNvPr id="13" name="그림 개체 틀 8">
            <a:extLst>
              <a:ext uri="{FF2B5EF4-FFF2-40B4-BE49-F238E27FC236}">
                <a16:creationId xmlns:a16="http://schemas.microsoft.com/office/drawing/2014/main" id="{B0765CAE-8BC1-43DF-AB40-BAE62410968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6181208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bg>
      <p:bgPr>
        <a:solidFill>
          <a:srgbClr val="0D1E5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A45EC40A-10EF-43FA-A7AB-95FEEDE7846E}"/>
              </a:ext>
            </a:extLst>
          </p:cNvPr>
          <p:cNvGrpSpPr/>
          <p:nvPr userDrawn="1"/>
        </p:nvGrpSpPr>
        <p:grpSpPr>
          <a:xfrm>
            <a:off x="0" y="0"/>
            <a:ext cx="1423762" cy="1423762"/>
            <a:chOff x="1429812" y="3299838"/>
            <a:chExt cx="820335" cy="820335"/>
          </a:xfrm>
        </p:grpSpPr>
        <p:pic>
          <p:nvPicPr>
            <p:cNvPr id="18" name="그래픽 17">
              <a:extLst>
                <a:ext uri="{FF2B5EF4-FFF2-40B4-BE49-F238E27FC236}">
                  <a16:creationId xmlns:a16="http://schemas.microsoft.com/office/drawing/2014/main" id="{2B57E940-230C-43E8-8353-C11CC3038D8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1429812" y="3299838"/>
              <a:ext cx="820335" cy="820335"/>
            </a:xfrm>
            <a:prstGeom prst="rect">
              <a:avLst/>
            </a:prstGeom>
          </p:spPr>
        </p:pic>
        <p:pic>
          <p:nvPicPr>
            <p:cNvPr id="19" name="그래픽 18">
              <a:extLst>
                <a:ext uri="{FF2B5EF4-FFF2-40B4-BE49-F238E27FC236}">
                  <a16:creationId xmlns:a16="http://schemas.microsoft.com/office/drawing/2014/main" id="{7D174DA7-D8E5-457D-887A-F5F4AA8B1757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2027613" y="3299838"/>
              <a:ext cx="222534" cy="222534"/>
            </a:xfrm>
            <a:prstGeom prst="rect">
              <a:avLst/>
            </a:prstGeom>
          </p:spPr>
        </p:pic>
      </p:grpSp>
      <p:pic>
        <p:nvPicPr>
          <p:cNvPr id="10" name="그래픽 9">
            <a:extLst>
              <a:ext uri="{FF2B5EF4-FFF2-40B4-BE49-F238E27FC236}">
                <a16:creationId xmlns:a16="http://schemas.microsoft.com/office/drawing/2014/main" id="{B655B082-733E-444A-A9EF-0713F8C3793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9737329" y="5472298"/>
            <a:ext cx="2454671" cy="138570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44AF4D08-55DD-4E91-8FD5-FBF6CEFF9C4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403525" y="5139891"/>
            <a:ext cx="664815" cy="66481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249147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377F8743-49CC-4CA0-8FC2-646D6982EAC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 flipH="1" flipV="1">
            <a:off x="0" y="5091937"/>
            <a:ext cx="1739898" cy="1766063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2E60C4E-1002-4A8F-8594-CC4CA249569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452100" y="0"/>
            <a:ext cx="1739900" cy="173990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C2A5B182-D8D0-421B-968A-EB204E8B9B4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768238" y="5412827"/>
            <a:ext cx="1423762" cy="1445173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DEA1F954-6FD5-4080-8E2E-1FBC14708BE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6200000">
            <a:off x="10986626" y="4887481"/>
            <a:ext cx="1113319" cy="12792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342710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71A28E5-A26D-4744-A09F-FADFAB9A15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70B8F7A-31FA-49B4-BFFA-F0FDB820333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D6DD0115-E9A6-4710-9B28-39B17DC0D6C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13" r="413"/>
          <a:stretch/>
        </p:blipFill>
        <p:spPr>
          <a:xfrm>
            <a:off x="-1" y="0"/>
            <a:ext cx="12192001" cy="1029590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35BFCDB6-BEB1-41C2-8A6B-BC71F44269C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13" r="413"/>
          <a:stretch/>
        </p:blipFill>
        <p:spPr>
          <a:xfrm flipV="1">
            <a:off x="-1" y="5828410"/>
            <a:ext cx="12192001" cy="102959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6AA008E9-280F-4855-AA52-B7E642ABBBD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4215930" y="-3828117"/>
            <a:ext cx="975027" cy="1120343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8401BEB6-2FCC-4574-94C4-161A0C93647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-3346588" y="158588"/>
            <a:ext cx="2742263" cy="140160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7934449A-A14E-4AA2-B0AC-9D3D1EBBDFAE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3368759" y="3636447"/>
            <a:ext cx="1453165" cy="820335"/>
          </a:xfrm>
          <a:prstGeom prst="rect">
            <a:avLst/>
          </a:prstGeom>
        </p:spPr>
      </p:pic>
      <p:grpSp>
        <p:nvGrpSpPr>
          <p:cNvPr id="11" name="그룹 10">
            <a:extLst>
              <a:ext uri="{FF2B5EF4-FFF2-40B4-BE49-F238E27FC236}">
                <a16:creationId xmlns:a16="http://schemas.microsoft.com/office/drawing/2014/main" id="{12D5709C-07A7-451B-8335-4D9A9979E728}"/>
              </a:ext>
            </a:extLst>
          </p:cNvPr>
          <p:cNvGrpSpPr/>
          <p:nvPr userDrawn="1"/>
        </p:nvGrpSpPr>
        <p:grpSpPr>
          <a:xfrm>
            <a:off x="13892804" y="-2370511"/>
            <a:ext cx="3066091" cy="2947126"/>
            <a:chOff x="883517" y="1672632"/>
            <a:chExt cx="3066091" cy="2947126"/>
          </a:xfrm>
        </p:grpSpPr>
        <p:pic>
          <p:nvPicPr>
            <p:cNvPr id="12" name="그래픽 11">
              <a:extLst>
                <a:ext uri="{FF2B5EF4-FFF2-40B4-BE49-F238E27FC236}">
                  <a16:creationId xmlns:a16="http://schemas.microsoft.com/office/drawing/2014/main" id="{C4998A2B-B16A-411C-9DCC-E4C73CE9DC9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2062456" y="3267377"/>
              <a:ext cx="173442" cy="173442"/>
            </a:xfrm>
            <a:prstGeom prst="rect">
              <a:avLst/>
            </a:prstGeom>
          </p:spPr>
        </p:pic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5EECF684-D23B-4578-9C60-50177FC0F7F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/>
            </a:stretch>
          </p:blipFill>
          <p:spPr>
            <a:xfrm>
              <a:off x="883517" y="2088438"/>
              <a:ext cx="2531320" cy="2531320"/>
            </a:xfrm>
            <a:prstGeom prst="rect">
              <a:avLst/>
            </a:prstGeom>
          </p:spPr>
        </p:pic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D77F5991-9A28-400A-8CB9-0907FAA55FC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9">
              <a:extLst>
                <a:ext uri="{96DAC541-7B7A-43D3-8B79-37D633B846F1}">
                  <asvg:svgBlip xmlns:asvg="http://schemas.microsoft.com/office/drawing/2016/SVG/main" r:embed="rId20"/>
                </a:ext>
              </a:extLst>
            </a:blip>
            <a:stretch>
              <a:fillRect/>
            </a:stretch>
          </p:blipFill>
          <p:spPr>
            <a:xfrm rot="5400000">
              <a:off x="2901923" y="1599974"/>
              <a:ext cx="975027" cy="1120343"/>
            </a:xfrm>
            <a:prstGeom prst="rect">
              <a:avLst/>
            </a:prstGeom>
          </p:spPr>
        </p:pic>
      </p:grpSp>
      <p:pic>
        <p:nvPicPr>
          <p:cNvPr id="15" name="그래픽 14">
            <a:extLst>
              <a:ext uri="{FF2B5EF4-FFF2-40B4-BE49-F238E27FC236}">
                <a16:creationId xmlns:a16="http://schemas.microsoft.com/office/drawing/2014/main" id="{CDE9F598-7383-41C7-A75F-62C6FB407D0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 rot="10800000">
            <a:off x="12745305" y="1423763"/>
            <a:ext cx="1246909" cy="1265660"/>
          </a:xfrm>
          <a:prstGeom prst="rect">
            <a:avLst/>
          </a:prstGeom>
        </p:spPr>
      </p:pic>
      <p:grpSp>
        <p:nvGrpSpPr>
          <p:cNvPr id="16" name="그룹 15">
            <a:extLst>
              <a:ext uri="{FF2B5EF4-FFF2-40B4-BE49-F238E27FC236}">
                <a16:creationId xmlns:a16="http://schemas.microsoft.com/office/drawing/2014/main" id="{7AEE7736-EA47-4186-A3BC-7EAC2CA2D43A}"/>
              </a:ext>
            </a:extLst>
          </p:cNvPr>
          <p:cNvGrpSpPr/>
          <p:nvPr userDrawn="1"/>
        </p:nvGrpSpPr>
        <p:grpSpPr>
          <a:xfrm>
            <a:off x="11023198" y="-1217744"/>
            <a:ext cx="820335" cy="820335"/>
            <a:chOff x="1429812" y="3299838"/>
            <a:chExt cx="820335" cy="820335"/>
          </a:xfrm>
        </p:grpSpPr>
        <p:pic>
          <p:nvPicPr>
            <p:cNvPr id="17" name="그래픽 16">
              <a:extLst>
                <a:ext uri="{FF2B5EF4-FFF2-40B4-BE49-F238E27FC236}">
                  <a16:creationId xmlns:a16="http://schemas.microsoft.com/office/drawing/2014/main" id="{A4B3B2FC-9A72-4F1D-9B07-2652E5CD515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3">
              <a:extLst>
                <a:ext uri="{96DAC541-7B7A-43D3-8B79-37D633B846F1}">
                  <asvg:svgBlip xmlns:asvg="http://schemas.microsoft.com/office/drawing/2016/SVG/main" r:embed="rId24"/>
                </a:ext>
              </a:extLst>
            </a:blip>
            <a:stretch>
              <a:fillRect/>
            </a:stretch>
          </p:blipFill>
          <p:spPr>
            <a:xfrm>
              <a:off x="1429812" y="3299838"/>
              <a:ext cx="820335" cy="820335"/>
            </a:xfrm>
            <a:prstGeom prst="rect">
              <a:avLst/>
            </a:prstGeom>
          </p:spPr>
        </p:pic>
        <p:pic>
          <p:nvPicPr>
            <p:cNvPr id="18" name="그래픽 17">
              <a:extLst>
                <a:ext uri="{FF2B5EF4-FFF2-40B4-BE49-F238E27FC236}">
                  <a16:creationId xmlns:a16="http://schemas.microsoft.com/office/drawing/2014/main" id="{CE4EBB31-B261-4194-A9DA-C7C994AF05B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2027613" y="3299838"/>
              <a:ext cx="222534" cy="222534"/>
            </a:xfrm>
            <a:prstGeom prst="rect">
              <a:avLst/>
            </a:prstGeom>
          </p:spPr>
        </p:pic>
      </p:grpSp>
      <p:grpSp>
        <p:nvGrpSpPr>
          <p:cNvPr id="19" name="그룹 18">
            <a:extLst>
              <a:ext uri="{FF2B5EF4-FFF2-40B4-BE49-F238E27FC236}">
                <a16:creationId xmlns:a16="http://schemas.microsoft.com/office/drawing/2014/main" id="{5152D111-B009-470E-A3A1-10FCC962B1BB}"/>
              </a:ext>
            </a:extLst>
          </p:cNvPr>
          <p:cNvGrpSpPr/>
          <p:nvPr userDrawn="1"/>
        </p:nvGrpSpPr>
        <p:grpSpPr>
          <a:xfrm>
            <a:off x="7086599" y="-2319390"/>
            <a:ext cx="2742263" cy="1912388"/>
            <a:chOff x="1421842" y="2879808"/>
            <a:chExt cx="2742263" cy="1912388"/>
          </a:xfrm>
        </p:grpSpPr>
        <p:pic>
          <p:nvPicPr>
            <p:cNvPr id="20" name="그래픽 19">
              <a:extLst>
                <a:ext uri="{FF2B5EF4-FFF2-40B4-BE49-F238E27FC236}">
                  <a16:creationId xmlns:a16="http://schemas.microsoft.com/office/drawing/2014/main" id="{72D0DC24-C1CD-45D9-8187-598B2F78E0E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9">
              <a:extLst>
                <a:ext uri="{96DAC541-7B7A-43D3-8B79-37D633B846F1}">
                  <asvg:svgBlip xmlns:asvg="http://schemas.microsoft.com/office/drawing/2016/SVG/main" r:embed="rId20"/>
                </a:ext>
              </a:extLst>
            </a:blip>
            <a:stretch>
              <a:fillRect/>
            </a:stretch>
          </p:blipFill>
          <p:spPr>
            <a:xfrm rot="16200000">
              <a:off x="2305459" y="2807150"/>
              <a:ext cx="975027" cy="1120343"/>
            </a:xfrm>
            <a:prstGeom prst="rect">
              <a:avLst/>
            </a:prstGeom>
          </p:spPr>
        </p:pic>
        <p:pic>
          <p:nvPicPr>
            <p:cNvPr id="21" name="그래픽 20">
              <a:extLst>
                <a:ext uri="{FF2B5EF4-FFF2-40B4-BE49-F238E27FC236}">
                  <a16:creationId xmlns:a16="http://schemas.microsoft.com/office/drawing/2014/main" id="{72ACBD00-A2EC-45FC-8A2C-13F323C2C3D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>
              <a:off x="1421842" y="3390595"/>
              <a:ext cx="2742263" cy="1401601"/>
            </a:xfrm>
            <a:prstGeom prst="rect">
              <a:avLst/>
            </a:prstGeom>
          </p:spPr>
        </p:pic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6B94B0BF-2B97-420D-9FED-C5EEB86E1B11}"/>
              </a:ext>
            </a:extLst>
          </p:cNvPr>
          <p:cNvGrpSpPr/>
          <p:nvPr userDrawn="1"/>
        </p:nvGrpSpPr>
        <p:grpSpPr>
          <a:xfrm>
            <a:off x="14955861" y="1222273"/>
            <a:ext cx="1246909" cy="1668638"/>
            <a:chOff x="2190248" y="2232842"/>
            <a:chExt cx="1246909" cy="1668638"/>
          </a:xfrm>
        </p:grpSpPr>
        <p:pic>
          <p:nvPicPr>
            <p:cNvPr id="23" name="그래픽 22">
              <a:extLst>
                <a:ext uri="{FF2B5EF4-FFF2-40B4-BE49-F238E27FC236}">
                  <a16:creationId xmlns:a16="http://schemas.microsoft.com/office/drawing/2014/main" id="{C57AF492-0775-473E-8854-8E7E5787E8F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2190248" y="2781137"/>
              <a:ext cx="975027" cy="1120343"/>
            </a:xfrm>
            <a:prstGeom prst="rect">
              <a:avLst/>
            </a:prstGeom>
          </p:spPr>
        </p:pic>
        <p:pic>
          <p:nvPicPr>
            <p:cNvPr id="24" name="그래픽 23">
              <a:extLst>
                <a:ext uri="{FF2B5EF4-FFF2-40B4-BE49-F238E27FC236}">
                  <a16:creationId xmlns:a16="http://schemas.microsoft.com/office/drawing/2014/main" id="{DF86E776-A961-49C5-AC23-DF7ECE291AF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5">
              <a:extLst>
                <a:ext uri="{96DAC541-7B7A-43D3-8B79-37D633B846F1}">
                  <asvg:svgBlip xmlns:asvg="http://schemas.microsoft.com/office/drawing/2016/SVG/main" r:embed="rId26"/>
                </a:ext>
              </a:extLst>
            </a:blip>
            <a:stretch>
              <a:fillRect/>
            </a:stretch>
          </p:blipFill>
          <p:spPr>
            <a:xfrm>
              <a:off x="2190248" y="2232842"/>
              <a:ext cx="1246909" cy="1265660"/>
            </a:xfrm>
            <a:prstGeom prst="rect">
              <a:avLst/>
            </a:prstGeom>
          </p:spPr>
        </p:pic>
      </p:grp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D7D4CC12-B03A-4D9D-AC91-FE400294C8CB}"/>
              </a:ext>
            </a:extLst>
          </p:cNvPr>
          <p:cNvGrpSpPr/>
          <p:nvPr userDrawn="1"/>
        </p:nvGrpSpPr>
        <p:grpSpPr>
          <a:xfrm>
            <a:off x="12684347" y="5828410"/>
            <a:ext cx="1657171" cy="1619541"/>
            <a:chOff x="2011929" y="2497052"/>
            <a:chExt cx="1657171" cy="1619541"/>
          </a:xfrm>
        </p:grpSpPr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A4580960-1A81-404D-B94D-9DEE0497E9B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5">
              <a:extLst>
                <a:ext uri="{96DAC541-7B7A-43D3-8B79-37D633B846F1}">
                  <asvg:svgBlip xmlns:asvg="http://schemas.microsoft.com/office/drawing/2016/SVG/main" r:embed="rId26"/>
                </a:ext>
              </a:extLst>
            </a:blip>
            <a:stretch>
              <a:fillRect/>
            </a:stretch>
          </p:blipFill>
          <p:spPr>
            <a:xfrm>
              <a:off x="2011929" y="2850933"/>
              <a:ext cx="1246909" cy="1265660"/>
            </a:xfrm>
            <a:prstGeom prst="rect">
              <a:avLst/>
            </a:prstGeom>
          </p:spPr>
        </p:pic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E4124D3D-7793-4394-ABBC-5D2AE3844F1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9">
              <a:extLst>
                <a:ext uri="{96DAC541-7B7A-43D3-8B79-37D633B846F1}">
                  <asvg:svgBlip xmlns:asvg="http://schemas.microsoft.com/office/drawing/2016/SVG/main" r:embed="rId20"/>
                </a:ext>
              </a:extLst>
            </a:blip>
            <a:stretch>
              <a:fillRect/>
            </a:stretch>
          </p:blipFill>
          <p:spPr>
            <a:xfrm rot="16200000">
              <a:off x="2621415" y="2424394"/>
              <a:ext cx="975027" cy="1120343"/>
            </a:xfrm>
            <a:prstGeom prst="rect">
              <a:avLst/>
            </a:prstGeom>
          </p:spPr>
        </p:pic>
      </p:grpSp>
      <p:grpSp>
        <p:nvGrpSpPr>
          <p:cNvPr id="29" name="그룹 28">
            <a:extLst>
              <a:ext uri="{FF2B5EF4-FFF2-40B4-BE49-F238E27FC236}">
                <a16:creationId xmlns:a16="http://schemas.microsoft.com/office/drawing/2014/main" id="{2600B330-CF7B-4190-97BB-8ACB711F5E61}"/>
              </a:ext>
            </a:extLst>
          </p:cNvPr>
          <p:cNvGrpSpPr/>
          <p:nvPr userDrawn="1"/>
        </p:nvGrpSpPr>
        <p:grpSpPr>
          <a:xfrm>
            <a:off x="15487034" y="2992318"/>
            <a:ext cx="2943722" cy="2928928"/>
            <a:chOff x="2961444" y="1690830"/>
            <a:chExt cx="2943722" cy="2928928"/>
          </a:xfrm>
        </p:grpSpPr>
        <p:pic>
          <p:nvPicPr>
            <p:cNvPr id="30" name="그래픽 29">
              <a:extLst>
                <a:ext uri="{FF2B5EF4-FFF2-40B4-BE49-F238E27FC236}">
                  <a16:creationId xmlns:a16="http://schemas.microsoft.com/office/drawing/2014/main" id="{F58D634A-EF3D-468C-8F20-C9632446479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7">
              <a:extLst>
                <a:ext uri="{96DAC541-7B7A-43D3-8B79-37D633B846F1}">
                  <asvg:svgBlip xmlns:asvg="http://schemas.microsoft.com/office/drawing/2016/SVG/main" r:embed="rId28"/>
                </a:ext>
              </a:extLst>
            </a:blip>
            <a:stretch>
              <a:fillRect/>
            </a:stretch>
          </p:blipFill>
          <p:spPr>
            <a:xfrm>
              <a:off x="2961444" y="3250970"/>
              <a:ext cx="2596947" cy="1368788"/>
            </a:xfrm>
            <a:prstGeom prst="rect">
              <a:avLst/>
            </a:prstGeom>
          </p:spPr>
        </p:pic>
        <p:pic>
          <p:nvPicPr>
            <p:cNvPr id="31" name="그래픽 30">
              <a:extLst>
                <a:ext uri="{FF2B5EF4-FFF2-40B4-BE49-F238E27FC236}">
                  <a16:creationId xmlns:a16="http://schemas.microsoft.com/office/drawing/2014/main" id="{B8013B58-3A96-4C34-BD5A-457FA14F015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9">
              <a:extLst>
                <a:ext uri="{96DAC541-7B7A-43D3-8B79-37D633B846F1}">
                  <asvg:svgBlip xmlns:asvg="http://schemas.microsoft.com/office/drawing/2016/SVG/main" r:embed="rId30"/>
                </a:ext>
              </a:extLst>
            </a:blip>
            <a:stretch>
              <a:fillRect/>
            </a:stretch>
          </p:blipFill>
          <p:spPr>
            <a:xfrm rot="5400000">
              <a:off x="2971584" y="1833947"/>
              <a:ext cx="1348380" cy="1368658"/>
            </a:xfrm>
            <a:prstGeom prst="rect">
              <a:avLst/>
            </a:prstGeom>
          </p:spPr>
        </p:pic>
        <p:pic>
          <p:nvPicPr>
            <p:cNvPr id="32" name="그래픽 31">
              <a:extLst>
                <a:ext uri="{FF2B5EF4-FFF2-40B4-BE49-F238E27FC236}">
                  <a16:creationId xmlns:a16="http://schemas.microsoft.com/office/drawing/2014/main" id="{6E8C3466-E377-4D15-B955-04CDADDBD16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5">
              <a:extLst>
                <a:ext uri="{96DAC541-7B7A-43D3-8B79-37D633B846F1}">
                  <asvg:svgBlip xmlns:asvg="http://schemas.microsoft.com/office/drawing/2016/SVG/main" r:embed="rId26"/>
                </a:ext>
              </a:extLst>
            </a:blip>
            <a:stretch>
              <a:fillRect/>
            </a:stretch>
          </p:blipFill>
          <p:spPr>
            <a:xfrm rot="16200000" flipH="1">
              <a:off x="4546647" y="1680691"/>
              <a:ext cx="1348380" cy="1368658"/>
            </a:xfrm>
            <a:prstGeom prst="rect">
              <a:avLst/>
            </a:prstGeom>
          </p:spPr>
        </p:pic>
      </p:grpSp>
      <p:pic>
        <p:nvPicPr>
          <p:cNvPr id="33" name="그래픽 32">
            <a:extLst>
              <a:ext uri="{FF2B5EF4-FFF2-40B4-BE49-F238E27FC236}">
                <a16:creationId xmlns:a16="http://schemas.microsoft.com/office/drawing/2014/main" id="{00FEE36B-A2AB-4929-9CD2-973183E27D18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2905396" y="-1959999"/>
            <a:ext cx="1246909" cy="1265660"/>
          </a:xfrm>
          <a:prstGeom prst="rect">
            <a:avLst/>
          </a:prstGeom>
        </p:spPr>
      </p:pic>
      <p:grpSp>
        <p:nvGrpSpPr>
          <p:cNvPr id="34" name="그룹 33">
            <a:extLst>
              <a:ext uri="{FF2B5EF4-FFF2-40B4-BE49-F238E27FC236}">
                <a16:creationId xmlns:a16="http://schemas.microsoft.com/office/drawing/2014/main" id="{8C45060A-6CA9-4C73-9EC5-EFBEB0723C0B}"/>
              </a:ext>
            </a:extLst>
          </p:cNvPr>
          <p:cNvGrpSpPr/>
          <p:nvPr userDrawn="1"/>
        </p:nvGrpSpPr>
        <p:grpSpPr>
          <a:xfrm>
            <a:off x="-3401407" y="3239163"/>
            <a:ext cx="2863023" cy="2589247"/>
            <a:chOff x="2609176" y="1878771"/>
            <a:chExt cx="2863023" cy="2589247"/>
          </a:xfrm>
        </p:grpSpPr>
        <p:pic>
          <p:nvPicPr>
            <p:cNvPr id="35" name="그래픽 34">
              <a:extLst>
                <a:ext uri="{FF2B5EF4-FFF2-40B4-BE49-F238E27FC236}">
                  <a16:creationId xmlns:a16="http://schemas.microsoft.com/office/drawing/2014/main" id="{79B3A093-4602-493F-98A0-5688D74809C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1">
              <a:extLst>
                <a:ext uri="{96DAC541-7B7A-43D3-8B79-37D633B846F1}">
                  <asvg:svgBlip xmlns:asvg="http://schemas.microsoft.com/office/drawing/2016/SVG/main" r:embed="rId22"/>
                </a:ext>
              </a:extLst>
            </a:blip>
            <a:stretch>
              <a:fillRect/>
            </a:stretch>
          </p:blipFill>
          <p:spPr>
            <a:xfrm rot="10800000">
              <a:off x="4225290" y="1878771"/>
              <a:ext cx="1246909" cy="1265660"/>
            </a:xfrm>
            <a:prstGeom prst="rect">
              <a:avLst/>
            </a:prstGeom>
          </p:spPr>
        </p:pic>
        <p:grpSp>
          <p:nvGrpSpPr>
            <p:cNvPr id="36" name="그룹 35">
              <a:extLst>
                <a:ext uri="{FF2B5EF4-FFF2-40B4-BE49-F238E27FC236}">
                  <a16:creationId xmlns:a16="http://schemas.microsoft.com/office/drawing/2014/main" id="{31B1A9C0-93F6-419E-A1A6-811C46807C32}"/>
                </a:ext>
              </a:extLst>
            </p:cNvPr>
            <p:cNvGrpSpPr/>
            <p:nvPr userDrawn="1"/>
          </p:nvGrpSpPr>
          <p:grpSpPr>
            <a:xfrm>
              <a:off x="2609176" y="2848477"/>
              <a:ext cx="1657171" cy="1619541"/>
              <a:chOff x="2011929" y="2497052"/>
              <a:chExt cx="1657171" cy="1619541"/>
            </a:xfrm>
          </p:grpSpPr>
          <p:pic>
            <p:nvPicPr>
              <p:cNvPr id="37" name="그래픽 36">
                <a:extLst>
                  <a:ext uri="{FF2B5EF4-FFF2-40B4-BE49-F238E27FC236}">
                    <a16:creationId xmlns:a16="http://schemas.microsoft.com/office/drawing/2014/main" id="{E0AED340-761C-4B27-9B13-0880E0D542FF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25">
                <a:extLst>
                  <a:ext uri="{96DAC541-7B7A-43D3-8B79-37D633B846F1}">
                    <asvg:svgBlip xmlns:asvg="http://schemas.microsoft.com/office/drawing/2016/SVG/main" r:embed="rId26"/>
                  </a:ext>
                </a:extLst>
              </a:blip>
              <a:stretch>
                <a:fillRect/>
              </a:stretch>
            </p:blipFill>
            <p:spPr>
              <a:xfrm>
                <a:off x="2011929" y="2850933"/>
                <a:ext cx="1246909" cy="1265660"/>
              </a:xfrm>
              <a:prstGeom prst="rect">
                <a:avLst/>
              </a:prstGeom>
            </p:spPr>
          </p:pic>
          <p:pic>
            <p:nvPicPr>
              <p:cNvPr id="38" name="그래픽 37">
                <a:extLst>
                  <a:ext uri="{FF2B5EF4-FFF2-40B4-BE49-F238E27FC236}">
                    <a16:creationId xmlns:a16="http://schemas.microsoft.com/office/drawing/2014/main" id="{DBC7F193-2FF4-4EAE-9432-6B6D2FB1D946}"/>
                  </a:ext>
                </a:extLst>
              </p:cNvPr>
              <p:cNvPicPr>
                <a:picLocks noChangeAspect="1"/>
              </p:cNvPicPr>
              <p:nvPr userDrawn="1"/>
            </p:nvPicPr>
            <p:blipFill>
              <a:blip r:embed="rId19">
                <a:extLst>
                  <a:ext uri="{96DAC541-7B7A-43D3-8B79-37D633B846F1}">
                    <asvg:svgBlip xmlns:asvg="http://schemas.microsoft.com/office/drawing/2016/SVG/main" r:embed="rId20"/>
                  </a:ext>
                </a:extLst>
              </a:blip>
              <a:stretch>
                <a:fillRect/>
              </a:stretch>
            </p:blipFill>
            <p:spPr>
              <a:xfrm rot="16200000">
                <a:off x="2621415" y="2424394"/>
                <a:ext cx="975027" cy="1120343"/>
              </a:xfrm>
              <a:prstGeom prst="rect">
                <a:avLst/>
              </a:prstGeom>
            </p:spPr>
          </p:pic>
        </p:grpSp>
      </p:grpSp>
      <p:pic>
        <p:nvPicPr>
          <p:cNvPr id="39" name="그래픽 38">
            <a:extLst>
              <a:ext uri="{FF2B5EF4-FFF2-40B4-BE49-F238E27FC236}">
                <a16:creationId xmlns:a16="http://schemas.microsoft.com/office/drawing/2014/main" id="{F3A73268-E41F-437B-BB22-016C2B15F92D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rot="5400000">
            <a:off x="6195174" y="-3547302"/>
            <a:ext cx="975027" cy="1120343"/>
          </a:xfrm>
          <a:prstGeom prst="rect">
            <a:avLst/>
          </a:prstGeom>
        </p:spPr>
      </p:pic>
      <p:grpSp>
        <p:nvGrpSpPr>
          <p:cNvPr id="40" name="그룹 39">
            <a:extLst>
              <a:ext uri="{FF2B5EF4-FFF2-40B4-BE49-F238E27FC236}">
                <a16:creationId xmlns:a16="http://schemas.microsoft.com/office/drawing/2014/main" id="{A934AA87-8C76-4098-84D6-533BB1EF90D1}"/>
              </a:ext>
            </a:extLst>
          </p:cNvPr>
          <p:cNvGrpSpPr/>
          <p:nvPr userDrawn="1"/>
        </p:nvGrpSpPr>
        <p:grpSpPr>
          <a:xfrm>
            <a:off x="-992476" y="-3641852"/>
            <a:ext cx="2742263" cy="3015484"/>
            <a:chOff x="5127279" y="2506590"/>
            <a:chExt cx="2742263" cy="3015484"/>
          </a:xfrm>
        </p:grpSpPr>
        <p:pic>
          <p:nvPicPr>
            <p:cNvPr id="41" name="그래픽 40">
              <a:extLst>
                <a:ext uri="{FF2B5EF4-FFF2-40B4-BE49-F238E27FC236}">
                  <a16:creationId xmlns:a16="http://schemas.microsoft.com/office/drawing/2014/main" id="{73A5B181-085D-4E90-B65F-2F7D44A8644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1">
              <a:extLst>
                <a:ext uri="{96DAC541-7B7A-43D3-8B79-37D633B846F1}">
                  <asvg:svgBlip xmlns:asvg="http://schemas.microsoft.com/office/drawing/2016/SVG/main" r:embed="rId22"/>
                </a:ext>
              </a:extLst>
            </a:blip>
            <a:stretch>
              <a:fillRect/>
            </a:stretch>
          </p:blipFill>
          <p:spPr>
            <a:xfrm rot="10800000">
              <a:off x="6500884" y="2506590"/>
              <a:ext cx="1368658" cy="1389240"/>
            </a:xfrm>
            <a:prstGeom prst="rect">
              <a:avLst/>
            </a:prstGeom>
          </p:spPr>
        </p:pic>
        <p:pic>
          <p:nvPicPr>
            <p:cNvPr id="42" name="그래픽 41">
              <a:extLst>
                <a:ext uri="{FF2B5EF4-FFF2-40B4-BE49-F238E27FC236}">
                  <a16:creationId xmlns:a16="http://schemas.microsoft.com/office/drawing/2014/main" id="{0DBE3D0E-2C88-4554-B4FB-C9368490BAF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>
              <a:off x="5127279" y="4120473"/>
              <a:ext cx="2742263" cy="1401601"/>
            </a:xfrm>
            <a:prstGeom prst="rect">
              <a:avLst/>
            </a:prstGeom>
          </p:spPr>
        </p:pic>
        <p:pic>
          <p:nvPicPr>
            <p:cNvPr id="43" name="그래픽 42">
              <a:extLst>
                <a:ext uri="{FF2B5EF4-FFF2-40B4-BE49-F238E27FC236}">
                  <a16:creationId xmlns:a16="http://schemas.microsoft.com/office/drawing/2014/main" id="{D02AF6E4-B8BC-4E01-B090-717B3FA1EE1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6411689" y="4033752"/>
              <a:ext cx="173442" cy="173442"/>
            </a:xfrm>
            <a:prstGeom prst="rect">
              <a:avLst/>
            </a:prstGeom>
          </p:spPr>
        </p:pic>
        <p:pic>
          <p:nvPicPr>
            <p:cNvPr id="44" name="그래픽 43">
              <a:extLst>
                <a:ext uri="{FF2B5EF4-FFF2-40B4-BE49-F238E27FC236}">
                  <a16:creationId xmlns:a16="http://schemas.microsoft.com/office/drawing/2014/main" id="{BE729F39-5FE1-4AA0-8FB6-A1FFC3C3E1F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5127279" y="2506590"/>
              <a:ext cx="975027" cy="1120343"/>
            </a:xfrm>
            <a:prstGeom prst="rect">
              <a:avLst/>
            </a:prstGeom>
          </p:spPr>
        </p:pic>
      </p:grpSp>
      <p:pic>
        <p:nvPicPr>
          <p:cNvPr id="45" name="그래픽 44">
            <a:extLst>
              <a:ext uri="{FF2B5EF4-FFF2-40B4-BE49-F238E27FC236}">
                <a16:creationId xmlns:a16="http://schemas.microsoft.com/office/drawing/2014/main" id="{86295B36-66FC-4D99-90BD-04D0C96A6A46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2215707" y="206926"/>
            <a:ext cx="652462" cy="6524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83581B12-BF8B-43A4-9019-02E509A52BD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E1226F61-6545-4C08-94D4-570B047436E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88" r:id="rId17"/>
    <p:sldLayoutId id="2147483689" r:id="rId18"/>
    <p:sldLayoutId id="2147483690" r:id="rId19"/>
    <p:sldLayoutId id="2147483672" r:id="rId20"/>
    <p:sldLayoutId id="2147483664" r:id="rId21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55.png"/><Relationship Id="rId3" Type="http://schemas.openxmlformats.org/officeDocument/2006/relationships/image" Target="../media/image50.svg"/><Relationship Id="rId7" Type="http://schemas.openxmlformats.org/officeDocument/2006/relationships/image" Target="../media/image54.svg"/><Relationship Id="rId2" Type="http://schemas.openxmlformats.org/officeDocument/2006/relationships/image" Target="../media/image49.png"/><Relationship Id="rId1" Type="http://schemas.openxmlformats.org/officeDocument/2006/relationships/slideLayout" Target="../slideLayouts/slideLayout10.xml"/><Relationship Id="rId6" Type="http://schemas.openxmlformats.org/officeDocument/2006/relationships/image" Target="../media/image53.png"/><Relationship Id="rId5" Type="http://schemas.openxmlformats.org/officeDocument/2006/relationships/image" Target="../media/image52.svg"/><Relationship Id="rId4" Type="http://schemas.openxmlformats.org/officeDocument/2006/relationships/image" Target="../media/image51.png"/><Relationship Id="rId9" Type="http://schemas.openxmlformats.org/officeDocument/2006/relationships/image" Target="../media/image56.sv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58.svg"/><Relationship Id="rId2" Type="http://schemas.openxmlformats.org/officeDocument/2006/relationships/image" Target="../media/image57.png"/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60.svg"/><Relationship Id="rId2" Type="http://schemas.openxmlformats.org/officeDocument/2006/relationships/image" Target="../media/image59.png"/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62.png"/><Relationship Id="rId2" Type="http://schemas.openxmlformats.org/officeDocument/2006/relationships/image" Target="../media/image61.png"/><Relationship Id="rId1" Type="http://schemas.openxmlformats.org/officeDocument/2006/relationships/slideLayout" Target="../slideLayouts/slideLayout15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63.png"/><Relationship Id="rId1" Type="http://schemas.openxmlformats.org/officeDocument/2006/relationships/slideLayout" Target="../slideLayouts/slideLayout16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64.png"/><Relationship Id="rId1" Type="http://schemas.openxmlformats.org/officeDocument/2006/relationships/slideLayout" Target="../slideLayouts/slideLayout17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1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2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65.png"/><Relationship Id="rId1" Type="http://schemas.openxmlformats.org/officeDocument/2006/relationships/slideLayout" Target="../slideLayouts/slideLayout2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TextBox 118">
            <a:extLst>
              <a:ext uri="{FF2B5EF4-FFF2-40B4-BE49-F238E27FC236}">
                <a16:creationId xmlns:a16="http://schemas.microsoft.com/office/drawing/2014/main" id="{4EED826B-283C-48BC-83B4-CEC4D8397F09}"/>
              </a:ext>
            </a:extLst>
          </p:cNvPr>
          <p:cNvSpPr txBox="1"/>
          <p:nvPr/>
        </p:nvSpPr>
        <p:spPr>
          <a:xfrm>
            <a:off x="1845733" y="2342442"/>
            <a:ext cx="8500534" cy="92333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5400" dirty="0">
                <a:solidFill>
                  <a:srgbClr val="0D1E5D"/>
                </a:solidFill>
                <a:latin typeface="+mj-lt"/>
                <a:cs typeface="Arial" panose="020B0604020202020204" pitchFamily="34" charset="0"/>
              </a:rPr>
              <a:t>Minimalist Business</a:t>
            </a:r>
            <a:endParaRPr lang="ko-KR" altLang="en-US" sz="5400" dirty="0">
              <a:solidFill>
                <a:srgbClr val="0D1E5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7C54EEC1-FE3F-4FA4-A28E-3C4107B84286}"/>
              </a:ext>
            </a:extLst>
          </p:cNvPr>
          <p:cNvSpPr txBox="1"/>
          <p:nvPr/>
        </p:nvSpPr>
        <p:spPr>
          <a:xfrm>
            <a:off x="1845733" y="3434928"/>
            <a:ext cx="850053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D1E5D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rgbClr val="0D1E5D"/>
              </a:solidFill>
              <a:cs typeface="Arial" panose="020B0604020202020204" pitchFamily="34" charset="0"/>
            </a:endParaRPr>
          </a:p>
        </p:txBody>
      </p:sp>
      <p:sp>
        <p:nvSpPr>
          <p:cNvPr id="121" name="사각형: 둥근 모서리 120">
            <a:extLst>
              <a:ext uri="{FF2B5EF4-FFF2-40B4-BE49-F238E27FC236}">
                <a16:creationId xmlns:a16="http://schemas.microsoft.com/office/drawing/2014/main" id="{0F216C89-0CEE-45FE-B1EE-45C742B7C69E}"/>
              </a:ext>
            </a:extLst>
          </p:cNvPr>
          <p:cNvSpPr/>
          <p:nvPr/>
        </p:nvSpPr>
        <p:spPr>
          <a:xfrm>
            <a:off x="3598333" y="4102167"/>
            <a:ext cx="4995334" cy="413391"/>
          </a:xfrm>
          <a:prstGeom prst="roundRect">
            <a:avLst>
              <a:gd name="adj" fmla="val 50000"/>
            </a:avLst>
          </a:prstGeom>
          <a:solidFill>
            <a:srgbClr val="263FFF"/>
          </a:solidFill>
          <a:ln w="6350" cap="flat">
            <a:noFill/>
            <a:prstDash val="solid"/>
            <a:miter/>
          </a:ln>
        </p:spPr>
        <p:txBody>
          <a:bodyPr rtlCol="0" anchor="ctr" anchorCtr="0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COMPANY NAME  /  00.00.20xx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C7303B36-D4FC-4FCB-9619-9E8BD40C5050}"/>
              </a:ext>
            </a:extLst>
          </p:cNvPr>
          <p:cNvSpPr txBox="1"/>
          <p:nvPr/>
        </p:nvSpPr>
        <p:spPr>
          <a:xfrm>
            <a:off x="2584682" y="2875634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263FFF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63FFF"/>
                </a:solidFill>
              </a:rPr>
              <a:t>amet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Consectetur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adipisicing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elit</a:t>
            </a:r>
            <a:r>
              <a:rPr lang="en-US" altLang="ko-KR" sz="1400" dirty="0">
                <a:solidFill>
                  <a:srgbClr val="263FFF"/>
                </a:solidFill>
              </a:rPr>
              <a:t>, sed do </a:t>
            </a:r>
            <a:r>
              <a:rPr lang="en-US" altLang="ko-KR" sz="1400" dirty="0" err="1">
                <a:solidFill>
                  <a:srgbClr val="263FFF"/>
                </a:solidFill>
              </a:rPr>
              <a:t>eiusmod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tempor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incididunt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ut</a:t>
            </a:r>
            <a:endParaRPr lang="ko-KR" altLang="en-US" sz="1400" dirty="0">
              <a:solidFill>
                <a:srgbClr val="263FFF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DD4AA1CE-5B3F-4C7B-9A15-06E8B77972BD}"/>
              </a:ext>
            </a:extLst>
          </p:cNvPr>
          <p:cNvSpPr/>
          <p:nvPr/>
        </p:nvSpPr>
        <p:spPr>
          <a:xfrm>
            <a:off x="2508482" y="2502034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D1E5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7B8285CA-B4D6-42AB-B8B8-3A09400EB6A9}"/>
              </a:ext>
            </a:extLst>
          </p:cNvPr>
          <p:cNvSpPr/>
          <p:nvPr/>
        </p:nvSpPr>
        <p:spPr>
          <a:xfrm>
            <a:off x="1852839" y="2445604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  <a:latin typeface="+mj-lt"/>
              </a:rPr>
              <a:t>01</a:t>
            </a:r>
            <a:endParaRPr lang="ko-KR" altLang="en-US" sz="28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0B5225F-AFA0-49B0-9883-E118853C9D71}"/>
              </a:ext>
            </a:extLst>
          </p:cNvPr>
          <p:cNvSpPr txBox="1"/>
          <p:nvPr/>
        </p:nvSpPr>
        <p:spPr>
          <a:xfrm>
            <a:off x="7457853" y="2875634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263FFF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63FFF"/>
                </a:solidFill>
              </a:rPr>
              <a:t>amet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Consectetur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adipisicing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elit</a:t>
            </a:r>
            <a:r>
              <a:rPr lang="en-US" altLang="ko-KR" sz="1400" dirty="0">
                <a:solidFill>
                  <a:srgbClr val="263FFF"/>
                </a:solidFill>
              </a:rPr>
              <a:t>, sed do </a:t>
            </a:r>
            <a:r>
              <a:rPr lang="en-US" altLang="ko-KR" sz="1400" dirty="0" err="1">
                <a:solidFill>
                  <a:srgbClr val="263FFF"/>
                </a:solidFill>
              </a:rPr>
              <a:t>eiusmod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tempor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incididunt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ut</a:t>
            </a:r>
            <a:endParaRPr lang="ko-KR" altLang="en-US" sz="1400" dirty="0">
              <a:solidFill>
                <a:srgbClr val="263FFF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FA3C3E91-4AF4-4D08-AEA1-93D4FBC68BC9}"/>
              </a:ext>
            </a:extLst>
          </p:cNvPr>
          <p:cNvSpPr/>
          <p:nvPr/>
        </p:nvSpPr>
        <p:spPr>
          <a:xfrm>
            <a:off x="7381653" y="2502034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D1E5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F2703F12-22F0-4FDA-B737-8D6F6D178DCE}"/>
              </a:ext>
            </a:extLst>
          </p:cNvPr>
          <p:cNvSpPr/>
          <p:nvPr/>
        </p:nvSpPr>
        <p:spPr>
          <a:xfrm>
            <a:off x="6726010" y="2445604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  <a:latin typeface="+mj-lt"/>
              </a:rPr>
              <a:t>02</a:t>
            </a:r>
            <a:endParaRPr lang="ko-KR" altLang="en-US" sz="28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ED0BD552-E70F-4C82-B557-EEBC3F8C0BE2}"/>
              </a:ext>
            </a:extLst>
          </p:cNvPr>
          <p:cNvSpPr txBox="1"/>
          <p:nvPr/>
        </p:nvSpPr>
        <p:spPr>
          <a:xfrm>
            <a:off x="2584682" y="4707011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263FFF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63FFF"/>
                </a:solidFill>
              </a:rPr>
              <a:t>amet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Consectetur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adipisicing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elit</a:t>
            </a:r>
            <a:r>
              <a:rPr lang="en-US" altLang="ko-KR" sz="1400" dirty="0">
                <a:solidFill>
                  <a:srgbClr val="263FFF"/>
                </a:solidFill>
              </a:rPr>
              <a:t>, sed do </a:t>
            </a:r>
            <a:r>
              <a:rPr lang="en-US" altLang="ko-KR" sz="1400" dirty="0" err="1">
                <a:solidFill>
                  <a:srgbClr val="263FFF"/>
                </a:solidFill>
              </a:rPr>
              <a:t>eiusmod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tempor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incididunt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ut</a:t>
            </a:r>
            <a:endParaRPr lang="ko-KR" altLang="en-US" sz="1400" dirty="0">
              <a:solidFill>
                <a:srgbClr val="263FFF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805ACFB9-C3CD-49BB-91AA-4A9AA20D1F17}"/>
              </a:ext>
            </a:extLst>
          </p:cNvPr>
          <p:cNvSpPr/>
          <p:nvPr/>
        </p:nvSpPr>
        <p:spPr>
          <a:xfrm>
            <a:off x="2508482" y="4333411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D1E5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53F2945-90C2-4B30-9D3D-5F3BFE917986}"/>
              </a:ext>
            </a:extLst>
          </p:cNvPr>
          <p:cNvSpPr/>
          <p:nvPr/>
        </p:nvSpPr>
        <p:spPr>
          <a:xfrm>
            <a:off x="1852839" y="4276981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  <a:latin typeface="+mj-lt"/>
              </a:rPr>
              <a:t>03</a:t>
            </a:r>
            <a:endParaRPr lang="ko-KR" altLang="en-US" sz="28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7C6284A3-BC44-4F75-A7D2-D08D9AE15B1C}"/>
              </a:ext>
            </a:extLst>
          </p:cNvPr>
          <p:cNvSpPr txBox="1"/>
          <p:nvPr/>
        </p:nvSpPr>
        <p:spPr>
          <a:xfrm>
            <a:off x="7457853" y="4707011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263FFF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63FFF"/>
                </a:solidFill>
              </a:rPr>
              <a:t>amet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Consectetur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adipisicing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elit</a:t>
            </a:r>
            <a:r>
              <a:rPr lang="en-US" altLang="ko-KR" sz="1400" dirty="0">
                <a:solidFill>
                  <a:srgbClr val="263FFF"/>
                </a:solidFill>
              </a:rPr>
              <a:t>, sed do </a:t>
            </a:r>
            <a:r>
              <a:rPr lang="en-US" altLang="ko-KR" sz="1400" dirty="0" err="1">
                <a:solidFill>
                  <a:srgbClr val="263FFF"/>
                </a:solidFill>
              </a:rPr>
              <a:t>eiusmod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tempor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incididunt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ut</a:t>
            </a:r>
            <a:endParaRPr lang="ko-KR" altLang="en-US" sz="1400" dirty="0">
              <a:solidFill>
                <a:srgbClr val="263FFF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8809F922-E170-4CC8-B971-A141CA6099E3}"/>
              </a:ext>
            </a:extLst>
          </p:cNvPr>
          <p:cNvSpPr/>
          <p:nvPr/>
        </p:nvSpPr>
        <p:spPr>
          <a:xfrm>
            <a:off x="7381653" y="4333411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D1E5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9D871C09-6C59-41CD-B9DD-D6326CC0686A}"/>
              </a:ext>
            </a:extLst>
          </p:cNvPr>
          <p:cNvSpPr/>
          <p:nvPr/>
        </p:nvSpPr>
        <p:spPr>
          <a:xfrm>
            <a:off x="6726010" y="4276981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  <a:latin typeface="+mj-lt"/>
              </a:rPr>
              <a:t>04</a:t>
            </a:r>
            <a:endParaRPr lang="ko-KR" altLang="en-US" sz="28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26C55756-8704-4C51-8396-31EAEBC538E0}"/>
              </a:ext>
            </a:extLst>
          </p:cNvPr>
          <p:cNvSpPr txBox="1"/>
          <p:nvPr/>
        </p:nvSpPr>
        <p:spPr>
          <a:xfrm>
            <a:off x="2718736" y="1347741"/>
            <a:ext cx="6754528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D1E5D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dirty="0">
              <a:solidFill>
                <a:srgbClr val="0D1E5D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직사각형 25">
            <a:extLst>
              <a:ext uri="{FF2B5EF4-FFF2-40B4-BE49-F238E27FC236}">
                <a16:creationId xmlns:a16="http://schemas.microsoft.com/office/drawing/2014/main" id="{40764C65-4BFF-4BDB-AD73-826E952D2EDD}"/>
              </a:ext>
            </a:extLst>
          </p:cNvPr>
          <p:cNvSpPr/>
          <p:nvPr/>
        </p:nvSpPr>
        <p:spPr>
          <a:xfrm>
            <a:off x="4557370" y="2031304"/>
            <a:ext cx="3077258" cy="3773107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AD3792CD-C36D-481F-8859-BF1B72B9C2FA}"/>
              </a:ext>
            </a:extLst>
          </p:cNvPr>
          <p:cNvSpPr/>
          <p:nvPr/>
        </p:nvSpPr>
        <p:spPr>
          <a:xfrm>
            <a:off x="8154061" y="2031304"/>
            <a:ext cx="3077258" cy="3773107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111ABCCD-86D4-4E99-AFFA-816B86A0FB7F}"/>
              </a:ext>
            </a:extLst>
          </p:cNvPr>
          <p:cNvSpPr txBox="1"/>
          <p:nvPr/>
        </p:nvSpPr>
        <p:spPr>
          <a:xfrm>
            <a:off x="1895277" y="1063215"/>
            <a:ext cx="84014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D1E5D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dirty="0">
              <a:solidFill>
                <a:srgbClr val="0D1E5D"/>
              </a:solidFill>
              <a:latin typeface="+mj-lt"/>
              <a:cs typeface="Arial" panose="020B0604020202020204" pitchFamily="34" charset="0"/>
            </a:endParaRPr>
          </a:p>
        </p:txBody>
      </p:sp>
      <p:grpSp>
        <p:nvGrpSpPr>
          <p:cNvPr id="37" name="그룹 36">
            <a:extLst>
              <a:ext uri="{FF2B5EF4-FFF2-40B4-BE49-F238E27FC236}">
                <a16:creationId xmlns:a16="http://schemas.microsoft.com/office/drawing/2014/main" id="{083E3836-7E5F-43F2-AA8A-F4EA9D6C2062}"/>
              </a:ext>
            </a:extLst>
          </p:cNvPr>
          <p:cNvGrpSpPr/>
          <p:nvPr/>
        </p:nvGrpSpPr>
        <p:grpSpPr>
          <a:xfrm>
            <a:off x="5840182" y="3065068"/>
            <a:ext cx="511634" cy="524832"/>
            <a:chOff x="2772242" y="1560385"/>
            <a:chExt cx="376198" cy="385905"/>
          </a:xfrm>
          <a:solidFill>
            <a:srgbClr val="263FFF"/>
          </a:solidFill>
        </p:grpSpPr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F09D373A-08E9-4178-BC66-D751627E95B5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6F34BB75-5902-437B-9007-1A0315CE7760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26FF1DB7-0620-4BBD-A0A2-025A4FA07122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C6753D81-0C4A-49B6-B180-054ED5547D1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" name="직사각형 1">
            <a:extLst>
              <a:ext uri="{FF2B5EF4-FFF2-40B4-BE49-F238E27FC236}">
                <a16:creationId xmlns:a16="http://schemas.microsoft.com/office/drawing/2014/main" id="{99EE1EAE-D474-4A05-A52F-9E29528DBE94}"/>
              </a:ext>
            </a:extLst>
          </p:cNvPr>
          <p:cNvSpPr/>
          <p:nvPr/>
        </p:nvSpPr>
        <p:spPr>
          <a:xfrm>
            <a:off x="960681" y="2031304"/>
            <a:ext cx="3077258" cy="3773107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50EFF39D-DEDA-44CB-8FAD-0B874751F2C0}"/>
              </a:ext>
            </a:extLst>
          </p:cNvPr>
          <p:cNvSpPr/>
          <p:nvPr/>
        </p:nvSpPr>
        <p:spPr>
          <a:xfrm>
            <a:off x="1007060" y="4213298"/>
            <a:ext cx="29845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2400" dirty="0" err="1">
                <a:solidFill>
                  <a:srgbClr val="0D1E5D"/>
                </a:solidFill>
              </a:rPr>
              <a:t>amet</a:t>
            </a:r>
            <a:endParaRPr lang="en-US" altLang="ko-KR" sz="2400" dirty="0">
              <a:solidFill>
                <a:srgbClr val="0D1E5D"/>
              </a:solidFill>
            </a:endParaRPr>
          </a:p>
        </p:txBody>
      </p:sp>
      <p:grpSp>
        <p:nvGrpSpPr>
          <p:cNvPr id="44" name="그룹 43">
            <a:extLst>
              <a:ext uri="{FF2B5EF4-FFF2-40B4-BE49-F238E27FC236}">
                <a16:creationId xmlns:a16="http://schemas.microsoft.com/office/drawing/2014/main" id="{FF2F4249-29B5-4B21-97CA-F91A18392FF1}"/>
              </a:ext>
            </a:extLst>
          </p:cNvPr>
          <p:cNvGrpSpPr/>
          <p:nvPr/>
        </p:nvGrpSpPr>
        <p:grpSpPr>
          <a:xfrm>
            <a:off x="2298522" y="3059724"/>
            <a:ext cx="401576" cy="535520"/>
            <a:chOff x="3471472" y="902398"/>
            <a:chExt cx="295275" cy="393763"/>
          </a:xfrm>
          <a:solidFill>
            <a:srgbClr val="263FFF"/>
          </a:solidFill>
        </p:grpSpPr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19B472C-1A2F-4446-85BE-C600D7CF089D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E641A081-9AD2-4B77-8D8C-10D93017305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B77F6ECC-EBB1-442B-B8CB-14300F08361C}"/>
              </a:ext>
            </a:extLst>
          </p:cNvPr>
          <p:cNvGrpSpPr/>
          <p:nvPr/>
        </p:nvGrpSpPr>
        <p:grpSpPr>
          <a:xfrm>
            <a:off x="9427131" y="3061927"/>
            <a:ext cx="531118" cy="531114"/>
            <a:chOff x="752656" y="1562597"/>
            <a:chExt cx="390525" cy="390525"/>
          </a:xfrm>
          <a:solidFill>
            <a:srgbClr val="263FFF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45550983-83C3-49B7-AF79-25FA94EDBF3A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AA1E019C-02E7-4D57-BA92-5F8AA0E9DB86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49357CB9-89E5-46DC-8CEB-791378B4FC23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B1A00F7-A5FC-486E-8AC4-B1C6FB5AA77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B82200FE-BD28-4E65-BBC6-145CC84EC22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AC527A94-CFC0-4817-9897-96F1AE7E3C4D}"/>
              </a:ext>
            </a:extLst>
          </p:cNvPr>
          <p:cNvSpPr/>
          <p:nvPr/>
        </p:nvSpPr>
        <p:spPr>
          <a:xfrm>
            <a:off x="4603749" y="4213298"/>
            <a:ext cx="29845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2400" dirty="0">
                <a:solidFill>
                  <a:srgbClr val="0D1E5D"/>
                </a:solidFill>
              </a:rPr>
              <a:t> </a:t>
            </a:r>
            <a:r>
              <a:rPr lang="en-US" altLang="ko-KR" sz="2400" dirty="0" err="1">
                <a:solidFill>
                  <a:srgbClr val="0D1E5D"/>
                </a:solidFill>
              </a:rPr>
              <a:t>adipiscing</a:t>
            </a:r>
            <a:r>
              <a:rPr lang="en-US" altLang="ko-KR" sz="2400" dirty="0">
                <a:solidFill>
                  <a:srgbClr val="0D1E5D"/>
                </a:solidFill>
              </a:rPr>
              <a:t> </a:t>
            </a:r>
            <a:r>
              <a:rPr lang="en-US" altLang="ko-KR" sz="2400" dirty="0" err="1">
                <a:solidFill>
                  <a:srgbClr val="0D1E5D"/>
                </a:solidFill>
              </a:rPr>
              <a:t>elit</a:t>
            </a:r>
            <a:endParaRPr lang="en-US" altLang="ko-KR" sz="2400" dirty="0">
              <a:solidFill>
                <a:srgbClr val="0D1E5D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4D9B8CCB-55B5-4A8D-BAEC-1BA56A94808A}"/>
              </a:ext>
            </a:extLst>
          </p:cNvPr>
          <p:cNvSpPr/>
          <p:nvPr/>
        </p:nvSpPr>
        <p:spPr>
          <a:xfrm>
            <a:off x="8200440" y="4213298"/>
            <a:ext cx="29845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D1E5D"/>
                </a:solidFill>
              </a:rPr>
              <a:t>Sed do </a:t>
            </a:r>
            <a:r>
              <a:rPr lang="en-US" altLang="ko-KR" sz="2400" dirty="0" err="1">
                <a:solidFill>
                  <a:srgbClr val="0D1E5D"/>
                </a:solidFill>
              </a:rPr>
              <a:t>eiusmod</a:t>
            </a:r>
            <a:r>
              <a:rPr lang="en-US" altLang="ko-KR" sz="2400" dirty="0">
                <a:solidFill>
                  <a:srgbClr val="0D1E5D"/>
                </a:solidFill>
              </a:rPr>
              <a:t> </a:t>
            </a:r>
            <a:r>
              <a:rPr lang="en-US" altLang="ko-KR" sz="2400" dirty="0" err="1">
                <a:solidFill>
                  <a:srgbClr val="0D1E5D"/>
                </a:solidFill>
              </a:rPr>
              <a:t>tempor</a:t>
            </a:r>
            <a:endParaRPr lang="en-US" altLang="ko-KR" sz="2400" dirty="0">
              <a:solidFill>
                <a:srgbClr val="0D1E5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1066353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직사각형 7">
            <a:extLst>
              <a:ext uri="{FF2B5EF4-FFF2-40B4-BE49-F238E27FC236}">
                <a16:creationId xmlns:a16="http://schemas.microsoft.com/office/drawing/2014/main" id="{1111635B-7F9E-414A-9BE3-3928AC70DBBA}"/>
              </a:ext>
            </a:extLst>
          </p:cNvPr>
          <p:cNvSpPr/>
          <p:nvPr/>
        </p:nvSpPr>
        <p:spPr>
          <a:xfrm>
            <a:off x="3005433" y="1770743"/>
            <a:ext cx="6181134" cy="3316514"/>
          </a:xfrm>
          <a:prstGeom prst="rect">
            <a:avLst/>
          </a:prstGeom>
          <a:solidFill>
            <a:srgbClr val="263FFF"/>
          </a:solidFill>
          <a:ln w="1270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</a:rPr>
              <a:t>Section break</a:t>
            </a:r>
          </a:p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</a:rPr>
              <a:t>slide title</a:t>
            </a:r>
            <a:endParaRPr lang="ko-KR" altLang="en-US" sz="36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9358013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0F190866-D5B8-44FA-AD12-545373FDFA80}"/>
              </a:ext>
            </a:extLst>
          </p:cNvPr>
          <p:cNvSpPr txBox="1"/>
          <p:nvPr/>
        </p:nvSpPr>
        <p:spPr>
          <a:xfrm>
            <a:off x="1614014" y="1244967"/>
            <a:ext cx="896397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0D1E5D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solidFill>
                <a:srgbClr val="0D1E5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E0A3DC35-D4AB-4B6E-99B1-D3E23583346B}"/>
              </a:ext>
            </a:extLst>
          </p:cNvPr>
          <p:cNvSpPr/>
          <p:nvPr/>
        </p:nvSpPr>
        <p:spPr>
          <a:xfrm>
            <a:off x="3570145" y="2441238"/>
            <a:ext cx="2449125" cy="31717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0F76A4-4FB5-4060-8908-E003D2977F89}"/>
              </a:ext>
            </a:extLst>
          </p:cNvPr>
          <p:cNvSpPr txBox="1"/>
          <p:nvPr/>
        </p:nvSpPr>
        <p:spPr>
          <a:xfrm>
            <a:off x="3673013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C4496D71-636D-46C8-AE47-E22459BAC91A}"/>
              </a:ext>
            </a:extLst>
          </p:cNvPr>
          <p:cNvSpPr/>
          <p:nvPr/>
        </p:nvSpPr>
        <p:spPr>
          <a:xfrm>
            <a:off x="3673012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solidFill>
                  <a:srgbClr val="0D1E5D"/>
                </a:solidFill>
              </a:rPr>
              <a:t>Consectetur adipisicing elit</a:t>
            </a:r>
            <a:endParaRPr lang="en-US" altLang="ko-KR" dirty="0">
              <a:solidFill>
                <a:srgbClr val="0D1E5D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A5EF3FC2-099E-4E3D-8142-19411128883A}"/>
              </a:ext>
            </a:extLst>
          </p:cNvPr>
          <p:cNvSpPr/>
          <p:nvPr/>
        </p:nvSpPr>
        <p:spPr>
          <a:xfrm>
            <a:off x="3673040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</a:rPr>
              <a:t>02.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DDCD342B-0800-4EFF-8E55-0273D493DE48}"/>
              </a:ext>
            </a:extLst>
          </p:cNvPr>
          <p:cNvSpPr/>
          <p:nvPr/>
        </p:nvSpPr>
        <p:spPr>
          <a:xfrm>
            <a:off x="6168652" y="2441238"/>
            <a:ext cx="2449125" cy="31717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CF658B-81CC-42D6-A217-8FCD31AD487F}"/>
              </a:ext>
            </a:extLst>
          </p:cNvPr>
          <p:cNvSpPr txBox="1"/>
          <p:nvPr/>
        </p:nvSpPr>
        <p:spPr>
          <a:xfrm>
            <a:off x="6286852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AC08D5D8-8192-42E2-84B1-354EDD643625}"/>
              </a:ext>
            </a:extLst>
          </p:cNvPr>
          <p:cNvSpPr/>
          <p:nvPr/>
        </p:nvSpPr>
        <p:spPr>
          <a:xfrm>
            <a:off x="6286851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0D1E5D"/>
                </a:solidFill>
              </a:rPr>
              <a:t>Sed </a:t>
            </a:r>
            <a:r>
              <a:rPr lang="en-US" altLang="ko-KR">
                <a:solidFill>
                  <a:srgbClr val="0D1E5D"/>
                </a:solidFill>
              </a:rPr>
              <a:t>do eiusmod tempor</a:t>
            </a:r>
            <a:endParaRPr lang="en-US" altLang="ko-KR" dirty="0">
              <a:solidFill>
                <a:srgbClr val="0D1E5D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74A3FB8A-0720-4BA9-9FCF-D8CB6130D4E8}"/>
              </a:ext>
            </a:extLst>
          </p:cNvPr>
          <p:cNvSpPr/>
          <p:nvPr/>
        </p:nvSpPr>
        <p:spPr>
          <a:xfrm>
            <a:off x="6286878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</a:rPr>
              <a:t>03.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E09AC3AA-FBC8-4532-8A19-EC78319CEA4A}"/>
              </a:ext>
            </a:extLst>
          </p:cNvPr>
          <p:cNvSpPr/>
          <p:nvPr/>
        </p:nvSpPr>
        <p:spPr>
          <a:xfrm>
            <a:off x="971638" y="2441238"/>
            <a:ext cx="2449125" cy="31717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D69C2E7B-BF79-48AB-B3BD-450DB3E27D4C}"/>
              </a:ext>
            </a:extLst>
          </p:cNvPr>
          <p:cNvSpPr txBox="1"/>
          <p:nvPr/>
        </p:nvSpPr>
        <p:spPr>
          <a:xfrm>
            <a:off x="1087723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887B6800-3E10-4C73-A59F-BF4939BE02A0}"/>
              </a:ext>
            </a:extLst>
          </p:cNvPr>
          <p:cNvSpPr/>
          <p:nvPr/>
        </p:nvSpPr>
        <p:spPr>
          <a:xfrm>
            <a:off x="1087722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0D1E5D"/>
                </a:solidFill>
              </a:rPr>
              <a:t>Lorem ipsum dolor </a:t>
            </a:r>
            <a:r>
              <a:rPr lang="en-US" altLang="ko-KR">
                <a:solidFill>
                  <a:srgbClr val="0D1E5D"/>
                </a:solidFill>
              </a:rPr>
              <a:t>sit amet</a:t>
            </a:r>
            <a:endParaRPr lang="en-US" altLang="ko-KR" dirty="0">
              <a:solidFill>
                <a:srgbClr val="0D1E5D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4F172D84-8773-4DB2-863A-6641A98F1AAB}"/>
              </a:ext>
            </a:extLst>
          </p:cNvPr>
          <p:cNvSpPr/>
          <p:nvPr/>
        </p:nvSpPr>
        <p:spPr>
          <a:xfrm>
            <a:off x="1087749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</a:rPr>
              <a:t>01.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9C249F28-EF80-48A5-8DD8-F0EDAFD79AA2}"/>
              </a:ext>
            </a:extLst>
          </p:cNvPr>
          <p:cNvSpPr/>
          <p:nvPr/>
        </p:nvSpPr>
        <p:spPr>
          <a:xfrm>
            <a:off x="8767160" y="2441238"/>
            <a:ext cx="2449125" cy="31717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AB5C0E79-89F8-401C-BF02-351FD2A9600E}"/>
              </a:ext>
            </a:extLst>
          </p:cNvPr>
          <p:cNvSpPr txBox="1"/>
          <p:nvPr/>
        </p:nvSpPr>
        <p:spPr>
          <a:xfrm>
            <a:off x="8867915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2B2BDB4F-0D34-41C8-BAF6-519C37E72D74}"/>
              </a:ext>
            </a:extLst>
          </p:cNvPr>
          <p:cNvSpPr/>
          <p:nvPr/>
        </p:nvSpPr>
        <p:spPr>
          <a:xfrm>
            <a:off x="8867914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solidFill>
                  <a:srgbClr val="0D1E5D"/>
                </a:solidFill>
              </a:rPr>
              <a:t>Incididunt ut labore</a:t>
            </a:r>
            <a:r>
              <a:rPr lang="en-US" altLang="ko-KR" dirty="0">
                <a:solidFill>
                  <a:srgbClr val="0D1E5D"/>
                </a:solidFill>
              </a:rPr>
              <a:t> et dolore</a:t>
            </a: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8C7DA3B1-B055-4DB9-8F4B-3B0FCF4DCF7C}"/>
              </a:ext>
            </a:extLst>
          </p:cNvPr>
          <p:cNvSpPr/>
          <p:nvPr/>
        </p:nvSpPr>
        <p:spPr>
          <a:xfrm>
            <a:off x="8867942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206565222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직사각형 13">
            <a:extLst>
              <a:ext uri="{FF2B5EF4-FFF2-40B4-BE49-F238E27FC236}">
                <a16:creationId xmlns:a16="http://schemas.microsoft.com/office/drawing/2014/main" id="{7E657C30-2112-4D57-83F5-4B5728AAEFE6}"/>
              </a:ext>
            </a:extLst>
          </p:cNvPr>
          <p:cNvSpPr/>
          <p:nvPr/>
        </p:nvSpPr>
        <p:spPr>
          <a:xfrm>
            <a:off x="5359400" y="1231900"/>
            <a:ext cx="6261100" cy="462233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endParaRPr lang="ko-KR" altLang="en-US" dirty="0">
              <a:solidFill>
                <a:srgbClr val="000334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FDBE9146-676F-4250-9182-A52CE09EA595}"/>
              </a:ext>
            </a:extLst>
          </p:cNvPr>
          <p:cNvSpPr txBox="1"/>
          <p:nvPr/>
        </p:nvSpPr>
        <p:spPr>
          <a:xfrm>
            <a:off x="5778498" y="2986707"/>
            <a:ext cx="5506779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r>
              <a:rPr lang="en-US" altLang="ko-KR" sz="1400" dirty="0">
                <a:solidFill>
                  <a:srgbClr val="0D1E5D"/>
                </a:solidFill>
              </a:rPr>
              <a:t>.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06718CAF-8B4D-400F-A6A5-55A0389DE555}"/>
              </a:ext>
            </a:extLst>
          </p:cNvPr>
          <p:cNvSpPr/>
          <p:nvPr/>
        </p:nvSpPr>
        <p:spPr>
          <a:xfrm>
            <a:off x="5778497" y="2536541"/>
            <a:ext cx="550677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263FFF"/>
                </a:solidFill>
                <a:latin typeface="+mj-lt"/>
              </a:rPr>
              <a:t>Lorem ipsum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0878A6FE-367A-4E9B-B651-F95F61BE02D7}"/>
              </a:ext>
            </a:extLst>
          </p:cNvPr>
          <p:cNvSpPr txBox="1"/>
          <p:nvPr/>
        </p:nvSpPr>
        <p:spPr>
          <a:xfrm>
            <a:off x="5664200" y="1732004"/>
            <a:ext cx="353110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D1E5D"/>
                </a:solidFill>
                <a:cs typeface="Arial" panose="020B0604020202020204" pitchFamily="34" charset="0"/>
              </a:rPr>
              <a:t>Make Your Title</a:t>
            </a:r>
            <a:endParaRPr lang="ko-KR" altLang="en-US" sz="2800" dirty="0">
              <a:solidFill>
                <a:srgbClr val="0D1E5D"/>
              </a:solidFill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0D82767C-2439-4817-BE36-63F5830F25AD}"/>
              </a:ext>
            </a:extLst>
          </p:cNvPr>
          <p:cNvSpPr txBox="1"/>
          <p:nvPr/>
        </p:nvSpPr>
        <p:spPr>
          <a:xfrm>
            <a:off x="5778498" y="4623779"/>
            <a:ext cx="5506779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r>
              <a:rPr lang="en-US" altLang="ko-KR" sz="1400" dirty="0">
                <a:solidFill>
                  <a:srgbClr val="0D1E5D"/>
                </a:solidFill>
              </a:rPr>
              <a:t>.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E12697D-ECEB-453B-B6E6-148FA40868DE}"/>
              </a:ext>
            </a:extLst>
          </p:cNvPr>
          <p:cNvSpPr/>
          <p:nvPr/>
        </p:nvSpPr>
        <p:spPr>
          <a:xfrm>
            <a:off x="5778497" y="4173613"/>
            <a:ext cx="550677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263FFF"/>
                </a:solidFill>
                <a:latin typeface="+mj-lt"/>
              </a:rPr>
              <a:t>Lorem ipsum</a:t>
            </a:r>
          </a:p>
        </p:txBody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346D087A-FEE7-4C22-879A-A448695C7E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1150072542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직사각형 14">
            <a:extLst>
              <a:ext uri="{FF2B5EF4-FFF2-40B4-BE49-F238E27FC236}">
                <a16:creationId xmlns:a16="http://schemas.microsoft.com/office/drawing/2014/main" id="{252F95DD-88A4-4DA0-B135-EDDAE935704D}"/>
              </a:ext>
            </a:extLst>
          </p:cNvPr>
          <p:cNvSpPr/>
          <p:nvPr/>
        </p:nvSpPr>
        <p:spPr>
          <a:xfrm>
            <a:off x="875069" y="1212783"/>
            <a:ext cx="3277832" cy="4673594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F11C8A90-1B91-4E7A-BD03-6EFA2908C31E}"/>
              </a:ext>
            </a:extLst>
          </p:cNvPr>
          <p:cNvSpPr/>
          <p:nvPr/>
        </p:nvSpPr>
        <p:spPr>
          <a:xfrm>
            <a:off x="4457084" y="1212783"/>
            <a:ext cx="3277832" cy="4673594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9E915A38-7AF4-4E1B-8B4D-51A412E5A439}"/>
              </a:ext>
            </a:extLst>
          </p:cNvPr>
          <p:cNvSpPr/>
          <p:nvPr/>
        </p:nvSpPr>
        <p:spPr>
          <a:xfrm>
            <a:off x="8039099" y="1212783"/>
            <a:ext cx="3277832" cy="4673594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9D32E627-DC8D-4542-8048-BFE45E97FC06}"/>
              </a:ext>
            </a:extLst>
          </p:cNvPr>
          <p:cNvSpPr txBox="1"/>
          <p:nvPr/>
        </p:nvSpPr>
        <p:spPr>
          <a:xfrm>
            <a:off x="1116364" y="3432145"/>
            <a:ext cx="2795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D1E5D"/>
                </a:solidFill>
              </a:rPr>
              <a:t>Lorem ipsum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DF988532-4709-489F-9FA0-62E15DCA72D3}"/>
              </a:ext>
            </a:extLst>
          </p:cNvPr>
          <p:cNvSpPr txBox="1"/>
          <p:nvPr/>
        </p:nvSpPr>
        <p:spPr>
          <a:xfrm>
            <a:off x="1116365" y="4327862"/>
            <a:ext cx="279523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endParaRPr lang="en-US" altLang="ko-KR" sz="1400" dirty="0">
              <a:solidFill>
                <a:srgbClr val="0D1E5D"/>
              </a:solidFill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717D3C7-6D0C-493A-9826-D8687431A5B0}"/>
              </a:ext>
            </a:extLst>
          </p:cNvPr>
          <p:cNvSpPr txBox="1"/>
          <p:nvPr/>
        </p:nvSpPr>
        <p:spPr>
          <a:xfrm>
            <a:off x="1116364" y="3800752"/>
            <a:ext cx="2795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D1E5D"/>
                </a:solidFill>
                <a:latin typeface="+mj-lt"/>
              </a:rPr>
              <a:t>Dolor sit </a:t>
            </a:r>
            <a:r>
              <a:rPr lang="en-US" altLang="ko-KR" sz="2000" dirty="0" err="1">
                <a:solidFill>
                  <a:srgbClr val="0D1E5D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2A1C71E-55F0-46A9-ACD1-3CD24F58E202}"/>
              </a:ext>
            </a:extLst>
          </p:cNvPr>
          <p:cNvSpPr txBox="1"/>
          <p:nvPr/>
        </p:nvSpPr>
        <p:spPr>
          <a:xfrm>
            <a:off x="4698380" y="3432145"/>
            <a:ext cx="279523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 err="1">
                <a:solidFill>
                  <a:srgbClr val="0D1E5D"/>
                </a:solidFill>
              </a:rPr>
              <a:t>Consectetur</a:t>
            </a:r>
            <a:endParaRPr lang="en-US" altLang="ko-KR" sz="2000" dirty="0">
              <a:solidFill>
                <a:srgbClr val="0D1E5D"/>
              </a:solidFill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C1DAC8E-9B37-40D9-BA0F-BB9CD3B77D1E}"/>
              </a:ext>
            </a:extLst>
          </p:cNvPr>
          <p:cNvSpPr txBox="1"/>
          <p:nvPr/>
        </p:nvSpPr>
        <p:spPr>
          <a:xfrm>
            <a:off x="4698381" y="4327862"/>
            <a:ext cx="279524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0D1E5D"/>
                </a:solidFill>
              </a:rPr>
              <a:t>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endParaRPr lang="en-US" altLang="ko-KR" sz="1400" dirty="0">
              <a:solidFill>
                <a:srgbClr val="0D1E5D"/>
              </a:solidFill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51E9541-0DD7-4937-A45B-29A1D8DCD531}"/>
              </a:ext>
            </a:extLst>
          </p:cNvPr>
          <p:cNvSpPr txBox="1"/>
          <p:nvPr/>
        </p:nvSpPr>
        <p:spPr>
          <a:xfrm>
            <a:off x="4698380" y="3800752"/>
            <a:ext cx="279523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 err="1">
                <a:solidFill>
                  <a:srgbClr val="0D1E5D"/>
                </a:solidFill>
                <a:latin typeface="+mj-lt"/>
              </a:rPr>
              <a:t>Adipiscing</a:t>
            </a:r>
            <a:r>
              <a:rPr lang="en-US" altLang="ko-KR" sz="2000" dirty="0">
                <a:solidFill>
                  <a:srgbClr val="0D1E5D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0D1E5D"/>
                </a:solidFill>
                <a:latin typeface="+mj-lt"/>
              </a:rPr>
              <a:t>elit</a:t>
            </a:r>
            <a:endParaRPr lang="en-US" altLang="ko-KR" sz="20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369EC3A-BBDA-4EA6-BFA7-6642ED11B159}"/>
              </a:ext>
            </a:extLst>
          </p:cNvPr>
          <p:cNvSpPr txBox="1"/>
          <p:nvPr/>
        </p:nvSpPr>
        <p:spPr>
          <a:xfrm>
            <a:off x="8280395" y="3432145"/>
            <a:ext cx="2795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0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b="0" dirty="0">
                <a:solidFill>
                  <a:srgbClr val="0D1E5D"/>
                </a:solidFill>
              </a:rPr>
              <a:t>Sed do </a:t>
            </a:r>
            <a:r>
              <a:rPr lang="en-US" altLang="ko-KR" b="0" dirty="0" err="1">
                <a:solidFill>
                  <a:srgbClr val="0D1E5D"/>
                </a:solidFill>
              </a:rPr>
              <a:t>eiusmod</a:t>
            </a:r>
            <a:endParaRPr lang="en-US" altLang="ko-KR" b="0" dirty="0">
              <a:solidFill>
                <a:srgbClr val="0D1E5D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45E09EA-A12D-49DB-853A-43CA586AFEC7}"/>
              </a:ext>
            </a:extLst>
          </p:cNvPr>
          <p:cNvSpPr txBox="1"/>
          <p:nvPr/>
        </p:nvSpPr>
        <p:spPr>
          <a:xfrm>
            <a:off x="8280396" y="4327862"/>
            <a:ext cx="27952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0D1E5D"/>
                </a:solidFill>
              </a:rPr>
              <a:t>Ut </a:t>
            </a:r>
            <a:r>
              <a:rPr lang="en-US" altLang="ko-KR" sz="1400" dirty="0" err="1">
                <a:solidFill>
                  <a:srgbClr val="0D1E5D"/>
                </a:solidFill>
              </a:rPr>
              <a:t>enim</a:t>
            </a:r>
            <a:r>
              <a:rPr lang="en-US" altLang="ko-KR" sz="1400" dirty="0">
                <a:solidFill>
                  <a:srgbClr val="0D1E5D"/>
                </a:solidFill>
              </a:rPr>
              <a:t> ad minim </a:t>
            </a:r>
            <a:r>
              <a:rPr lang="en-US" altLang="ko-KR" sz="1400" dirty="0" err="1">
                <a:solidFill>
                  <a:srgbClr val="0D1E5D"/>
                </a:solidFill>
              </a:rPr>
              <a:t>veniam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quis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nostrud</a:t>
            </a:r>
            <a:r>
              <a:rPr lang="en-US" altLang="ko-KR" sz="1400" dirty="0">
                <a:solidFill>
                  <a:srgbClr val="0D1E5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D1E5D"/>
                </a:solidFill>
              </a:rPr>
              <a:t>ullamco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laboris</a:t>
            </a:r>
            <a:endParaRPr lang="en-US" altLang="ko-KR" sz="1400" dirty="0">
              <a:solidFill>
                <a:srgbClr val="0D1E5D"/>
              </a:solidFill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D16CC2C5-6928-4166-A97B-53A1C110262A}"/>
              </a:ext>
            </a:extLst>
          </p:cNvPr>
          <p:cNvSpPr txBox="1"/>
          <p:nvPr/>
        </p:nvSpPr>
        <p:spPr>
          <a:xfrm>
            <a:off x="8280395" y="3800752"/>
            <a:ext cx="2795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 err="1">
                <a:solidFill>
                  <a:srgbClr val="0D1E5D"/>
                </a:solidFill>
                <a:latin typeface="+mj-lt"/>
              </a:rPr>
              <a:t>Tempor</a:t>
            </a:r>
            <a:r>
              <a:rPr lang="en-US" altLang="ko-KR" sz="2000" dirty="0">
                <a:solidFill>
                  <a:srgbClr val="0D1E5D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0D1E5D"/>
                </a:solidFill>
                <a:latin typeface="+mj-lt"/>
              </a:rPr>
              <a:t>incididunt</a:t>
            </a:r>
            <a:endParaRPr lang="en-US" altLang="ko-KR" sz="2000" dirty="0">
              <a:solidFill>
                <a:srgbClr val="0D1E5D"/>
              </a:solidFill>
              <a:latin typeface="+mj-lt"/>
            </a:endParaRPr>
          </a:p>
        </p:txBody>
      </p:sp>
      <p:grpSp>
        <p:nvGrpSpPr>
          <p:cNvPr id="18" name="그룹 17">
            <a:extLst>
              <a:ext uri="{FF2B5EF4-FFF2-40B4-BE49-F238E27FC236}">
                <a16:creationId xmlns:a16="http://schemas.microsoft.com/office/drawing/2014/main" id="{84CC3412-82C1-48F2-A91C-04D09E81396B}"/>
              </a:ext>
            </a:extLst>
          </p:cNvPr>
          <p:cNvGrpSpPr/>
          <p:nvPr/>
        </p:nvGrpSpPr>
        <p:grpSpPr>
          <a:xfrm>
            <a:off x="2318268" y="2142597"/>
            <a:ext cx="391434" cy="611948"/>
            <a:chOff x="2176740" y="5552108"/>
            <a:chExt cx="257175" cy="402049"/>
          </a:xfrm>
          <a:solidFill>
            <a:srgbClr val="263FFF"/>
          </a:solidFill>
        </p:grpSpPr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D39598C1-7094-4549-90E4-1C9AD493565D}"/>
                </a:ext>
              </a:extLst>
            </p:cNvPr>
            <p:cNvSpPr/>
            <p:nvPr/>
          </p:nvSpPr>
          <p:spPr>
            <a:xfrm>
              <a:off x="2176740" y="5620788"/>
              <a:ext cx="257175" cy="333369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 dirty="0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512005E0-9555-4FBB-A1EB-96BACB53CB0F}"/>
                </a:ext>
              </a:extLst>
            </p:cNvPr>
            <p:cNvSpPr/>
            <p:nvPr/>
          </p:nvSpPr>
          <p:spPr>
            <a:xfrm>
              <a:off x="2286374" y="5552108"/>
              <a:ext cx="28576" cy="57149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05E7882B-52B9-4143-A671-CB61EE7D0410}"/>
                </a:ext>
              </a:extLst>
            </p:cNvPr>
            <p:cNvSpPr/>
            <p:nvPr/>
          </p:nvSpPr>
          <p:spPr>
            <a:xfrm>
              <a:off x="2234946" y="5560356"/>
              <a:ext cx="38100" cy="47624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536DFFC0-03B6-42B9-A38A-D2C656032EBC}"/>
                </a:ext>
              </a:extLst>
            </p:cNvPr>
            <p:cNvSpPr/>
            <p:nvPr/>
          </p:nvSpPr>
          <p:spPr>
            <a:xfrm>
              <a:off x="2330381" y="5560507"/>
              <a:ext cx="38100" cy="47624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</p:grp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B6415297-955E-4F30-A717-60012CB86CE4}"/>
              </a:ext>
            </a:extLst>
          </p:cNvPr>
          <p:cNvSpPr/>
          <p:nvPr/>
        </p:nvSpPr>
        <p:spPr>
          <a:xfrm>
            <a:off x="5828220" y="2180792"/>
            <a:ext cx="535560" cy="535558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263FFF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35" name="자유형: 도형 34">
            <a:extLst>
              <a:ext uri="{FF2B5EF4-FFF2-40B4-BE49-F238E27FC236}">
                <a16:creationId xmlns:a16="http://schemas.microsoft.com/office/drawing/2014/main" id="{A20EEE2D-278E-40E4-AA44-BBE18B3989E0}"/>
              </a:ext>
            </a:extLst>
          </p:cNvPr>
          <p:cNvSpPr/>
          <p:nvPr/>
        </p:nvSpPr>
        <p:spPr>
          <a:xfrm>
            <a:off x="9434384" y="2154781"/>
            <a:ext cx="487262" cy="587580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263FFF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172552027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972E76D8-A6FA-4A2C-B7D5-7A8EDD0C0F53}"/>
              </a:ext>
            </a:extLst>
          </p:cNvPr>
          <p:cNvSpPr txBox="1"/>
          <p:nvPr/>
        </p:nvSpPr>
        <p:spPr>
          <a:xfrm>
            <a:off x="1943099" y="995573"/>
            <a:ext cx="83058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C0CFEC87-5476-40C6-8E04-0BF0CF4E9F70}"/>
              </a:ext>
            </a:extLst>
          </p:cNvPr>
          <p:cNvSpPr/>
          <p:nvPr/>
        </p:nvSpPr>
        <p:spPr>
          <a:xfrm>
            <a:off x="1208098" y="5154541"/>
            <a:ext cx="2193515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A6D11CE1-EF21-4AEC-B394-1FFEEA809CB5}"/>
              </a:ext>
            </a:extLst>
          </p:cNvPr>
          <p:cNvSpPr/>
          <p:nvPr/>
        </p:nvSpPr>
        <p:spPr>
          <a:xfrm>
            <a:off x="3735528" y="5154541"/>
            <a:ext cx="2193515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Consectetur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adipisicing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elit</a:t>
            </a:r>
            <a:endParaRPr lang="en-US" altLang="ko-KR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51CC13DD-8EC3-4E0B-BA53-DBCDACA6DAE2}"/>
              </a:ext>
            </a:extLst>
          </p:cNvPr>
          <p:cNvSpPr/>
          <p:nvPr/>
        </p:nvSpPr>
        <p:spPr>
          <a:xfrm>
            <a:off x="6262958" y="5000653"/>
            <a:ext cx="2193515" cy="1015663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Sed do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eiusmod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tempor</a:t>
            </a:r>
            <a:endParaRPr lang="en-US" altLang="ko-KR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A5153798-00BE-451D-BB48-167A83F02E90}"/>
              </a:ext>
            </a:extLst>
          </p:cNvPr>
          <p:cNvSpPr/>
          <p:nvPr/>
        </p:nvSpPr>
        <p:spPr>
          <a:xfrm>
            <a:off x="8790389" y="5000653"/>
            <a:ext cx="2193514" cy="1015663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Incididunt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ut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labore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et dolore</a:t>
            </a:r>
          </a:p>
        </p:txBody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8E0A8CAC-7F0A-47F3-A1E6-C322246E578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E0B8C590-FBC8-41B4-A1F9-C2CC14A79C4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2" name="그림 개체 틀 11">
            <a:extLst>
              <a:ext uri="{FF2B5EF4-FFF2-40B4-BE49-F238E27FC236}">
                <a16:creationId xmlns:a16="http://schemas.microsoft.com/office/drawing/2014/main" id="{1489D7A4-B05C-4ABC-91BB-274E310773E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4" name="그림 개체 틀 13">
            <a:extLst>
              <a:ext uri="{FF2B5EF4-FFF2-40B4-BE49-F238E27FC236}">
                <a16:creationId xmlns:a16="http://schemas.microsoft.com/office/drawing/2014/main" id="{44549A70-6640-4A12-BCE1-53DD1A4A7DE8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3108251181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905E0836-3575-44E2-B380-EE7869A8B36B}"/>
              </a:ext>
            </a:extLst>
          </p:cNvPr>
          <p:cNvSpPr/>
          <p:nvPr/>
        </p:nvSpPr>
        <p:spPr>
          <a:xfrm>
            <a:off x="1655144" y="1162033"/>
            <a:ext cx="3351899" cy="107721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cs typeface="Arial" panose="020B0604020202020204" pitchFamily="34" charset="0"/>
              </a:rPr>
              <a:t>Place Subtitle Text Here</a:t>
            </a:r>
            <a:endParaRPr lang="ko-KR" altLang="en-US" sz="32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9C3C77D0-7ABA-46F8-9B11-C9646FA704C5}"/>
              </a:ext>
            </a:extLst>
          </p:cNvPr>
          <p:cNvSpPr txBox="1"/>
          <p:nvPr/>
        </p:nvSpPr>
        <p:spPr>
          <a:xfrm>
            <a:off x="1281799" y="3978663"/>
            <a:ext cx="28711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</a:t>
            </a: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5F163CA8-00CF-4A9B-935C-2576A598EDC4}"/>
              </a:ext>
            </a:extLst>
          </p:cNvPr>
          <p:cNvSpPr/>
          <p:nvPr/>
        </p:nvSpPr>
        <p:spPr>
          <a:xfrm>
            <a:off x="1281799" y="3086507"/>
            <a:ext cx="2871102" cy="684985"/>
          </a:xfrm>
          <a:prstGeom prst="roundRect">
            <a:avLst>
              <a:gd name="adj" fmla="val 50000"/>
            </a:avLst>
          </a:prstGeom>
          <a:solidFill>
            <a:srgbClr val="000334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AFA6CF4-EEF2-4E63-9590-83861BE29457}"/>
              </a:ext>
            </a:extLst>
          </p:cNvPr>
          <p:cNvSpPr txBox="1"/>
          <p:nvPr/>
        </p:nvSpPr>
        <p:spPr>
          <a:xfrm>
            <a:off x="4660449" y="3978663"/>
            <a:ext cx="28711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</a:t>
            </a: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B13C1507-2183-4F7B-B4FC-CD10D919B70F}"/>
              </a:ext>
            </a:extLst>
          </p:cNvPr>
          <p:cNvSpPr/>
          <p:nvPr/>
        </p:nvSpPr>
        <p:spPr>
          <a:xfrm>
            <a:off x="4660449" y="3086507"/>
            <a:ext cx="2871102" cy="684985"/>
          </a:xfrm>
          <a:prstGeom prst="roundRect">
            <a:avLst>
              <a:gd name="adj" fmla="val 50000"/>
            </a:avLst>
          </a:prstGeom>
          <a:solidFill>
            <a:srgbClr val="000334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endParaRPr lang="en-US" altLang="ko-KR" sz="1600" dirty="0">
              <a:solidFill>
                <a:schemeClr val="bg1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35672731-0F12-4E67-8ADA-FAE9BCD78210}"/>
              </a:ext>
            </a:extLst>
          </p:cNvPr>
          <p:cNvSpPr txBox="1"/>
          <p:nvPr/>
        </p:nvSpPr>
        <p:spPr>
          <a:xfrm>
            <a:off x="8039101" y="3978663"/>
            <a:ext cx="28711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</a:t>
            </a: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372A3A18-8B29-410B-A50E-029C6ACD8C32}"/>
              </a:ext>
            </a:extLst>
          </p:cNvPr>
          <p:cNvSpPr/>
          <p:nvPr/>
        </p:nvSpPr>
        <p:spPr>
          <a:xfrm>
            <a:off x="8039101" y="3086507"/>
            <a:ext cx="2871102" cy="684985"/>
          </a:xfrm>
          <a:prstGeom prst="roundRect">
            <a:avLst>
              <a:gd name="adj" fmla="val 50000"/>
            </a:avLst>
          </a:prstGeom>
          <a:solidFill>
            <a:srgbClr val="000334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en-US" altLang="ko-KR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19026383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TextBox 36">
            <a:extLst>
              <a:ext uri="{FF2B5EF4-FFF2-40B4-BE49-F238E27FC236}">
                <a16:creationId xmlns:a16="http://schemas.microsoft.com/office/drawing/2014/main" id="{0A2ACD94-E876-4225-9FF7-69C2F710CEA2}"/>
              </a:ext>
            </a:extLst>
          </p:cNvPr>
          <p:cNvSpPr txBox="1"/>
          <p:nvPr/>
        </p:nvSpPr>
        <p:spPr>
          <a:xfrm>
            <a:off x="2603945" y="1263945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D1E5D"/>
                </a:solidFill>
                <a:cs typeface="Arial" panose="020B0604020202020204" pitchFamily="34" charset="0"/>
              </a:rPr>
              <a:t>SWOT Analysis</a:t>
            </a:r>
            <a:endParaRPr lang="ko-KR" altLang="en-US" sz="2800" dirty="0">
              <a:solidFill>
                <a:srgbClr val="0D1E5D"/>
              </a:solidFill>
              <a:cs typeface="Arial" panose="020B0604020202020204" pitchFamily="34" charset="0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AE51ACC-3D82-4FED-893A-A85442B6F683}"/>
              </a:ext>
            </a:extLst>
          </p:cNvPr>
          <p:cNvSpPr txBox="1"/>
          <p:nvPr/>
        </p:nvSpPr>
        <p:spPr>
          <a:xfrm>
            <a:off x="8235546" y="2365167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D1E5D"/>
                </a:solidFill>
              </a:rPr>
              <a:t>amet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elit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sed do </a:t>
            </a:r>
            <a:r>
              <a:rPr lang="en-US" altLang="ko-KR" sz="1600" dirty="0" err="1">
                <a:solidFill>
                  <a:srgbClr val="0D1E5D"/>
                </a:solidFill>
              </a:rPr>
              <a:t>eiusmod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tempor</a:t>
            </a:r>
            <a:endParaRPr lang="ko-KR" altLang="en-US" sz="1600" dirty="0">
              <a:solidFill>
                <a:srgbClr val="0D1E5D"/>
              </a:solidFill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0AF68DD-5E88-4446-AC0D-8A3CE3FCE721}"/>
              </a:ext>
            </a:extLst>
          </p:cNvPr>
          <p:cNvSpPr txBox="1"/>
          <p:nvPr/>
        </p:nvSpPr>
        <p:spPr>
          <a:xfrm>
            <a:off x="8235546" y="389078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D1E5D"/>
                </a:solidFill>
              </a:rPr>
              <a:t>amet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elit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sed do </a:t>
            </a:r>
            <a:r>
              <a:rPr lang="en-US" altLang="ko-KR" sz="1600" dirty="0" err="1">
                <a:solidFill>
                  <a:srgbClr val="0D1E5D"/>
                </a:solidFill>
              </a:rPr>
              <a:t>eiusmod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tempor</a:t>
            </a:r>
            <a:endParaRPr lang="ko-KR" altLang="en-US" sz="1600" dirty="0">
              <a:solidFill>
                <a:srgbClr val="0D1E5D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DBB2A169-E097-49DB-8285-B59B5A4937A3}"/>
              </a:ext>
            </a:extLst>
          </p:cNvPr>
          <p:cNvSpPr txBox="1"/>
          <p:nvPr/>
        </p:nvSpPr>
        <p:spPr>
          <a:xfrm>
            <a:off x="850900" y="2365167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D1E5D"/>
                </a:solidFill>
              </a:rPr>
              <a:t>amet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elit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sed do </a:t>
            </a:r>
            <a:r>
              <a:rPr lang="en-US" altLang="ko-KR" sz="1600" dirty="0" err="1">
                <a:solidFill>
                  <a:srgbClr val="0D1E5D"/>
                </a:solidFill>
              </a:rPr>
              <a:t>eiusmod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tempor</a:t>
            </a:r>
            <a:endParaRPr lang="ko-KR" altLang="en-US" sz="1600" dirty="0">
              <a:solidFill>
                <a:srgbClr val="0D1E5D"/>
              </a:solidFill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36E6D6FE-CDE3-48AF-A820-9470CEB68892}"/>
              </a:ext>
            </a:extLst>
          </p:cNvPr>
          <p:cNvSpPr txBox="1"/>
          <p:nvPr/>
        </p:nvSpPr>
        <p:spPr>
          <a:xfrm>
            <a:off x="850900" y="389078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D1E5D"/>
                </a:solidFill>
              </a:rPr>
              <a:t>amet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elit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sed do </a:t>
            </a:r>
            <a:r>
              <a:rPr lang="en-US" altLang="ko-KR" sz="1600" dirty="0" err="1">
                <a:solidFill>
                  <a:srgbClr val="0D1E5D"/>
                </a:solidFill>
              </a:rPr>
              <a:t>eiusmod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tempor</a:t>
            </a:r>
            <a:endParaRPr lang="ko-KR" altLang="en-US" sz="1600" dirty="0">
              <a:solidFill>
                <a:srgbClr val="0D1E5D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8C079F25-9C80-42BF-801E-FEBC8A976EAC}"/>
              </a:ext>
            </a:extLst>
          </p:cNvPr>
          <p:cNvSpPr/>
          <p:nvPr/>
        </p:nvSpPr>
        <p:spPr>
          <a:xfrm>
            <a:off x="4281714" y="2365167"/>
            <a:ext cx="1708806" cy="1314659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19064EBD-CD83-4DBE-9A1A-ABB271A7B463}"/>
              </a:ext>
            </a:extLst>
          </p:cNvPr>
          <p:cNvSpPr/>
          <p:nvPr/>
        </p:nvSpPr>
        <p:spPr>
          <a:xfrm>
            <a:off x="6201480" y="2365167"/>
            <a:ext cx="1708806" cy="1314659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C65F2E25-B1DF-4D81-84B7-6867AE3716BF}"/>
              </a:ext>
            </a:extLst>
          </p:cNvPr>
          <p:cNvSpPr/>
          <p:nvPr/>
        </p:nvSpPr>
        <p:spPr>
          <a:xfrm>
            <a:off x="4281714" y="3890786"/>
            <a:ext cx="1708806" cy="1314659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93C95F7D-A39C-4725-A7A5-EFFACEE2C707}"/>
              </a:ext>
            </a:extLst>
          </p:cNvPr>
          <p:cNvSpPr/>
          <p:nvPr/>
        </p:nvSpPr>
        <p:spPr>
          <a:xfrm>
            <a:off x="6201480" y="3890786"/>
            <a:ext cx="1708806" cy="1314659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00334"/>
              </a:solidFill>
              <a:latin typeface="+mj-lt"/>
            </a:endParaRPr>
          </a:p>
        </p:txBody>
      </p:sp>
      <p:pic>
        <p:nvPicPr>
          <p:cNvPr id="46" name="그래픽 45">
            <a:extLst>
              <a:ext uri="{FF2B5EF4-FFF2-40B4-BE49-F238E27FC236}">
                <a16:creationId xmlns:a16="http://schemas.microsoft.com/office/drawing/2014/main" id="{70D49338-059F-4A29-ACB7-0DED2F6806F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950399" y="2666676"/>
            <a:ext cx="371436" cy="222862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4B6337CF-A511-479A-8063-1EC8B049B67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920816" y="2666676"/>
            <a:ext cx="270135" cy="270135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014AC88F-5AFA-4E9E-86D2-332E8EA7F95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50400" y="4160674"/>
            <a:ext cx="371435" cy="360823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AB72F1FA-6605-4582-9434-1E967163ADEE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920816" y="4209876"/>
            <a:ext cx="270135" cy="256629"/>
          </a:xfrm>
          <a:prstGeom prst="rect">
            <a:avLst/>
          </a:prstGeom>
        </p:spPr>
      </p:pic>
      <p:sp>
        <p:nvSpPr>
          <p:cNvPr id="50" name="직사각형 49">
            <a:extLst>
              <a:ext uri="{FF2B5EF4-FFF2-40B4-BE49-F238E27FC236}">
                <a16:creationId xmlns:a16="http://schemas.microsoft.com/office/drawing/2014/main" id="{34ED5475-BEB7-408A-9C8A-648781A08BA4}"/>
              </a:ext>
            </a:extLst>
          </p:cNvPr>
          <p:cNvSpPr/>
          <p:nvPr/>
        </p:nvSpPr>
        <p:spPr>
          <a:xfrm>
            <a:off x="4281714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Opportunities</a:t>
            </a:r>
            <a:endParaRPr lang="ko-KR" altLang="en-US" sz="14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1C745FFA-ECB9-4460-9832-069D87C86B4D}"/>
              </a:ext>
            </a:extLst>
          </p:cNvPr>
          <p:cNvSpPr/>
          <p:nvPr/>
        </p:nvSpPr>
        <p:spPr>
          <a:xfrm>
            <a:off x="6201480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Threats</a:t>
            </a:r>
            <a:endParaRPr lang="ko-KR" altLang="en-US" sz="14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0F10A6CE-B63B-44B1-916B-B76A69A675A1}"/>
              </a:ext>
            </a:extLst>
          </p:cNvPr>
          <p:cNvSpPr/>
          <p:nvPr/>
        </p:nvSpPr>
        <p:spPr>
          <a:xfrm>
            <a:off x="4281714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Strengths</a:t>
            </a:r>
            <a:endParaRPr lang="ko-KR" altLang="en-US" sz="1400" dirty="0">
              <a:solidFill>
                <a:srgbClr val="0D1E5D"/>
              </a:solidFill>
              <a:latin typeface="+mj-lt"/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EC0AAD0E-15A6-4BA6-AB56-88AC09939903}"/>
              </a:ext>
            </a:extLst>
          </p:cNvPr>
          <p:cNvSpPr/>
          <p:nvPr/>
        </p:nvSpPr>
        <p:spPr>
          <a:xfrm>
            <a:off x="6201480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Weakness</a:t>
            </a:r>
            <a:endParaRPr lang="ko-KR" altLang="en-US" sz="1400" dirty="0">
              <a:solidFill>
                <a:srgbClr val="0D1E5D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68872966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>
            <a:extLst>
              <a:ext uri="{FF2B5EF4-FFF2-40B4-BE49-F238E27FC236}">
                <a16:creationId xmlns:a16="http://schemas.microsoft.com/office/drawing/2014/main" id="{5857FC88-2889-4098-82AB-A393178728F5}"/>
              </a:ext>
            </a:extLst>
          </p:cNvPr>
          <p:cNvSpPr txBox="1"/>
          <p:nvPr/>
        </p:nvSpPr>
        <p:spPr>
          <a:xfrm>
            <a:off x="2476812" y="2729381"/>
            <a:ext cx="4870034" cy="25545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D1E5D"/>
                </a:solidFill>
              </a:rPr>
              <a:t>amet</a:t>
            </a:r>
            <a:r>
              <a:rPr lang="en-US" altLang="ko-KR" sz="1600" dirty="0">
                <a:solidFill>
                  <a:srgbClr val="0D1E5D"/>
                </a:solidFill>
              </a:rPr>
              <a:t>, </a:t>
            </a:r>
            <a:r>
              <a:rPr lang="en-US" altLang="ko-KR" sz="16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adipiscing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elit</a:t>
            </a:r>
            <a:r>
              <a:rPr lang="en-US" altLang="ko-KR" sz="1600" dirty="0">
                <a:solidFill>
                  <a:srgbClr val="0D1E5D"/>
                </a:solidFill>
              </a:rPr>
              <a:t>, sed do </a:t>
            </a:r>
            <a:r>
              <a:rPr lang="en-US" altLang="ko-KR" sz="1600" dirty="0" err="1">
                <a:solidFill>
                  <a:srgbClr val="0D1E5D"/>
                </a:solidFill>
              </a:rPr>
              <a:t>eiusmod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0D1E5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 err="1">
                <a:solidFill>
                  <a:srgbClr val="0D1E5D"/>
                </a:solidFill>
              </a:rPr>
              <a:t>Tempor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incididunt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ut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labore</a:t>
            </a:r>
            <a:r>
              <a:rPr lang="en-US" altLang="ko-KR" sz="1600" dirty="0">
                <a:solidFill>
                  <a:srgbClr val="0D1E5D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0D1E5D"/>
                </a:solidFill>
              </a:rPr>
              <a:t>aliqua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0D1E5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Ut </a:t>
            </a:r>
            <a:r>
              <a:rPr lang="en-US" altLang="ko-KR" sz="1600" dirty="0" err="1">
                <a:solidFill>
                  <a:srgbClr val="0D1E5D"/>
                </a:solidFill>
              </a:rPr>
              <a:t>enim</a:t>
            </a:r>
            <a:r>
              <a:rPr lang="en-US" altLang="ko-KR" sz="1600" dirty="0">
                <a:solidFill>
                  <a:srgbClr val="0D1E5D"/>
                </a:solidFill>
              </a:rPr>
              <a:t> ad minim </a:t>
            </a:r>
            <a:r>
              <a:rPr lang="en-US" altLang="ko-KR" sz="1600" dirty="0" err="1">
                <a:solidFill>
                  <a:srgbClr val="0D1E5D"/>
                </a:solidFill>
              </a:rPr>
              <a:t>veniam</a:t>
            </a:r>
            <a:r>
              <a:rPr lang="en-US" altLang="ko-KR" sz="1600" dirty="0">
                <a:solidFill>
                  <a:srgbClr val="0D1E5D"/>
                </a:solidFill>
              </a:rPr>
              <a:t>, </a:t>
            </a:r>
            <a:r>
              <a:rPr lang="en-US" altLang="ko-KR" sz="1600" dirty="0" err="1">
                <a:solidFill>
                  <a:srgbClr val="0D1E5D"/>
                </a:solidFill>
              </a:rPr>
              <a:t>quis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nostrud</a:t>
            </a:r>
            <a:r>
              <a:rPr lang="en-US" altLang="ko-KR" sz="1600" dirty="0">
                <a:solidFill>
                  <a:srgbClr val="0D1E5D"/>
                </a:solidFill>
              </a:rPr>
              <a:t> exercitation </a:t>
            </a:r>
            <a:r>
              <a:rPr lang="en-US" altLang="ko-KR" sz="1600" dirty="0" err="1">
                <a:solidFill>
                  <a:srgbClr val="0D1E5D"/>
                </a:solidFill>
              </a:rPr>
              <a:t>ullamco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laboris</a:t>
            </a:r>
            <a:r>
              <a:rPr lang="en-US" altLang="ko-KR" sz="1600" dirty="0">
                <a:solidFill>
                  <a:srgbClr val="0D1E5D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0D1E5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D1E5D"/>
                </a:solidFill>
              </a:rPr>
              <a:t>Ut </a:t>
            </a:r>
            <a:r>
              <a:rPr lang="en-US" altLang="ko-KR" sz="1600" dirty="0" err="1">
                <a:solidFill>
                  <a:srgbClr val="0D1E5D"/>
                </a:solidFill>
              </a:rPr>
              <a:t>aliquip</a:t>
            </a:r>
            <a:r>
              <a:rPr lang="en-US" altLang="ko-KR" sz="1600" dirty="0">
                <a:solidFill>
                  <a:srgbClr val="0D1E5D"/>
                </a:solidFill>
              </a:rPr>
              <a:t> ex </a:t>
            </a:r>
            <a:r>
              <a:rPr lang="en-US" altLang="ko-KR" sz="1600" dirty="0" err="1">
                <a:solidFill>
                  <a:srgbClr val="0D1E5D"/>
                </a:solidFill>
              </a:rPr>
              <a:t>ea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commodo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consequat</a:t>
            </a:r>
            <a:endParaRPr lang="en-US" altLang="ko-KR" sz="1600" dirty="0">
              <a:solidFill>
                <a:srgbClr val="0D1E5D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1ED20E7-1B0B-4D7A-BC31-1D1709C9A107}"/>
              </a:ext>
            </a:extLst>
          </p:cNvPr>
          <p:cNvSpPr/>
          <p:nvPr/>
        </p:nvSpPr>
        <p:spPr>
          <a:xfrm>
            <a:off x="2391086" y="2060422"/>
            <a:ext cx="495576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2400" dirty="0">
                <a:solidFill>
                  <a:srgbClr val="0D1E5D"/>
                </a:solidFill>
              </a:rPr>
              <a:t>Lorem ipsum dolor</a:t>
            </a:r>
            <a:endParaRPr lang="ko-KR" altLang="en-US" sz="2400" dirty="0">
              <a:solidFill>
                <a:srgbClr val="0D1E5D"/>
              </a:solidFill>
              <a:cs typeface="Arial" panose="020B0604020202020204" pitchFamily="34" charset="0"/>
            </a:endParaRPr>
          </a:p>
        </p:txBody>
      </p:sp>
      <p:sp>
        <p:nvSpPr>
          <p:cNvPr id="19" name="타원 18">
            <a:extLst>
              <a:ext uri="{FF2B5EF4-FFF2-40B4-BE49-F238E27FC236}">
                <a16:creationId xmlns:a16="http://schemas.microsoft.com/office/drawing/2014/main" id="{C7B807D1-60D4-400B-B418-CDF5997ABD30}"/>
              </a:ext>
            </a:extLst>
          </p:cNvPr>
          <p:cNvSpPr/>
          <p:nvPr/>
        </p:nvSpPr>
        <p:spPr>
          <a:xfrm>
            <a:off x="872900" y="1929316"/>
            <a:ext cx="1249610" cy="1249610"/>
          </a:xfrm>
          <a:prstGeom prst="ellipse">
            <a:avLst/>
          </a:prstGeom>
          <a:solidFill>
            <a:srgbClr val="26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20" name="그래픽 19">
            <a:extLst>
              <a:ext uri="{FF2B5EF4-FFF2-40B4-BE49-F238E27FC236}">
                <a16:creationId xmlns:a16="http://schemas.microsoft.com/office/drawing/2014/main" id="{8C26363A-5C6D-4C84-9580-276A6B08018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1270025" y="2326441"/>
            <a:ext cx="455360" cy="455360"/>
          </a:xfrm>
          <a:prstGeom prst="rect">
            <a:avLst/>
          </a:prstGeom>
          <a:effectLst/>
        </p:spPr>
      </p:pic>
      <p:sp>
        <p:nvSpPr>
          <p:cNvPr id="27" name="TextBox 26">
            <a:extLst>
              <a:ext uri="{FF2B5EF4-FFF2-40B4-BE49-F238E27FC236}">
                <a16:creationId xmlns:a16="http://schemas.microsoft.com/office/drawing/2014/main" id="{07959A57-E07E-4716-8627-B80CFD8847A2}"/>
              </a:ext>
            </a:extLst>
          </p:cNvPr>
          <p:cNvSpPr txBox="1"/>
          <p:nvPr/>
        </p:nvSpPr>
        <p:spPr>
          <a:xfrm>
            <a:off x="8263632" y="4352461"/>
            <a:ext cx="2531368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535250"/>
                </a:solidFill>
              </a:defRPr>
            </a:lvl1pPr>
          </a:lstStyle>
          <a:p>
            <a:pPr algn="ctr"/>
            <a:r>
              <a:rPr lang="en-US" altLang="ko-KR" sz="1800" dirty="0">
                <a:solidFill>
                  <a:srgbClr val="263FFF"/>
                </a:solidFill>
                <a:latin typeface="+mj-lt"/>
              </a:rPr>
              <a:t>Lorem ipsum dolor sit </a:t>
            </a:r>
            <a:r>
              <a:rPr lang="en-US" altLang="ko-KR" sz="1800" dirty="0" err="1">
                <a:solidFill>
                  <a:srgbClr val="263FFF"/>
                </a:solidFill>
                <a:latin typeface="+mj-lt"/>
              </a:rPr>
              <a:t>amet</a:t>
            </a:r>
            <a:r>
              <a:rPr lang="en-US" altLang="ko-KR" sz="1800" dirty="0">
                <a:solidFill>
                  <a:srgbClr val="263FFF"/>
                </a:solidFill>
                <a:latin typeface="+mj-lt"/>
              </a:rPr>
              <a:t>, </a:t>
            </a:r>
            <a:r>
              <a:rPr lang="en-US" altLang="ko-KR" sz="1800" dirty="0" err="1">
                <a:solidFill>
                  <a:srgbClr val="263FFF"/>
                </a:solidFill>
                <a:latin typeface="+mj-lt"/>
              </a:rPr>
              <a:t>consectetur</a:t>
            </a:r>
            <a:r>
              <a:rPr lang="en-US" altLang="ko-KR" sz="1800" dirty="0">
                <a:solidFill>
                  <a:srgbClr val="263FFF"/>
                </a:solidFill>
                <a:latin typeface="+mj-lt"/>
              </a:rPr>
              <a:t> </a:t>
            </a:r>
            <a:r>
              <a:rPr lang="en-US" altLang="ko-KR" sz="1800" dirty="0" err="1">
                <a:solidFill>
                  <a:srgbClr val="263FFF"/>
                </a:solidFill>
                <a:latin typeface="+mj-lt"/>
              </a:rPr>
              <a:t>adipisicing</a:t>
            </a:r>
            <a:r>
              <a:rPr lang="en-US" altLang="ko-KR" sz="1800" dirty="0">
                <a:solidFill>
                  <a:srgbClr val="263FFF"/>
                </a:solidFill>
                <a:latin typeface="+mj-lt"/>
              </a:rPr>
              <a:t> </a:t>
            </a:r>
            <a:r>
              <a:rPr lang="en-US" altLang="ko-KR" sz="1800" dirty="0" err="1">
                <a:solidFill>
                  <a:srgbClr val="263FFF"/>
                </a:solidFill>
                <a:latin typeface="+mj-lt"/>
              </a:rPr>
              <a:t>elit</a:t>
            </a:r>
            <a:endParaRPr lang="ko-KR" altLang="en-US" sz="1800" dirty="0">
              <a:solidFill>
                <a:srgbClr val="263FFF"/>
              </a:solidFill>
              <a:latin typeface="+mj-lt"/>
            </a:endParaRP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1FE99E8C-F915-433F-92DE-80F42CD86338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521166732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>
            <a:extLst>
              <a:ext uri="{FF2B5EF4-FFF2-40B4-BE49-F238E27FC236}">
                <a16:creationId xmlns:a16="http://schemas.microsoft.com/office/drawing/2014/main" id="{5857FC88-2889-4098-82AB-A393178728F5}"/>
              </a:ext>
            </a:extLst>
          </p:cNvPr>
          <p:cNvSpPr txBox="1"/>
          <p:nvPr/>
        </p:nvSpPr>
        <p:spPr>
          <a:xfrm>
            <a:off x="2476812" y="2830981"/>
            <a:ext cx="487003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Arial" panose="020B0604020202020204" pitchFamily="34" charset="0"/>
              <a:buChar char="•"/>
              <a:defRPr sz="1600">
                <a:solidFill>
                  <a:srgbClr val="000334"/>
                </a:solidFill>
              </a:defRPr>
            </a:lvl1pPr>
          </a:lstStyle>
          <a:p>
            <a:r>
              <a:rPr lang="en-US" altLang="ko-KR" dirty="0">
                <a:solidFill>
                  <a:srgbClr val="0D1E5D"/>
                </a:solidFill>
              </a:rPr>
              <a:t>Duis </a:t>
            </a:r>
            <a:r>
              <a:rPr lang="en-US" altLang="ko-KR" dirty="0" err="1">
                <a:solidFill>
                  <a:srgbClr val="0D1E5D"/>
                </a:solidFill>
              </a:rPr>
              <a:t>aute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irure</a:t>
            </a:r>
            <a:r>
              <a:rPr lang="en-US" altLang="ko-KR" dirty="0">
                <a:solidFill>
                  <a:srgbClr val="0D1E5D"/>
                </a:solidFill>
              </a:rPr>
              <a:t> dolor in </a:t>
            </a:r>
            <a:r>
              <a:rPr lang="en-US" altLang="ko-KR" dirty="0" err="1">
                <a:solidFill>
                  <a:srgbClr val="0D1E5D"/>
                </a:solidFill>
              </a:rPr>
              <a:t>reprehenderit</a:t>
            </a:r>
            <a:r>
              <a:rPr lang="en-US" altLang="ko-KR" dirty="0">
                <a:solidFill>
                  <a:srgbClr val="0D1E5D"/>
                </a:solidFill>
              </a:rPr>
              <a:t> in </a:t>
            </a:r>
            <a:r>
              <a:rPr lang="en-US" altLang="ko-KR" dirty="0" err="1">
                <a:solidFill>
                  <a:srgbClr val="0D1E5D"/>
                </a:solidFill>
              </a:rPr>
              <a:t>voluptate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velit</a:t>
            </a:r>
            <a:endParaRPr lang="en-US" altLang="ko-KR" dirty="0">
              <a:solidFill>
                <a:srgbClr val="0D1E5D"/>
              </a:solidFill>
            </a:endParaRPr>
          </a:p>
          <a:p>
            <a:endParaRPr lang="en-US" altLang="ko-KR" dirty="0">
              <a:solidFill>
                <a:srgbClr val="0D1E5D"/>
              </a:solidFill>
            </a:endParaRPr>
          </a:p>
          <a:p>
            <a:r>
              <a:rPr lang="en-US" altLang="ko-KR" dirty="0" err="1">
                <a:solidFill>
                  <a:srgbClr val="0D1E5D"/>
                </a:solidFill>
              </a:rPr>
              <a:t>Esse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cillum</a:t>
            </a:r>
            <a:r>
              <a:rPr lang="en-US" altLang="ko-KR" dirty="0">
                <a:solidFill>
                  <a:srgbClr val="0D1E5D"/>
                </a:solidFill>
              </a:rPr>
              <a:t> dolore </a:t>
            </a:r>
            <a:r>
              <a:rPr lang="en-US" altLang="ko-KR" dirty="0" err="1">
                <a:solidFill>
                  <a:srgbClr val="0D1E5D"/>
                </a:solidFill>
              </a:rPr>
              <a:t>eu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fugiat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nulla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pariatur</a:t>
            </a:r>
            <a:endParaRPr lang="en-US" altLang="ko-KR" dirty="0">
              <a:solidFill>
                <a:srgbClr val="0D1E5D"/>
              </a:solidFill>
            </a:endParaRPr>
          </a:p>
          <a:p>
            <a:endParaRPr lang="en-US" altLang="ko-KR" dirty="0">
              <a:solidFill>
                <a:srgbClr val="0D1E5D"/>
              </a:solidFill>
            </a:endParaRPr>
          </a:p>
          <a:p>
            <a:r>
              <a:rPr lang="en-US" altLang="ko-KR" dirty="0" err="1">
                <a:solidFill>
                  <a:srgbClr val="0D1E5D"/>
                </a:solidFill>
              </a:rPr>
              <a:t>Excepteur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sint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occaecat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cupidatat</a:t>
            </a:r>
            <a:r>
              <a:rPr lang="en-US" altLang="ko-KR" dirty="0">
                <a:solidFill>
                  <a:srgbClr val="0D1E5D"/>
                </a:solidFill>
              </a:rPr>
              <a:t> non </a:t>
            </a:r>
            <a:r>
              <a:rPr lang="en-US" altLang="ko-KR" dirty="0" err="1">
                <a:solidFill>
                  <a:srgbClr val="0D1E5D"/>
                </a:solidFill>
              </a:rPr>
              <a:t>proident</a:t>
            </a:r>
            <a:endParaRPr lang="en-US" altLang="ko-KR" dirty="0">
              <a:solidFill>
                <a:srgbClr val="0D1E5D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1ED20E7-1B0B-4D7A-BC31-1D1709C9A107}"/>
              </a:ext>
            </a:extLst>
          </p:cNvPr>
          <p:cNvSpPr/>
          <p:nvPr/>
        </p:nvSpPr>
        <p:spPr>
          <a:xfrm>
            <a:off x="2391086" y="2162022"/>
            <a:ext cx="495576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2400" dirty="0">
                <a:solidFill>
                  <a:srgbClr val="0D1E5D"/>
                </a:solidFill>
              </a:rPr>
              <a:t>Duis </a:t>
            </a:r>
            <a:r>
              <a:rPr lang="en-US" altLang="ko-KR" sz="2400" dirty="0" err="1">
                <a:solidFill>
                  <a:srgbClr val="0D1E5D"/>
                </a:solidFill>
              </a:rPr>
              <a:t>aute</a:t>
            </a:r>
            <a:r>
              <a:rPr lang="en-US" altLang="ko-KR" sz="2400" dirty="0">
                <a:solidFill>
                  <a:srgbClr val="0D1E5D"/>
                </a:solidFill>
              </a:rPr>
              <a:t> </a:t>
            </a:r>
            <a:r>
              <a:rPr lang="en-US" altLang="ko-KR" sz="2400" dirty="0" err="1">
                <a:solidFill>
                  <a:srgbClr val="0D1E5D"/>
                </a:solidFill>
              </a:rPr>
              <a:t>irure</a:t>
            </a:r>
            <a:r>
              <a:rPr lang="en-US" altLang="ko-KR" sz="2400" dirty="0">
                <a:solidFill>
                  <a:srgbClr val="0D1E5D"/>
                </a:solidFill>
              </a:rPr>
              <a:t> dolor</a:t>
            </a:r>
            <a:endParaRPr lang="ko-KR" altLang="en-US" sz="2400" dirty="0">
              <a:solidFill>
                <a:srgbClr val="0D1E5D"/>
              </a:solidFill>
              <a:cs typeface="Arial" panose="020B0604020202020204" pitchFamily="34" charset="0"/>
            </a:endParaRPr>
          </a:p>
        </p:txBody>
      </p:sp>
      <p:sp>
        <p:nvSpPr>
          <p:cNvPr id="19" name="타원 18">
            <a:extLst>
              <a:ext uri="{FF2B5EF4-FFF2-40B4-BE49-F238E27FC236}">
                <a16:creationId xmlns:a16="http://schemas.microsoft.com/office/drawing/2014/main" id="{C7B807D1-60D4-400B-B418-CDF5997ABD30}"/>
              </a:ext>
            </a:extLst>
          </p:cNvPr>
          <p:cNvSpPr/>
          <p:nvPr/>
        </p:nvSpPr>
        <p:spPr>
          <a:xfrm>
            <a:off x="872900" y="2030916"/>
            <a:ext cx="1249610" cy="1249610"/>
          </a:xfrm>
          <a:prstGeom prst="ellipse">
            <a:avLst/>
          </a:pr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07959A57-E07E-4716-8627-B80CFD8847A2}"/>
              </a:ext>
            </a:extLst>
          </p:cNvPr>
          <p:cNvSpPr txBox="1"/>
          <p:nvPr/>
        </p:nvSpPr>
        <p:spPr>
          <a:xfrm>
            <a:off x="8263632" y="4352461"/>
            <a:ext cx="2531368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>
                <a:solidFill>
                  <a:srgbClr val="000334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rgbClr val="0D1E5D"/>
                </a:solidFill>
              </a:rPr>
              <a:t>Sed do </a:t>
            </a:r>
            <a:r>
              <a:rPr lang="en-US" altLang="ko-KR" dirty="0" err="1">
                <a:solidFill>
                  <a:srgbClr val="0D1E5D"/>
                </a:solidFill>
              </a:rPr>
              <a:t>eiusmod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tempor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incididunt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ut</a:t>
            </a:r>
            <a:r>
              <a:rPr lang="en-US" altLang="ko-KR" dirty="0">
                <a:solidFill>
                  <a:srgbClr val="0D1E5D"/>
                </a:solidFill>
              </a:rPr>
              <a:t> </a:t>
            </a:r>
            <a:r>
              <a:rPr lang="en-US" altLang="ko-KR" dirty="0" err="1">
                <a:solidFill>
                  <a:srgbClr val="0D1E5D"/>
                </a:solidFill>
              </a:rPr>
              <a:t>labore</a:t>
            </a:r>
            <a:r>
              <a:rPr lang="en-US" altLang="ko-KR" dirty="0">
                <a:solidFill>
                  <a:srgbClr val="0D1E5D"/>
                </a:solidFill>
              </a:rPr>
              <a:t> et dolore magna </a:t>
            </a:r>
            <a:r>
              <a:rPr lang="en-US" altLang="ko-KR" dirty="0" err="1">
                <a:solidFill>
                  <a:srgbClr val="0D1E5D"/>
                </a:solidFill>
              </a:rPr>
              <a:t>aliqua</a:t>
            </a:r>
            <a:r>
              <a:rPr lang="en-US" altLang="ko-KR" dirty="0">
                <a:solidFill>
                  <a:srgbClr val="0D1E5D"/>
                </a:solidFill>
              </a:rPr>
              <a:t>.</a:t>
            </a:r>
            <a:endParaRPr lang="ko-KR" altLang="en-US" dirty="0">
              <a:solidFill>
                <a:srgbClr val="0D1E5D"/>
              </a:solidFill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89C114F0-BE40-429F-ACB0-72420C9A914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270025" y="2439424"/>
            <a:ext cx="455360" cy="432594"/>
          </a:xfrm>
          <a:prstGeom prst="rect">
            <a:avLst/>
          </a:prstGeom>
          <a:effectLst/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65432F02-466E-4EFC-B1F8-979A349C456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2840010402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직사각형 46">
            <a:extLst>
              <a:ext uri="{FF2B5EF4-FFF2-40B4-BE49-F238E27FC236}">
                <a16:creationId xmlns:a16="http://schemas.microsoft.com/office/drawing/2014/main" id="{6C533867-CCE9-4E3E-830D-386BAD8EB7BF}"/>
              </a:ext>
            </a:extLst>
          </p:cNvPr>
          <p:cNvSpPr/>
          <p:nvPr/>
        </p:nvSpPr>
        <p:spPr>
          <a:xfrm>
            <a:off x="707164" y="1638186"/>
            <a:ext cx="3277832" cy="4482960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0553707F-76D6-4BC0-92AE-08B8121F7AD9}"/>
              </a:ext>
            </a:extLst>
          </p:cNvPr>
          <p:cNvSpPr/>
          <p:nvPr/>
        </p:nvSpPr>
        <p:spPr>
          <a:xfrm>
            <a:off x="4456973" y="1638186"/>
            <a:ext cx="3277832" cy="4482960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57" name="직사각형 56">
            <a:extLst>
              <a:ext uri="{FF2B5EF4-FFF2-40B4-BE49-F238E27FC236}">
                <a16:creationId xmlns:a16="http://schemas.microsoft.com/office/drawing/2014/main" id="{7F581634-4E2C-4C71-AE9D-4E7AC66D7271}"/>
              </a:ext>
            </a:extLst>
          </p:cNvPr>
          <p:cNvSpPr/>
          <p:nvPr/>
        </p:nvSpPr>
        <p:spPr>
          <a:xfrm>
            <a:off x="8207003" y="1638186"/>
            <a:ext cx="3277832" cy="4482960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1D3FC835-41C7-4388-8F59-81115E292248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Make Your Title Here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1B6E234-D97A-414A-8DB1-4A36C800A449}"/>
              </a:ext>
            </a:extLst>
          </p:cNvPr>
          <p:cNvSpPr/>
          <p:nvPr/>
        </p:nvSpPr>
        <p:spPr>
          <a:xfrm>
            <a:off x="901211" y="3362192"/>
            <a:ext cx="288974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D1E5D"/>
                </a:solidFill>
              </a:rPr>
              <a:t>Phase 01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B93F8DB8-66AF-48BA-9C14-8D68D1A2D219}"/>
              </a:ext>
            </a:extLst>
          </p:cNvPr>
          <p:cNvSpPr txBox="1"/>
          <p:nvPr/>
        </p:nvSpPr>
        <p:spPr>
          <a:xfrm>
            <a:off x="901211" y="3899441"/>
            <a:ext cx="2889740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000">
                <a:solidFill>
                  <a:srgbClr val="163E49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rgbClr val="263FFF"/>
                </a:solidFill>
              </a:rPr>
              <a:t>Lorem ipsum dolor sit </a:t>
            </a:r>
            <a:r>
              <a:rPr lang="en-US" altLang="ko-KR" dirty="0" err="1">
                <a:solidFill>
                  <a:srgbClr val="263FFF"/>
                </a:solidFill>
              </a:rPr>
              <a:t>amet</a:t>
            </a:r>
            <a:endParaRPr lang="ko-KR" altLang="en-US" dirty="0">
              <a:solidFill>
                <a:srgbClr val="263FFF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4F59B684-B35A-46B9-BE3F-D810E149CE2D}"/>
              </a:ext>
            </a:extLst>
          </p:cNvPr>
          <p:cNvSpPr txBox="1"/>
          <p:nvPr/>
        </p:nvSpPr>
        <p:spPr>
          <a:xfrm>
            <a:off x="901211" y="4764903"/>
            <a:ext cx="28897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en-US" altLang="ko-KR" sz="1400" dirty="0">
              <a:solidFill>
                <a:srgbClr val="0D1E5D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912B9E64-D137-4BA5-B322-E91FA32E81A4}"/>
              </a:ext>
            </a:extLst>
          </p:cNvPr>
          <p:cNvSpPr/>
          <p:nvPr/>
        </p:nvSpPr>
        <p:spPr>
          <a:xfrm>
            <a:off x="4651020" y="3362192"/>
            <a:ext cx="288974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D1E5D"/>
                </a:solidFill>
              </a:rPr>
              <a:t>Phase 02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A5C9364-D2AA-4AED-9E80-DC727834876E}"/>
              </a:ext>
            </a:extLst>
          </p:cNvPr>
          <p:cNvSpPr txBox="1"/>
          <p:nvPr/>
        </p:nvSpPr>
        <p:spPr>
          <a:xfrm>
            <a:off x="4651020" y="3899441"/>
            <a:ext cx="2889740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000">
                <a:solidFill>
                  <a:srgbClr val="163E49"/>
                </a:solidFill>
                <a:latin typeface="+mj-lt"/>
              </a:defRPr>
            </a:lvl1pPr>
          </a:lstStyle>
          <a:p>
            <a:r>
              <a:rPr lang="en-US" altLang="ko-KR" dirty="0" err="1">
                <a:solidFill>
                  <a:srgbClr val="263FFF"/>
                </a:solidFill>
              </a:rPr>
              <a:t>Consectetur</a:t>
            </a:r>
            <a:r>
              <a:rPr lang="en-US" altLang="ko-KR" dirty="0">
                <a:solidFill>
                  <a:srgbClr val="263FFF"/>
                </a:solidFill>
              </a:rPr>
              <a:t> </a:t>
            </a:r>
            <a:r>
              <a:rPr lang="en-US" altLang="ko-KR" dirty="0" err="1">
                <a:solidFill>
                  <a:srgbClr val="263FFF"/>
                </a:solidFill>
              </a:rPr>
              <a:t>adipisicing</a:t>
            </a:r>
            <a:r>
              <a:rPr lang="en-US" altLang="ko-KR" dirty="0">
                <a:solidFill>
                  <a:srgbClr val="263FFF"/>
                </a:solidFill>
              </a:rPr>
              <a:t> </a:t>
            </a:r>
            <a:r>
              <a:rPr lang="en-US" altLang="ko-KR" dirty="0" err="1">
                <a:solidFill>
                  <a:srgbClr val="263FFF"/>
                </a:solidFill>
              </a:rPr>
              <a:t>elit</a:t>
            </a:r>
            <a:endParaRPr lang="ko-KR" altLang="en-US" dirty="0">
              <a:solidFill>
                <a:srgbClr val="263FFF"/>
              </a:solidFill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F89A2-509A-444F-BFDB-B17642839C07}"/>
              </a:ext>
            </a:extLst>
          </p:cNvPr>
          <p:cNvSpPr txBox="1"/>
          <p:nvPr/>
        </p:nvSpPr>
        <p:spPr>
          <a:xfrm>
            <a:off x="4651020" y="4764903"/>
            <a:ext cx="28897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en-US" altLang="ko-KR" sz="1400" dirty="0">
              <a:solidFill>
                <a:srgbClr val="0D1E5D"/>
              </a:solidFill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35A24E36-5E99-405E-ABE4-9840ECF492BA}"/>
              </a:ext>
            </a:extLst>
          </p:cNvPr>
          <p:cNvSpPr/>
          <p:nvPr/>
        </p:nvSpPr>
        <p:spPr>
          <a:xfrm>
            <a:off x="8401050" y="3362192"/>
            <a:ext cx="288974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D1E5D"/>
                </a:solidFill>
              </a:rPr>
              <a:t>Phase 03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80BEBC53-FB13-4478-89CE-2E931C8EB21A}"/>
              </a:ext>
            </a:extLst>
          </p:cNvPr>
          <p:cNvSpPr txBox="1"/>
          <p:nvPr/>
        </p:nvSpPr>
        <p:spPr>
          <a:xfrm>
            <a:off x="8401050" y="3899441"/>
            <a:ext cx="2889740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000">
                <a:solidFill>
                  <a:srgbClr val="163E49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rgbClr val="263FFF"/>
                </a:solidFill>
              </a:rPr>
              <a:t>Sed do </a:t>
            </a:r>
            <a:r>
              <a:rPr lang="en-US" altLang="ko-KR" dirty="0" err="1">
                <a:solidFill>
                  <a:srgbClr val="263FFF"/>
                </a:solidFill>
              </a:rPr>
              <a:t>eiusmod</a:t>
            </a:r>
            <a:r>
              <a:rPr lang="en-US" altLang="ko-KR" dirty="0">
                <a:solidFill>
                  <a:srgbClr val="263FFF"/>
                </a:solidFill>
              </a:rPr>
              <a:t> </a:t>
            </a:r>
            <a:r>
              <a:rPr lang="en-US" altLang="ko-KR" dirty="0" err="1">
                <a:solidFill>
                  <a:srgbClr val="263FFF"/>
                </a:solidFill>
              </a:rPr>
              <a:t>tempor</a:t>
            </a:r>
            <a:r>
              <a:rPr lang="en-US" altLang="ko-KR" dirty="0">
                <a:solidFill>
                  <a:srgbClr val="263FFF"/>
                </a:solidFill>
              </a:rPr>
              <a:t> </a:t>
            </a:r>
            <a:r>
              <a:rPr lang="en-US" altLang="ko-KR" dirty="0" err="1">
                <a:solidFill>
                  <a:srgbClr val="263FFF"/>
                </a:solidFill>
              </a:rPr>
              <a:t>incididunt</a:t>
            </a:r>
            <a:endParaRPr lang="ko-KR" altLang="en-US" dirty="0">
              <a:solidFill>
                <a:srgbClr val="263FFF"/>
              </a:solidFill>
            </a:endParaRP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9E81B6E5-613C-49D0-AFC1-6ACC7BAD90A3}"/>
              </a:ext>
            </a:extLst>
          </p:cNvPr>
          <p:cNvSpPr txBox="1"/>
          <p:nvPr/>
        </p:nvSpPr>
        <p:spPr>
          <a:xfrm>
            <a:off x="8401050" y="4764903"/>
            <a:ext cx="28897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en-US" altLang="ko-KR" sz="1400" dirty="0">
              <a:solidFill>
                <a:srgbClr val="0D1E5D"/>
              </a:solidFill>
            </a:endParaRPr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DD1DFB31-30BE-42BD-8FA3-03F0392842B0}"/>
              </a:ext>
            </a:extLst>
          </p:cNvPr>
          <p:cNvGrpSpPr/>
          <p:nvPr/>
        </p:nvGrpSpPr>
        <p:grpSpPr>
          <a:xfrm>
            <a:off x="2067972" y="2412470"/>
            <a:ext cx="556216" cy="556210"/>
            <a:chOff x="746465" y="2902362"/>
            <a:chExt cx="390525" cy="390525"/>
          </a:xfrm>
          <a:solidFill>
            <a:srgbClr val="263FFF"/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F813787-2412-4006-816E-7E70291299FC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0046F4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6B0C8B84-2334-43B0-9ACF-6DCA436E3D00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4F7920D-6AAA-4274-9788-81F5BBEF51DA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0F92668-0EFE-43F2-997E-0CFD9DB01A5C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1E16CBB0-A479-453A-A28A-B91CBAD75DCB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</p:grp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5738E101-44ED-4BD6-B911-F993240D0633}"/>
              </a:ext>
            </a:extLst>
          </p:cNvPr>
          <p:cNvGrpSpPr/>
          <p:nvPr/>
        </p:nvGrpSpPr>
        <p:grpSpPr>
          <a:xfrm>
            <a:off x="5821086" y="2419350"/>
            <a:ext cx="549606" cy="542450"/>
            <a:chOff x="4107647" y="4896992"/>
            <a:chExt cx="394132" cy="389001"/>
          </a:xfrm>
          <a:solidFill>
            <a:srgbClr val="263FFF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B16B9DD0-BC02-41D4-80EA-62D4A0A99DAF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2D4AA543-7553-47BF-AA63-DB79ED72C885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2104A671-E22F-4756-A4D8-86DAF2F0B414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1F21629A-4746-481D-8976-ED66857DC8CC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C1F204F9-BA29-406A-8B61-55B6AB90995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2412833-E84E-4D29-A4B6-B7BE98ABB627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D4483634-C00E-4051-8EF0-D7038252EC4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02D961C7-B133-44F9-94F1-8A9B2D99B857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</p:grp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6B5D7083-97B8-4EA6-819B-6F8B23863F3F}"/>
              </a:ext>
            </a:extLst>
          </p:cNvPr>
          <p:cNvGrpSpPr/>
          <p:nvPr/>
        </p:nvGrpSpPr>
        <p:grpSpPr>
          <a:xfrm>
            <a:off x="9576945" y="2369467"/>
            <a:ext cx="537948" cy="642216"/>
            <a:chOff x="3471568" y="1570005"/>
            <a:chExt cx="328636" cy="392335"/>
          </a:xfrm>
          <a:solidFill>
            <a:srgbClr val="263FFF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2FCC651E-246E-4916-9277-3A79FEB25873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8D703681-4284-480C-98E2-40D03B973D17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D341A109-61D7-44A9-9F7F-41F5D5B45A66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4BAACA7-510F-4893-B431-F9593F04E0DC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9FA94353-394B-4F40-86A2-FB98F2AE9223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3D3EE2B5-F904-416C-A752-B13E96AA7061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20602180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직사각형 8">
            <a:extLst>
              <a:ext uri="{FF2B5EF4-FFF2-40B4-BE49-F238E27FC236}">
                <a16:creationId xmlns:a16="http://schemas.microsoft.com/office/drawing/2014/main" id="{155C7441-F753-4CB4-88D6-204A19755964}"/>
              </a:ext>
            </a:extLst>
          </p:cNvPr>
          <p:cNvSpPr/>
          <p:nvPr/>
        </p:nvSpPr>
        <p:spPr>
          <a:xfrm>
            <a:off x="1625757" y="4281902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00334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E4D503F4-0668-4684-9B5A-BE8A061C0E5A}"/>
              </a:ext>
            </a:extLst>
          </p:cNvPr>
          <p:cNvSpPr/>
          <p:nvPr/>
        </p:nvSpPr>
        <p:spPr>
          <a:xfrm>
            <a:off x="1625757" y="4669512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000334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334"/>
                </a:solidFill>
              </a:rPr>
              <a:t>amet</a:t>
            </a:r>
            <a:r>
              <a:rPr lang="en-US" altLang="ko-KR" sz="1200" dirty="0">
                <a:solidFill>
                  <a:srgbClr val="000334"/>
                </a:solidFill>
              </a:rPr>
              <a:t>, </a:t>
            </a:r>
            <a:r>
              <a:rPr lang="en-US" altLang="ko-KR" sz="1200" dirty="0" err="1">
                <a:solidFill>
                  <a:srgbClr val="000334"/>
                </a:solidFill>
              </a:rPr>
              <a:t>consectetur</a:t>
            </a:r>
            <a:r>
              <a:rPr lang="en-US" altLang="ko-KR" sz="1200" dirty="0">
                <a:solidFill>
                  <a:srgbClr val="000334"/>
                </a:solidFill>
              </a:rPr>
              <a:t> </a:t>
            </a:r>
            <a:r>
              <a:rPr lang="en-US" altLang="ko-KR" sz="1200" dirty="0" err="1">
                <a:solidFill>
                  <a:srgbClr val="000334"/>
                </a:solidFill>
              </a:rPr>
              <a:t>adipisicing</a:t>
            </a:r>
            <a:r>
              <a:rPr lang="en-US" altLang="ko-KR" sz="1200" dirty="0">
                <a:solidFill>
                  <a:srgbClr val="000334"/>
                </a:solidFill>
              </a:rPr>
              <a:t> </a:t>
            </a:r>
            <a:r>
              <a:rPr lang="en-US" altLang="ko-KR" sz="1200" dirty="0" err="1">
                <a:solidFill>
                  <a:srgbClr val="000334"/>
                </a:solidFill>
              </a:rPr>
              <a:t>elit</a:t>
            </a:r>
            <a:endParaRPr lang="ko-KR" altLang="en-US" sz="1200" dirty="0">
              <a:solidFill>
                <a:srgbClr val="000334"/>
              </a:solidFill>
            </a:endParaRP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0D57757B-65C0-45BC-966A-3945EC5200D0}"/>
              </a:ext>
            </a:extLst>
          </p:cNvPr>
          <p:cNvSpPr/>
          <p:nvPr/>
        </p:nvSpPr>
        <p:spPr>
          <a:xfrm>
            <a:off x="2152453" y="2283245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263FFF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400" dirty="0">
                <a:solidFill>
                  <a:srgbClr val="F9F9ED"/>
                </a:solidFill>
                <a:latin typeface="+mj-lt"/>
              </a:rPr>
              <a:t>150</a:t>
            </a:r>
            <a:endParaRPr lang="ko-KR" altLang="en-US" sz="1400" dirty="0">
              <a:solidFill>
                <a:srgbClr val="F9F9ED"/>
              </a:solidFill>
              <a:latin typeface="+mj-lt"/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050B0162-EE77-4A28-ABBA-68569E7E9342}"/>
              </a:ext>
            </a:extLst>
          </p:cNvPr>
          <p:cNvSpPr/>
          <p:nvPr/>
        </p:nvSpPr>
        <p:spPr>
          <a:xfrm>
            <a:off x="2949407" y="1292601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210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57EC5798-85E4-426C-9CB0-4281F6D6EB25}"/>
              </a:ext>
            </a:extLst>
          </p:cNvPr>
          <p:cNvSpPr/>
          <p:nvPr/>
        </p:nvSpPr>
        <p:spPr>
          <a:xfrm>
            <a:off x="4847850" y="4281902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00334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FEA7EC01-8481-41E4-891C-5EEE8932F53F}"/>
              </a:ext>
            </a:extLst>
          </p:cNvPr>
          <p:cNvSpPr/>
          <p:nvPr/>
        </p:nvSpPr>
        <p:spPr>
          <a:xfrm>
            <a:off x="4847850" y="4669512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000334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334"/>
                </a:solidFill>
              </a:rPr>
              <a:t>amet</a:t>
            </a:r>
            <a:r>
              <a:rPr lang="en-US" altLang="ko-KR" sz="1200" dirty="0">
                <a:solidFill>
                  <a:srgbClr val="000334"/>
                </a:solidFill>
              </a:rPr>
              <a:t>, </a:t>
            </a:r>
            <a:r>
              <a:rPr lang="en-US" altLang="ko-KR" sz="1200" dirty="0" err="1">
                <a:solidFill>
                  <a:srgbClr val="000334"/>
                </a:solidFill>
              </a:rPr>
              <a:t>consectetur</a:t>
            </a:r>
            <a:r>
              <a:rPr lang="en-US" altLang="ko-KR" sz="1200" dirty="0">
                <a:solidFill>
                  <a:srgbClr val="000334"/>
                </a:solidFill>
              </a:rPr>
              <a:t> </a:t>
            </a:r>
            <a:r>
              <a:rPr lang="en-US" altLang="ko-KR" sz="1200" dirty="0" err="1">
                <a:solidFill>
                  <a:srgbClr val="000334"/>
                </a:solidFill>
              </a:rPr>
              <a:t>adipisicing</a:t>
            </a:r>
            <a:r>
              <a:rPr lang="en-US" altLang="ko-KR" sz="1200" dirty="0">
                <a:solidFill>
                  <a:srgbClr val="000334"/>
                </a:solidFill>
              </a:rPr>
              <a:t> </a:t>
            </a:r>
            <a:r>
              <a:rPr lang="en-US" altLang="ko-KR" sz="1200" dirty="0" err="1">
                <a:solidFill>
                  <a:srgbClr val="000334"/>
                </a:solidFill>
              </a:rPr>
              <a:t>elit</a:t>
            </a:r>
            <a:endParaRPr lang="ko-KR" altLang="en-US" sz="1200" dirty="0">
              <a:solidFill>
                <a:srgbClr val="000334"/>
              </a:solidFill>
            </a:endParaRP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C762CEC8-134E-499D-96C5-2406F2606495}"/>
              </a:ext>
            </a:extLst>
          </p:cNvPr>
          <p:cNvSpPr/>
          <p:nvPr/>
        </p:nvSpPr>
        <p:spPr>
          <a:xfrm>
            <a:off x="5374546" y="1495567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263FFF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400" dirty="0">
                <a:solidFill>
                  <a:srgbClr val="F9F9ED"/>
                </a:solidFill>
                <a:latin typeface="+mj-lt"/>
              </a:rPr>
              <a:t>200</a:t>
            </a:r>
            <a:endParaRPr lang="ko-KR" altLang="en-US" sz="1400" dirty="0">
              <a:solidFill>
                <a:srgbClr val="F9F9ED"/>
              </a:solidFill>
              <a:latin typeface="+mj-lt"/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9B295109-519C-43EC-88EC-A40002C4FF68}"/>
              </a:ext>
            </a:extLst>
          </p:cNvPr>
          <p:cNvSpPr/>
          <p:nvPr/>
        </p:nvSpPr>
        <p:spPr>
          <a:xfrm>
            <a:off x="6171500" y="2524286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140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33918BEC-481A-4CFA-92FC-FF4E4DA70BD5}"/>
              </a:ext>
            </a:extLst>
          </p:cNvPr>
          <p:cNvSpPr/>
          <p:nvPr/>
        </p:nvSpPr>
        <p:spPr>
          <a:xfrm>
            <a:off x="8069943" y="4281902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00334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3439D536-1F14-4949-9E30-961D3AB150CF}"/>
              </a:ext>
            </a:extLst>
          </p:cNvPr>
          <p:cNvSpPr/>
          <p:nvPr/>
        </p:nvSpPr>
        <p:spPr>
          <a:xfrm>
            <a:off x="8069943" y="4669512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000334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334"/>
                </a:solidFill>
              </a:rPr>
              <a:t>amet</a:t>
            </a:r>
            <a:r>
              <a:rPr lang="en-US" altLang="ko-KR" sz="1200" dirty="0">
                <a:solidFill>
                  <a:srgbClr val="000334"/>
                </a:solidFill>
              </a:rPr>
              <a:t>, </a:t>
            </a:r>
            <a:r>
              <a:rPr lang="en-US" altLang="ko-KR" sz="1200" dirty="0" err="1">
                <a:solidFill>
                  <a:srgbClr val="000334"/>
                </a:solidFill>
              </a:rPr>
              <a:t>consectetur</a:t>
            </a:r>
            <a:r>
              <a:rPr lang="en-US" altLang="ko-KR" sz="1200" dirty="0">
                <a:solidFill>
                  <a:srgbClr val="000334"/>
                </a:solidFill>
              </a:rPr>
              <a:t> </a:t>
            </a:r>
            <a:r>
              <a:rPr lang="en-US" altLang="ko-KR" sz="1200" dirty="0" err="1">
                <a:solidFill>
                  <a:srgbClr val="000334"/>
                </a:solidFill>
              </a:rPr>
              <a:t>adipisicing</a:t>
            </a:r>
            <a:r>
              <a:rPr lang="en-US" altLang="ko-KR" sz="1200" dirty="0">
                <a:solidFill>
                  <a:srgbClr val="000334"/>
                </a:solidFill>
              </a:rPr>
              <a:t> </a:t>
            </a:r>
            <a:r>
              <a:rPr lang="en-US" altLang="ko-KR" sz="1200" dirty="0" err="1">
                <a:solidFill>
                  <a:srgbClr val="000334"/>
                </a:solidFill>
              </a:rPr>
              <a:t>elit</a:t>
            </a:r>
            <a:endParaRPr lang="ko-KR" altLang="en-US" sz="1200" dirty="0">
              <a:solidFill>
                <a:srgbClr val="000334"/>
              </a:solidFill>
            </a:endParaRPr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3FAFEDC2-F78F-4D78-BEB7-64EA8638DFFA}"/>
              </a:ext>
            </a:extLst>
          </p:cNvPr>
          <p:cNvSpPr/>
          <p:nvPr/>
        </p:nvSpPr>
        <p:spPr>
          <a:xfrm>
            <a:off x="8596639" y="1816401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263FFF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400" dirty="0">
                <a:solidFill>
                  <a:srgbClr val="F9F9ED"/>
                </a:solidFill>
                <a:latin typeface="+mj-lt"/>
              </a:rPr>
              <a:t>180</a:t>
            </a:r>
            <a:endParaRPr lang="ko-KR" altLang="en-US" sz="1400" dirty="0">
              <a:solidFill>
                <a:srgbClr val="F9F9ED"/>
              </a:solidFill>
              <a:latin typeface="+mj-lt"/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DB310722-1E24-47BB-884E-B29FF792B801}"/>
              </a:ext>
            </a:extLst>
          </p:cNvPr>
          <p:cNvSpPr/>
          <p:nvPr/>
        </p:nvSpPr>
        <p:spPr>
          <a:xfrm>
            <a:off x="9393593" y="1694139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195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1" name="타원 20">
            <a:extLst>
              <a:ext uri="{FF2B5EF4-FFF2-40B4-BE49-F238E27FC236}">
                <a16:creationId xmlns:a16="http://schemas.microsoft.com/office/drawing/2014/main" id="{A77A017A-B7EC-4AA8-8BC0-AEF45F6054E5}"/>
              </a:ext>
            </a:extLst>
          </p:cNvPr>
          <p:cNvSpPr/>
          <p:nvPr/>
        </p:nvSpPr>
        <p:spPr>
          <a:xfrm>
            <a:off x="4024099" y="5446173"/>
            <a:ext cx="357691" cy="357691"/>
          </a:xfrm>
          <a:prstGeom prst="ellipse">
            <a:avLst/>
          </a:prstGeom>
          <a:solidFill>
            <a:srgbClr val="26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FEF8EA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21EC7BF7-AA53-4D73-9122-83DDFAD0BA2A}"/>
              </a:ext>
            </a:extLst>
          </p:cNvPr>
          <p:cNvSpPr/>
          <p:nvPr/>
        </p:nvSpPr>
        <p:spPr>
          <a:xfrm>
            <a:off x="4381790" y="5471130"/>
            <a:ext cx="1442906" cy="30777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400" dirty="0">
                <a:solidFill>
                  <a:srgbClr val="000334"/>
                </a:solidFill>
                <a:latin typeface="+mj-lt"/>
              </a:rPr>
              <a:t>Lorem ipsum</a:t>
            </a:r>
            <a:endParaRPr lang="ko-KR" altLang="en-US" sz="1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23" name="타원 22">
            <a:extLst>
              <a:ext uri="{FF2B5EF4-FFF2-40B4-BE49-F238E27FC236}">
                <a16:creationId xmlns:a16="http://schemas.microsoft.com/office/drawing/2014/main" id="{2F925E20-5BDD-4976-B450-599327097FD8}"/>
              </a:ext>
            </a:extLst>
          </p:cNvPr>
          <p:cNvSpPr/>
          <p:nvPr/>
        </p:nvSpPr>
        <p:spPr>
          <a:xfrm>
            <a:off x="6367303" y="5446173"/>
            <a:ext cx="357691" cy="357691"/>
          </a:xfrm>
          <a:prstGeom prst="ellipse">
            <a:avLst/>
          </a:pr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BFED7A0C-4F28-4A02-A63D-CC6B8BD6A805}"/>
              </a:ext>
            </a:extLst>
          </p:cNvPr>
          <p:cNvSpPr/>
          <p:nvPr/>
        </p:nvSpPr>
        <p:spPr>
          <a:xfrm>
            <a:off x="6724994" y="5471130"/>
            <a:ext cx="1442906" cy="30777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400" dirty="0">
                <a:solidFill>
                  <a:srgbClr val="000334"/>
                </a:solidFill>
                <a:latin typeface="+mj-lt"/>
              </a:rPr>
              <a:t>Lorem ipsum</a:t>
            </a:r>
            <a:endParaRPr lang="ko-KR" altLang="en-US" sz="1400" dirty="0">
              <a:solidFill>
                <a:srgbClr val="000334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58912333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B708A569-3AE9-4FCD-94F0-FEA07502BA20}"/>
              </a:ext>
            </a:extLst>
          </p:cNvPr>
          <p:cNvSpPr/>
          <p:nvPr/>
        </p:nvSpPr>
        <p:spPr>
          <a:xfrm>
            <a:off x="2291734" y="1270000"/>
            <a:ext cx="2795231" cy="4482960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9CAFAB1B-7B6F-49CE-AAD4-F0EC436BB463}"/>
              </a:ext>
            </a:extLst>
          </p:cNvPr>
          <p:cNvSpPr/>
          <p:nvPr/>
        </p:nvSpPr>
        <p:spPr>
          <a:xfrm>
            <a:off x="6420468" y="721051"/>
            <a:ext cx="3479798" cy="5580858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D90291B3-8A61-47C8-89BF-C68D8AE964E7}"/>
              </a:ext>
            </a:extLst>
          </p:cNvPr>
          <p:cNvSpPr txBox="1"/>
          <p:nvPr/>
        </p:nvSpPr>
        <p:spPr>
          <a:xfrm>
            <a:off x="2457920" y="3343603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263FFF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63FFF"/>
                </a:solidFill>
              </a:rPr>
              <a:t>amet</a:t>
            </a:r>
            <a:r>
              <a:rPr lang="en-US" altLang="ko-KR" sz="1400" dirty="0">
                <a:solidFill>
                  <a:srgbClr val="263FFF"/>
                </a:solidFill>
              </a:rPr>
              <a:t>, </a:t>
            </a:r>
            <a:r>
              <a:rPr lang="en-US" altLang="ko-KR" sz="1400" dirty="0" err="1">
                <a:solidFill>
                  <a:srgbClr val="263FFF"/>
                </a:solidFill>
              </a:rPr>
              <a:t>consectetur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Adipiscing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elit</a:t>
            </a:r>
            <a:r>
              <a:rPr lang="en-US" altLang="ko-KR" sz="1400" dirty="0">
                <a:solidFill>
                  <a:srgbClr val="263FFF"/>
                </a:solidFill>
              </a:rPr>
              <a:t>, sed do </a:t>
            </a:r>
            <a:r>
              <a:rPr lang="en-US" altLang="ko-KR" sz="1400" dirty="0" err="1">
                <a:solidFill>
                  <a:srgbClr val="263FFF"/>
                </a:solidFill>
              </a:rPr>
              <a:t>eiusmod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tempor</a:t>
            </a:r>
            <a:endParaRPr lang="en-US" altLang="ko-KR" sz="1400" dirty="0">
              <a:solidFill>
                <a:srgbClr val="263FFF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263FFF"/>
                </a:solidFill>
              </a:rPr>
              <a:t>Incididunt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ut</a:t>
            </a:r>
            <a:r>
              <a:rPr lang="en-US" altLang="ko-KR" sz="1400" dirty="0">
                <a:solidFill>
                  <a:srgbClr val="263FFF"/>
                </a:solidFill>
              </a:rPr>
              <a:t> </a:t>
            </a:r>
            <a:r>
              <a:rPr lang="en-US" altLang="ko-KR" sz="1400" dirty="0" err="1">
                <a:solidFill>
                  <a:srgbClr val="263FFF"/>
                </a:solidFill>
              </a:rPr>
              <a:t>labore</a:t>
            </a:r>
            <a:r>
              <a:rPr lang="en-US" altLang="ko-KR" sz="1400" dirty="0">
                <a:solidFill>
                  <a:srgbClr val="263FFF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263FFF"/>
                </a:solidFill>
              </a:rPr>
              <a:t>aliqua</a:t>
            </a:r>
            <a:endParaRPr lang="en-US" altLang="ko-KR" sz="1400" dirty="0">
              <a:solidFill>
                <a:srgbClr val="263FFF"/>
              </a:solidFill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F1C4617F-F637-4362-864D-0D84DF78513C}"/>
              </a:ext>
            </a:extLst>
          </p:cNvPr>
          <p:cNvSpPr/>
          <p:nvPr/>
        </p:nvSpPr>
        <p:spPr>
          <a:xfrm>
            <a:off x="2457920" y="5037555"/>
            <a:ext cx="2427318" cy="397673"/>
          </a:xfrm>
          <a:prstGeom prst="roundRect">
            <a:avLst>
              <a:gd name="adj" fmla="val 50000"/>
            </a:avLst>
          </a:prstGeom>
          <a:solidFill>
            <a:srgbClr val="263FFF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 fontScale="62500" lnSpcReduction="20000"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4C04B196-7515-4B2F-AC5E-81A30903B216}"/>
              </a:ext>
            </a:extLst>
          </p:cNvPr>
          <p:cNvSpPr txBox="1"/>
          <p:nvPr/>
        </p:nvSpPr>
        <p:spPr>
          <a:xfrm>
            <a:off x="6727363" y="3602727"/>
            <a:ext cx="2866008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D1E5D"/>
                </a:solidFill>
              </a:rPr>
              <a:t>amet</a:t>
            </a:r>
            <a:r>
              <a:rPr lang="en-US" altLang="ko-KR" sz="1600" dirty="0">
                <a:solidFill>
                  <a:srgbClr val="0D1E5D"/>
                </a:solidFill>
              </a:rPr>
              <a:t>, </a:t>
            </a:r>
            <a:r>
              <a:rPr lang="en-US" altLang="ko-KR" sz="1600" dirty="0" err="1">
                <a:solidFill>
                  <a:srgbClr val="0D1E5D"/>
                </a:solidFill>
              </a:rPr>
              <a:t>consectetur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D1E5D"/>
                </a:solidFill>
              </a:rPr>
              <a:t>Adipiscing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elit</a:t>
            </a:r>
            <a:r>
              <a:rPr lang="en-US" altLang="ko-KR" sz="1600" dirty="0">
                <a:solidFill>
                  <a:srgbClr val="0D1E5D"/>
                </a:solidFill>
              </a:rPr>
              <a:t>, sed do </a:t>
            </a:r>
            <a:r>
              <a:rPr lang="en-US" altLang="ko-KR" sz="1600" dirty="0" err="1">
                <a:solidFill>
                  <a:srgbClr val="0D1E5D"/>
                </a:solidFill>
              </a:rPr>
              <a:t>eiusmod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tempor</a:t>
            </a:r>
            <a:endParaRPr lang="en-US" altLang="ko-KR" sz="1600" dirty="0">
              <a:solidFill>
                <a:srgbClr val="0D1E5D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D1E5D"/>
                </a:solidFill>
              </a:rPr>
              <a:t>Incididunt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ut</a:t>
            </a:r>
            <a:r>
              <a:rPr lang="en-US" altLang="ko-KR" sz="1600" dirty="0">
                <a:solidFill>
                  <a:srgbClr val="0D1E5D"/>
                </a:solidFill>
              </a:rPr>
              <a:t> </a:t>
            </a:r>
            <a:r>
              <a:rPr lang="en-US" altLang="ko-KR" sz="1600" dirty="0" err="1">
                <a:solidFill>
                  <a:srgbClr val="0D1E5D"/>
                </a:solidFill>
              </a:rPr>
              <a:t>labore</a:t>
            </a:r>
            <a:r>
              <a:rPr lang="en-US" altLang="ko-KR" sz="1600" dirty="0">
                <a:solidFill>
                  <a:srgbClr val="0D1E5D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0D1E5D"/>
                </a:solidFill>
              </a:rPr>
              <a:t>aliqua</a:t>
            </a:r>
            <a:endParaRPr lang="en-US" altLang="ko-KR" sz="1600" dirty="0">
              <a:solidFill>
                <a:srgbClr val="0D1E5D"/>
              </a:solidFill>
            </a:endParaRP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45C1BF4D-E931-4221-BE5F-39B6F945CCD4}"/>
              </a:ext>
            </a:extLst>
          </p:cNvPr>
          <p:cNvSpPr/>
          <p:nvPr/>
        </p:nvSpPr>
        <p:spPr>
          <a:xfrm>
            <a:off x="6727363" y="5423254"/>
            <a:ext cx="2866008" cy="469545"/>
          </a:xfrm>
          <a:prstGeom prst="roundRect">
            <a:avLst>
              <a:gd name="adj" fmla="val 50000"/>
            </a:avLst>
          </a:prstGeom>
          <a:solidFill>
            <a:srgbClr val="0D1E5D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 fontScale="85000" lnSpcReduction="20000"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9FC2223C-C827-4B4E-9E32-E5E70588009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4ED9B0C3-FA4A-4DC1-8CB1-0D3F8D6BBE6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21937383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3545C05A-ACC2-41AD-B4F3-1262EE2B97A8}"/>
              </a:ext>
            </a:extLst>
          </p:cNvPr>
          <p:cNvSpPr txBox="1"/>
          <p:nvPr/>
        </p:nvSpPr>
        <p:spPr>
          <a:xfrm>
            <a:off x="641351" y="611778"/>
            <a:ext cx="1090929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D1E5D"/>
                </a:solidFill>
                <a:latin typeface="+mj-lt"/>
                <a:cs typeface="Arial" panose="020B0604020202020204" pitchFamily="34" charset="0"/>
              </a:rPr>
              <a:t>Market Analysis</a:t>
            </a:r>
            <a:endParaRPr lang="ko-KR" altLang="en-US" sz="2800" dirty="0">
              <a:solidFill>
                <a:srgbClr val="0D1E5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E4E1E1C8-8741-4ACF-B9E7-3061E26531FF}"/>
              </a:ext>
            </a:extLst>
          </p:cNvPr>
          <p:cNvSpPr txBox="1"/>
          <p:nvPr/>
        </p:nvSpPr>
        <p:spPr>
          <a:xfrm>
            <a:off x="5493658" y="1813449"/>
            <a:ext cx="496932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263FFF"/>
                </a:solidFill>
                <a:latin typeface="+mj-lt"/>
              </a:rPr>
              <a:t>Your target market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C8768A4-5DC5-401A-993E-AD6A71A712B4}"/>
              </a:ext>
            </a:extLst>
          </p:cNvPr>
          <p:cNvSpPr txBox="1"/>
          <p:nvPr/>
        </p:nvSpPr>
        <p:spPr>
          <a:xfrm>
            <a:off x="5493658" y="2273169"/>
            <a:ext cx="496932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r>
              <a:rPr lang="en-US" altLang="ko-KR" sz="1400" dirty="0">
                <a:solidFill>
                  <a:srgbClr val="0D1E5D"/>
                </a:solidFill>
              </a:rPr>
              <a:t>.</a:t>
            </a: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6800B62D-1331-4CBD-8E0D-DD48D2F44ACA}"/>
              </a:ext>
            </a:extLst>
          </p:cNvPr>
          <p:cNvSpPr/>
          <p:nvPr/>
        </p:nvSpPr>
        <p:spPr>
          <a:xfrm>
            <a:off x="1729015" y="1968500"/>
            <a:ext cx="3136900" cy="914400"/>
          </a:xfrm>
          <a:prstGeom prst="roundRect">
            <a:avLst>
              <a:gd name="adj" fmla="val 50000"/>
            </a:avLst>
          </a:prstGeom>
          <a:solidFill>
            <a:srgbClr val="6585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12,000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FBE858FA-A68A-4F9C-8345-99817D8B2415}"/>
              </a:ext>
            </a:extLst>
          </p:cNvPr>
          <p:cNvSpPr txBox="1"/>
          <p:nvPr/>
        </p:nvSpPr>
        <p:spPr>
          <a:xfrm>
            <a:off x="5493658" y="3369199"/>
            <a:ext cx="496932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263FFF"/>
                </a:solidFill>
                <a:latin typeface="+mj-lt"/>
              </a:rPr>
              <a:t>Serviceable available market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656A2AD8-A3C7-4AA9-B65E-D8791B952DC3}"/>
              </a:ext>
            </a:extLst>
          </p:cNvPr>
          <p:cNvSpPr txBox="1"/>
          <p:nvPr/>
        </p:nvSpPr>
        <p:spPr>
          <a:xfrm>
            <a:off x="5493658" y="3828919"/>
            <a:ext cx="496932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r>
              <a:rPr lang="en-US" altLang="ko-KR" sz="1400" dirty="0">
                <a:solidFill>
                  <a:srgbClr val="0D1E5D"/>
                </a:solidFill>
              </a:rPr>
              <a:t>.</a:t>
            </a: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78AEFBF7-DD6D-4121-94BC-49A444D424AB}"/>
              </a:ext>
            </a:extLst>
          </p:cNvPr>
          <p:cNvSpPr/>
          <p:nvPr/>
        </p:nvSpPr>
        <p:spPr>
          <a:xfrm>
            <a:off x="1729015" y="3524250"/>
            <a:ext cx="3136900" cy="914400"/>
          </a:xfrm>
          <a:prstGeom prst="roundRect">
            <a:avLst>
              <a:gd name="adj" fmla="val 50000"/>
            </a:avLst>
          </a:prstGeom>
          <a:solidFill>
            <a:srgbClr val="263F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24,000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BD65297-D039-4117-8C73-57A2B4512AC4}"/>
              </a:ext>
            </a:extLst>
          </p:cNvPr>
          <p:cNvSpPr txBox="1"/>
          <p:nvPr/>
        </p:nvSpPr>
        <p:spPr>
          <a:xfrm>
            <a:off x="5493658" y="4924949"/>
            <a:ext cx="496932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263FFF"/>
                </a:solidFill>
                <a:latin typeface="+mj-lt"/>
              </a:rPr>
              <a:t>Total available market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7FE96E71-FCC9-4B2C-B475-83AB5E9BA66A}"/>
              </a:ext>
            </a:extLst>
          </p:cNvPr>
          <p:cNvSpPr txBox="1"/>
          <p:nvPr/>
        </p:nvSpPr>
        <p:spPr>
          <a:xfrm>
            <a:off x="5493658" y="5384669"/>
            <a:ext cx="496932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r>
              <a:rPr lang="en-US" altLang="ko-KR" sz="1400" dirty="0">
                <a:solidFill>
                  <a:srgbClr val="0D1E5D"/>
                </a:solidFill>
              </a:rPr>
              <a:t>.</a:t>
            </a: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AD4E0C3A-164B-4204-83E1-25D9950BD756}"/>
              </a:ext>
            </a:extLst>
          </p:cNvPr>
          <p:cNvSpPr/>
          <p:nvPr/>
        </p:nvSpPr>
        <p:spPr>
          <a:xfrm>
            <a:off x="1729015" y="5080000"/>
            <a:ext cx="3136900" cy="914400"/>
          </a:xfrm>
          <a:prstGeom prst="roundRect">
            <a:avLst>
              <a:gd name="adj" fmla="val 50000"/>
            </a:avLst>
          </a:prstGeom>
          <a:solidFill>
            <a:srgbClr val="0D1E5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36,000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08101728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직사각형 5">
            <a:extLst>
              <a:ext uri="{FF2B5EF4-FFF2-40B4-BE49-F238E27FC236}">
                <a16:creationId xmlns:a16="http://schemas.microsoft.com/office/drawing/2014/main" id="{FE7DC042-E9E1-470A-B17A-DABA703450CC}"/>
              </a:ext>
            </a:extLst>
          </p:cNvPr>
          <p:cNvSpPr/>
          <p:nvPr/>
        </p:nvSpPr>
        <p:spPr>
          <a:xfrm>
            <a:off x="6411711" y="599852"/>
            <a:ext cx="4673600" cy="26415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867B9A5C-FE87-4701-BE7B-7BC7ACBA4F39}"/>
              </a:ext>
            </a:extLst>
          </p:cNvPr>
          <p:cNvSpPr/>
          <p:nvPr/>
        </p:nvSpPr>
        <p:spPr>
          <a:xfrm>
            <a:off x="1106691" y="3678040"/>
            <a:ext cx="4673600" cy="26415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CAE55762-7B61-47E5-A2B3-33F2DBB00D7F}"/>
              </a:ext>
            </a:extLst>
          </p:cNvPr>
          <p:cNvSpPr/>
          <p:nvPr/>
        </p:nvSpPr>
        <p:spPr>
          <a:xfrm>
            <a:off x="6411711" y="3678040"/>
            <a:ext cx="4673600" cy="26415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B733E4B2-4BF5-4E13-8ECF-311A5AF5E6EE}"/>
              </a:ext>
            </a:extLst>
          </p:cNvPr>
          <p:cNvSpPr/>
          <p:nvPr/>
        </p:nvSpPr>
        <p:spPr>
          <a:xfrm>
            <a:off x="1106691" y="599852"/>
            <a:ext cx="4673600" cy="2641596"/>
          </a:xfrm>
          <a:prstGeom prst="rect">
            <a:avLst/>
          </a:prstGeom>
          <a:solidFill>
            <a:srgbClr val="F3F6FC"/>
          </a:solidFill>
          <a:ln w="6985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 dirty="0">
              <a:solidFill>
                <a:srgbClr val="000334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49655B3-4679-4048-B071-165EF2260682}"/>
              </a:ext>
            </a:extLst>
          </p:cNvPr>
          <p:cNvSpPr txBox="1"/>
          <p:nvPr/>
        </p:nvSpPr>
        <p:spPr>
          <a:xfrm>
            <a:off x="1670314" y="2234622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CC74856D-0AC0-4C33-9466-DE0A791DADE7}"/>
              </a:ext>
            </a:extLst>
          </p:cNvPr>
          <p:cNvSpPr txBox="1"/>
          <p:nvPr/>
        </p:nvSpPr>
        <p:spPr>
          <a:xfrm>
            <a:off x="1670314" y="5338396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B54AB44C-8557-4D0A-A776-4B4F5158C907}"/>
              </a:ext>
            </a:extLst>
          </p:cNvPr>
          <p:cNvSpPr txBox="1"/>
          <p:nvPr/>
        </p:nvSpPr>
        <p:spPr>
          <a:xfrm>
            <a:off x="6819901" y="2234622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244A65C-35E9-438C-8310-708292DB7FCF}"/>
              </a:ext>
            </a:extLst>
          </p:cNvPr>
          <p:cNvSpPr txBox="1"/>
          <p:nvPr/>
        </p:nvSpPr>
        <p:spPr>
          <a:xfrm>
            <a:off x="6819901" y="5338396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adipisicing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endParaRPr lang="ko-KR" altLang="en-US" sz="1400" dirty="0">
              <a:solidFill>
                <a:srgbClr val="0D1E5D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52600196-F644-48B1-868D-1A46540E2C5C}"/>
              </a:ext>
            </a:extLst>
          </p:cNvPr>
          <p:cNvSpPr/>
          <p:nvPr/>
        </p:nvSpPr>
        <p:spPr>
          <a:xfrm>
            <a:off x="1670314" y="2792810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Lora Black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F248451-B317-4E69-9972-EE8793634394}"/>
              </a:ext>
            </a:extLst>
          </p:cNvPr>
          <p:cNvSpPr/>
          <p:nvPr/>
        </p:nvSpPr>
        <p:spPr>
          <a:xfrm>
            <a:off x="1670314" y="5896584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Amy Harris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82D2FD00-DF1F-40E8-AF5C-2DDFE4860A44}"/>
              </a:ext>
            </a:extLst>
          </p:cNvPr>
          <p:cNvSpPr/>
          <p:nvPr/>
        </p:nvSpPr>
        <p:spPr>
          <a:xfrm>
            <a:off x="6819901" y="2792810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John Smith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4642AF86-1D11-4729-B69B-CA11C70450A0}"/>
              </a:ext>
            </a:extLst>
          </p:cNvPr>
          <p:cNvSpPr/>
          <p:nvPr/>
        </p:nvSpPr>
        <p:spPr>
          <a:xfrm>
            <a:off x="6819901" y="5896584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  <a:latin typeface="+mj-lt"/>
              </a:rPr>
              <a:t>Justin Lee</a:t>
            </a:r>
          </a:p>
        </p:txBody>
      </p:sp>
      <p:sp>
        <p:nvSpPr>
          <p:cNvPr id="18" name="그림 개체 틀 17">
            <a:extLst>
              <a:ext uri="{FF2B5EF4-FFF2-40B4-BE49-F238E27FC236}">
                <a16:creationId xmlns:a16="http://schemas.microsoft.com/office/drawing/2014/main" id="{C43FD509-1E35-4B24-8DA4-26EF64AA9396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9" name="그림 개체 틀 18">
            <a:extLst>
              <a:ext uri="{FF2B5EF4-FFF2-40B4-BE49-F238E27FC236}">
                <a16:creationId xmlns:a16="http://schemas.microsoft.com/office/drawing/2014/main" id="{62102D64-35E2-47F4-8E7D-2AA7253C933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20" name="그림 개체 틀 19">
            <a:extLst>
              <a:ext uri="{FF2B5EF4-FFF2-40B4-BE49-F238E27FC236}">
                <a16:creationId xmlns:a16="http://schemas.microsoft.com/office/drawing/2014/main" id="{35466A97-E12A-4324-9B86-5A79D1526F9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21" name="그림 개체 틀 20">
            <a:extLst>
              <a:ext uri="{FF2B5EF4-FFF2-40B4-BE49-F238E27FC236}">
                <a16:creationId xmlns:a16="http://schemas.microsoft.com/office/drawing/2014/main" id="{C44C7546-F97E-41B4-84A5-2761930C6E2B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1590374732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직사각형 11">
            <a:extLst>
              <a:ext uri="{FF2B5EF4-FFF2-40B4-BE49-F238E27FC236}">
                <a16:creationId xmlns:a16="http://schemas.microsoft.com/office/drawing/2014/main" id="{50E64C71-E521-48BA-A14B-FCBCA47E433A}"/>
              </a:ext>
            </a:extLst>
          </p:cNvPr>
          <p:cNvSpPr/>
          <p:nvPr/>
        </p:nvSpPr>
        <p:spPr>
          <a:xfrm>
            <a:off x="3005433" y="1770743"/>
            <a:ext cx="6181134" cy="3316514"/>
          </a:xfrm>
          <a:prstGeom prst="rect">
            <a:avLst/>
          </a:prstGeom>
          <a:solidFill>
            <a:srgbClr val="263FFF"/>
          </a:solidFill>
          <a:ln w="1270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3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A6496849-0BB7-4E13-9F13-E189500466FB}"/>
              </a:ext>
            </a:extLst>
          </p:cNvPr>
          <p:cNvSpPr txBox="1"/>
          <p:nvPr/>
        </p:nvSpPr>
        <p:spPr>
          <a:xfrm>
            <a:off x="3707873" y="3521595"/>
            <a:ext cx="4776254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00488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600" dirty="0">
                <a:solidFill>
                  <a:schemeClr val="bg1"/>
                </a:solidFill>
              </a:rPr>
              <a:t>Break Section</a:t>
            </a:r>
            <a:endParaRPr lang="ko-KR" altLang="en-US" sz="3600" dirty="0">
              <a:solidFill>
                <a:schemeClr val="bg1"/>
              </a:solidFill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524090D2-0CEE-467E-803B-46C6AC12FB31}"/>
              </a:ext>
            </a:extLst>
          </p:cNvPr>
          <p:cNvSpPr txBox="1"/>
          <p:nvPr/>
        </p:nvSpPr>
        <p:spPr>
          <a:xfrm>
            <a:off x="3742218" y="4225432"/>
            <a:ext cx="4707564" cy="40011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D95F262A-EF61-4664-BBC2-5B0FE18CC562}"/>
              </a:ext>
            </a:extLst>
          </p:cNvPr>
          <p:cNvGrpSpPr/>
          <p:nvPr/>
        </p:nvGrpSpPr>
        <p:grpSpPr>
          <a:xfrm>
            <a:off x="5582308" y="2232459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8FDC47AE-4A75-4531-B372-0A0DCDC4B6E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DF4D0231-D3E6-421C-9494-2D1850AEEFBF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564162" y="1200356"/>
            <a:ext cx="11063676" cy="5464403"/>
            <a:chOff x="1311073" y="1527797"/>
            <a:chExt cx="9551982" cy="4717770"/>
          </a:xfrm>
          <a:solidFill>
            <a:srgbClr val="C7D9FF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263FFF"/>
            </a:solidFill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rgbClr val="263FFF"/>
            </a:solidFill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263FFF"/>
            </a:solidFill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263FFF"/>
            </a:solidFill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317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548777" y="285928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839339" y="502186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583588" y="248029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D1E5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B9E78018-FBE9-47B6-94DD-5FCD01944A6E}"/>
              </a:ext>
            </a:extLst>
          </p:cNvPr>
          <p:cNvSpPr txBox="1"/>
          <p:nvPr/>
        </p:nvSpPr>
        <p:spPr>
          <a:xfrm>
            <a:off x="2484726" y="501725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D1E5D"/>
                </a:solidFill>
                <a:cs typeface="Arial" panose="020B0604020202020204" pitchFamily="34" charset="0"/>
              </a:rPr>
              <a:t>World Map Slide</a:t>
            </a:r>
            <a:endParaRPr lang="ko-KR" altLang="en-US" sz="2800" dirty="0">
              <a:solidFill>
                <a:srgbClr val="0D1E5D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TextBox 22">
            <a:extLst>
              <a:ext uri="{FF2B5EF4-FFF2-40B4-BE49-F238E27FC236}">
                <a16:creationId xmlns:a16="http://schemas.microsoft.com/office/drawing/2014/main" id="{1F6FD380-89A2-4E89-B391-32D1C0908F38}"/>
              </a:ext>
            </a:extLst>
          </p:cNvPr>
          <p:cNvSpPr txBox="1"/>
          <p:nvPr/>
        </p:nvSpPr>
        <p:spPr>
          <a:xfrm>
            <a:off x="5655921" y="2681288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D1E5D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0D1E5D"/>
                </a:solidFill>
              </a:rPr>
              <a:t>Mobile project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63E1FECF-DFD6-4D1C-A9D1-90DDFC82DA5E}"/>
              </a:ext>
            </a:extLst>
          </p:cNvPr>
          <p:cNvSpPr txBox="1"/>
          <p:nvPr/>
        </p:nvSpPr>
        <p:spPr>
          <a:xfrm>
            <a:off x="5655921" y="3758506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r>
              <a:rPr lang="en-US" altLang="ko-KR" sz="1400" dirty="0">
                <a:solidFill>
                  <a:srgbClr val="0D1E5D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0D1E5D"/>
                </a:solidFill>
              </a:rPr>
              <a:t>Ut </a:t>
            </a:r>
            <a:r>
              <a:rPr lang="en-US" altLang="ko-KR" sz="1400" dirty="0" err="1">
                <a:solidFill>
                  <a:srgbClr val="0D1E5D"/>
                </a:solidFill>
              </a:rPr>
              <a:t>enim</a:t>
            </a:r>
            <a:r>
              <a:rPr lang="en-US" altLang="ko-KR" sz="1400" dirty="0">
                <a:solidFill>
                  <a:srgbClr val="0D1E5D"/>
                </a:solidFill>
              </a:rPr>
              <a:t> ad minim </a:t>
            </a:r>
            <a:r>
              <a:rPr lang="en-US" altLang="ko-KR" sz="1400" dirty="0" err="1">
                <a:solidFill>
                  <a:srgbClr val="0D1E5D"/>
                </a:solidFill>
              </a:rPr>
              <a:t>veniam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quis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nostrud</a:t>
            </a:r>
            <a:r>
              <a:rPr lang="en-US" altLang="ko-KR" sz="1400" dirty="0">
                <a:solidFill>
                  <a:srgbClr val="0D1E5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D1E5D"/>
                </a:solidFill>
              </a:rPr>
              <a:t>ullamco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laboris</a:t>
            </a:r>
            <a:r>
              <a:rPr lang="en-US" altLang="ko-KR" sz="1400" dirty="0">
                <a:solidFill>
                  <a:srgbClr val="0D1E5D"/>
                </a:solidFill>
              </a:rPr>
              <a:t> nisi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aliquip</a:t>
            </a:r>
            <a:r>
              <a:rPr lang="en-US" altLang="ko-KR" sz="1400" dirty="0">
                <a:solidFill>
                  <a:srgbClr val="0D1E5D"/>
                </a:solidFill>
              </a:rPr>
              <a:t> ex </a:t>
            </a:r>
            <a:r>
              <a:rPr lang="en-US" altLang="ko-KR" sz="1400" dirty="0" err="1">
                <a:solidFill>
                  <a:srgbClr val="0D1E5D"/>
                </a:solidFill>
              </a:rPr>
              <a:t>ea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commodo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consequat</a:t>
            </a:r>
            <a:r>
              <a:rPr lang="en-US" altLang="ko-KR" sz="1400" dirty="0">
                <a:solidFill>
                  <a:srgbClr val="0D1E5D"/>
                </a:solidFill>
              </a:rPr>
              <a:t>. Duis </a:t>
            </a:r>
            <a:r>
              <a:rPr lang="en-US" altLang="ko-KR" sz="1400" dirty="0" err="1">
                <a:solidFill>
                  <a:srgbClr val="0D1E5D"/>
                </a:solidFill>
              </a:rPr>
              <a:t>aute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irure</a:t>
            </a:r>
            <a:r>
              <a:rPr lang="en-US" altLang="ko-KR" sz="1400" dirty="0">
                <a:solidFill>
                  <a:srgbClr val="0D1E5D"/>
                </a:solidFill>
              </a:rPr>
              <a:t> dolor in </a:t>
            </a:r>
            <a:r>
              <a:rPr lang="en-US" altLang="ko-KR" sz="1400" dirty="0" err="1">
                <a:solidFill>
                  <a:srgbClr val="0D1E5D"/>
                </a:solidFill>
              </a:rPr>
              <a:t>reprehenderit</a:t>
            </a:r>
            <a:r>
              <a:rPr lang="en-US" altLang="ko-KR" sz="1400" dirty="0">
                <a:solidFill>
                  <a:srgbClr val="0D1E5D"/>
                </a:solidFill>
              </a:rPr>
              <a:t> in </a:t>
            </a:r>
            <a:r>
              <a:rPr lang="en-US" altLang="ko-KR" sz="1400" dirty="0" err="1">
                <a:solidFill>
                  <a:srgbClr val="0D1E5D"/>
                </a:solidFill>
              </a:rPr>
              <a:t>voluptate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velit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esse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cillum</a:t>
            </a:r>
            <a:r>
              <a:rPr lang="en-US" altLang="ko-KR" sz="1400" dirty="0">
                <a:solidFill>
                  <a:srgbClr val="0D1E5D"/>
                </a:solidFill>
              </a:rPr>
              <a:t> dolore </a:t>
            </a:r>
            <a:r>
              <a:rPr lang="en-US" altLang="ko-KR" sz="1400" dirty="0" err="1">
                <a:solidFill>
                  <a:srgbClr val="0D1E5D"/>
                </a:solidFill>
              </a:rPr>
              <a:t>eu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fugiat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nulla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pariatur</a:t>
            </a:r>
            <a:r>
              <a:rPr lang="en-US" altLang="ko-KR" sz="1400" dirty="0">
                <a:solidFill>
                  <a:srgbClr val="0D1E5D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0D1E5D"/>
                </a:solidFill>
              </a:rPr>
              <a:t>Excepteur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sint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occaecat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cupidatat</a:t>
            </a:r>
            <a:r>
              <a:rPr lang="en-US" altLang="ko-KR" sz="1400" dirty="0">
                <a:solidFill>
                  <a:srgbClr val="0D1E5D"/>
                </a:solidFill>
              </a:rPr>
              <a:t> non </a:t>
            </a:r>
            <a:r>
              <a:rPr lang="en-US" altLang="ko-KR" sz="1400" dirty="0" err="1">
                <a:solidFill>
                  <a:srgbClr val="0D1E5D"/>
                </a:solidFill>
              </a:rPr>
              <a:t>proident</a:t>
            </a:r>
            <a:r>
              <a:rPr lang="en-US" altLang="ko-KR" sz="1400" dirty="0">
                <a:solidFill>
                  <a:srgbClr val="0D1E5D"/>
                </a:solidFill>
              </a:rPr>
              <a:t>!</a:t>
            </a:r>
          </a:p>
        </p:txBody>
      </p:sp>
      <p:pic>
        <p:nvPicPr>
          <p:cNvPr id="31" name="그림 30">
            <a:extLst>
              <a:ext uri="{FF2B5EF4-FFF2-40B4-BE49-F238E27FC236}">
                <a16:creationId xmlns:a16="http://schemas.microsoft.com/office/drawing/2014/main" id="{F697484B-0154-4EAB-B314-04E55865A4C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07284" y="457200"/>
            <a:ext cx="3124556" cy="5943600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C6A5EB6-0BB0-44FD-A03A-A7536C4A66A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32" name="그림 31">
            <a:extLst>
              <a:ext uri="{FF2B5EF4-FFF2-40B4-BE49-F238E27FC236}">
                <a16:creationId xmlns:a16="http://schemas.microsoft.com/office/drawing/2014/main" id="{0833CEF2-E21A-4331-B7C2-CC9E23CAAD4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57874" y="725704"/>
            <a:ext cx="1223580" cy="20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F98238C1-BFDF-479C-86B8-D2C96E5E4AA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8305" y="457200"/>
            <a:ext cx="4623712" cy="59436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55CFD4DA-0687-47F6-B0E2-784C7829EB5F}"/>
              </a:ext>
            </a:extLst>
          </p:cNvPr>
          <p:cNvSpPr txBox="1"/>
          <p:nvPr/>
        </p:nvSpPr>
        <p:spPr>
          <a:xfrm>
            <a:off x="6096000" y="2837319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D1E5D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0D1E5D"/>
                </a:solidFill>
              </a:rPr>
              <a:t>Tablet project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C477E727-97EC-4FBA-9334-F66C27B91173}"/>
              </a:ext>
            </a:extLst>
          </p:cNvPr>
          <p:cNvSpPr txBox="1"/>
          <p:nvPr/>
        </p:nvSpPr>
        <p:spPr>
          <a:xfrm>
            <a:off x="6096000" y="3914537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D1E5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D1E5D"/>
                </a:solidFill>
              </a:rPr>
              <a:t>amet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consectetur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adipiscing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elit</a:t>
            </a:r>
            <a:r>
              <a:rPr lang="en-US" altLang="ko-KR" sz="1400" dirty="0">
                <a:solidFill>
                  <a:srgbClr val="0D1E5D"/>
                </a:solidFill>
              </a:rPr>
              <a:t>, sed do </a:t>
            </a:r>
            <a:r>
              <a:rPr lang="en-US" altLang="ko-KR" sz="1400" dirty="0" err="1">
                <a:solidFill>
                  <a:srgbClr val="0D1E5D"/>
                </a:solidFill>
              </a:rPr>
              <a:t>eiusmod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tempor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incididunt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labore</a:t>
            </a:r>
            <a:r>
              <a:rPr lang="en-US" altLang="ko-KR" sz="1400" dirty="0">
                <a:solidFill>
                  <a:srgbClr val="0D1E5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D1E5D"/>
                </a:solidFill>
              </a:rPr>
              <a:t>aliqua</a:t>
            </a:r>
            <a:r>
              <a:rPr lang="en-US" altLang="ko-KR" sz="1400" dirty="0">
                <a:solidFill>
                  <a:srgbClr val="0D1E5D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0D1E5D"/>
                </a:solidFill>
              </a:rPr>
              <a:t>Ut </a:t>
            </a:r>
            <a:r>
              <a:rPr lang="en-US" altLang="ko-KR" sz="1400" dirty="0" err="1">
                <a:solidFill>
                  <a:srgbClr val="0D1E5D"/>
                </a:solidFill>
              </a:rPr>
              <a:t>enim</a:t>
            </a:r>
            <a:r>
              <a:rPr lang="en-US" altLang="ko-KR" sz="1400" dirty="0">
                <a:solidFill>
                  <a:srgbClr val="0D1E5D"/>
                </a:solidFill>
              </a:rPr>
              <a:t> ad minim </a:t>
            </a:r>
            <a:r>
              <a:rPr lang="en-US" altLang="ko-KR" sz="1400" dirty="0" err="1">
                <a:solidFill>
                  <a:srgbClr val="0D1E5D"/>
                </a:solidFill>
              </a:rPr>
              <a:t>veniam</a:t>
            </a:r>
            <a:r>
              <a:rPr lang="en-US" altLang="ko-KR" sz="1400" dirty="0">
                <a:solidFill>
                  <a:srgbClr val="0D1E5D"/>
                </a:solidFill>
              </a:rPr>
              <a:t>, </a:t>
            </a:r>
            <a:r>
              <a:rPr lang="en-US" altLang="ko-KR" sz="1400" dirty="0" err="1">
                <a:solidFill>
                  <a:srgbClr val="0D1E5D"/>
                </a:solidFill>
              </a:rPr>
              <a:t>quis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nostrud</a:t>
            </a:r>
            <a:r>
              <a:rPr lang="en-US" altLang="ko-KR" sz="1400" dirty="0">
                <a:solidFill>
                  <a:srgbClr val="0D1E5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D1E5D"/>
                </a:solidFill>
              </a:rPr>
              <a:t>ullamco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laboris</a:t>
            </a:r>
            <a:r>
              <a:rPr lang="en-US" altLang="ko-KR" sz="1400" dirty="0">
                <a:solidFill>
                  <a:srgbClr val="0D1E5D"/>
                </a:solidFill>
              </a:rPr>
              <a:t> nisi </a:t>
            </a:r>
            <a:r>
              <a:rPr lang="en-US" altLang="ko-KR" sz="1400" dirty="0" err="1">
                <a:solidFill>
                  <a:srgbClr val="0D1E5D"/>
                </a:solidFill>
              </a:rPr>
              <a:t>ut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aliquip</a:t>
            </a:r>
            <a:r>
              <a:rPr lang="en-US" altLang="ko-KR" sz="1400" dirty="0">
                <a:solidFill>
                  <a:srgbClr val="0D1E5D"/>
                </a:solidFill>
              </a:rPr>
              <a:t> ex </a:t>
            </a:r>
            <a:r>
              <a:rPr lang="en-US" altLang="ko-KR" sz="1400" dirty="0" err="1">
                <a:solidFill>
                  <a:srgbClr val="0D1E5D"/>
                </a:solidFill>
              </a:rPr>
              <a:t>ea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commodo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consequat</a:t>
            </a:r>
            <a:r>
              <a:rPr lang="en-US" altLang="ko-KR" sz="1400" dirty="0">
                <a:solidFill>
                  <a:srgbClr val="0D1E5D"/>
                </a:solidFill>
              </a:rPr>
              <a:t>. Duis </a:t>
            </a:r>
            <a:r>
              <a:rPr lang="en-US" altLang="ko-KR" sz="1400" dirty="0" err="1">
                <a:solidFill>
                  <a:srgbClr val="0D1E5D"/>
                </a:solidFill>
              </a:rPr>
              <a:t>aute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irure</a:t>
            </a:r>
            <a:r>
              <a:rPr lang="en-US" altLang="ko-KR" sz="1400" dirty="0">
                <a:solidFill>
                  <a:srgbClr val="0D1E5D"/>
                </a:solidFill>
              </a:rPr>
              <a:t> dolor in </a:t>
            </a:r>
            <a:r>
              <a:rPr lang="en-US" altLang="ko-KR" sz="1400" dirty="0" err="1">
                <a:solidFill>
                  <a:srgbClr val="0D1E5D"/>
                </a:solidFill>
              </a:rPr>
              <a:t>reprehenderit</a:t>
            </a:r>
            <a:r>
              <a:rPr lang="en-US" altLang="ko-KR" sz="1400" dirty="0">
                <a:solidFill>
                  <a:srgbClr val="0D1E5D"/>
                </a:solidFill>
              </a:rPr>
              <a:t> in </a:t>
            </a:r>
            <a:r>
              <a:rPr lang="en-US" altLang="ko-KR" sz="1400" dirty="0" err="1">
                <a:solidFill>
                  <a:srgbClr val="0D1E5D"/>
                </a:solidFill>
              </a:rPr>
              <a:t>voluptate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velit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esse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cillum</a:t>
            </a:r>
            <a:r>
              <a:rPr lang="en-US" altLang="ko-KR" sz="1400" dirty="0">
                <a:solidFill>
                  <a:srgbClr val="0D1E5D"/>
                </a:solidFill>
              </a:rPr>
              <a:t> dolore </a:t>
            </a:r>
            <a:r>
              <a:rPr lang="en-US" altLang="ko-KR" sz="1400" dirty="0" err="1">
                <a:solidFill>
                  <a:srgbClr val="0D1E5D"/>
                </a:solidFill>
              </a:rPr>
              <a:t>eu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fugiat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nulla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pariatur</a:t>
            </a:r>
            <a:r>
              <a:rPr lang="en-US" altLang="ko-KR" sz="1400" dirty="0">
                <a:solidFill>
                  <a:srgbClr val="0D1E5D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0D1E5D"/>
                </a:solidFill>
              </a:rPr>
              <a:t>Excepteur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sint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occaecat</a:t>
            </a:r>
            <a:r>
              <a:rPr lang="en-US" altLang="ko-KR" sz="1400" dirty="0">
                <a:solidFill>
                  <a:srgbClr val="0D1E5D"/>
                </a:solidFill>
              </a:rPr>
              <a:t> </a:t>
            </a:r>
            <a:r>
              <a:rPr lang="en-US" altLang="ko-KR" sz="1400" dirty="0" err="1">
                <a:solidFill>
                  <a:srgbClr val="0D1E5D"/>
                </a:solidFill>
              </a:rPr>
              <a:t>cupidatat</a:t>
            </a:r>
            <a:r>
              <a:rPr lang="en-US" altLang="ko-KR" sz="1400" dirty="0">
                <a:solidFill>
                  <a:srgbClr val="0D1E5D"/>
                </a:solidFill>
              </a:rPr>
              <a:t> non </a:t>
            </a:r>
            <a:r>
              <a:rPr lang="en-US" altLang="ko-KR" sz="1400" dirty="0" err="1">
                <a:solidFill>
                  <a:srgbClr val="0D1E5D"/>
                </a:solidFill>
              </a:rPr>
              <a:t>proident</a:t>
            </a:r>
            <a:r>
              <a:rPr lang="en-US" altLang="ko-KR" sz="1400" dirty="0">
                <a:solidFill>
                  <a:srgbClr val="0D1E5D"/>
                </a:solidFill>
              </a:rPr>
              <a:t>!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A085086F-ED5E-4D22-B873-76DE2AC13A5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43740615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3203EC70-FDA6-4993-8F79-F59D6AAD31E1}"/>
              </a:ext>
            </a:extLst>
          </p:cNvPr>
          <p:cNvSpPr txBox="1"/>
          <p:nvPr/>
        </p:nvSpPr>
        <p:spPr>
          <a:xfrm>
            <a:off x="7755557" y="1325444"/>
            <a:ext cx="37125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439727F8-BDBD-4ACA-B3A6-0ABBF94C1EA3}"/>
              </a:ext>
            </a:extLst>
          </p:cNvPr>
          <p:cNvSpPr txBox="1"/>
          <p:nvPr/>
        </p:nvSpPr>
        <p:spPr>
          <a:xfrm>
            <a:off x="7755558" y="2156441"/>
            <a:ext cx="3712542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 Duis </a:t>
            </a:r>
            <a:r>
              <a:rPr lang="en-US" altLang="ko-KR" sz="1200" dirty="0" err="1">
                <a:solidFill>
                  <a:schemeClr val="bg1"/>
                </a:solidFill>
              </a:rPr>
              <a:t>aute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irure</a:t>
            </a:r>
            <a:r>
              <a:rPr lang="en-US" altLang="ko-KR" sz="1200" dirty="0">
                <a:solidFill>
                  <a:schemeClr val="bg1"/>
                </a:solidFill>
              </a:rPr>
              <a:t> dolor in </a:t>
            </a:r>
            <a:r>
              <a:rPr lang="en-US" altLang="ko-KR" sz="12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200" dirty="0">
                <a:solidFill>
                  <a:schemeClr val="bg1"/>
                </a:solidFill>
              </a:rPr>
              <a:t> in </a:t>
            </a:r>
            <a:r>
              <a:rPr lang="en-US" altLang="ko-KR" sz="1200" dirty="0" err="1">
                <a:solidFill>
                  <a:schemeClr val="bg1"/>
                </a:solidFill>
              </a:rPr>
              <a:t>voluptate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velit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esse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cillum</a:t>
            </a:r>
            <a:r>
              <a:rPr lang="en-US" altLang="ko-KR" sz="1200" dirty="0">
                <a:solidFill>
                  <a:schemeClr val="bg1"/>
                </a:solidFill>
              </a:rPr>
              <a:t> dolore </a:t>
            </a:r>
            <a:r>
              <a:rPr lang="en-US" altLang="ko-KR" sz="1200" dirty="0" err="1">
                <a:solidFill>
                  <a:schemeClr val="bg1"/>
                </a:solidFill>
              </a:rPr>
              <a:t>eu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fugiat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nulla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pariatur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chemeClr val="bg1"/>
                </a:solidFill>
              </a:rPr>
              <a:t>Excepteur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sint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occaecat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cupidatat</a:t>
            </a:r>
            <a:r>
              <a:rPr lang="en-US" altLang="ko-KR" sz="1200" dirty="0">
                <a:solidFill>
                  <a:schemeClr val="bg1"/>
                </a:solidFill>
              </a:rPr>
              <a:t> non </a:t>
            </a:r>
            <a:r>
              <a:rPr lang="en-US" altLang="ko-KR" sz="1200" dirty="0" err="1">
                <a:solidFill>
                  <a:schemeClr val="bg1"/>
                </a:solidFill>
              </a:rPr>
              <a:t>proident</a:t>
            </a:r>
            <a:r>
              <a:rPr lang="en-US" altLang="ko-KR" sz="1200" dirty="0">
                <a:solidFill>
                  <a:schemeClr val="bg1"/>
                </a:solidFill>
              </a:rPr>
              <a:t>!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47AD4763-DF87-458C-9365-4E4A7A862D5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DD9476DB-CE3A-4B8E-BC88-C868BFFFD4B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971989844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10" name="TextBox 509">
            <a:extLst>
              <a:ext uri="{FF2B5EF4-FFF2-40B4-BE49-F238E27FC236}">
                <a16:creationId xmlns:a16="http://schemas.microsoft.com/office/drawing/2014/main" id="{C54C7D4D-DA27-4A6F-9FD0-3DF53AC7FCCB}"/>
              </a:ext>
            </a:extLst>
          </p:cNvPr>
          <p:cNvSpPr txBox="1"/>
          <p:nvPr/>
        </p:nvSpPr>
        <p:spPr>
          <a:xfrm>
            <a:off x="8978001" y="3799808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AB6A51DF-C7D3-4DB6-9F48-B41955065AB5}"/>
              </a:ext>
            </a:extLst>
          </p:cNvPr>
          <p:cNvSpPr txBox="1"/>
          <p:nvPr/>
        </p:nvSpPr>
        <p:spPr>
          <a:xfrm>
            <a:off x="9037297" y="43837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3" name="TextBox 452">
            <a:extLst>
              <a:ext uri="{FF2B5EF4-FFF2-40B4-BE49-F238E27FC236}">
                <a16:creationId xmlns:a16="http://schemas.microsoft.com/office/drawing/2014/main" id="{688D6EDE-088F-4806-94C5-56FEE0CE655D}"/>
              </a:ext>
            </a:extLst>
          </p:cNvPr>
          <p:cNvSpPr txBox="1"/>
          <p:nvPr/>
        </p:nvSpPr>
        <p:spPr>
          <a:xfrm>
            <a:off x="8978001" y="3799808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8C77A47B-EBA7-40DA-8839-941751DA7A44}"/>
              </a:ext>
            </a:extLst>
          </p:cNvPr>
          <p:cNvSpPr txBox="1"/>
          <p:nvPr/>
        </p:nvSpPr>
        <p:spPr>
          <a:xfrm>
            <a:off x="9037297" y="43837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직사각형 4">
            <a:extLst>
              <a:ext uri="{FF2B5EF4-FFF2-40B4-BE49-F238E27FC236}">
                <a16:creationId xmlns:a16="http://schemas.microsoft.com/office/drawing/2014/main" id="{A2459393-6D48-4812-92A2-5B43B66141E6}"/>
              </a:ext>
            </a:extLst>
          </p:cNvPr>
          <p:cNvSpPr/>
          <p:nvPr/>
        </p:nvSpPr>
        <p:spPr>
          <a:xfrm>
            <a:off x="3005433" y="1770743"/>
            <a:ext cx="6181134" cy="3316514"/>
          </a:xfrm>
          <a:prstGeom prst="rect">
            <a:avLst/>
          </a:prstGeom>
          <a:solidFill>
            <a:srgbClr val="263FFF"/>
          </a:solidFill>
          <a:ln w="12700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r>
              <a:rPr lang="en-US" altLang="ko-KR" sz="7200" dirty="0">
                <a:solidFill>
                  <a:schemeClr val="bg1"/>
                </a:solidFill>
                <a:latin typeface="+mj-lt"/>
              </a:rPr>
              <a:t>Thanks !</a:t>
            </a:r>
            <a:endParaRPr lang="ko-KR" altLang="en-US" sz="72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81B4D038-4903-4BC0-8F4E-EAF6A42B052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C763C717-1E64-423B-A455-2A2900105200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AAEC05A1-1A5D-4B13-9C0E-E873DEACC4CA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그림 4">
            <a:extLst>
              <a:ext uri="{FF2B5EF4-FFF2-40B4-BE49-F238E27FC236}">
                <a16:creationId xmlns:a16="http://schemas.microsoft.com/office/drawing/2014/main" id="{9FAEDEFC-4231-42C8-8C9E-1F278DE5DEA7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21811"/>
            <a:ext cx="2590800" cy="679852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91405664-3A6E-45D0-8FD7-A1CFC7F7EDFF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3E451C66-D202-4830-8FA1-1AE45629067E}"/>
              </a:ext>
            </a:extLst>
          </p:cNvPr>
          <p:cNvSpPr/>
          <p:nvPr/>
        </p:nvSpPr>
        <p:spPr>
          <a:xfrm>
            <a:off x="3596556" y="3570863"/>
            <a:ext cx="510107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- Poppins Light">
      <a:majorFont>
        <a:latin typeface="Poppins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263FFF"/>
        </a:solidFill>
        <a:ln w="12700" cap="rnd">
          <a:noFill/>
          <a:prstDash val="solid"/>
          <a:round/>
        </a:ln>
        <a:effectLst/>
      </a:spPr>
      <a:bodyPr rot="0" spcFirstLastPara="0" vertOverflow="overflow" horzOverflow="overflow" vert="horz" wrap="square" lIns="0" tIns="0" rIns="0" bIns="0" numCol="1" spcCol="0" rtlCol="0" fromWordArt="0" anchor="ctr" anchorCtr="0" forceAA="0" compatLnSpc="1">
        <a:prstTxWarp prst="textNoShape">
          <a:avLst/>
        </a:prstTxWarp>
        <a:normAutofit/>
      </a:bodyPr>
      <a:lstStyle>
        <a:defPPr algn="ctr">
          <a:defRPr sz="2400" dirty="0" smtClean="0">
            <a:solidFill>
              <a:schemeClr val="bg1"/>
            </a:solidFill>
            <a:latin typeface="+mj-lt"/>
          </a:defRPr>
        </a:defPPr>
      </a:lstStyle>
    </a:spDef>
    <a:lnDef>
      <a:spPr>
        <a:ln w="12700">
          <a:solidFill>
            <a:srgbClr val="FF9999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3108</TotalTime>
  <Words>1138</Words>
  <Application>Microsoft Office PowerPoint</Application>
  <PresentationFormat>와이드스크린</PresentationFormat>
  <Paragraphs>179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Poppins</vt:lpstr>
      <vt:lpstr>Arial Unicode MS</vt:lpstr>
      <vt:lpstr>Poppins Light</vt:lpstr>
      <vt:lpstr>맑은 고딕</vt:lpstr>
      <vt:lpstr>Arial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308</cp:revision>
  <dcterms:created xsi:type="dcterms:W3CDTF">2019-04-06T05:20:47Z</dcterms:created>
  <dcterms:modified xsi:type="dcterms:W3CDTF">2021-07-27T10:20:07Z</dcterms:modified>
</cp:coreProperties>
</file>