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8006" autoAdjust="0"/>
    <p:restoredTop sz="96327" autoAdjust="0"/>
  </p:normalViewPr>
  <p:slideViewPr>
    <p:cSldViewPr snapToGrid="0">
      <p:cViewPr varScale="1">
        <p:scale>
          <a:sx n="153" d="100"/>
          <a:sy n="153" d="100"/>
        </p:scale>
        <p:origin x="510" y="126"/>
      </p:cViewPr>
      <p:guideLst/>
    </p:cSldViewPr>
  </p:slideViewPr>
  <p:notesTextViewPr>
    <p:cViewPr>
      <p:scale>
        <a:sx n="1" d="1"/>
        <a:sy n="1" d="1"/>
      </p:scale>
      <p:origin x="0" y="0"/>
    </p:cViewPr>
  </p:notesTextViewPr>
  <p:sorterViewPr>
    <p:cViewPr>
      <p:scale>
        <a:sx n="200" d="100"/>
        <a:sy n="200" d="100"/>
      </p:scale>
      <p:origin x="0" y="0"/>
    </p:cViewPr>
  </p:sorter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7/18/2025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2467356" y="1044157"/>
            <a:ext cx="7257288" cy="1811792"/>
          </a:xfrm>
        </p:spPr>
        <p:txBody>
          <a:bodyPr anchor="b"/>
          <a:lstStyle>
            <a:lvl1pPr algn="ctr">
              <a:defRPr sz="6000"/>
            </a:lvl1pPr>
          </a:lstStyle>
          <a:p>
            <a:r>
              <a:rPr lang="en-US"/>
              <a:t>Click to edit Master title style</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2467354" y="2948024"/>
            <a:ext cx="7257289" cy="980848"/>
          </a:xfrm>
        </p:spPr>
        <p:txBody>
          <a:bodyPr>
            <a:normAutofit/>
          </a:bodyPr>
          <a:lstStyle>
            <a:lvl1pPr marL="0" indent="0" algn="ctr">
              <a:buNone/>
              <a:defRPr sz="2800">
                <a:solidFill>
                  <a:schemeClr val="accent1">
                    <a:lumMod val="5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4925568" y="179387"/>
            <a:ext cx="6428232" cy="1419227"/>
          </a:xfrm>
        </p:spPr>
        <p:txBody>
          <a:bodyPr/>
          <a:lstStyle/>
          <a:p>
            <a:r>
              <a:rPr lang="en-US" dirty="0"/>
              <a:t>Click to edit Master title style</a:t>
            </a:r>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4925568" y="1690688"/>
            <a:ext cx="6428232" cy="2576513"/>
          </a:xfrm>
        </p:spPr>
        <p:txBody>
          <a:bodyPr/>
          <a:lstStyle>
            <a:lvl1pPr>
              <a:defRPr>
                <a:solidFill>
                  <a:schemeClr val="accent1">
                    <a:lumMod val="50000"/>
                  </a:schemeClr>
                </a:solidFill>
              </a:defRPr>
            </a:lvl1pPr>
            <a:lvl2pPr>
              <a:defRPr>
                <a:solidFill>
                  <a:schemeClr val="accent1">
                    <a:lumMod val="50000"/>
                  </a:schemeClr>
                </a:solidFill>
              </a:defRPr>
            </a:lvl2pPr>
            <a:lvl3pPr>
              <a:defRPr>
                <a:solidFill>
                  <a:schemeClr val="accent1">
                    <a:lumMod val="50000"/>
                  </a:schemeClr>
                </a:solidFill>
              </a:defRPr>
            </a:lvl3pPr>
            <a:lvl4pPr>
              <a:defRPr>
                <a:solidFill>
                  <a:schemeClr val="accent1">
                    <a:lumMod val="50000"/>
                  </a:schemeClr>
                </a:solidFill>
              </a:defRPr>
            </a:lvl4pPr>
            <a:lvl5pPr>
              <a:defRPr>
                <a:solidFill>
                  <a:schemeClr val="accent1">
                    <a:lumMod val="50000"/>
                  </a:schemeClr>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179387"/>
            <a:ext cx="5755783" cy="1419227"/>
          </a:xfrm>
        </p:spPr>
        <p:txBody>
          <a:bodyPr/>
          <a:lstStyle/>
          <a:p>
            <a:r>
              <a:rPr lang="en-US"/>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690689"/>
            <a:ext cx="5755783" cy="4486274"/>
          </a:xfrm>
        </p:spPr>
        <p:txBody>
          <a:bodyPr/>
          <a:lstStyle>
            <a:lvl1pPr>
              <a:defRPr>
                <a:solidFill>
                  <a:schemeClr val="accent1">
                    <a:lumMod val="50000"/>
                  </a:schemeClr>
                </a:solidFill>
              </a:defRPr>
            </a:lvl1pPr>
            <a:lvl2pPr>
              <a:defRPr>
                <a:solidFill>
                  <a:schemeClr val="accent1">
                    <a:lumMod val="50000"/>
                  </a:schemeClr>
                </a:solidFill>
              </a:defRPr>
            </a:lvl2pPr>
            <a:lvl3pPr>
              <a:defRPr>
                <a:solidFill>
                  <a:schemeClr val="accent1">
                    <a:lumMod val="50000"/>
                  </a:schemeClr>
                </a:solidFill>
              </a:defRPr>
            </a:lvl3pPr>
            <a:lvl4pPr>
              <a:defRPr>
                <a:solidFill>
                  <a:schemeClr val="accent1">
                    <a:lumMod val="50000"/>
                  </a:schemeClr>
                </a:solidFill>
              </a:defRPr>
            </a:lvl4pPr>
            <a:lvl5pPr>
              <a:defRPr>
                <a:solidFill>
                  <a:schemeClr val="accent1">
                    <a:lumMod val="50000"/>
                  </a:schemeClr>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8199" y="179386"/>
            <a:ext cx="7996707" cy="2676561"/>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8199" y="2948023"/>
            <a:ext cx="4879849" cy="1871627"/>
          </a:xfrm>
        </p:spPr>
        <p:txBody>
          <a:bodyPr/>
          <a:lstStyle>
            <a:lvl1pPr marL="0" indent="0" algn="l">
              <a:buNone/>
              <a:defRPr sz="2400">
                <a:solidFill>
                  <a:schemeClr val="accent1">
                    <a:lumMod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179386"/>
            <a:ext cx="7996706" cy="2676561"/>
          </a:xfrm>
        </p:spPr>
        <p:txBody>
          <a:bodyPr anchor="b"/>
          <a:lstStyle>
            <a:lvl1pP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2948023"/>
            <a:ext cx="4879847" cy="2259851"/>
          </a:xfrm>
        </p:spPr>
        <p:txBody>
          <a:bodyPr/>
          <a:lstStyle>
            <a:lvl1pPr marL="0" indent="0">
              <a:buNone/>
              <a:defRPr sz="2400">
                <a:solidFill>
                  <a:schemeClr val="accent1">
                    <a:lumMod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200" y="2645229"/>
            <a:ext cx="7336971" cy="1871209"/>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200" y="4608512"/>
            <a:ext cx="7336971" cy="1568450"/>
          </a:xfrm>
        </p:spPr>
        <p:txBody>
          <a:bodyPr/>
          <a:lstStyle>
            <a:lvl1pPr marL="0" indent="0" algn="l">
              <a:buNone/>
              <a:defRPr sz="2400">
                <a:solidFill>
                  <a:schemeClr val="accent1">
                    <a:lumMod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38200" y="768350"/>
            <a:ext cx="1333500" cy="1333500"/>
          </a:xfrm>
          <a:prstGeom prst="ellipse">
            <a:avLst/>
          </a:prstGeom>
          <a:solidFill>
            <a:schemeClr val="accent1">
              <a:lumMod val="75000"/>
            </a:schemeClr>
          </a:solidFill>
        </p:spPr>
        <p:txBody>
          <a:bodyPr anchor="ctr">
            <a:normAutofit/>
          </a:bodyPr>
          <a:lstStyle>
            <a:lvl1pPr marL="0" indent="0" algn="ctr">
              <a:buNone/>
              <a:defRPr sz="1400">
                <a:solidFill>
                  <a:schemeClr val="bg1"/>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2336800" y="1051152"/>
            <a:ext cx="1701800" cy="228600"/>
          </a:xfrm>
          <a:noFill/>
        </p:spPr>
        <p:txBody>
          <a:bodyPr anchor="ctr">
            <a:noAutofit/>
          </a:bodyPr>
          <a:lstStyle>
            <a:lvl1pPr marL="0" indent="0" algn="l">
              <a:buNone/>
              <a:defRPr sz="1200">
                <a:solidFill>
                  <a:schemeClr val="accent1">
                    <a:lumMod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2336800" y="1278485"/>
            <a:ext cx="1701800" cy="228600"/>
          </a:xfrm>
          <a:noFill/>
        </p:spPr>
        <p:txBody>
          <a:bodyPr anchor="ctr">
            <a:noAutofit/>
          </a:bodyPr>
          <a:lstStyle>
            <a:lvl1pPr marL="0" indent="0" algn="l">
              <a:buNone/>
              <a:defRPr sz="1200">
                <a:solidFill>
                  <a:schemeClr val="accent1">
                    <a:lumMod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2336800" y="1505818"/>
            <a:ext cx="1701800" cy="228600"/>
          </a:xfrm>
          <a:noFill/>
        </p:spPr>
        <p:txBody>
          <a:bodyPr anchor="ctr">
            <a:noAutofit/>
          </a:bodyPr>
          <a:lstStyle>
            <a:lvl1pPr marL="0" indent="0" algn="l">
              <a:buNone/>
              <a:defRPr sz="1200">
                <a:solidFill>
                  <a:schemeClr val="accent1">
                    <a:lumMod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dirty="0"/>
              <a:t>Click to edit Master title style</a:t>
            </a:r>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1"/>
                </a:solidFill>
                <a:latin typeface="+mn-lt"/>
                <a:ea typeface="+mj-ea"/>
                <a:cs typeface="+mj-cs"/>
              </a:defRPr>
            </a:lvl1pPr>
          </a:lstStyle>
          <a:p>
            <a:pPr marL="228600" lvl="0" indent="-228600">
              <a:spcBef>
                <a:spcPct val="0"/>
              </a:spcBef>
            </a:pPr>
            <a:r>
              <a:rPr lang="en-US" dirty="0"/>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1">
                    <a:lumMod val="50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1">
                    <a:lumMod val="50000"/>
                  </a:schemeClr>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lumMod val="60000"/>
            <a:lumOff val="4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2">
                    <a:lumMod val="50000"/>
                    <a:lumOff val="5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2">
                    <a:lumMod val="50000"/>
                    <a:lumOff val="5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2">
                    <a:lumMod val="50000"/>
                    <a:lumOff val="50000"/>
                  </a:schemeClr>
                </a:solidFill>
              </a:defRPr>
            </a:lvl1pPr>
          </a:lstStyle>
          <a:p>
            <a:fld id="{672B7600-67E3-4D97-B453-880E2742B982}" type="slidenum">
              <a:rPr lang="en-US" smtClean="0"/>
              <a:pPr/>
              <a:t>‹#›</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xmlns=""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accent1">
              <a:lumMod val="50000"/>
            </a:schemeClr>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accent1">
              <a:lumMod val="50000"/>
            </a:schemeClr>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accent1">
              <a:lumMod val="50000"/>
            </a:schemeClr>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accent1">
              <a:lumMod val="50000"/>
            </a:schemeClr>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accent1">
              <a:lumMod val="50000"/>
            </a:schemeClr>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a:t>
            </a:r>
          </a:p>
          <a:p>
            <a:r>
              <a:rPr lang="en-US" noProof="1"/>
              <a:t>Duis aute irure dolor in reprehenderit in voluptate velit esse cillum dolore eu.</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a:t>
            </a:r>
          </a:p>
          <a:p>
            <a:r>
              <a:rPr lang="en-US" noProof="1"/>
              <a:t>Duis aute irure dolor in reprehenderit in voluptate velit esse cillum dolore eu fugiat nulla pariatur. Excepteur sint occaecat cupidatat non proident, sunt in culpa qui officia deserunt mollit anim id est.</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7" name="Picture Placeholder 6">
            <a:extLst>
              <a:ext uri="{FF2B5EF4-FFF2-40B4-BE49-F238E27FC236}">
                <a16:creationId xmlns:a16="http://schemas.microsoft.com/office/drawing/2014/main" id="{7C233B5C-A4A7-92BE-E0D4-B458BA5C02F2}"/>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Yellow">
      <a:dk1>
        <a:sysClr val="windowText" lastClr="000000"/>
      </a:dk1>
      <a:lt1>
        <a:sysClr val="window" lastClr="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44_T_PGO_Golden-Easter-Eggs.pptx" id="{4A0F0F98-948F-4DF6-B67D-8F7138433874}" vid="{4562017A-52D3-4B8B-B160-C1D4D8EECDE3}"/>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44_T_PGO_Golden-Easter-Eggs.pptx" id="{4A0F0F98-948F-4DF6-B67D-8F7138433874}" vid="{3C69750D-F15A-4A94-AB7E-A11E63D76293}"/>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33</TotalTime>
  <Words>304</Words>
  <Application>Microsoft Office PowerPoint</Application>
  <PresentationFormat>Widescreen</PresentationFormat>
  <Paragraphs>52</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Golden Easter Eggs</dc:title>
  <dc:creator>Christophe Barroche</dc:creator>
  <dc:description>© Copyright PresentationGo.com</dc:description>
  <cp:lastModifiedBy>Convertio</cp:lastModifiedBy>
  <cp:revision>4</cp:revision>
  <dcterms:created xsi:type="dcterms:W3CDTF">2024-03-18T15:21:34Z</dcterms:created>
  <dcterms:modified xsi:type="dcterms:W3CDTF">2025-07-18T07:33:33Z</dcterms:modified>
  <cp:category>Templates</cp:category>
</cp:coreProperties>
</file>