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0682" autoAdjust="0"/>
    <p:restoredTop sz="94682" autoAdjust="0"/>
  </p:normalViewPr>
  <p:slideViewPr>
    <p:cSldViewPr snapToGrid="0">
      <p:cViewPr varScale="1">
        <p:scale>
          <a:sx n="111" d="100"/>
          <a:sy n="111" d="100"/>
        </p:scale>
        <p:origin x="826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90" d="100"/>
        <a:sy n="19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5/1/2026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reeform 3">
            <a:extLst>
              <a:ext uri="{FF2B5EF4-FFF2-40B4-BE49-F238E27FC236}">
                <a16:creationId xmlns:a16="http://schemas.microsoft.com/office/drawing/2014/main" id="{641A3A03-538D-CF6D-F3E3-5A8A52702618}"/>
              </a:ext>
            </a:extLst>
          </p:cNvPr>
          <p:cNvSpPr/>
          <p:nvPr userDrawn="1"/>
        </p:nvSpPr>
        <p:spPr>
          <a:xfrm>
            <a:off x="5593406" y="2"/>
            <a:ext cx="6598594" cy="5933871"/>
          </a:xfrm>
          <a:custGeom>
            <a:avLst/>
            <a:gdLst>
              <a:gd name="connsiteX0" fmla="*/ 652403 w 6598594"/>
              <a:gd name="connsiteY0" fmla="*/ 0 h 5933871"/>
              <a:gd name="connsiteX1" fmla="*/ 6598594 w 6598594"/>
              <a:gd name="connsiteY1" fmla="*/ 0 h 5933871"/>
              <a:gd name="connsiteX2" fmla="*/ 6598594 w 6598594"/>
              <a:gd name="connsiteY2" fmla="*/ 4703671 h 5933871"/>
              <a:gd name="connsiteX3" fmla="*/ 6493005 w 6598594"/>
              <a:gd name="connsiteY3" fmla="*/ 4819847 h 5933871"/>
              <a:gd name="connsiteX4" fmla="*/ 3803514 w 6598594"/>
              <a:gd name="connsiteY4" fmla="*/ 5933871 h 5933871"/>
              <a:gd name="connsiteX5" fmla="*/ 0 w 6598594"/>
              <a:gd name="connsiteY5" fmla="*/ 2130356 h 5933871"/>
              <a:gd name="connsiteX6" fmla="*/ 649580 w 6598594"/>
              <a:gd name="connsiteY6" fmla="*/ 3775 h 59338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598594" h="5933871">
                <a:moveTo>
                  <a:pt x="652403" y="0"/>
                </a:moveTo>
                <a:lnTo>
                  <a:pt x="6598594" y="0"/>
                </a:lnTo>
                <a:lnTo>
                  <a:pt x="6598594" y="4703671"/>
                </a:lnTo>
                <a:lnTo>
                  <a:pt x="6493005" y="4819847"/>
                </a:lnTo>
                <a:cubicBezTo>
                  <a:pt x="5804704" y="5508148"/>
                  <a:pt x="4853826" y="5933871"/>
                  <a:pt x="3803514" y="5933871"/>
                </a:cubicBezTo>
                <a:cubicBezTo>
                  <a:pt x="1702891" y="5933871"/>
                  <a:pt x="0" y="4230979"/>
                  <a:pt x="0" y="2130356"/>
                </a:cubicBezTo>
                <a:cubicBezTo>
                  <a:pt x="0" y="1342623"/>
                  <a:pt x="239469" y="610820"/>
                  <a:pt x="649580" y="3775"/>
                </a:cubicBezTo>
                <a:close/>
              </a:path>
            </a:pathLst>
          </a:custGeom>
          <a:gradFill flip="none" rotWithShape="1">
            <a:gsLst>
              <a:gs pos="100000">
                <a:schemeClr val="accent4">
                  <a:tint val="66000"/>
                  <a:satMod val="160000"/>
                  <a:alpha val="50156"/>
                </a:schemeClr>
              </a:gs>
              <a:gs pos="0">
                <a:schemeClr val="bg1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361890" y="739303"/>
            <a:ext cx="5415721" cy="2597622"/>
          </a:xfrm>
        </p:spPr>
        <p:txBody>
          <a:bodyPr anchor="b"/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24217" y="3429000"/>
            <a:ext cx="3891065" cy="980848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reeform 3">
            <a:extLst>
              <a:ext uri="{FF2B5EF4-FFF2-40B4-BE49-F238E27FC236}">
                <a16:creationId xmlns:a16="http://schemas.microsoft.com/office/drawing/2014/main" id="{4EC485BE-E193-1E9F-C66F-58133A0EA2FE}"/>
              </a:ext>
            </a:extLst>
          </p:cNvPr>
          <p:cNvSpPr/>
          <p:nvPr userDrawn="1"/>
        </p:nvSpPr>
        <p:spPr>
          <a:xfrm>
            <a:off x="1" y="2"/>
            <a:ext cx="7334655" cy="6857998"/>
          </a:xfrm>
          <a:custGeom>
            <a:avLst/>
            <a:gdLst>
              <a:gd name="connsiteX0" fmla="*/ 0 w 7334655"/>
              <a:gd name="connsiteY0" fmla="*/ 0 h 6857998"/>
              <a:gd name="connsiteX1" fmla="*/ 5841512 w 7334655"/>
              <a:gd name="connsiteY1" fmla="*/ 0 h 6857998"/>
              <a:gd name="connsiteX2" fmla="*/ 5852700 w 7334655"/>
              <a:gd name="connsiteY2" fmla="*/ 9692 h 6857998"/>
              <a:gd name="connsiteX3" fmla="*/ 7334655 w 7334655"/>
              <a:gd name="connsiteY3" fmla="*/ 3357966 h 6857998"/>
              <a:gd name="connsiteX4" fmla="*/ 5688572 w 7334655"/>
              <a:gd name="connsiteY4" fmla="*/ 6848412 h 6857998"/>
              <a:gd name="connsiteX5" fmla="*/ 5676374 w 7334655"/>
              <a:gd name="connsiteY5" fmla="*/ 6857998 h 6857998"/>
              <a:gd name="connsiteX6" fmla="*/ 0 w 7334655"/>
              <a:gd name="connsiteY6" fmla="*/ 6857998 h 6857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7334655" h="6857998">
                <a:moveTo>
                  <a:pt x="0" y="0"/>
                </a:moveTo>
                <a:lnTo>
                  <a:pt x="5841512" y="0"/>
                </a:lnTo>
                <a:lnTo>
                  <a:pt x="5852700" y="9692"/>
                </a:lnTo>
                <a:cubicBezTo>
                  <a:pt x="6763096" y="837141"/>
                  <a:pt x="7334655" y="2030806"/>
                  <a:pt x="7334655" y="3357966"/>
                </a:cubicBezTo>
                <a:cubicBezTo>
                  <a:pt x="7334655" y="4763195"/>
                  <a:pt x="6693876" y="6018761"/>
                  <a:pt x="5688572" y="6848412"/>
                </a:cubicBezTo>
                <a:lnTo>
                  <a:pt x="5676374" y="6857998"/>
                </a:lnTo>
                <a:lnTo>
                  <a:pt x="0" y="6857998"/>
                </a:lnTo>
                <a:close/>
              </a:path>
            </a:pathLst>
          </a:custGeom>
          <a:gradFill flip="none" rotWithShape="1">
            <a:gsLst>
              <a:gs pos="100000">
                <a:schemeClr val="accent2">
                  <a:alpha val="50410"/>
                </a:schemeClr>
              </a:gs>
              <a:gs pos="0">
                <a:schemeClr val="bg1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reeform 3">
            <a:extLst>
              <a:ext uri="{FF2B5EF4-FFF2-40B4-BE49-F238E27FC236}">
                <a16:creationId xmlns:a16="http://schemas.microsoft.com/office/drawing/2014/main" id="{7636CACF-BBB3-577C-1B1F-5F99ED9BD993}"/>
              </a:ext>
            </a:extLst>
          </p:cNvPr>
          <p:cNvSpPr/>
          <p:nvPr userDrawn="1"/>
        </p:nvSpPr>
        <p:spPr>
          <a:xfrm>
            <a:off x="1" y="2"/>
            <a:ext cx="6313251" cy="6857998"/>
          </a:xfrm>
          <a:custGeom>
            <a:avLst/>
            <a:gdLst>
              <a:gd name="connsiteX0" fmla="*/ 0 w 6313251"/>
              <a:gd name="connsiteY0" fmla="*/ 0 h 6857998"/>
              <a:gd name="connsiteX1" fmla="*/ 4820108 w 6313251"/>
              <a:gd name="connsiteY1" fmla="*/ 0 h 6857998"/>
              <a:gd name="connsiteX2" fmla="*/ 4831296 w 6313251"/>
              <a:gd name="connsiteY2" fmla="*/ 9692 h 6857998"/>
              <a:gd name="connsiteX3" fmla="*/ 6313251 w 6313251"/>
              <a:gd name="connsiteY3" fmla="*/ 3357966 h 6857998"/>
              <a:gd name="connsiteX4" fmla="*/ 4667168 w 6313251"/>
              <a:gd name="connsiteY4" fmla="*/ 6848412 h 6857998"/>
              <a:gd name="connsiteX5" fmla="*/ 4654970 w 6313251"/>
              <a:gd name="connsiteY5" fmla="*/ 6857998 h 6857998"/>
              <a:gd name="connsiteX6" fmla="*/ 0 w 6313251"/>
              <a:gd name="connsiteY6" fmla="*/ 6857998 h 6857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313251" h="6857998">
                <a:moveTo>
                  <a:pt x="0" y="0"/>
                </a:moveTo>
                <a:lnTo>
                  <a:pt x="4820108" y="0"/>
                </a:lnTo>
                <a:lnTo>
                  <a:pt x="4831296" y="9692"/>
                </a:lnTo>
                <a:cubicBezTo>
                  <a:pt x="5741692" y="837141"/>
                  <a:pt x="6313251" y="2030806"/>
                  <a:pt x="6313251" y="3357966"/>
                </a:cubicBezTo>
                <a:cubicBezTo>
                  <a:pt x="6313251" y="4763195"/>
                  <a:pt x="5672472" y="6018761"/>
                  <a:pt x="4667168" y="6848412"/>
                </a:cubicBezTo>
                <a:lnTo>
                  <a:pt x="4654970" y="6857998"/>
                </a:lnTo>
                <a:lnTo>
                  <a:pt x="0" y="6857998"/>
                </a:lnTo>
                <a:close/>
              </a:path>
            </a:pathLst>
          </a:custGeom>
          <a:gradFill flip="none" rotWithShape="1">
            <a:gsLst>
              <a:gs pos="100000">
                <a:schemeClr val="accent4">
                  <a:lumMod val="75000"/>
                  <a:alpha val="50000"/>
                </a:schemeClr>
              </a:gs>
              <a:gs pos="0">
                <a:schemeClr val="bg1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>
              <a:solidFill>
                <a:schemeClr val="tx1"/>
              </a:solidFill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4739640" cy="1279525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36726"/>
            <a:ext cx="4739640" cy="4202061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reeform 3">
            <a:extLst>
              <a:ext uri="{FF2B5EF4-FFF2-40B4-BE49-F238E27FC236}">
                <a16:creationId xmlns:a16="http://schemas.microsoft.com/office/drawing/2014/main" id="{501F56BD-7E3D-6EC4-65A3-0829B73BF14D}"/>
              </a:ext>
            </a:extLst>
          </p:cNvPr>
          <p:cNvSpPr/>
          <p:nvPr userDrawn="1"/>
        </p:nvSpPr>
        <p:spPr>
          <a:xfrm>
            <a:off x="6614809" y="2"/>
            <a:ext cx="5577191" cy="5933871"/>
          </a:xfrm>
          <a:custGeom>
            <a:avLst/>
            <a:gdLst>
              <a:gd name="connsiteX0" fmla="*/ 652404 w 5577191"/>
              <a:gd name="connsiteY0" fmla="*/ 0 h 5933871"/>
              <a:gd name="connsiteX1" fmla="*/ 5577191 w 5577191"/>
              <a:gd name="connsiteY1" fmla="*/ 0 h 5933871"/>
              <a:gd name="connsiteX2" fmla="*/ 5577191 w 5577191"/>
              <a:gd name="connsiteY2" fmla="*/ 5494938 h 5933871"/>
              <a:gd name="connsiteX3" fmla="*/ 5452496 w 5577191"/>
              <a:gd name="connsiteY3" fmla="*/ 5558803 h 5933871"/>
              <a:gd name="connsiteX4" fmla="*/ 3803515 w 5577191"/>
              <a:gd name="connsiteY4" fmla="*/ 5933871 h 5933871"/>
              <a:gd name="connsiteX5" fmla="*/ 0 w 5577191"/>
              <a:gd name="connsiteY5" fmla="*/ 2130356 h 5933871"/>
              <a:gd name="connsiteX6" fmla="*/ 649581 w 5577191"/>
              <a:gd name="connsiteY6" fmla="*/ 3775 h 59338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577191" h="5933871">
                <a:moveTo>
                  <a:pt x="652404" y="0"/>
                </a:moveTo>
                <a:lnTo>
                  <a:pt x="5577191" y="0"/>
                </a:lnTo>
                <a:lnTo>
                  <a:pt x="5577191" y="5494938"/>
                </a:lnTo>
                <a:lnTo>
                  <a:pt x="5452496" y="5558803"/>
                </a:lnTo>
                <a:cubicBezTo>
                  <a:pt x="4953654" y="5799170"/>
                  <a:pt x="4394315" y="5933871"/>
                  <a:pt x="3803515" y="5933871"/>
                </a:cubicBezTo>
                <a:cubicBezTo>
                  <a:pt x="1702892" y="5933871"/>
                  <a:pt x="0" y="4230979"/>
                  <a:pt x="0" y="2130356"/>
                </a:cubicBezTo>
                <a:cubicBezTo>
                  <a:pt x="0" y="1342623"/>
                  <a:pt x="239469" y="610820"/>
                  <a:pt x="649581" y="3775"/>
                </a:cubicBezTo>
                <a:close/>
              </a:path>
            </a:pathLst>
          </a:custGeom>
          <a:gradFill flip="none" rotWithShape="1">
            <a:gsLst>
              <a:gs pos="100000">
                <a:schemeClr val="accent1">
                  <a:alpha val="50208"/>
                </a:schemeClr>
              </a:gs>
              <a:gs pos="0">
                <a:schemeClr val="bg1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338060" y="924127"/>
            <a:ext cx="3944277" cy="2802053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153400" y="3977005"/>
            <a:ext cx="3128937" cy="741835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3">
            <a:extLst>
              <a:ext uri="{FF2B5EF4-FFF2-40B4-BE49-F238E27FC236}">
                <a16:creationId xmlns:a16="http://schemas.microsoft.com/office/drawing/2014/main" id="{89032B49-A850-552E-54EE-4D265EA0CD2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6" name="Footer Placeholder 4">
            <a:extLst>
              <a:ext uri="{FF2B5EF4-FFF2-40B4-BE49-F238E27FC236}">
                <a16:creationId xmlns:a16="http://schemas.microsoft.com/office/drawing/2014/main" id="{2C20A56F-9FC4-C320-8E3F-B92EAB0B296F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7" name="Slide Number Placeholder 5">
            <a:extLst>
              <a:ext uri="{FF2B5EF4-FFF2-40B4-BE49-F238E27FC236}">
                <a16:creationId xmlns:a16="http://schemas.microsoft.com/office/drawing/2014/main" id="{BE090148-E31E-D6F4-D0B0-BE9FAB91AB51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Freeform 3">
            <a:extLst>
              <a:ext uri="{FF2B5EF4-FFF2-40B4-BE49-F238E27FC236}">
                <a16:creationId xmlns:a16="http://schemas.microsoft.com/office/drawing/2014/main" id="{937F87BF-0B17-77BA-021D-A7094A518996}"/>
              </a:ext>
            </a:extLst>
          </p:cNvPr>
          <p:cNvSpPr/>
          <p:nvPr userDrawn="1"/>
        </p:nvSpPr>
        <p:spPr>
          <a:xfrm>
            <a:off x="1" y="2"/>
            <a:ext cx="6255452" cy="5933871"/>
          </a:xfrm>
          <a:custGeom>
            <a:avLst/>
            <a:gdLst>
              <a:gd name="connsiteX0" fmla="*/ 0 w 6255452"/>
              <a:gd name="connsiteY0" fmla="*/ 0 h 5933871"/>
              <a:gd name="connsiteX1" fmla="*/ 5603049 w 6255452"/>
              <a:gd name="connsiteY1" fmla="*/ 0 h 5933871"/>
              <a:gd name="connsiteX2" fmla="*/ 5605871 w 6255452"/>
              <a:gd name="connsiteY2" fmla="*/ 3775 h 5933871"/>
              <a:gd name="connsiteX3" fmla="*/ 6255452 w 6255452"/>
              <a:gd name="connsiteY3" fmla="*/ 2130356 h 5933871"/>
              <a:gd name="connsiteX4" fmla="*/ 2451938 w 6255452"/>
              <a:gd name="connsiteY4" fmla="*/ 5933871 h 5933871"/>
              <a:gd name="connsiteX5" fmla="*/ 32549 w 6255452"/>
              <a:gd name="connsiteY5" fmla="*/ 5065333 h 5933871"/>
              <a:gd name="connsiteX6" fmla="*/ 0 w 6255452"/>
              <a:gd name="connsiteY6" fmla="*/ 5035751 h 59338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6255452" h="5933871">
                <a:moveTo>
                  <a:pt x="0" y="0"/>
                </a:moveTo>
                <a:lnTo>
                  <a:pt x="5603049" y="0"/>
                </a:lnTo>
                <a:lnTo>
                  <a:pt x="5605871" y="3775"/>
                </a:lnTo>
                <a:cubicBezTo>
                  <a:pt x="6015983" y="610820"/>
                  <a:pt x="6255452" y="1342623"/>
                  <a:pt x="6255452" y="2130356"/>
                </a:cubicBezTo>
                <a:cubicBezTo>
                  <a:pt x="6255452" y="4230979"/>
                  <a:pt x="4552561" y="5933871"/>
                  <a:pt x="2451938" y="5933871"/>
                </a:cubicBezTo>
                <a:cubicBezTo>
                  <a:pt x="1532915" y="5933871"/>
                  <a:pt x="690021" y="5607927"/>
                  <a:pt x="32549" y="5065333"/>
                </a:cubicBezTo>
                <a:lnTo>
                  <a:pt x="0" y="5035751"/>
                </a:lnTo>
                <a:close/>
              </a:path>
            </a:pathLst>
          </a:custGeom>
          <a:gradFill flip="none" rotWithShape="1">
            <a:gsLst>
              <a:gs pos="100000">
                <a:schemeClr val="accent2">
                  <a:alpha val="49983"/>
                </a:schemeClr>
              </a:gs>
              <a:gs pos="0">
                <a:schemeClr val="bg1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41021"/>
            <a:ext cx="4485503" cy="3299142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932238"/>
            <a:ext cx="3642360" cy="92207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5" name="Date Placeholder 3">
            <a:extLst>
              <a:ext uri="{FF2B5EF4-FFF2-40B4-BE49-F238E27FC236}">
                <a16:creationId xmlns:a16="http://schemas.microsoft.com/office/drawing/2014/main" id="{CF63515C-E8CC-E344-A5FA-D02EFCECAEDC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6" name="Footer Placeholder 4">
            <a:extLst>
              <a:ext uri="{FF2B5EF4-FFF2-40B4-BE49-F238E27FC236}">
                <a16:creationId xmlns:a16="http://schemas.microsoft.com/office/drawing/2014/main" id="{3CAC036C-AFCF-2499-D6B9-F213B7E97B2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7" name="Slide Number Placeholder 5">
            <a:extLst>
              <a:ext uri="{FF2B5EF4-FFF2-40B4-BE49-F238E27FC236}">
                <a16:creationId xmlns:a16="http://schemas.microsoft.com/office/drawing/2014/main" id="{E8535989-1B50-BAAA-B90E-430CF9B39C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Freeform 12">
            <a:extLst>
              <a:ext uri="{FF2B5EF4-FFF2-40B4-BE49-F238E27FC236}">
                <a16:creationId xmlns:a16="http://schemas.microsoft.com/office/drawing/2014/main" id="{26E46A35-5E79-052F-E058-9F5C501BAB51}"/>
              </a:ext>
            </a:extLst>
          </p:cNvPr>
          <p:cNvSpPr/>
          <p:nvPr userDrawn="1"/>
        </p:nvSpPr>
        <p:spPr>
          <a:xfrm>
            <a:off x="1" y="2"/>
            <a:ext cx="5901448" cy="5933871"/>
          </a:xfrm>
          <a:custGeom>
            <a:avLst/>
            <a:gdLst>
              <a:gd name="connsiteX0" fmla="*/ 0 w 5901448"/>
              <a:gd name="connsiteY0" fmla="*/ 0 h 5933871"/>
              <a:gd name="connsiteX1" fmla="*/ 5249044 w 5901448"/>
              <a:gd name="connsiteY1" fmla="*/ 0 h 5933871"/>
              <a:gd name="connsiteX2" fmla="*/ 5251867 w 5901448"/>
              <a:gd name="connsiteY2" fmla="*/ 3775 h 5933871"/>
              <a:gd name="connsiteX3" fmla="*/ 5901448 w 5901448"/>
              <a:gd name="connsiteY3" fmla="*/ 2130356 h 5933871"/>
              <a:gd name="connsiteX4" fmla="*/ 2097933 w 5901448"/>
              <a:gd name="connsiteY4" fmla="*/ 5933871 h 5933871"/>
              <a:gd name="connsiteX5" fmla="*/ 125672 w 5901448"/>
              <a:gd name="connsiteY5" fmla="*/ 5383223 h 5933871"/>
              <a:gd name="connsiteX6" fmla="*/ 0 w 5901448"/>
              <a:gd name="connsiteY6" fmla="*/ 5302657 h 593387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5901448" h="5933871">
                <a:moveTo>
                  <a:pt x="0" y="0"/>
                </a:moveTo>
                <a:lnTo>
                  <a:pt x="5249044" y="0"/>
                </a:lnTo>
                <a:lnTo>
                  <a:pt x="5251867" y="3775"/>
                </a:lnTo>
                <a:cubicBezTo>
                  <a:pt x="5661979" y="610820"/>
                  <a:pt x="5901448" y="1342623"/>
                  <a:pt x="5901448" y="2130356"/>
                </a:cubicBezTo>
                <a:cubicBezTo>
                  <a:pt x="5901448" y="4230979"/>
                  <a:pt x="4198556" y="5933871"/>
                  <a:pt x="2097933" y="5933871"/>
                </a:cubicBezTo>
                <a:cubicBezTo>
                  <a:pt x="1375843" y="5933871"/>
                  <a:pt x="700752" y="5732651"/>
                  <a:pt x="125672" y="5383223"/>
                </a:cubicBezTo>
                <a:lnTo>
                  <a:pt x="0" y="5302657"/>
                </a:lnTo>
                <a:close/>
              </a:path>
            </a:pathLst>
          </a:custGeom>
          <a:gradFill flip="none" rotWithShape="1">
            <a:gsLst>
              <a:gs pos="100000">
                <a:schemeClr val="accent6">
                  <a:alpha val="50000"/>
                </a:schemeClr>
              </a:gs>
              <a:gs pos="0">
                <a:schemeClr val="bg1"/>
              </a:gs>
            </a:gsLst>
            <a:path path="circle">
              <a:fillToRect l="50000" t="50000" r="50000" b="50000"/>
            </a:path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492370"/>
            <a:ext cx="4671060" cy="214607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2730522"/>
            <a:ext cx="4465320" cy="96519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3782045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414922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437655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460388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14" name="Date Placeholder 3">
            <a:extLst>
              <a:ext uri="{FF2B5EF4-FFF2-40B4-BE49-F238E27FC236}">
                <a16:creationId xmlns:a16="http://schemas.microsoft.com/office/drawing/2014/main" id="{C3C70C7C-CC31-BFEA-EA56-9E4E8B73045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19" name="Footer Placeholder 4">
            <a:extLst>
              <a:ext uri="{FF2B5EF4-FFF2-40B4-BE49-F238E27FC236}">
                <a16:creationId xmlns:a16="http://schemas.microsoft.com/office/drawing/2014/main" id="{7FB97342-594B-DBCC-A521-B8254665C6D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20" name="Slide Number Placeholder 5">
            <a:extLst>
              <a:ext uri="{FF2B5EF4-FFF2-40B4-BE49-F238E27FC236}">
                <a16:creationId xmlns:a16="http://schemas.microsoft.com/office/drawing/2014/main" id="{D4BE9B7F-032F-EEB7-2155-73A0F718593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CC6D54E6-B474-89C3-C9C1-3306360C0810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B31F8D09-8063-98DA-C2E9-EA209E9AC9F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E241A348-A8D4-B4FE-B1FA-DD9CC1EE695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2D401BA4-97A3-750D-19E2-85E5A7A696A7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280757E7-E982-F3DC-770A-11CEE558CB8A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C3D99D4D-80DA-4CBD-CDFE-ED96F262C9E9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21BAFE84-AB6B-2BCF-0A42-EA9B3371907F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90EEEC4C-0B7B-B1CE-4EAE-94E6183973CC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D3DF7792-7F40-C2BF-3561-32C645BDEBD1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EC92BC67-5C54-6172-B511-A85609597C06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C7E5CABB-73E1-BDBD-A900-C3CD7B740567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A55AE8C9-42E9-494E-78B6-368B72ACA09F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DCD0126D-10EE-5870-FACB-694E0883145B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5F8D742B-20FB-6F8A-DBA9-2D28BB97FA63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F3A39639-8B70-8AC7-4B13-FA3F34A295FD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571D70CC-8927-5D1D-92D9-5A396D324B1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12A23FB4-A5BD-290B-D04D-97261FC1F000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201C73D9-65E9-732F-117F-1B2375B54096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E2D7CBB1-0222-EA5E-AF4B-E779638E95D0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1B3674CB-42D4-D596-05ED-3488D413983A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7A8F593D-8DD7-9AAE-FC47-C42D35191CA4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C7A3178A-24BA-F7CA-4CD1-90A439E9C2E6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2F8BC02B-82C4-5043-1B35-8E4556A7613A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0B4C42A7-9C53-B0BA-ED05-AC448821D4D0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B2D80284-79D7-E39E-438B-A6BC4BA9A3C3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74ED8095-A968-C5CF-768F-E0ABCEC85D22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AC2D4E4F-9ABF-A4A3-808A-2784FAB788AD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86BE41B6-71CD-8C76-39D4-489BE5A6E91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5F416A46-467C-BB4D-EBA8-7E7FB1D5D5E9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8C233D95-2D87-A382-16AF-CE2C652B8DA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9B291691-1F53-2A67-6FC9-891C5DC1408C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E08CB7F3-8180-3215-DD91-FB601F0C8BEA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08171D0D-65B1-AD39-87DF-6F878B7C2075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241DAA03-901D-0C03-4625-22481DDBD396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C959572C-3D4B-C72A-B3ED-3A02368D21F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134FD2C4-971A-4016-A2F6-CB10237A685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AE013504-587D-77AA-8BE2-1FFD0435F22F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AEA3357B-69E5-6FF0-6DD7-A01B9D4C680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BF5A77ED-FD31-C88C-FA93-AFB44EED981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BCEC6C97-E0E3-34CA-82B7-371CE6C7FF3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AC571ED8-632F-5283-381C-2489C65D73F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92D9311E-4020-D966-BEFC-4E3D334CD78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9E9A724F-41FB-475D-190F-719B2AD9DB64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1EE2B4E1-BEF9-692B-5FC4-655743A82C1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577D5928-EF1A-7FF1-27CF-923597F5A9E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1435637F-4077-BF73-59BC-1F4F2972335B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FB68E9E7-D219-9A92-D9C7-DAE84A631F2F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0BD815CF-CFB1-7BE6-A60D-BF4026A05D88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6DE8D826-725F-9048-9BD6-32E6F89B1F8C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DB3F80D3-639A-5D69-1DA0-64AA9B19C158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789F31C0-08F7-8D72-8CEA-7E188A25AFBF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DF810A3D-C527-673A-D74E-E4619C72471F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4C04DB27-9AB6-243D-C21F-22A68D33622F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A8A8C207-E819-DB9A-C2BF-90BA713E68E7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929A167B-2674-0ECD-1903-8109CFDF1D00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C1D4D065-38B3-1E43-8EA5-585A84A0F66F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7C33194C-6EA5-43CF-1F8A-107E194AEFA3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8C564FF0-4CB1-FD03-DF88-522479B41AD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A1BF407E-4A67-FBEC-EEBD-478F3289AC35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982124F7-1D88-9CDC-E7E5-73110409091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3C59B06E-4EE8-1019-ADCC-E7ED1859DE55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361890" y="739303"/>
            <a:ext cx="5415721" cy="2597622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124217" y="3429000"/>
            <a:ext cx="3891065" cy="980848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706979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82764"/>
            <a:ext cx="5706979" cy="4136773"/>
          </a:xfrm>
        </p:spPr>
        <p:txBody>
          <a:bodyPr>
            <a:normAutofit lnSpcReduction="10000"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4739640" cy="1279525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736726"/>
            <a:ext cx="4739640" cy="4202061"/>
          </a:xfrm>
        </p:spPr>
        <p:txBody>
          <a:bodyPr>
            <a:normAutofit fontScale="92500" lnSpcReduction="10000"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67563" y="923925"/>
            <a:ext cx="4114800" cy="2801938"/>
          </a:xfrm>
        </p:spPr>
        <p:txBody>
          <a:bodyPr>
            <a:norm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153400" y="3977005"/>
            <a:ext cx="3128937" cy="741835"/>
          </a:xfrm>
        </p:spPr>
        <p:txBody>
          <a:bodyPr>
            <a:normAutofit lnSpcReduction="10000"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541021"/>
            <a:ext cx="4485503" cy="3299142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932238"/>
            <a:ext cx="3642360" cy="922073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722622"/>
            <a:ext cx="4670425" cy="143192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2246623"/>
            <a:ext cx="4465638" cy="965200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D687CAF5-3EDF-FBF8-8002-2FB65044CD7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4149220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4376553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4603886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Office 2013 - 2022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28_T_PGO_School-Smiles.pptx" id="{448319A7-3468-4F40-B446-D963132A8C24}" vid="{4727AC01-1C43-4992-B1BE-CB787A8BAAEE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28_T_PGO_School-Smiles.pptx" id="{448319A7-3468-4F40-B446-D963132A8C24}" vid="{72260756-EA64-4F50-8BF0-8F6A245F4800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70</TotalTime>
  <Words>322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School Smiles</dc:title>
  <dc:creator>PresentationGO.com</dc:creator>
  <dc:description>© Copyright PresentationGO.com</dc:description>
  <cp:lastModifiedBy>word2</cp:lastModifiedBy>
  <cp:revision>5</cp:revision>
  <dcterms:created xsi:type="dcterms:W3CDTF">2024-10-14T15:17:36Z</dcterms:created>
  <dcterms:modified xsi:type="dcterms:W3CDTF">2026-05-01T07:34:39Z</dcterms:modified>
  <cp:category>Templates</cp:category>
</cp:coreProperties>
</file>