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aleway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Raleway Thin"/>
      <p:regular r:id="rId43"/>
      <p:bold r:id="rId44"/>
      <p:italic r:id="rId45"/>
      <p:boldItalic r:id="rId46"/>
    </p:embeddedFont>
    <p:embeddedFont>
      <p:font typeface="Satisfy"/>
      <p:regular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07C397AB-7A35-478C-A5E8-5A8695418E0C}">
  <a:tblStyle styleId="{07C397AB-7A35-478C-A5E8-5A8695418E0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44" Type="http://schemas.openxmlformats.org/officeDocument/2006/relationships/font" Target="fonts/RalewayThin-bold.fntdata"/><Relationship Id="rId21" Type="http://schemas.openxmlformats.org/officeDocument/2006/relationships/slide" Target="slides/slide16.xml"/><Relationship Id="rId43" Type="http://schemas.openxmlformats.org/officeDocument/2006/relationships/font" Target="fonts/RalewayThin-regular.fntdata"/><Relationship Id="rId24" Type="http://schemas.openxmlformats.org/officeDocument/2006/relationships/slide" Target="slides/slide19.xml"/><Relationship Id="rId46" Type="http://schemas.openxmlformats.org/officeDocument/2006/relationships/font" Target="fonts/RalewayThin-boldItalic.fntdata"/><Relationship Id="rId23" Type="http://schemas.openxmlformats.org/officeDocument/2006/relationships/slide" Target="slides/slide18.xml"/><Relationship Id="rId45" Type="http://schemas.openxmlformats.org/officeDocument/2006/relationships/font" Target="fonts/RalewayThin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47" Type="http://schemas.openxmlformats.org/officeDocument/2006/relationships/font" Target="fonts/Satisfy-regular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aleway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aleway-italic.fntdata"/><Relationship Id="rId14" Type="http://schemas.openxmlformats.org/officeDocument/2006/relationships/slide" Target="slides/slide9.xml"/><Relationship Id="rId36" Type="http://schemas.openxmlformats.org/officeDocument/2006/relationships/font" Target="fonts/Raleway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Raleway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" name="Google Shape;61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" name="Google Shape;7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" name="Google Shape;8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" name="Google Shape;114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" name="Google Shape;17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" name="Google Shape;186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" name="Google Shape;193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" name="Google Shape;20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" name="Google Shape;27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9201ee5e95_0_6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9201ee5e95_0_6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4" name="Google Shape;304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" name="Google Shape;312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g77ac4a4f4f_0_9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3" name="Google Shape;403;g77ac4a4f4f_0_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3" name="Google Shape;853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0" name="Google Shape;860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1" name="Google Shape;861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 type="title">
  <p:cSld name="TITLE"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0" scaled="0"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855300" y="848825"/>
            <a:ext cx="5850900" cy="1715100"/>
          </a:xfrm>
          <a:prstGeom prst="rect">
            <a:avLst/>
          </a:prstGeom>
          <a:effectLst>
            <a:outerShdw blurRad="14288" rotWithShape="0" algn="bl" dir="2700000" dist="28575">
              <a:srgbClr val="655A87">
                <a:alpha val="20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ubtitle">
  <p:cSld name="TITLE_1"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0" scaled="0"/>
        </a:gra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855300" y="344225"/>
            <a:ext cx="7433400" cy="1159800"/>
          </a:xfrm>
          <a:prstGeom prst="rect">
            <a:avLst/>
          </a:prstGeom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855300" y="1600929"/>
            <a:ext cx="7433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2000"/>
              <a:buNone/>
              <a:defRPr>
                <a:solidFill>
                  <a:srgbClr val="9283C0"/>
                </a:solidFill>
              </a:defRPr>
            </a:lvl1pPr>
            <a:lvl2pPr lvl="1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2pPr>
            <a:lvl3pPr lvl="2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3pPr>
            <a:lvl4pPr lvl="3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4pPr>
            <a:lvl5pPr lvl="4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5pPr>
            <a:lvl6pPr lvl="5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6pPr>
            <a:lvl7pPr lvl="6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7pPr>
            <a:lvl8pPr lvl="7" rtl="0">
              <a:spcBef>
                <a:spcPts val="600"/>
              </a:spcBef>
              <a:spcAft>
                <a:spcPts val="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8pPr>
            <a:lvl9pPr lvl="8" rtl="0">
              <a:spcBef>
                <a:spcPts val="600"/>
              </a:spcBef>
              <a:spcAft>
                <a:spcPts val="600"/>
              </a:spcAft>
              <a:buClr>
                <a:srgbClr val="9283C0"/>
              </a:buClr>
              <a:buSzPts val="3000"/>
              <a:buNone/>
              <a:defRPr sz="3000">
                <a:solidFill>
                  <a:srgbClr val="9283C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Quote">
  <p:cSld name="TITLE_1_1"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16200038" scaled="0"/>
        </a:gra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4286282" y="0"/>
            <a:ext cx="4857726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 txBox="1"/>
          <p:nvPr>
            <p:ph idx="1" type="body"/>
          </p:nvPr>
        </p:nvSpPr>
        <p:spPr>
          <a:xfrm>
            <a:off x="1400000" y="880900"/>
            <a:ext cx="4601400" cy="3387600"/>
          </a:xfrm>
          <a:prstGeom prst="rect">
            <a:avLst/>
          </a:prstGeom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indent="-4445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400"/>
              <a:buFont typeface="Satisfy"/>
              <a:buChar char="𖤓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1pPr>
            <a:lvl2pPr indent="-457200" lvl="1" marL="9144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𖡼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2pPr>
            <a:lvl3pPr indent="-457200" lvl="2" marL="13716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𖡼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3pPr>
            <a:lvl4pPr indent="-457200" lvl="3" marL="18288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●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4pPr>
            <a:lvl5pPr indent="-457200" lvl="4" marL="22860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○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5pPr>
            <a:lvl6pPr indent="-457200" lvl="5" marL="27432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■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6pPr>
            <a:lvl7pPr indent="-457200" lvl="6" marL="32004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●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7pPr>
            <a:lvl8pPr indent="-457200" lvl="7" marL="3657600" rtl="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Satisfy"/>
              <a:buChar char="○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8pPr>
            <a:lvl9pPr indent="-457200" lvl="8" marL="4114800" rtl="0">
              <a:spcBef>
                <a:spcPts val="600"/>
              </a:spcBef>
              <a:spcAft>
                <a:spcPts val="600"/>
              </a:spcAft>
              <a:buClr>
                <a:schemeClr val="lt1"/>
              </a:buClr>
              <a:buSzPts val="3600"/>
              <a:buFont typeface="Satisfy"/>
              <a:buChar char="■"/>
              <a:defRPr sz="3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defRPr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855300" y="491069"/>
            <a:ext cx="1957200" cy="653700"/>
          </a:xfrm>
          <a:prstGeom prst="rect">
            <a:avLst/>
          </a:prstGeom>
          <a:noFill/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  <a:latin typeface="Satisfy"/>
                <a:ea typeface="Satisfy"/>
                <a:cs typeface="Satisfy"/>
                <a:sym typeface="Satisfy"/>
              </a:rPr>
              <a:t>“</a:t>
            </a:r>
            <a:endParaRPr sz="9600">
              <a:solidFill>
                <a:schemeClr val="lt1"/>
              </a:solidFill>
              <a:latin typeface="Satisfy"/>
              <a:ea typeface="Satisfy"/>
              <a:cs typeface="Satisfy"/>
              <a:sym typeface="Satisfy"/>
            </a:endParaRPr>
          </a:p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1 column" type="tx">
  <p:cSld name="TITLE_AND_BODY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Google Shape;22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5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855300" y="1506350"/>
            <a:ext cx="6110100" cy="283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𖤓"/>
              <a:defRPr/>
            </a:lvl1pPr>
            <a:lvl2pPr indent="-368300" lvl="1" marL="914400" rtl="0">
              <a:spcBef>
                <a:spcPts val="600"/>
              </a:spcBef>
              <a:spcAft>
                <a:spcPts val="0"/>
              </a:spcAft>
              <a:buSzPts val="2200"/>
              <a:buChar char="𖡼"/>
              <a:defRPr/>
            </a:lvl2pPr>
            <a:lvl3pPr indent="-368300" lvl="2" marL="1371600" rtl="0">
              <a:spcBef>
                <a:spcPts val="600"/>
              </a:spcBef>
              <a:spcAft>
                <a:spcPts val="0"/>
              </a:spcAft>
              <a:buSzPts val="2200"/>
              <a:buChar char="𖡼"/>
              <a:defRPr/>
            </a:lvl3pPr>
            <a:lvl4pPr indent="-368300" lvl="3" marL="1828800" rtl="0">
              <a:spcBef>
                <a:spcPts val="600"/>
              </a:spcBef>
              <a:spcAft>
                <a:spcPts val="0"/>
              </a:spcAft>
              <a:buSzPts val="2200"/>
              <a:buChar char="●"/>
              <a:defRPr/>
            </a:lvl4pPr>
            <a:lvl5pPr indent="-368300" lvl="4" marL="2286000" rtl="0">
              <a:spcBef>
                <a:spcPts val="600"/>
              </a:spcBef>
              <a:spcAft>
                <a:spcPts val="0"/>
              </a:spcAft>
              <a:buSzPts val="2200"/>
              <a:buChar char="○"/>
              <a:defRPr/>
            </a:lvl5pPr>
            <a:lvl6pPr indent="-368300" lvl="5" marL="2743200" rtl="0">
              <a:spcBef>
                <a:spcPts val="600"/>
              </a:spcBef>
              <a:spcAft>
                <a:spcPts val="0"/>
              </a:spcAft>
              <a:buSzPts val="2200"/>
              <a:buChar char="■"/>
              <a:defRPr/>
            </a:lvl6pPr>
            <a:lvl7pPr indent="-368300" lvl="6" marL="3200400" rtl="0">
              <a:spcBef>
                <a:spcPts val="600"/>
              </a:spcBef>
              <a:spcAft>
                <a:spcPts val="0"/>
              </a:spcAft>
              <a:buSzPts val="2200"/>
              <a:buChar char="●"/>
              <a:defRPr/>
            </a:lvl7pPr>
            <a:lvl8pPr indent="-368300" lvl="7" marL="3657600" rtl="0">
              <a:spcBef>
                <a:spcPts val="600"/>
              </a:spcBef>
              <a:spcAft>
                <a:spcPts val="0"/>
              </a:spcAft>
              <a:buSzPts val="2200"/>
              <a:buChar char="○"/>
              <a:defRPr/>
            </a:lvl8pPr>
            <a:lvl9pPr indent="-368300" lvl="8" marL="4114800" rtl="0">
              <a:spcBef>
                <a:spcPts val="600"/>
              </a:spcBef>
              <a:spcAft>
                <a:spcPts val="600"/>
              </a:spcAft>
              <a:buSzPts val="22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2 columns" type="twoColTx">
  <p:cSld name="TITLE_AND_TWO_COLUMNS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Google Shape;27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8" name="Google Shape;28;p6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" type="body"/>
          </p:nvPr>
        </p:nvSpPr>
        <p:spPr>
          <a:xfrm>
            <a:off x="855275" y="1506350"/>
            <a:ext cx="28548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𖤓"/>
              <a:defRPr sz="1800"/>
            </a:lvl1pPr>
            <a:lvl2pPr indent="-342900" lvl="1" marL="914400" rtl="0">
              <a:spcBef>
                <a:spcPts val="600"/>
              </a:spcBef>
              <a:spcAft>
                <a:spcPts val="0"/>
              </a:spcAft>
              <a:buSzPts val="1800"/>
              <a:buChar char="𖡼"/>
              <a:defRPr sz="1800"/>
            </a:lvl2pPr>
            <a:lvl3pPr indent="-342900" lvl="2" marL="1371600" rtl="0">
              <a:spcBef>
                <a:spcPts val="600"/>
              </a:spcBef>
              <a:spcAft>
                <a:spcPts val="0"/>
              </a:spcAft>
              <a:buSzPts val="1800"/>
              <a:buChar char="𖡼"/>
              <a:defRPr sz="1800"/>
            </a:lvl3pPr>
            <a:lvl4pPr indent="-342900" lvl="3" marL="18288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6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600"/>
              </a:spcBef>
              <a:spcAft>
                <a:spcPts val="6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0" name="Google Shape;30;p6"/>
          <p:cNvSpPr txBox="1"/>
          <p:nvPr>
            <p:ph idx="2" type="body"/>
          </p:nvPr>
        </p:nvSpPr>
        <p:spPr>
          <a:xfrm>
            <a:off x="4110568" y="1506350"/>
            <a:ext cx="28548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𖤓"/>
              <a:defRPr sz="1800"/>
            </a:lvl1pPr>
            <a:lvl2pPr indent="-342900" lvl="1" marL="914400" rtl="0">
              <a:spcBef>
                <a:spcPts val="600"/>
              </a:spcBef>
              <a:spcAft>
                <a:spcPts val="0"/>
              </a:spcAft>
              <a:buSzPts val="1800"/>
              <a:buChar char="𖡼"/>
              <a:defRPr sz="1800"/>
            </a:lvl2pPr>
            <a:lvl3pPr indent="-342900" lvl="2" marL="1371600" rtl="0">
              <a:spcBef>
                <a:spcPts val="600"/>
              </a:spcBef>
              <a:spcAft>
                <a:spcPts val="0"/>
              </a:spcAft>
              <a:buSzPts val="1800"/>
              <a:buChar char="𖡼"/>
              <a:defRPr sz="1800"/>
            </a:lvl3pPr>
            <a:lvl4pPr indent="-342900" lvl="3" marL="18288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6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600"/>
              </a:spcBef>
              <a:spcAft>
                <a:spcPts val="6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3 columns">
  <p:cSld name="TITLE_AND_TWO_COLUMNS_1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" name="Google Shape;33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4" name="Google Shape;34;p7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5" name="Google Shape;35;p7"/>
          <p:cNvSpPr txBox="1"/>
          <p:nvPr>
            <p:ph idx="1" type="body"/>
          </p:nvPr>
        </p:nvSpPr>
        <p:spPr>
          <a:xfrm>
            <a:off x="823225" y="1506350"/>
            <a:ext cx="21375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𖤓"/>
              <a:defRPr sz="1600"/>
            </a:lvl1pPr>
            <a:lvl2pPr indent="-330200" lvl="1" marL="914400" rtl="0">
              <a:spcBef>
                <a:spcPts val="600"/>
              </a:spcBef>
              <a:spcAft>
                <a:spcPts val="0"/>
              </a:spcAft>
              <a:buSzPts val="1600"/>
              <a:buChar char="𖡼"/>
              <a:defRPr sz="1600"/>
            </a:lvl2pPr>
            <a:lvl3pPr indent="-330200" lvl="2" marL="1371600" rtl="0">
              <a:spcBef>
                <a:spcPts val="600"/>
              </a:spcBef>
              <a:spcAft>
                <a:spcPts val="0"/>
              </a:spcAft>
              <a:buSzPts val="1600"/>
              <a:buChar char="𖡼"/>
              <a:defRPr sz="1600"/>
            </a:lvl3pPr>
            <a:lvl4pPr indent="-330200" lvl="3" marL="18288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600"/>
              </a:spcBef>
              <a:spcAft>
                <a:spcPts val="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6" name="Google Shape;36;p7"/>
          <p:cNvSpPr txBox="1"/>
          <p:nvPr>
            <p:ph idx="2" type="body"/>
          </p:nvPr>
        </p:nvSpPr>
        <p:spPr>
          <a:xfrm>
            <a:off x="3185438" y="1506350"/>
            <a:ext cx="21375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𖤓"/>
              <a:defRPr sz="1600"/>
            </a:lvl1pPr>
            <a:lvl2pPr indent="-330200" lvl="1" marL="914400" rtl="0">
              <a:spcBef>
                <a:spcPts val="600"/>
              </a:spcBef>
              <a:spcAft>
                <a:spcPts val="0"/>
              </a:spcAft>
              <a:buSzPts val="1600"/>
              <a:buChar char="𖡼"/>
              <a:defRPr sz="1600"/>
            </a:lvl2pPr>
            <a:lvl3pPr indent="-330200" lvl="2" marL="1371600" rtl="0">
              <a:spcBef>
                <a:spcPts val="600"/>
              </a:spcBef>
              <a:spcAft>
                <a:spcPts val="0"/>
              </a:spcAft>
              <a:buSzPts val="1600"/>
              <a:buChar char="𖡼"/>
              <a:defRPr sz="1600"/>
            </a:lvl3pPr>
            <a:lvl4pPr indent="-330200" lvl="3" marL="18288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600"/>
              </a:spcBef>
              <a:spcAft>
                <a:spcPts val="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7" name="Google Shape;37;p7"/>
          <p:cNvSpPr txBox="1"/>
          <p:nvPr>
            <p:ph idx="3" type="body"/>
          </p:nvPr>
        </p:nvSpPr>
        <p:spPr>
          <a:xfrm>
            <a:off x="5547650" y="1506350"/>
            <a:ext cx="21375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𖤓"/>
              <a:defRPr sz="1600"/>
            </a:lvl1pPr>
            <a:lvl2pPr indent="-330200" lvl="1" marL="914400" rtl="0">
              <a:spcBef>
                <a:spcPts val="600"/>
              </a:spcBef>
              <a:spcAft>
                <a:spcPts val="0"/>
              </a:spcAft>
              <a:buSzPts val="1600"/>
              <a:buChar char="𖡼"/>
              <a:defRPr sz="1600"/>
            </a:lvl2pPr>
            <a:lvl3pPr indent="-330200" lvl="2" marL="1371600" rtl="0">
              <a:spcBef>
                <a:spcPts val="600"/>
              </a:spcBef>
              <a:spcAft>
                <a:spcPts val="0"/>
              </a:spcAft>
              <a:buSzPts val="1600"/>
              <a:buChar char="𖡼"/>
              <a:defRPr sz="1600"/>
            </a:lvl3pPr>
            <a:lvl4pPr indent="-330200" lvl="3" marL="18288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600"/>
              </a:spcBef>
              <a:spcAft>
                <a:spcPts val="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" name="Google Shape;40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1" name="Google Shape;41;p8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2" name="Google Shape;42;p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 compact">
  <p:cSld name="TITLE_ONLY_1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9"/>
          <p:cNvSpPr/>
          <p:nvPr/>
        </p:nvSpPr>
        <p:spPr>
          <a:xfrm>
            <a:off x="0" y="50"/>
            <a:ext cx="6373500" cy="51435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45" name="Google Shape;45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004175" y="0"/>
            <a:ext cx="5139824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6" name="Google Shape;46;p9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7" name="Google Shape;47;p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0"/>
          <p:cNvSpPr/>
          <p:nvPr/>
        </p:nvSpPr>
        <p:spPr>
          <a:xfrm>
            <a:off x="0" y="50"/>
            <a:ext cx="6373500" cy="51435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50" name="Google Shape;50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4004175" y="0"/>
            <a:ext cx="5139824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1" name="Google Shape;51;p10"/>
          <p:cNvSpPr txBox="1"/>
          <p:nvPr>
            <p:ph idx="1" type="body"/>
          </p:nvPr>
        </p:nvSpPr>
        <p:spPr>
          <a:xfrm>
            <a:off x="855300" y="4330100"/>
            <a:ext cx="74334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>
              <a:spcBef>
                <a:spcPts val="0"/>
              </a:spcBef>
              <a:spcAft>
                <a:spcPts val="60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52" name="Google Shape;52;p1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complete" type="blank">
  <p:cSld name="BLANK"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0" scaled="0"/>
        </a:grad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4" name="Google Shape;54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flipH="1" rot="10800000"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5" name="Google Shape;55;p1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2"/>
                </a:solidFill>
              </a:defRPr>
            </a:lvl1pPr>
            <a:lvl2pPr lvl="1" rtl="0">
              <a:buNone/>
              <a:defRPr>
                <a:solidFill>
                  <a:schemeClr val="accent2"/>
                </a:solidFill>
              </a:defRPr>
            </a:lvl2pPr>
            <a:lvl3pPr lvl="2" rtl="0">
              <a:buNone/>
              <a:defRPr>
                <a:solidFill>
                  <a:schemeClr val="accent2"/>
                </a:solidFill>
              </a:defRPr>
            </a:lvl3pPr>
            <a:lvl4pPr lvl="3" rtl="0">
              <a:buNone/>
              <a:defRPr>
                <a:solidFill>
                  <a:schemeClr val="accent2"/>
                </a:solidFill>
              </a:defRPr>
            </a:lvl4pPr>
            <a:lvl5pPr lvl="4" rtl="0">
              <a:buNone/>
              <a:defRPr>
                <a:solidFill>
                  <a:schemeClr val="accent2"/>
                </a:solidFill>
              </a:defRPr>
            </a:lvl5pPr>
            <a:lvl6pPr lvl="5" rtl="0">
              <a:buNone/>
              <a:defRPr>
                <a:solidFill>
                  <a:schemeClr val="accent2"/>
                </a:solidFill>
              </a:defRPr>
            </a:lvl6pPr>
            <a:lvl7pPr lvl="6" rtl="0">
              <a:buNone/>
              <a:defRPr>
                <a:solidFill>
                  <a:schemeClr val="accent2"/>
                </a:solidFill>
              </a:defRPr>
            </a:lvl7pPr>
            <a:lvl8pPr lvl="7" rtl="0">
              <a:buNone/>
              <a:defRPr>
                <a:solidFill>
                  <a:schemeClr val="accent2"/>
                </a:solidFill>
              </a:defRPr>
            </a:lvl8pPr>
            <a:lvl9pPr lvl="8" rtl="0">
              <a:buNone/>
              <a:defRPr>
                <a:solidFill>
                  <a:schemeClr val="accent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lateral">
  <p:cSld name="BLANK_1"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16200038" scaled="0"/>
        </a:gradFill>
      </p:bgPr>
    </p:bg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7" name="Google Shape;57;p1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4286282" y="0"/>
            <a:ext cx="4857726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8" name="Google Shape;58;p1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"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16200038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9283C0"/>
              </a:buClr>
              <a:buSzPts val="3200"/>
              <a:buFont typeface="Satisfy"/>
              <a:buNone/>
              <a:defRPr sz="3200">
                <a:solidFill>
                  <a:srgbClr val="9283C0"/>
                </a:solidFill>
                <a:latin typeface="Satisfy"/>
                <a:ea typeface="Satisfy"/>
                <a:cs typeface="Satisfy"/>
                <a:sym typeface="Satisf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55300" y="1506350"/>
            <a:ext cx="6110100" cy="2835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DFD6EF"/>
              </a:buClr>
              <a:buSzPts val="2000"/>
              <a:buFont typeface="Raleway Thin"/>
              <a:buChar char="𖤓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1pPr>
            <a:lvl2pPr indent="-368300" lvl="1" marL="9144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200"/>
              <a:buFont typeface="Raleway Thin"/>
              <a:buChar char="𖡼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2pPr>
            <a:lvl3pPr indent="-368300" lvl="2" marL="13716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200"/>
              <a:buFont typeface="Raleway Thin"/>
              <a:buChar char="𖡼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3pPr>
            <a:lvl4pPr indent="-368300" lvl="3" marL="18288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Raleway Thin"/>
              <a:buChar char="●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4pPr>
            <a:lvl5pPr indent="-368300" lvl="4" marL="22860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Raleway Thin"/>
              <a:buChar char="○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5pPr>
            <a:lvl6pPr indent="-368300" lvl="5" marL="2743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Raleway Thin"/>
              <a:buChar char="■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6pPr>
            <a:lvl7pPr indent="-368300" lvl="6" marL="32004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Raleway Thin"/>
              <a:buChar char="●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7pPr>
            <a:lvl8pPr indent="-368300" lvl="7" marL="36576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Raleway Thin"/>
              <a:buChar char="○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8pPr>
            <a:lvl9pPr indent="-368300" lvl="8" marL="4114800" rtl="0">
              <a:lnSpc>
                <a:spcPct val="115000"/>
              </a:lnSpc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2200"/>
              <a:buFont typeface="Raleway Thin"/>
              <a:buChar char="■"/>
              <a:defRPr sz="2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1pPr>
            <a:lvl2pPr lvl="1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2pPr>
            <a:lvl3pPr lvl="2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3pPr>
            <a:lvl4pPr lvl="3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4pPr>
            <a:lvl5pPr lvl="4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5pPr>
            <a:lvl6pPr lvl="5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6pPr>
            <a:lvl7pPr lvl="6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7pPr>
            <a:lvl8pPr lvl="7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8pPr>
            <a:lvl9pPr lvl="8" rtl="0" algn="r">
              <a:buNone/>
              <a:defRPr sz="1500">
                <a:solidFill>
                  <a:schemeClr val="lt1"/>
                </a:solidFill>
                <a:latin typeface="Raleway Thin"/>
                <a:ea typeface="Raleway Thin"/>
                <a:cs typeface="Raleway Thin"/>
                <a:sym typeface="Raleway Thin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7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5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satisfy" TargetMode="External"/><Relationship Id="rId4" Type="http://schemas.openxmlformats.org/officeDocument/2006/relationships/hyperlink" Target="https://www.fontsquirrel.com/fonts/raleway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9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3"/>
          <p:cNvSpPr txBox="1"/>
          <p:nvPr>
            <p:ph type="ctrTitle"/>
          </p:nvPr>
        </p:nvSpPr>
        <p:spPr>
          <a:xfrm>
            <a:off x="855300" y="848825"/>
            <a:ext cx="5850900" cy="17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4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9" name="Google Shape;69;p14"/>
          <p:cNvSpPr txBox="1"/>
          <p:nvPr>
            <p:ph idx="2" type="body"/>
          </p:nvPr>
        </p:nvSpPr>
        <p:spPr>
          <a:xfrm>
            <a:off x="4110568" y="1506350"/>
            <a:ext cx="28548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70" name="Google Shape;70;p14"/>
          <p:cNvSpPr txBox="1"/>
          <p:nvPr>
            <p:ph idx="1" type="body"/>
          </p:nvPr>
        </p:nvSpPr>
        <p:spPr>
          <a:xfrm>
            <a:off x="855275" y="1506350"/>
            <a:ext cx="28548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71" name="Google Shape;71;p14"/>
          <p:cNvSpPr txBox="1"/>
          <p:nvPr>
            <p:ph idx="2" type="body"/>
          </p:nvPr>
        </p:nvSpPr>
        <p:spPr>
          <a:xfrm>
            <a:off x="855300" y="4091175"/>
            <a:ext cx="6584700" cy="674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9283C0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9283C0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rgbClr val="9283C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9283C0"/>
                </a:solidFill>
              </a:rPr>
              <a:t>This template is free to use under </a:t>
            </a:r>
            <a:r>
              <a:rPr lang="en" sz="1200" u="sng">
                <a:solidFill>
                  <a:srgbClr val="9283C0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9283C0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9283C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9283C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9283C0"/>
              </a:solidFill>
            </a:endParaRPr>
          </a:p>
        </p:txBody>
      </p:sp>
      <p:sp>
        <p:nvSpPr>
          <p:cNvPr id="72" name="Google Shape;72;p1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5"/>
          <p:cNvSpPr txBox="1"/>
          <p:nvPr>
            <p:ph idx="4294967295" type="ctrTitle"/>
          </p:nvPr>
        </p:nvSpPr>
        <p:spPr>
          <a:xfrm>
            <a:off x="4944650" y="1098850"/>
            <a:ext cx="3014400" cy="920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000"/>
              <a:t>Hello!</a:t>
            </a:r>
            <a:endParaRPr sz="7000"/>
          </a:p>
        </p:txBody>
      </p:sp>
      <p:sp>
        <p:nvSpPr>
          <p:cNvPr id="78" name="Google Shape;78;p15"/>
          <p:cNvSpPr txBox="1"/>
          <p:nvPr>
            <p:ph idx="4294967295" type="subTitle"/>
          </p:nvPr>
        </p:nvSpPr>
        <p:spPr>
          <a:xfrm>
            <a:off x="4944650" y="2132048"/>
            <a:ext cx="3014400" cy="2007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2"/>
                </a:solidFill>
                <a:latin typeface="Raleway"/>
                <a:ea typeface="Raleway"/>
                <a:cs typeface="Raleway"/>
                <a:sym typeface="Raleway"/>
              </a:rPr>
              <a:t>I am Jayden Smith</a:t>
            </a:r>
            <a:endParaRPr b="1" sz="2400">
              <a:solidFill>
                <a:schemeClr val="accent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/>
              <a:t>I am here because I love to give presentations. </a:t>
            </a:r>
            <a:endParaRPr sz="20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/>
              <a:t>You can find me at @username</a:t>
            </a:r>
            <a:endParaRPr b="1" sz="2000"/>
          </a:p>
        </p:txBody>
      </p:sp>
      <p:pic>
        <p:nvPicPr>
          <p:cNvPr id="79" name="Google Shape;79;p15"/>
          <p:cNvPicPr preferRelativeResize="0"/>
          <p:nvPr/>
        </p:nvPicPr>
        <p:blipFill rotWithShape="1">
          <a:blip r:embed="rId3">
            <a:alphaModFix/>
          </a:blip>
          <a:srcRect b="0" l="27256" r="0" t="0"/>
          <a:stretch/>
        </p:blipFill>
        <p:spPr>
          <a:xfrm flipH="1">
            <a:off x="855300" y="796750"/>
            <a:ext cx="3549900" cy="3549900"/>
          </a:xfrm>
          <a:prstGeom prst="wedgeEllipseCallout">
            <a:avLst>
              <a:gd fmla="val -56851" name="adj1"/>
              <a:gd fmla="val -28270" name="adj2"/>
            </a:avLst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14288" rotWithShape="0" algn="bl" dir="2640000" dist="57150">
              <a:srgbClr val="655A87">
                <a:alpha val="20000"/>
              </a:srgbClr>
            </a:outerShdw>
          </a:effectLst>
        </p:spPr>
      </p:pic>
      <p:sp>
        <p:nvSpPr>
          <p:cNvPr id="80" name="Google Shape;80;p1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6"/>
          <p:cNvSpPr txBox="1"/>
          <p:nvPr>
            <p:ph type="ctrTitle"/>
          </p:nvPr>
        </p:nvSpPr>
        <p:spPr>
          <a:xfrm>
            <a:off x="855300" y="344225"/>
            <a:ext cx="7433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6" name="Google Shape;86;p16"/>
          <p:cNvSpPr txBox="1"/>
          <p:nvPr>
            <p:ph idx="1" type="subTitle"/>
          </p:nvPr>
        </p:nvSpPr>
        <p:spPr>
          <a:xfrm>
            <a:off x="855300" y="1600929"/>
            <a:ext cx="7433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7" name="Google Shape;87;p16"/>
          <p:cNvSpPr/>
          <p:nvPr/>
        </p:nvSpPr>
        <p:spPr>
          <a:xfrm>
            <a:off x="7600325" y="3092100"/>
            <a:ext cx="1068764" cy="151800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gradFill>
                  <a:gsLst>
                    <a:gs pos="0">
                      <a:schemeClr val="accent1"/>
                    </a:gs>
                    <a:gs pos="100000">
                      <a:schemeClr val="accent2"/>
                    </a:gs>
                  </a:gsLst>
                  <a:lin ang="16200038" scaled="0"/>
                </a:gradFill>
                <a:latin typeface="Raleway;600"/>
              </a:rPr>
              <a:t>1</a:t>
            </a: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7"/>
          <p:cNvSpPr txBox="1"/>
          <p:nvPr>
            <p:ph idx="1" type="body"/>
          </p:nvPr>
        </p:nvSpPr>
        <p:spPr>
          <a:xfrm>
            <a:off x="1400000" y="880900"/>
            <a:ext cx="4601400" cy="3387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3" name="Google Shape;93;p1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8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99" name="Google Shape;99;p18"/>
          <p:cNvSpPr txBox="1"/>
          <p:nvPr>
            <p:ph idx="1" type="body"/>
          </p:nvPr>
        </p:nvSpPr>
        <p:spPr>
          <a:xfrm>
            <a:off x="855300" y="1506350"/>
            <a:ext cx="6110100" cy="283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𖤓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𖤓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𖤓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0" name="Google Shape;100;p1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chemeClr val="accent6"/>
            </a:gs>
            <a:gs pos="100000">
              <a:schemeClr val="accent1"/>
            </a:gs>
          </a:gsLst>
          <a:lin ang="16200038" scaled="0"/>
        </a:gradFill>
      </p:bgPr>
    </p:bg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9"/>
          <p:cNvSpPr txBox="1"/>
          <p:nvPr>
            <p:ph idx="4294967295" type="ctrTitle"/>
          </p:nvPr>
        </p:nvSpPr>
        <p:spPr>
          <a:xfrm>
            <a:off x="855300" y="932038"/>
            <a:ext cx="4072200" cy="2135700"/>
          </a:xfrm>
          <a:prstGeom prst="rect">
            <a:avLst/>
          </a:prstGeom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solidFill>
                  <a:schemeClr val="lt1"/>
                </a:solidFill>
              </a:rPr>
              <a:t>Big </a:t>
            </a:r>
            <a:r>
              <a:rPr lang="en" sz="8000">
                <a:solidFill>
                  <a:schemeClr val="lt1"/>
                </a:solidFill>
              </a:rPr>
              <a:t>c</a:t>
            </a:r>
            <a:r>
              <a:rPr lang="en" sz="8000">
                <a:solidFill>
                  <a:schemeClr val="lt1"/>
                </a:solidFill>
              </a:rPr>
              <a:t>oncept</a:t>
            </a:r>
            <a:endParaRPr sz="8000">
              <a:solidFill>
                <a:schemeClr val="lt1"/>
              </a:solidFill>
            </a:endParaRPr>
          </a:p>
        </p:txBody>
      </p:sp>
      <p:sp>
        <p:nvSpPr>
          <p:cNvPr id="106" name="Google Shape;106;p19"/>
          <p:cNvSpPr txBox="1"/>
          <p:nvPr>
            <p:ph idx="4294967295" type="subTitle"/>
          </p:nvPr>
        </p:nvSpPr>
        <p:spPr>
          <a:xfrm>
            <a:off x="855300" y="3050462"/>
            <a:ext cx="4072200" cy="116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07" name="Google Shape;107;p19"/>
          <p:cNvSpPr/>
          <p:nvPr/>
        </p:nvSpPr>
        <p:spPr>
          <a:xfrm>
            <a:off x="6535778" y="1210577"/>
            <a:ext cx="1868606" cy="1893485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108" name="Google Shape;108;p19"/>
          <p:cNvSpPr/>
          <p:nvPr/>
        </p:nvSpPr>
        <p:spPr>
          <a:xfrm rot="1473054">
            <a:off x="4836772" y="2156007"/>
            <a:ext cx="1092537" cy="1064201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9" name="Google Shape;109;p19"/>
          <p:cNvSpPr/>
          <p:nvPr/>
        </p:nvSpPr>
        <p:spPr>
          <a:xfrm>
            <a:off x="6174366" y="1029625"/>
            <a:ext cx="478322" cy="464807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10" name="Google Shape;110;p19"/>
          <p:cNvSpPr/>
          <p:nvPr/>
        </p:nvSpPr>
        <p:spPr>
          <a:xfrm rot="2486991">
            <a:off x="5866778" y="3138614"/>
            <a:ext cx="340303" cy="330687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11" name="Google Shape;111;p1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1"/>
                </a:solidFill>
              </a:rPr>
              <a:t>‹#›</a:t>
            </a:fld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20"/>
          <p:cNvSpPr txBox="1"/>
          <p:nvPr>
            <p:ph idx="1" type="body"/>
          </p:nvPr>
        </p:nvSpPr>
        <p:spPr>
          <a:xfrm>
            <a:off x="855275" y="1506350"/>
            <a:ext cx="28548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7" name="Google Shape;117;p20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118" name="Google Shape;118;p20"/>
          <p:cNvSpPr txBox="1"/>
          <p:nvPr>
            <p:ph idx="2" type="body"/>
          </p:nvPr>
        </p:nvSpPr>
        <p:spPr>
          <a:xfrm>
            <a:off x="4110568" y="1506350"/>
            <a:ext cx="28548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color of ebony and of outer space. It </a:t>
            </a:r>
            <a:r>
              <a:rPr lang="en"/>
              <a:t>has been the symbolic color of elegance, solemnity and authority.</a:t>
            </a:r>
            <a:endParaRPr/>
          </a:p>
        </p:txBody>
      </p:sp>
      <p:sp>
        <p:nvSpPr>
          <p:cNvPr id="119" name="Google Shape;119;p2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21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5" name="Google Shape;125;p21"/>
          <p:cNvSpPr txBox="1"/>
          <p:nvPr>
            <p:ph idx="1" type="body"/>
          </p:nvPr>
        </p:nvSpPr>
        <p:spPr>
          <a:xfrm>
            <a:off x="823225" y="1506350"/>
            <a:ext cx="21375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6" name="Google Shape;126;p21"/>
          <p:cNvSpPr txBox="1"/>
          <p:nvPr>
            <p:ph idx="2" type="body"/>
          </p:nvPr>
        </p:nvSpPr>
        <p:spPr>
          <a:xfrm>
            <a:off x="3185438" y="1506350"/>
            <a:ext cx="21375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7" name="Google Shape;127;p21"/>
          <p:cNvSpPr txBox="1"/>
          <p:nvPr>
            <p:ph idx="3" type="body"/>
          </p:nvPr>
        </p:nvSpPr>
        <p:spPr>
          <a:xfrm>
            <a:off x="5547650" y="1506350"/>
            <a:ext cx="2137500" cy="311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2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2"/>
          <p:cNvSpPr txBox="1"/>
          <p:nvPr>
            <p:ph type="title"/>
          </p:nvPr>
        </p:nvSpPr>
        <p:spPr>
          <a:xfrm>
            <a:off x="855300" y="1078713"/>
            <a:ext cx="3286500" cy="903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4" name="Google Shape;134;p22"/>
          <p:cNvSpPr txBox="1"/>
          <p:nvPr>
            <p:ph idx="1" type="body"/>
          </p:nvPr>
        </p:nvSpPr>
        <p:spPr>
          <a:xfrm>
            <a:off x="855300" y="2256087"/>
            <a:ext cx="3286500" cy="180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135" name="Google Shape;135;p2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613950" y="613328"/>
            <a:ext cx="3916800" cy="3916800"/>
          </a:xfrm>
          <a:prstGeom prst="roundRect">
            <a:avLst>
              <a:gd fmla="val 1241" name="adj"/>
            </a:avLst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14288" rotWithShape="0" algn="bl" dir="2640000" dist="57150">
              <a:srgbClr val="655A87">
                <a:alpha val="20000"/>
              </a:srgbClr>
            </a:outerShdw>
          </a:effectLst>
        </p:spPr>
      </p:pic>
      <p:sp>
        <p:nvSpPr>
          <p:cNvPr id="136" name="Google Shape;136;p2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3"/>
          <p:cNvSpPr txBox="1"/>
          <p:nvPr>
            <p:ph idx="4294967295" type="title"/>
          </p:nvPr>
        </p:nvSpPr>
        <p:spPr>
          <a:xfrm>
            <a:off x="6348600" y="381000"/>
            <a:ext cx="24144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500">
                <a:solidFill>
                  <a:schemeClr val="dk1"/>
                </a:solidFill>
              </a:rPr>
              <a:t>Want big impact?</a:t>
            </a:r>
            <a:endParaRPr b="0" sz="2500">
              <a:solidFill>
                <a:schemeClr val="dk1"/>
              </a:solidFill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chemeClr val="dk1"/>
                </a:solidFill>
              </a:rPr>
              <a:t>Use big image.</a:t>
            </a:r>
            <a:endParaRPr sz="2500">
              <a:solidFill>
                <a:schemeClr val="dk1"/>
              </a:solidFill>
            </a:endParaRPr>
          </a:p>
        </p:txBody>
      </p:sp>
      <p:sp>
        <p:nvSpPr>
          <p:cNvPr id="142" name="Google Shape;142;p2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1"/>
                </a:solidFill>
              </a:rPr>
              <a:t>‹#›</a:t>
            </a:fld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24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48" name="Google Shape;148;p2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9" name="Google Shape;149;p24"/>
          <p:cNvSpPr/>
          <p:nvPr/>
        </p:nvSpPr>
        <p:spPr>
          <a:xfrm>
            <a:off x="3727486" y="1761075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50" name="Google Shape;150;p24"/>
          <p:cNvSpPr/>
          <p:nvPr/>
        </p:nvSpPr>
        <p:spPr>
          <a:xfrm>
            <a:off x="5671488" y="2717581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51" name="Google Shape;151;p24"/>
          <p:cNvSpPr/>
          <p:nvPr/>
        </p:nvSpPr>
        <p:spPr>
          <a:xfrm>
            <a:off x="1783484" y="2717581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52" name="Google Shape;152;p24"/>
          <p:cNvSpPr/>
          <p:nvPr/>
        </p:nvSpPr>
        <p:spPr>
          <a:xfrm>
            <a:off x="855300" y="3674087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53" name="Google Shape;153;p24"/>
          <p:cNvSpPr/>
          <p:nvPr/>
        </p:nvSpPr>
        <p:spPr>
          <a:xfrm>
            <a:off x="2711668" y="3674087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54" name="Google Shape;154;p24"/>
          <p:cNvSpPr/>
          <p:nvPr/>
        </p:nvSpPr>
        <p:spPr>
          <a:xfrm>
            <a:off x="4743311" y="3674087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55" name="Google Shape;155;p24"/>
          <p:cNvSpPr/>
          <p:nvPr/>
        </p:nvSpPr>
        <p:spPr>
          <a:xfrm>
            <a:off x="6599679" y="3674087"/>
            <a:ext cx="1689000" cy="4704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</a:t>
            </a:r>
            <a:endParaRPr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cxnSp>
        <p:nvCxnSpPr>
          <p:cNvPr id="156" name="Google Shape;156;p24"/>
          <p:cNvCxnSpPr>
            <a:stCxn id="149" idx="2"/>
            <a:endCxn id="150" idx="0"/>
          </p:cNvCxnSpPr>
          <p:nvPr/>
        </p:nvCxnSpPr>
        <p:spPr>
          <a:xfrm flipH="1" rot="-5400000">
            <a:off x="5300986" y="1502475"/>
            <a:ext cx="486000" cy="19440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57" name="Google Shape;157;p24"/>
          <p:cNvCxnSpPr>
            <a:stCxn id="151" idx="0"/>
            <a:endCxn id="149" idx="2"/>
          </p:cNvCxnSpPr>
          <p:nvPr/>
        </p:nvCxnSpPr>
        <p:spPr>
          <a:xfrm rot="-5400000">
            <a:off x="3356984" y="1502581"/>
            <a:ext cx="486000" cy="19440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58" name="Google Shape;158;p24"/>
          <p:cNvCxnSpPr>
            <a:stCxn id="151" idx="2"/>
            <a:endCxn id="153" idx="0"/>
          </p:cNvCxnSpPr>
          <p:nvPr/>
        </p:nvCxnSpPr>
        <p:spPr>
          <a:xfrm flipH="1" rot="-5400000">
            <a:off x="2849084" y="2966881"/>
            <a:ext cx="486000" cy="928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59" name="Google Shape;159;p24"/>
          <p:cNvCxnSpPr>
            <a:stCxn id="152" idx="0"/>
            <a:endCxn id="151" idx="2"/>
          </p:cNvCxnSpPr>
          <p:nvPr/>
        </p:nvCxnSpPr>
        <p:spPr>
          <a:xfrm rot="-5400000">
            <a:off x="1920900" y="2966987"/>
            <a:ext cx="486000" cy="928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60" name="Google Shape;160;p24"/>
          <p:cNvCxnSpPr>
            <a:stCxn id="150" idx="2"/>
            <a:endCxn id="155" idx="0"/>
          </p:cNvCxnSpPr>
          <p:nvPr/>
        </p:nvCxnSpPr>
        <p:spPr>
          <a:xfrm flipH="1" rot="-5400000">
            <a:off x="6737088" y="2966881"/>
            <a:ext cx="486000" cy="928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61" name="Google Shape;161;p24"/>
          <p:cNvCxnSpPr>
            <a:stCxn id="154" idx="0"/>
            <a:endCxn id="150" idx="2"/>
          </p:cNvCxnSpPr>
          <p:nvPr/>
        </p:nvCxnSpPr>
        <p:spPr>
          <a:xfrm rot="-5400000">
            <a:off x="5808911" y="2966987"/>
            <a:ext cx="486000" cy="928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5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67" name="Google Shape;167;p25"/>
          <p:cNvGraphicFramePr/>
          <p:nvPr/>
        </p:nvGraphicFramePr>
        <p:xfrm>
          <a:off x="8553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{07C397AB-7A35-478C-A5E8-5A8695418E0C}</a:tableStyleId>
              </a:tblPr>
              <a:tblGrid>
                <a:gridCol w="1279100"/>
                <a:gridCol w="1279100"/>
                <a:gridCol w="1279100"/>
                <a:gridCol w="1279100"/>
              </a:tblGrid>
              <a:tr h="394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9283C0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283C0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A</a:t>
                      </a:r>
                      <a:endParaRPr sz="1100">
                        <a:solidFill>
                          <a:srgbClr val="9283C0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283C0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B</a:t>
                      </a:r>
                      <a:endParaRPr sz="1100">
                        <a:solidFill>
                          <a:srgbClr val="9283C0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283C0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C</a:t>
                      </a:r>
                      <a:endParaRPr sz="1100">
                        <a:solidFill>
                          <a:srgbClr val="9283C0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805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Yellow</a:t>
                      </a:r>
                      <a:endParaRPr sz="1100">
                        <a:solidFill>
                          <a:schemeClr val="accent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10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20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7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05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Blue</a:t>
                      </a:r>
                      <a:endParaRPr sz="1100">
                        <a:solidFill>
                          <a:schemeClr val="accent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30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15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10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05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Orange</a:t>
                      </a:r>
                      <a:endParaRPr sz="1100">
                        <a:solidFill>
                          <a:schemeClr val="accent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5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24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solidFill>
                            <a:schemeClr val="dk1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16</a:t>
                      </a:r>
                      <a:endParaRPr b="1" sz="1600">
                        <a:solidFill>
                          <a:schemeClr val="dk1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8" name="Google Shape;168;p2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chemeClr val="accent3"/>
            </a:gs>
            <a:gs pos="100000">
              <a:schemeClr val="accent4"/>
            </a:gs>
          </a:gsLst>
          <a:lin ang="0" scaled="0"/>
        </a:gradFill>
      </p:bgPr>
    </p:bg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26"/>
          <p:cNvSpPr/>
          <p:nvPr/>
        </p:nvSpPr>
        <p:spPr>
          <a:xfrm>
            <a:off x="667125" y="781521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chemeClr val="accent3"/>
              </a:gs>
              <a:gs pos="100000">
                <a:schemeClr val="accent4"/>
              </a:gs>
            </a:gsLst>
            <a:lin ang="0" scaled="0"/>
          </a:gradFill>
          <a:ln>
            <a:noFill/>
          </a:ln>
          <a:effectLst>
            <a:outerShdw blurRad="14288" rotWithShape="0" algn="bl" dir="16200000" dist="9525">
              <a:schemeClr val="lt1">
                <a:alpha val="85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6"/>
          <p:cNvSpPr txBox="1"/>
          <p:nvPr>
            <p:ph idx="4294967295" type="title"/>
          </p:nvPr>
        </p:nvSpPr>
        <p:spPr>
          <a:xfrm>
            <a:off x="855300" y="3026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75" name="Google Shape;175;p26"/>
          <p:cNvSpPr/>
          <p:nvPr/>
        </p:nvSpPr>
        <p:spPr>
          <a:xfrm>
            <a:off x="2138250" y="1745650"/>
            <a:ext cx="6417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our office</a:t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76" name="Google Shape;176;p2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  <p:sp>
        <p:nvSpPr>
          <p:cNvPr id="177" name="Google Shape;177;p26"/>
          <p:cNvSpPr txBox="1"/>
          <p:nvPr>
            <p:ph idx="4294967295" type="body"/>
          </p:nvPr>
        </p:nvSpPr>
        <p:spPr>
          <a:xfrm>
            <a:off x="457200" y="47569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/>
              <a:t>Find more maps at </a:t>
            </a:r>
            <a:r>
              <a:rPr lang="en" sz="900" u="sng"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b="1" sz="900"/>
          </a:p>
        </p:txBody>
      </p:sp>
      <p:sp>
        <p:nvSpPr>
          <p:cNvPr id="178" name="Google Shape;178;p26"/>
          <p:cNvSpPr/>
          <p:nvPr/>
        </p:nvSpPr>
        <p:spPr>
          <a:xfrm>
            <a:off x="1233600" y="2000250"/>
            <a:ext cx="202500" cy="202500"/>
          </a:xfrm>
          <a:prstGeom prst="mathMultiply">
            <a:avLst>
              <a:gd fmla="val 23520" name="adj1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79" name="Google Shape;179;p26"/>
          <p:cNvSpPr/>
          <p:nvPr/>
        </p:nvSpPr>
        <p:spPr>
          <a:xfrm>
            <a:off x="2961125" y="3630175"/>
            <a:ext cx="202500" cy="202500"/>
          </a:xfrm>
          <a:prstGeom prst="mathMultiply">
            <a:avLst>
              <a:gd fmla="val 23520" name="adj1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80" name="Google Shape;180;p26"/>
          <p:cNvSpPr/>
          <p:nvPr/>
        </p:nvSpPr>
        <p:spPr>
          <a:xfrm>
            <a:off x="4012570" y="1783811"/>
            <a:ext cx="202500" cy="202500"/>
          </a:xfrm>
          <a:prstGeom prst="mathMultiply">
            <a:avLst>
              <a:gd fmla="val 23520" name="adj1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81" name="Google Shape;181;p26"/>
          <p:cNvSpPr/>
          <p:nvPr/>
        </p:nvSpPr>
        <p:spPr>
          <a:xfrm>
            <a:off x="4757400" y="3921050"/>
            <a:ext cx="202500" cy="202500"/>
          </a:xfrm>
          <a:prstGeom prst="mathMultiply">
            <a:avLst>
              <a:gd fmla="val 23520" name="adj1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82" name="Google Shape;182;p26"/>
          <p:cNvSpPr/>
          <p:nvPr/>
        </p:nvSpPr>
        <p:spPr>
          <a:xfrm>
            <a:off x="6889125" y="2296225"/>
            <a:ext cx="202500" cy="202500"/>
          </a:xfrm>
          <a:prstGeom prst="mathMultiply">
            <a:avLst>
              <a:gd fmla="val 23520" name="adj1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183" name="Google Shape;183;p26"/>
          <p:cNvSpPr/>
          <p:nvPr/>
        </p:nvSpPr>
        <p:spPr>
          <a:xfrm>
            <a:off x="7501525" y="3974950"/>
            <a:ext cx="202500" cy="202500"/>
          </a:xfrm>
          <a:prstGeom prst="mathMultiply">
            <a:avLst>
              <a:gd fmla="val 23520" name="adj1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27"/>
          <p:cNvSpPr txBox="1"/>
          <p:nvPr>
            <p:ph idx="4294967295" type="ctrTitle"/>
          </p:nvPr>
        </p:nvSpPr>
        <p:spPr>
          <a:xfrm>
            <a:off x="855300" y="1726950"/>
            <a:ext cx="7433400" cy="1159800"/>
          </a:xfrm>
          <a:prstGeom prst="rect">
            <a:avLst/>
          </a:prstGeom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400">
                <a:solidFill>
                  <a:schemeClr val="lt1"/>
                </a:solidFill>
              </a:rPr>
              <a:t>89,526,124</a:t>
            </a:r>
            <a:endParaRPr sz="9400">
              <a:solidFill>
                <a:schemeClr val="lt1"/>
              </a:solidFill>
            </a:endParaRPr>
          </a:p>
        </p:txBody>
      </p:sp>
      <p:sp>
        <p:nvSpPr>
          <p:cNvPr id="189" name="Google Shape;189;p27"/>
          <p:cNvSpPr txBox="1"/>
          <p:nvPr>
            <p:ph idx="4294967295" type="subTitle"/>
          </p:nvPr>
        </p:nvSpPr>
        <p:spPr>
          <a:xfrm>
            <a:off x="855300" y="2983652"/>
            <a:ext cx="7433400" cy="43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90" name="Google Shape;190;p2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8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200">
                <a:solidFill>
                  <a:schemeClr val="accent1"/>
                </a:solidFill>
              </a:rPr>
              <a:t>89,526,124$</a:t>
            </a:r>
            <a:endParaRPr sz="5200">
              <a:solidFill>
                <a:schemeClr val="accent1"/>
              </a:solidFill>
            </a:endParaRPr>
          </a:p>
        </p:txBody>
      </p:sp>
      <p:sp>
        <p:nvSpPr>
          <p:cNvPr id="196" name="Google Shape;196;p28"/>
          <p:cNvSpPr txBox="1"/>
          <p:nvPr>
            <p:ph idx="4294967295" type="subTitle"/>
          </p:nvPr>
        </p:nvSpPr>
        <p:spPr>
          <a:xfrm>
            <a:off x="855300" y="1258908"/>
            <a:ext cx="7433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000"/>
              <a:t>That’s a lot of money</a:t>
            </a:r>
            <a:endParaRPr sz="2000"/>
          </a:p>
        </p:txBody>
      </p:sp>
      <p:sp>
        <p:nvSpPr>
          <p:cNvPr id="197" name="Google Shape;197;p28"/>
          <p:cNvSpPr txBox="1"/>
          <p:nvPr>
            <p:ph idx="4294967295" type="ctrTitle"/>
          </p:nvPr>
        </p:nvSpPr>
        <p:spPr>
          <a:xfrm>
            <a:off x="855300" y="3429293"/>
            <a:ext cx="7433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200">
                <a:solidFill>
                  <a:schemeClr val="accent3"/>
                </a:solidFill>
              </a:rPr>
              <a:t>100%</a:t>
            </a:r>
            <a:endParaRPr sz="5200">
              <a:solidFill>
                <a:schemeClr val="accent3"/>
              </a:solidFill>
            </a:endParaRPr>
          </a:p>
        </p:txBody>
      </p:sp>
      <p:sp>
        <p:nvSpPr>
          <p:cNvPr id="198" name="Google Shape;198;p28"/>
          <p:cNvSpPr txBox="1"/>
          <p:nvPr>
            <p:ph idx="4294967295" type="subTitle"/>
          </p:nvPr>
        </p:nvSpPr>
        <p:spPr>
          <a:xfrm>
            <a:off x="855300" y="4268801"/>
            <a:ext cx="7433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199" name="Google Shape;199;p28"/>
          <p:cNvSpPr txBox="1"/>
          <p:nvPr>
            <p:ph idx="4294967295" type="ctrTitle"/>
          </p:nvPr>
        </p:nvSpPr>
        <p:spPr>
          <a:xfrm>
            <a:off x="855300" y="1962447"/>
            <a:ext cx="7433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200">
                <a:solidFill>
                  <a:schemeClr val="accent2"/>
                </a:solidFill>
              </a:rPr>
              <a:t>185,244 users</a:t>
            </a:r>
            <a:endParaRPr sz="5200">
              <a:solidFill>
                <a:schemeClr val="accent2"/>
              </a:solidFill>
            </a:endParaRPr>
          </a:p>
        </p:txBody>
      </p:sp>
      <p:sp>
        <p:nvSpPr>
          <p:cNvPr id="200" name="Google Shape;200;p28"/>
          <p:cNvSpPr txBox="1"/>
          <p:nvPr>
            <p:ph idx="4294967295" type="subTitle"/>
          </p:nvPr>
        </p:nvSpPr>
        <p:spPr>
          <a:xfrm>
            <a:off x="855300" y="2801955"/>
            <a:ext cx="7433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000"/>
              <a:t>And a lot of users</a:t>
            </a:r>
            <a:endParaRPr sz="2000"/>
          </a:p>
        </p:txBody>
      </p:sp>
      <p:sp>
        <p:nvSpPr>
          <p:cNvPr id="201" name="Google Shape;201;p2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29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7" name="Google Shape;207;p2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8" name="Google Shape;208;p29"/>
          <p:cNvSpPr/>
          <p:nvPr/>
        </p:nvSpPr>
        <p:spPr>
          <a:xfrm>
            <a:off x="2164963" y="2248113"/>
            <a:ext cx="594300" cy="36900"/>
          </a:xfrm>
          <a:prstGeom prst="roundRect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9" name="Google Shape;209;p29"/>
          <p:cNvGrpSpPr/>
          <p:nvPr/>
        </p:nvGrpSpPr>
        <p:grpSpPr>
          <a:xfrm>
            <a:off x="571536" y="1957150"/>
            <a:ext cx="1755000" cy="1897977"/>
            <a:chOff x="571536" y="1957150"/>
            <a:chExt cx="1755000" cy="1897977"/>
          </a:xfrm>
        </p:grpSpPr>
        <p:sp>
          <p:nvSpPr>
            <p:cNvPr id="210" name="Google Shape;210;p29"/>
            <p:cNvSpPr/>
            <p:nvPr/>
          </p:nvSpPr>
          <p:spPr>
            <a:xfrm>
              <a:off x="1151886" y="1957150"/>
              <a:ext cx="594300" cy="594300"/>
            </a:xfrm>
            <a:prstGeom prst="ellipse">
              <a:avLst/>
            </a:prstGeom>
            <a:noFill/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29"/>
            <p:cNvSpPr txBox="1"/>
            <p:nvPr/>
          </p:nvSpPr>
          <p:spPr>
            <a:xfrm>
              <a:off x="1230636" y="2042124"/>
              <a:ext cx="436800" cy="321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3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1</a:t>
              </a:r>
              <a:endParaRPr sz="13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  <p:sp>
          <p:nvSpPr>
            <p:cNvPr id="212" name="Google Shape;212;p29"/>
            <p:cNvSpPr txBox="1"/>
            <p:nvPr/>
          </p:nvSpPr>
          <p:spPr>
            <a:xfrm>
              <a:off x="594488" y="2660925"/>
              <a:ext cx="1709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dk1"/>
                  </a:solidFill>
                  <a:latin typeface="Satisfy"/>
                  <a:ea typeface="Satisfy"/>
                  <a:cs typeface="Satisfy"/>
                  <a:sym typeface="Satisfy"/>
                </a:rPr>
                <a:t>Lorem Ipsum</a:t>
              </a:r>
              <a:endParaRPr>
                <a:solidFill>
                  <a:schemeClr val="dk1"/>
                </a:solidFill>
                <a:latin typeface="Satisfy"/>
                <a:ea typeface="Satisfy"/>
                <a:cs typeface="Satisfy"/>
                <a:sym typeface="Satisfy"/>
              </a:endParaRPr>
            </a:p>
          </p:txBody>
        </p:sp>
        <p:sp>
          <p:nvSpPr>
            <p:cNvPr id="213" name="Google Shape;213;p29"/>
            <p:cNvSpPr txBox="1"/>
            <p:nvPr/>
          </p:nvSpPr>
          <p:spPr>
            <a:xfrm>
              <a:off x="571536" y="3117727"/>
              <a:ext cx="17550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</p:grpSp>
      <p:grpSp>
        <p:nvGrpSpPr>
          <p:cNvPr id="214" name="Google Shape;214;p29"/>
          <p:cNvGrpSpPr/>
          <p:nvPr/>
        </p:nvGrpSpPr>
        <p:grpSpPr>
          <a:xfrm>
            <a:off x="2699423" y="1957150"/>
            <a:ext cx="1709103" cy="1897977"/>
            <a:chOff x="2699423" y="1957150"/>
            <a:chExt cx="1709103" cy="1897977"/>
          </a:xfrm>
        </p:grpSpPr>
        <p:sp>
          <p:nvSpPr>
            <p:cNvPr id="215" name="Google Shape;215;p29"/>
            <p:cNvSpPr/>
            <p:nvPr/>
          </p:nvSpPr>
          <p:spPr>
            <a:xfrm>
              <a:off x="3256823" y="1957150"/>
              <a:ext cx="594300" cy="594300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29"/>
            <p:cNvSpPr txBox="1"/>
            <p:nvPr/>
          </p:nvSpPr>
          <p:spPr>
            <a:xfrm>
              <a:off x="2699425" y="2660925"/>
              <a:ext cx="1709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dk1"/>
                  </a:solidFill>
                  <a:latin typeface="Satisfy"/>
                  <a:ea typeface="Satisfy"/>
                  <a:cs typeface="Satisfy"/>
                  <a:sym typeface="Satisfy"/>
                </a:rPr>
                <a:t>Sit Amet</a:t>
              </a:r>
              <a:endParaRPr>
                <a:solidFill>
                  <a:schemeClr val="dk1"/>
                </a:solidFill>
                <a:latin typeface="Satisfy"/>
                <a:ea typeface="Satisfy"/>
                <a:cs typeface="Satisfy"/>
                <a:sym typeface="Satisfy"/>
              </a:endParaRPr>
            </a:p>
          </p:txBody>
        </p:sp>
        <p:sp>
          <p:nvSpPr>
            <p:cNvPr id="217" name="Google Shape;217;p29"/>
            <p:cNvSpPr txBox="1"/>
            <p:nvPr/>
          </p:nvSpPr>
          <p:spPr>
            <a:xfrm>
              <a:off x="2699423" y="3117727"/>
              <a:ext cx="17091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  <p:sp>
          <p:nvSpPr>
            <p:cNvPr id="218" name="Google Shape;218;p29"/>
            <p:cNvSpPr txBox="1"/>
            <p:nvPr/>
          </p:nvSpPr>
          <p:spPr>
            <a:xfrm>
              <a:off x="3335573" y="2042124"/>
              <a:ext cx="436800" cy="321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3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2</a:t>
              </a:r>
              <a:endParaRPr sz="13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</p:grpSp>
      <p:grpSp>
        <p:nvGrpSpPr>
          <p:cNvPr id="219" name="Google Shape;219;p29"/>
          <p:cNvGrpSpPr/>
          <p:nvPr/>
        </p:nvGrpSpPr>
        <p:grpSpPr>
          <a:xfrm>
            <a:off x="4781408" y="1957150"/>
            <a:ext cx="1709106" cy="1897975"/>
            <a:chOff x="4781408" y="1957150"/>
            <a:chExt cx="1709106" cy="1897975"/>
          </a:xfrm>
        </p:grpSpPr>
        <p:sp>
          <p:nvSpPr>
            <p:cNvPr id="220" name="Google Shape;220;p29"/>
            <p:cNvSpPr/>
            <p:nvPr/>
          </p:nvSpPr>
          <p:spPr>
            <a:xfrm>
              <a:off x="5338808" y="1957150"/>
              <a:ext cx="594300" cy="594300"/>
            </a:xfrm>
            <a:prstGeom prst="ellipse">
              <a:avLst/>
            </a:prstGeom>
            <a:noFill/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29"/>
            <p:cNvSpPr txBox="1"/>
            <p:nvPr/>
          </p:nvSpPr>
          <p:spPr>
            <a:xfrm>
              <a:off x="4781413" y="2660925"/>
              <a:ext cx="1709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dk1"/>
                  </a:solidFill>
                  <a:latin typeface="Satisfy"/>
                  <a:ea typeface="Satisfy"/>
                  <a:cs typeface="Satisfy"/>
                  <a:sym typeface="Satisfy"/>
                </a:rPr>
                <a:t>Donec Ultrices</a:t>
              </a:r>
              <a:endParaRPr>
                <a:solidFill>
                  <a:schemeClr val="dk1"/>
                </a:solidFill>
                <a:latin typeface="Satisfy"/>
                <a:ea typeface="Satisfy"/>
                <a:cs typeface="Satisfy"/>
                <a:sym typeface="Satisfy"/>
              </a:endParaRPr>
            </a:p>
          </p:txBody>
        </p:sp>
        <p:sp>
          <p:nvSpPr>
            <p:cNvPr id="222" name="Google Shape;222;p29"/>
            <p:cNvSpPr txBox="1"/>
            <p:nvPr/>
          </p:nvSpPr>
          <p:spPr>
            <a:xfrm>
              <a:off x="4781408" y="3117725"/>
              <a:ext cx="17091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Lorem ipsum dolor sit amet, consectetur adipiscing. </a:t>
              </a:r>
              <a:endParaRPr sz="8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  <p:sp>
          <p:nvSpPr>
            <p:cNvPr id="223" name="Google Shape;223;p29"/>
            <p:cNvSpPr txBox="1"/>
            <p:nvPr/>
          </p:nvSpPr>
          <p:spPr>
            <a:xfrm>
              <a:off x="5417558" y="2042124"/>
              <a:ext cx="436800" cy="321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3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3</a:t>
              </a:r>
              <a:endParaRPr sz="13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</p:grpSp>
      <p:grpSp>
        <p:nvGrpSpPr>
          <p:cNvPr id="224" name="Google Shape;224;p29"/>
          <p:cNvGrpSpPr/>
          <p:nvPr/>
        </p:nvGrpSpPr>
        <p:grpSpPr>
          <a:xfrm>
            <a:off x="6863386" y="1957150"/>
            <a:ext cx="1709102" cy="1897977"/>
            <a:chOff x="6863386" y="1957150"/>
            <a:chExt cx="1709102" cy="1897977"/>
          </a:xfrm>
        </p:grpSpPr>
        <p:sp>
          <p:nvSpPr>
            <p:cNvPr id="225" name="Google Shape;225;p29"/>
            <p:cNvSpPr/>
            <p:nvPr/>
          </p:nvSpPr>
          <p:spPr>
            <a:xfrm>
              <a:off x="7420786" y="1957150"/>
              <a:ext cx="594300" cy="594300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29"/>
            <p:cNvSpPr txBox="1"/>
            <p:nvPr/>
          </p:nvSpPr>
          <p:spPr>
            <a:xfrm>
              <a:off x="6863388" y="2660925"/>
              <a:ext cx="1709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dk1"/>
                  </a:solidFill>
                  <a:latin typeface="Satisfy"/>
                  <a:ea typeface="Satisfy"/>
                  <a:cs typeface="Satisfy"/>
                  <a:sym typeface="Satisfy"/>
                </a:rPr>
                <a:t>Litora</a:t>
              </a:r>
              <a:endParaRPr>
                <a:solidFill>
                  <a:schemeClr val="dk1"/>
                </a:solidFill>
                <a:latin typeface="Satisfy"/>
                <a:ea typeface="Satisfy"/>
                <a:cs typeface="Satisfy"/>
                <a:sym typeface="Satisfy"/>
              </a:endParaRPr>
            </a:p>
          </p:txBody>
        </p:sp>
        <p:sp>
          <p:nvSpPr>
            <p:cNvPr id="227" name="Google Shape;227;p29"/>
            <p:cNvSpPr txBox="1"/>
            <p:nvPr/>
          </p:nvSpPr>
          <p:spPr>
            <a:xfrm>
              <a:off x="6863386" y="3117727"/>
              <a:ext cx="17091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  <p:sp>
          <p:nvSpPr>
            <p:cNvPr id="228" name="Google Shape;228;p29"/>
            <p:cNvSpPr txBox="1"/>
            <p:nvPr/>
          </p:nvSpPr>
          <p:spPr>
            <a:xfrm>
              <a:off x="7499536" y="2042124"/>
              <a:ext cx="436800" cy="321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300">
                  <a:solidFill>
                    <a:schemeClr val="dk1"/>
                  </a:solidFill>
                  <a:latin typeface="Raleway Thin"/>
                  <a:ea typeface="Raleway Thin"/>
                  <a:cs typeface="Raleway Thin"/>
                  <a:sym typeface="Raleway Thin"/>
                </a:rPr>
                <a:t>4</a:t>
              </a:r>
              <a:endParaRPr sz="13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endParaRPr>
            </a:p>
          </p:txBody>
        </p:sp>
      </p:grpSp>
      <p:sp>
        <p:nvSpPr>
          <p:cNvPr id="229" name="Google Shape;229;p29"/>
          <p:cNvSpPr/>
          <p:nvPr/>
        </p:nvSpPr>
        <p:spPr>
          <a:xfrm>
            <a:off x="4337175" y="2248113"/>
            <a:ext cx="594300" cy="36900"/>
          </a:xfrm>
          <a:prstGeom prst="roundRect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29"/>
          <p:cNvSpPr/>
          <p:nvPr/>
        </p:nvSpPr>
        <p:spPr>
          <a:xfrm>
            <a:off x="6419150" y="2248113"/>
            <a:ext cx="594300" cy="36900"/>
          </a:xfrm>
          <a:prstGeom prst="roundRect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30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36" name="Google Shape;236;p30"/>
          <p:cNvSpPr txBox="1"/>
          <p:nvPr>
            <p:ph idx="1" type="body"/>
          </p:nvPr>
        </p:nvSpPr>
        <p:spPr>
          <a:xfrm>
            <a:off x="823225" y="1506350"/>
            <a:ext cx="2137500" cy="139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7" name="Google Shape;237;p30"/>
          <p:cNvSpPr txBox="1"/>
          <p:nvPr>
            <p:ph idx="2" type="body"/>
          </p:nvPr>
        </p:nvSpPr>
        <p:spPr>
          <a:xfrm>
            <a:off x="3185438" y="1506350"/>
            <a:ext cx="2137500" cy="139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8" name="Google Shape;238;p30"/>
          <p:cNvSpPr txBox="1"/>
          <p:nvPr>
            <p:ph idx="3" type="body"/>
          </p:nvPr>
        </p:nvSpPr>
        <p:spPr>
          <a:xfrm>
            <a:off x="5547650" y="1506350"/>
            <a:ext cx="2137500" cy="139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9" name="Google Shape;239;p3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0" name="Google Shape;240;p30"/>
          <p:cNvSpPr txBox="1"/>
          <p:nvPr>
            <p:ph idx="1" type="body"/>
          </p:nvPr>
        </p:nvSpPr>
        <p:spPr>
          <a:xfrm>
            <a:off x="823225" y="3106550"/>
            <a:ext cx="2137500" cy="139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1" name="Google Shape;241;p30"/>
          <p:cNvSpPr txBox="1"/>
          <p:nvPr>
            <p:ph idx="2" type="body"/>
          </p:nvPr>
        </p:nvSpPr>
        <p:spPr>
          <a:xfrm>
            <a:off x="3185438" y="3106550"/>
            <a:ext cx="2137500" cy="139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2" name="Google Shape;242;p30"/>
          <p:cNvSpPr txBox="1"/>
          <p:nvPr>
            <p:ph idx="3" type="body"/>
          </p:nvPr>
        </p:nvSpPr>
        <p:spPr>
          <a:xfrm>
            <a:off x="5547650" y="3106550"/>
            <a:ext cx="2137500" cy="139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31"/>
          <p:cNvSpPr txBox="1"/>
          <p:nvPr>
            <p:ph idx="1" type="body"/>
          </p:nvPr>
        </p:nvSpPr>
        <p:spPr>
          <a:xfrm>
            <a:off x="855300" y="4330100"/>
            <a:ext cx="74334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248" name="Google Shape;248;p3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49" name="Google Shape;249;p31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55300" y="534000"/>
            <a:ext cx="6160827" cy="35056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32"/>
          <p:cNvSpPr txBox="1"/>
          <p:nvPr>
            <p:ph idx="4294967295" type="body"/>
          </p:nvPr>
        </p:nvSpPr>
        <p:spPr>
          <a:xfrm>
            <a:off x="823225" y="373575"/>
            <a:ext cx="29682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Satisfy"/>
                <a:ea typeface="Satisfy"/>
                <a:cs typeface="Satisfy"/>
                <a:sym typeface="Satisfy"/>
              </a:rPr>
              <a:t>Mobile</a:t>
            </a:r>
            <a:r>
              <a:rPr lang="en" sz="2400">
                <a:latin typeface="Satisfy"/>
                <a:ea typeface="Satisfy"/>
                <a:cs typeface="Satisfy"/>
                <a:sym typeface="Satisfy"/>
              </a:rPr>
              <a:t> project</a:t>
            </a:r>
            <a:endParaRPr sz="2400">
              <a:latin typeface="Satisfy"/>
              <a:ea typeface="Satisfy"/>
              <a:cs typeface="Satisfy"/>
              <a:sym typeface="Satisfy"/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255" name="Google Shape;255;p32"/>
          <p:cNvSpPr/>
          <p:nvPr/>
        </p:nvSpPr>
        <p:spPr>
          <a:xfrm>
            <a:off x="54123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2"/>
                </a:solidFill>
                <a:latin typeface="Raleway Thin"/>
                <a:ea typeface="Raleway Thin"/>
                <a:cs typeface="Raleway Thin"/>
                <a:sym typeface="Raleway Thin"/>
              </a:rPr>
              <a:t>Place your screenshot here</a:t>
            </a:r>
            <a:endParaRPr sz="1000">
              <a:solidFill>
                <a:schemeClr val="accent2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256" name="Google Shape;256;p3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57" name="Google Shape;257;p32"/>
          <p:cNvGrpSpPr/>
          <p:nvPr/>
        </p:nvGrpSpPr>
        <p:grpSpPr>
          <a:xfrm>
            <a:off x="5353200" y="373572"/>
            <a:ext cx="2119546" cy="4396359"/>
            <a:chOff x="2547150" y="238125"/>
            <a:chExt cx="2525675" cy="5238750"/>
          </a:xfrm>
        </p:grpSpPr>
        <p:sp>
          <p:nvSpPr>
            <p:cNvPr id="258" name="Google Shape;258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4288" rotWithShape="0" algn="bl" dir="2700000" dist="19050">
                <a:srgbClr val="655A87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33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2"/>
                </a:solidFill>
                <a:latin typeface="Raleway Thin"/>
                <a:ea typeface="Raleway Thin"/>
                <a:cs typeface="Raleway Thin"/>
                <a:sym typeface="Raleway Thin"/>
              </a:rPr>
              <a:t>Place your screenshot here</a:t>
            </a:r>
            <a:endParaRPr sz="1000">
              <a:solidFill>
                <a:schemeClr val="accent2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267" name="Google Shape;267;p3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68" name="Google Shape;268;p33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269" name="Google Shape;269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4288" rotWithShape="0" algn="bl" dir="2700000" dist="19050">
                <a:srgbClr val="655A87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3" name="Google Shape;273;p33"/>
          <p:cNvSpPr txBox="1"/>
          <p:nvPr>
            <p:ph idx="4294967295" type="body"/>
          </p:nvPr>
        </p:nvSpPr>
        <p:spPr>
          <a:xfrm>
            <a:off x="823225" y="373575"/>
            <a:ext cx="29682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Satisfy"/>
                <a:ea typeface="Satisfy"/>
                <a:cs typeface="Satisfy"/>
                <a:sym typeface="Satisfy"/>
              </a:rPr>
              <a:t>Tablet</a:t>
            </a:r>
            <a:r>
              <a:rPr lang="en" sz="2400">
                <a:latin typeface="Satisfy"/>
                <a:ea typeface="Satisfy"/>
                <a:cs typeface="Satisfy"/>
                <a:sym typeface="Satisfy"/>
              </a:rPr>
              <a:t> project</a:t>
            </a:r>
            <a:endParaRPr sz="2400">
              <a:latin typeface="Satisfy"/>
              <a:ea typeface="Satisfy"/>
              <a:cs typeface="Satisfy"/>
              <a:sym typeface="Satisfy"/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34"/>
          <p:cNvSpPr/>
          <p:nvPr/>
        </p:nvSpPr>
        <p:spPr>
          <a:xfrm>
            <a:off x="4401750" y="13809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2"/>
                </a:solidFill>
                <a:latin typeface="Raleway Thin"/>
                <a:ea typeface="Raleway Thin"/>
                <a:cs typeface="Raleway Thin"/>
                <a:sym typeface="Raleway Thin"/>
              </a:rPr>
              <a:t>Place your screenshot here</a:t>
            </a:r>
            <a:endParaRPr sz="1000">
              <a:solidFill>
                <a:schemeClr val="accent2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279" name="Google Shape;279;p3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0" name="Google Shape;280;p34"/>
          <p:cNvGrpSpPr/>
          <p:nvPr/>
        </p:nvGrpSpPr>
        <p:grpSpPr>
          <a:xfrm>
            <a:off x="3896899" y="1241129"/>
            <a:ext cx="4542205" cy="2661224"/>
            <a:chOff x="1177450" y="241631"/>
            <a:chExt cx="6173152" cy="3616776"/>
          </a:xfrm>
        </p:grpSpPr>
        <p:sp>
          <p:nvSpPr>
            <p:cNvPr id="281" name="Google Shape;281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4288" rotWithShape="0" algn="bl" dir="2700000" dist="19050">
                <a:srgbClr val="655A87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4288" rotWithShape="0" algn="bl" dir="2700000" dist="19050">
                <a:srgbClr val="655A87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5" name="Google Shape;285;p34"/>
          <p:cNvSpPr txBox="1"/>
          <p:nvPr>
            <p:ph idx="4294967295" type="body"/>
          </p:nvPr>
        </p:nvSpPr>
        <p:spPr>
          <a:xfrm>
            <a:off x="823225" y="373575"/>
            <a:ext cx="29682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Satisfy"/>
                <a:ea typeface="Satisfy"/>
                <a:cs typeface="Satisfy"/>
                <a:sym typeface="Satisfy"/>
              </a:rPr>
              <a:t>Desktop</a:t>
            </a:r>
            <a:r>
              <a:rPr lang="en" sz="2400">
                <a:latin typeface="Satisfy"/>
                <a:ea typeface="Satisfy"/>
                <a:cs typeface="Satisfy"/>
                <a:sym typeface="Satisfy"/>
              </a:rPr>
              <a:t> project</a:t>
            </a:r>
            <a:endParaRPr sz="2400">
              <a:latin typeface="Satisfy"/>
              <a:ea typeface="Satisfy"/>
              <a:cs typeface="Satisfy"/>
              <a:sym typeface="Satisfy"/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35"/>
          <p:cNvSpPr/>
          <p:nvPr/>
        </p:nvSpPr>
        <p:spPr>
          <a:xfrm>
            <a:off x="855300" y="796750"/>
            <a:ext cx="3549900" cy="3549900"/>
          </a:xfrm>
          <a:prstGeom prst="wedgeEllipseCallout">
            <a:avLst>
              <a:gd fmla="val 56599" name="adj1"/>
              <a:gd fmla="val -28246" name="adj2"/>
            </a:avLst>
          </a:prstGeom>
          <a:solidFill>
            <a:schemeClr val="lt1"/>
          </a:solidFill>
          <a:ln>
            <a:noFill/>
          </a:ln>
          <a:effectLst>
            <a:outerShdw blurRad="14288" rotWithShape="0" algn="bl" dir="2700000" dist="19050">
              <a:srgbClr val="655A87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400">
              <a:solidFill>
                <a:schemeClr val="lt1"/>
              </a:solidFill>
              <a:latin typeface="Satisfy"/>
              <a:ea typeface="Satisfy"/>
              <a:cs typeface="Satisfy"/>
              <a:sym typeface="Satisfy"/>
            </a:endParaRPr>
          </a:p>
        </p:txBody>
      </p:sp>
      <p:sp>
        <p:nvSpPr>
          <p:cNvPr id="291" name="Google Shape;291;p35"/>
          <p:cNvSpPr txBox="1"/>
          <p:nvPr>
            <p:ph idx="4294967295" type="ctrTitle"/>
          </p:nvPr>
        </p:nvSpPr>
        <p:spPr>
          <a:xfrm>
            <a:off x="4944650" y="1098850"/>
            <a:ext cx="3014400" cy="920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000"/>
              <a:t>Thanks!</a:t>
            </a:r>
            <a:endParaRPr sz="7000"/>
          </a:p>
        </p:txBody>
      </p:sp>
      <p:sp>
        <p:nvSpPr>
          <p:cNvPr id="292" name="Google Shape;292;p35"/>
          <p:cNvSpPr txBox="1"/>
          <p:nvPr>
            <p:ph idx="4294967295" type="subTitle"/>
          </p:nvPr>
        </p:nvSpPr>
        <p:spPr>
          <a:xfrm>
            <a:off x="4944650" y="2132048"/>
            <a:ext cx="3014400" cy="2007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2"/>
                </a:solidFill>
                <a:latin typeface="Raleway"/>
                <a:ea typeface="Raleway"/>
                <a:cs typeface="Raleway"/>
                <a:sym typeface="Raleway"/>
              </a:rPr>
              <a:t>Any questions?</a:t>
            </a:r>
            <a:endParaRPr b="1" sz="2400">
              <a:solidFill>
                <a:schemeClr val="accent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You can find me at:</a:t>
            </a:r>
            <a:endParaRPr sz="2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@username</a:t>
            </a:r>
            <a:endParaRPr sz="20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/>
              <a:t>user@mail.me</a:t>
            </a:r>
            <a:endParaRPr sz="2000"/>
          </a:p>
        </p:txBody>
      </p:sp>
      <p:sp>
        <p:nvSpPr>
          <p:cNvPr id="293" name="Google Shape;293;p3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4" name="Google Shape;294;p35"/>
          <p:cNvSpPr/>
          <p:nvPr/>
        </p:nvSpPr>
        <p:spPr>
          <a:xfrm>
            <a:off x="1803571" y="1696609"/>
            <a:ext cx="1604015" cy="1481504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16200038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36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00" name="Google Shape;300;p36"/>
          <p:cNvSpPr txBox="1"/>
          <p:nvPr>
            <p:ph idx="1" type="body"/>
          </p:nvPr>
        </p:nvSpPr>
        <p:spPr>
          <a:xfrm>
            <a:off x="855300" y="1506350"/>
            <a:ext cx="6110100" cy="283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𖤓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𖤓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01" name="Google Shape;301;p3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p37"/>
          <p:cNvSpPr txBox="1"/>
          <p:nvPr>
            <p:ph type="title"/>
          </p:nvPr>
        </p:nvSpPr>
        <p:spPr>
          <a:xfrm>
            <a:off x="855300" y="836000"/>
            <a:ext cx="611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07" name="Google Shape;307;p37"/>
          <p:cNvSpPr txBox="1"/>
          <p:nvPr>
            <p:ph idx="1" type="body"/>
          </p:nvPr>
        </p:nvSpPr>
        <p:spPr>
          <a:xfrm>
            <a:off x="855300" y="1506350"/>
            <a:ext cx="6110100" cy="283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𖤓"/>
            </a:pPr>
            <a:r>
              <a:rPr lang="en" sz="1800"/>
              <a:t>Titles: Satisfy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𖤓"/>
            </a:pPr>
            <a:r>
              <a:rPr lang="en" sz="1800"/>
              <a:t>Body copy: Raleway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800"/>
              <a:t>Download for free at: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https://www.fontsquirrel.com/fonts/satisfy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https://www.fontsquirrel.com/fonts/raleway</a:t>
            </a:r>
            <a:br>
              <a:rPr lang="en" sz="1800"/>
            </a:br>
            <a:endParaRPr b="1" sz="1800">
              <a:solidFill>
                <a:srgbClr val="3D85C6"/>
              </a:solidFill>
            </a:endParaRPr>
          </a:p>
        </p:txBody>
      </p:sp>
      <p:sp>
        <p:nvSpPr>
          <p:cNvPr id="308" name="Google Shape;308;p37"/>
          <p:cNvSpPr txBox="1"/>
          <p:nvPr/>
        </p:nvSpPr>
        <p:spPr>
          <a:xfrm>
            <a:off x="855300" y="4104575"/>
            <a:ext cx="61101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9283C0"/>
                </a:solidFill>
                <a:latin typeface="Raleway Thin"/>
                <a:ea typeface="Raleway Thin"/>
                <a:cs typeface="Raleway Thin"/>
                <a:sym typeface="Raleway Thin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9283C0"/>
              </a:solidFill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9283C0"/>
              </a:solidFill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9283C0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309" name="Google Shape;309;p3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8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8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38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38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8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8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8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8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38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8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8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8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8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8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38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38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8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38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8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8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8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8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8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8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8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8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8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8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8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8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8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8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8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8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8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8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8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8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8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8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8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8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8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8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8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8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8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8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8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8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8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8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8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38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38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38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8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8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8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38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38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38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38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8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8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8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8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8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38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8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8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8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8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8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8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8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8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8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8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8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8"/>
          <p:cNvSpPr/>
          <p:nvPr/>
        </p:nvSpPr>
        <p:spPr>
          <a:xfrm>
            <a:off x="6295417" y="2249617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8"/>
          <p:cNvSpPr/>
          <p:nvPr/>
        </p:nvSpPr>
        <p:spPr>
          <a:xfrm>
            <a:off x="7189037" y="2249607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E6913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8"/>
          <p:cNvSpPr/>
          <p:nvPr/>
        </p:nvSpPr>
        <p:spPr>
          <a:xfrm>
            <a:off x="6480133" y="246047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38"/>
          <p:cNvSpPr/>
          <p:nvPr/>
        </p:nvSpPr>
        <p:spPr>
          <a:xfrm>
            <a:off x="7634272" y="2757867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3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99" name="Google Shape;399;p38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𖤓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𖤓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𖤓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endParaRPr sz="900"/>
          </a:p>
        </p:txBody>
      </p:sp>
      <p:sp>
        <p:nvSpPr>
          <p:cNvPr id="400" name="Google Shape;400;p38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5" name="Google Shape;405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06" name="Google Shape;406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2" name="Google Shape;412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13" name="Google Shape;413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7" name="Google Shape;417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18" name="Google Shape;418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1" name="Google Shape;421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22" name="Google Shape;422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7" name="Google Shape;427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28" name="Google Shape;428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1" name="Google Shape;431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432" name="Google Shape;432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6" name="Google Shape;436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37" name="Google Shape;437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2" name="Google Shape;442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43" name="Google Shape;443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9" name="Google Shape;449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50" name="Google Shape;450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2" name="Google Shape;452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53" name="Google Shape;453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57" name="Google Shape;457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3" name="Google Shape;463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64" name="Google Shape;464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9" name="Google Shape;469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70" name="Google Shape;470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74" name="Google Shape;474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75" name="Google Shape;475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6" name="Google Shape;476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7" name="Google Shape;477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8" name="Google Shape;478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85" name="Google Shape;485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1" name="Google Shape;491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492" name="Google Shape;492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6" name="Google Shape;496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497" name="Google Shape;497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2" name="Google Shape;502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03" name="Google Shape;503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9" name="Google Shape;509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10" name="Google Shape;510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4" name="Google Shape;514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15" name="Google Shape;515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9" name="Google Shape;519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20" name="Google Shape;520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5" name="Google Shape;525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26" name="Google Shape;52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6" name="Google Shape;536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37" name="Google Shape;537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40" name="Google Shape;540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41" name="Google Shape;54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51" name="Google Shape;551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52" name="Google Shape;552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6" name="Google Shape;556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57" name="Google Shape;557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7" name="Google Shape;567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68" name="Google Shape;568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5" name="Google Shape;575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76" name="Google Shape;576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0" name="Google Shape;580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81" name="Google Shape;581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5" name="Google Shape;585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86" name="Google Shape;586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1" name="Google Shape;591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592" name="Google Shape;592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8" name="Google Shape;598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599" name="Google Shape;599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2" name="Google Shape;602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03" name="Google Shape;603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8" name="Google Shape;608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09" name="Google Shape;609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5" name="Google Shape;615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16" name="Google Shape;616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9" name="Google Shape;619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20" name="Google Shape;620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4" name="Google Shape;624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25" name="Google Shape;625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1" name="Google Shape;631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632" name="Google Shape;632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9" name="Google Shape;639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40" name="Google Shape;640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4" name="Google Shape;644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45" name="Google Shape;645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49" name="Google Shape;649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2" name="Google Shape;652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53" name="Google Shape;653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7" name="Google Shape;657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58" name="Google Shape;658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2" name="Google Shape;662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63" name="Google Shape;663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69" name="Google Shape;669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76" name="Google Shape;676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84" name="Google Shape;684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697" name="Google Shape;697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02" name="Google Shape;702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06" name="Google Shape;706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2" name="Google Shape;712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13" name="Google Shape;713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22" name="Google Shape;722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35" name="Google Shape;735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7" name="Google Shape;747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48" name="Google Shape;748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61" name="Google Shape;761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7" name="Google Shape;767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68" name="Google Shape;768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84" name="Google Shape;784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89" name="Google Shape;789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90" name="Google Shape;790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3" name="Google Shape;793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94" name="Google Shape;794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7" name="Google Shape;797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98" name="Google Shape;798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1" name="Google Shape;801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02" name="Google Shape;802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5" name="Google Shape;805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06" name="Google Shape;806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4" name="Google Shape;814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15" name="Google Shape;815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40" name="Google Shape;840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41" name="Google Shape;841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3" name="Google Shape;843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44" name="Google Shape;844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6" name="Google Shape;846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47" name="Google Shape;84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49" name="Google Shape;849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50" name="Google Shape;850;p3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4" name="Shape 8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5" name="Google Shape;855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accent2"/>
                </a:highlight>
                <a:latin typeface="Raleway Thin"/>
                <a:ea typeface="Raleway Thin"/>
                <a:cs typeface="Raleway Thin"/>
                <a:sym typeface="Raleway Thin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accent2"/>
              </a:highlight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856" name="Google Shape;856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857" name="Google Shape;857;p4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58" name="Google Shape;858;p40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63" name="Google Shape;863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64" name="Google Shape;864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65" name="Google Shape;865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66" name="Google Shape;866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67" name="Google Shape;867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68" name="Google Shape;868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69" name="Google Shape;869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70" name="Google Shape;870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1" name="Google Shape;871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2" name="Google Shape;872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73" name="Google Shape;873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4" name="Google Shape;874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5" name="Google Shape;875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76" name="Google Shape;876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7" name="Google Shape;877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Carnival base template">
  <a:themeElements>
    <a:clrScheme name="Custom 347">
      <a:dk1>
        <a:srgbClr val="322B3A"/>
      </a:dk1>
      <a:lt1>
        <a:srgbClr val="FFFFFF"/>
      </a:lt1>
      <a:dk2>
        <a:srgbClr val="B6B4BE"/>
      </a:dk2>
      <a:lt2>
        <a:srgbClr val="F1ECEE"/>
      </a:lt2>
      <a:accent1>
        <a:srgbClr val="ECA3BD"/>
      </a:accent1>
      <a:accent2>
        <a:srgbClr val="B9A9E9"/>
      </a:accent2>
      <a:accent3>
        <a:srgbClr val="A1CAF3"/>
      </a:accent3>
      <a:accent4>
        <a:srgbClr val="A9E9D5"/>
      </a:accent4>
      <a:accent5>
        <a:srgbClr val="C3E299"/>
      </a:accent5>
      <a:accent6>
        <a:srgbClr val="F7DDAD"/>
      </a:accent6>
      <a:hlink>
        <a:srgbClr val="55406D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