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6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4" r:id="rId5"/>
  </p:sldMasterIdLst>
  <p:notesMasterIdLst>
    <p:notesMasterId r:id="rId6"/>
  </p:notesMasterIdLst>
  <p:sldIdLst>
    <p:sldId id="256" r:id="rId7"/>
    <p:sldId id="257" r:id="rId8"/>
    <p:sldId id="258" r:id="rId9"/>
    <p:sldId id="259" r:id="rId10"/>
    <p:sldId id="260" r:id="rId11"/>
    <p:sldId id="261" r:id="rId12"/>
    <p:sldId id="262" r:id="rId13"/>
    <p:sldId id="263" r:id="rId14"/>
    <p:sldId id="264" r:id="rId15"/>
    <p:sldId id="265" r:id="rId16"/>
    <p:sldId id="266" r:id="rId17"/>
    <p:sldId id="267" r:id="rId18"/>
    <p:sldId id="268" r:id="rId19"/>
    <p:sldId id="269" r:id="rId20"/>
    <p:sldId id="270" r:id="rId21"/>
    <p:sldId id="271" r:id="rId22"/>
    <p:sldId id="272" r:id="rId23"/>
    <p:sldId id="273" r:id="rId24"/>
    <p:sldId id="274" r:id="rId25"/>
  </p:sldIdLst>
  <p:sldSz cy="6858000" cx="12192000"/>
  <p:notesSz cx="6858000" cy="9144000"/>
  <p:embeddedFontLst>
    <p:embeddedFont>
      <p:font typeface="Aldrich"/>
      <p:regular r:id="rId26"/>
    </p:embeddedFont>
    <p:embeddedFont>
      <p:font typeface="Caveat"/>
      <p:regular r:id="rId27"/>
      <p:bold r:id="rId28"/>
    </p:embeddedFont>
    <p:embeddedFont>
      <p:font typeface="Poppins"/>
      <p:regular r:id="rId29"/>
      <p:bold r:id="rId30"/>
      <p:italic r:id="rId31"/>
      <p:boldItalic r:id="rId32"/>
    </p:embeddedFont>
    <p:embeddedFont>
      <p:font typeface="Ribeye"/>
      <p:regular r:id="rId33"/>
    </p:embeddedFont>
    <p:embeddedFont>
      <p:font typeface="Barlow Condensed"/>
      <p:regular r:id="rId34"/>
      <p:bold r:id="rId35"/>
      <p:italic r:id="rId36"/>
      <p:boldItalic r:id="rId37"/>
    </p:embeddedFont>
    <p:embeddedFont>
      <p:font typeface="Barlow ExtraBold"/>
      <p:bold r:id="rId38"/>
      <p:boldItalic r:id="rId39"/>
    </p:embeddedFont>
    <p:embeddedFont>
      <p:font typeface="Barlow"/>
      <p:regular r:id="rId40"/>
      <p:bold r:id="rId41"/>
      <p:italic r:id="rId42"/>
      <p:boldItalic r:id="rId43"/>
    </p:embeddedFont>
    <p:embeddedFont>
      <p:font typeface="Homemade Apple"/>
      <p:regular r:id="rId44"/>
    </p:embeddedFont>
    <p:embeddedFont>
      <p:font typeface="Norican"/>
      <p:regular r:id="rId45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88">
          <p15:clr>
            <a:srgbClr val="A4A3A4"/>
          </p15:clr>
        </p15:guide>
        <p15:guide id="2" pos="325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5E51A0EE-FA5D-4D12-8DA3-05D1D4471998}">
  <a:tblStyle styleId="{5E51A0EE-FA5D-4D12-8DA3-05D1D4471998}" styleName="Table_0">
    <a:wholeTbl>
      <a:tcTxStyle b="off" i="off">
        <a:font>
          <a:latin typeface="Calibri"/>
          <a:ea typeface="Calibri"/>
          <a:cs typeface="Calibri"/>
        </a:font>
        <a:schemeClr val="dk1"/>
      </a:tcTxStyle>
      <a:tcStyle>
        <a:tcBdr>
          <a:lef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F0F2EE"/>
          </a:solidFill>
        </a:fill>
      </a:tcStyle>
    </a:wholeTbl>
    <a:band1H>
      <a:tcTxStyle/>
      <a:tcStyle>
        <a:fill>
          <a:solidFill>
            <a:srgbClr val="E0E5DB"/>
          </a:solidFill>
        </a:fill>
      </a:tcStyle>
    </a:band1H>
    <a:band2H>
      <a:tcTxStyle/>
    </a:band2H>
    <a:band1V>
      <a:tcTxStyle/>
      <a:tcStyle>
        <a:fill>
          <a:solidFill>
            <a:srgbClr val="E0E5DB"/>
          </a:solidFill>
        </a:fill>
      </a:tcStyle>
    </a:band1V>
    <a:band2V>
      <a:tcTxStyle/>
    </a:band2V>
    <a:lastCol>
      <a:tcTxStyle b="on" i="off">
        <a:font>
          <a:latin typeface="Calibri"/>
          <a:ea typeface="Calibri"/>
          <a:cs typeface="Calibri"/>
        </a:font>
        <a:schemeClr val="lt1"/>
      </a:tcTxStyle>
      <a:tcStyle>
        <a:fill>
          <a:solidFill>
            <a:schemeClr val="accent1"/>
          </a:solidFill>
        </a:fill>
      </a:tcStyle>
    </a:lastCol>
    <a:firstCol>
      <a:tcTxStyle b="on" i="off">
        <a:font>
          <a:latin typeface="Calibri"/>
          <a:ea typeface="Calibri"/>
          <a:cs typeface="Calibri"/>
        </a:font>
        <a:schemeClr val="lt1"/>
      </a:tcTxStyle>
      <a:tcStyle>
        <a:fill>
          <a:solidFill>
            <a:schemeClr val="accent1"/>
          </a:solidFill>
        </a:fill>
      </a:tcStyle>
    </a:firstCol>
    <a:lastRow>
      <a:tcTxStyle b="on" i="off">
        <a:font>
          <a:latin typeface="Calibri"/>
          <a:ea typeface="Calibri"/>
          <a:cs typeface="Calibri"/>
        </a:font>
        <a:schemeClr val="lt1"/>
      </a:tcTxStyle>
      <a:tcStyle>
        <a:tcBdr>
          <a:top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</a:tcBdr>
        <a:fill>
          <a:solidFill>
            <a:schemeClr val="accent1"/>
          </a:solidFill>
        </a:fill>
      </a:tcStyle>
    </a:lastRow>
    <a:seCell>
      <a:tcTxStyle/>
    </a:seCell>
    <a:swCell>
      <a:tcTxStyle/>
    </a:swCell>
    <a:firstRow>
      <a:tcTxStyle b="on" i="off">
        <a:font>
          <a:latin typeface="Calibri"/>
          <a:ea typeface="Calibri"/>
          <a:cs typeface="Calibri"/>
        </a:font>
        <a:schemeClr val="lt1"/>
      </a:tcTxStyle>
      <a:tcStyle>
        <a:tcBdr>
          <a:bottom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</a:tcBdr>
        <a:fill>
          <a:solidFill>
            <a:schemeClr val="accent1"/>
          </a:solidFill>
        </a:fill>
      </a:tcStyle>
    </a:firstRow>
    <a:neCell>
      <a:tcTxStyle/>
    </a:neCell>
    <a:nwCell>
      <a:tcTxStyle/>
    </a:nwCell>
  </a:tblStyle>
  <a:tblStyle styleId="{84B7C7A6-3093-41DD-8061-74C5836B95DA}" styleName="Table_1">
    <a:wholeTbl>
      <a:tcTxStyle>
        <a:font>
          <a:latin typeface="Arial"/>
          <a:ea typeface="Arial"/>
          <a:cs typeface="Arial"/>
        </a:font>
        <a:srgbClr val="000000"/>
      </a:tcTx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88" orient="horz"/>
        <p:guide pos="325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Barlow-regular.fntdata"/><Relationship Id="rId20" Type="http://schemas.openxmlformats.org/officeDocument/2006/relationships/slide" Target="slides/slide14.xml"/><Relationship Id="rId42" Type="http://schemas.openxmlformats.org/officeDocument/2006/relationships/font" Target="fonts/Barlow-italic.fntdata"/><Relationship Id="rId41" Type="http://schemas.openxmlformats.org/officeDocument/2006/relationships/font" Target="fonts/Barlow-bold.fntdata"/><Relationship Id="rId22" Type="http://schemas.openxmlformats.org/officeDocument/2006/relationships/slide" Target="slides/slide16.xml"/><Relationship Id="rId44" Type="http://schemas.openxmlformats.org/officeDocument/2006/relationships/font" Target="fonts/HomemadeApple-regular.fntdata"/><Relationship Id="rId21" Type="http://schemas.openxmlformats.org/officeDocument/2006/relationships/slide" Target="slides/slide15.xml"/><Relationship Id="rId43" Type="http://schemas.openxmlformats.org/officeDocument/2006/relationships/font" Target="fonts/Barlow-boldItalic.fntdata"/><Relationship Id="rId24" Type="http://schemas.openxmlformats.org/officeDocument/2006/relationships/slide" Target="slides/slide18.xml"/><Relationship Id="rId23" Type="http://schemas.openxmlformats.org/officeDocument/2006/relationships/slide" Target="slides/slide17.xml"/><Relationship Id="rId45" Type="http://schemas.openxmlformats.org/officeDocument/2006/relationships/font" Target="fonts/Norican-regular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tableStyles" Target="tableStyles.xml"/><Relationship Id="rId9" Type="http://schemas.openxmlformats.org/officeDocument/2006/relationships/slide" Target="slides/slide3.xml"/><Relationship Id="rId26" Type="http://schemas.openxmlformats.org/officeDocument/2006/relationships/font" Target="fonts/Aldrich-regular.fntdata"/><Relationship Id="rId25" Type="http://schemas.openxmlformats.org/officeDocument/2006/relationships/slide" Target="slides/slide19.xml"/><Relationship Id="rId28" Type="http://schemas.openxmlformats.org/officeDocument/2006/relationships/font" Target="fonts/Caveat-bold.fntdata"/><Relationship Id="rId27" Type="http://schemas.openxmlformats.org/officeDocument/2006/relationships/font" Target="fonts/Caveat-regular.fntdata"/><Relationship Id="rId5" Type="http://schemas.openxmlformats.org/officeDocument/2006/relationships/slideMaster" Target="slideMasters/slideMaster1.xml"/><Relationship Id="rId6" Type="http://schemas.openxmlformats.org/officeDocument/2006/relationships/notesMaster" Target="notesMasters/notesMaster1.xml"/><Relationship Id="rId29" Type="http://schemas.openxmlformats.org/officeDocument/2006/relationships/font" Target="fonts/Poppins-regular.fntdata"/><Relationship Id="rId7" Type="http://schemas.openxmlformats.org/officeDocument/2006/relationships/slide" Target="slides/slide1.xml"/><Relationship Id="rId8" Type="http://schemas.openxmlformats.org/officeDocument/2006/relationships/slide" Target="slides/slide2.xml"/><Relationship Id="rId31" Type="http://schemas.openxmlformats.org/officeDocument/2006/relationships/font" Target="fonts/Poppins-italic.fntdata"/><Relationship Id="rId30" Type="http://schemas.openxmlformats.org/officeDocument/2006/relationships/font" Target="fonts/Poppins-bold.fntdata"/><Relationship Id="rId11" Type="http://schemas.openxmlformats.org/officeDocument/2006/relationships/slide" Target="slides/slide5.xml"/><Relationship Id="rId33" Type="http://schemas.openxmlformats.org/officeDocument/2006/relationships/font" Target="fonts/Ribeye-regular.fntdata"/><Relationship Id="rId10" Type="http://schemas.openxmlformats.org/officeDocument/2006/relationships/slide" Target="slides/slide4.xml"/><Relationship Id="rId32" Type="http://schemas.openxmlformats.org/officeDocument/2006/relationships/font" Target="fonts/Poppins-boldItalic.fntdata"/><Relationship Id="rId13" Type="http://schemas.openxmlformats.org/officeDocument/2006/relationships/slide" Target="slides/slide7.xml"/><Relationship Id="rId35" Type="http://schemas.openxmlformats.org/officeDocument/2006/relationships/font" Target="fonts/BarlowCondensed-bold.fntdata"/><Relationship Id="rId12" Type="http://schemas.openxmlformats.org/officeDocument/2006/relationships/slide" Target="slides/slide6.xml"/><Relationship Id="rId34" Type="http://schemas.openxmlformats.org/officeDocument/2006/relationships/font" Target="fonts/BarlowCondensed-regular.fntdata"/><Relationship Id="rId15" Type="http://schemas.openxmlformats.org/officeDocument/2006/relationships/slide" Target="slides/slide9.xml"/><Relationship Id="rId37" Type="http://schemas.openxmlformats.org/officeDocument/2006/relationships/font" Target="fonts/BarlowCondensed-boldItalic.fntdata"/><Relationship Id="rId14" Type="http://schemas.openxmlformats.org/officeDocument/2006/relationships/slide" Target="slides/slide8.xml"/><Relationship Id="rId36" Type="http://schemas.openxmlformats.org/officeDocument/2006/relationships/font" Target="fonts/BarlowCondensed-italic.fntdata"/><Relationship Id="rId17" Type="http://schemas.openxmlformats.org/officeDocument/2006/relationships/slide" Target="slides/slide11.xml"/><Relationship Id="rId39" Type="http://schemas.openxmlformats.org/officeDocument/2006/relationships/font" Target="fonts/BarlowExtraBold-boldItalic.fntdata"/><Relationship Id="rId16" Type="http://schemas.openxmlformats.org/officeDocument/2006/relationships/slide" Target="slides/slide10.xml"/><Relationship Id="rId38" Type="http://schemas.openxmlformats.org/officeDocument/2006/relationships/font" Target="fonts/BarlowExtraBold-bold.fntdata"/><Relationship Id="rId19" Type="http://schemas.openxmlformats.org/officeDocument/2006/relationships/slide" Target="slides/slide13.xml"/><Relationship Id="rId18" Type="http://schemas.openxmlformats.org/officeDocument/2006/relationships/slide" Target="slides/slide12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26" name="Shape 5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7" name="Google Shape;527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8" name="Google Shape;528;p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48" name="Shape 5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9" name="Google Shape;549;p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0" name="Google Shape;550;p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72" name="Shape 5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3" name="Google Shape;573;p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" name="Google Shape;574;p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96" name="Shape 5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7" name="Google Shape;597;p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8" name="Google Shape;598;p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20" name="Shape 6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1" name="Google Shape;621;p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2" name="Google Shape;622;p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44" name="Shape 6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5" name="Google Shape;645;p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" name="Google Shape;646;p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68" name="Shape 6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9" name="Google Shape;669;p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0" name="Google Shape;670;p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92" name="Shape 6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3" name="Google Shape;693;p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" name="Google Shape;694;p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16" name="Shape 7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7" name="Google Shape;717;p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8" name="Google Shape;718;p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40" name="Shape 7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1" name="Google Shape;741;p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2" name="Google Shape;742;p1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64" name="Shape 7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5" name="Google Shape;765;p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6" name="Google Shape;766;p1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88" name="Shape 7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9" name="Google Shape;789;p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0" name="Google Shape;790;p1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12" name="Shape 8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3" name="Google Shape;813;p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4" name="Google Shape;814;p1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36" name="Shape 8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7" name="Google Shape;837;p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8" name="Google Shape;838;p1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59" name="Shape 8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0" name="Google Shape;860;p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1" name="Google Shape;861;p1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84" name="Shape 8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5" name="Google Shape;885;p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6" name="Google Shape;886;p1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18" name="Shape 9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9" name="Google Shape;919;p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0" name="Google Shape;920;p17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48" name="Shape 9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9" name="Google Shape;949;p1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0" name="Google Shape;950;p18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70" name="Shape 9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1" name="Google Shape;971;g8ad2e25598_1_12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72" name="Google Shape;972;g8ad2e25598_1_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3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4.png"/><Relationship Id="rId12" Type="http://schemas.openxmlformats.org/officeDocument/2006/relationships/image" Target="../media/image1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2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5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ase" type="title">
  <p:cSld name="TITLE">
    <p:spTree>
      <p:nvGrpSpPr>
        <p:cNvPr id="77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78" name="Google Shape;78;p2"/>
          <p:cNvGraphicFramePr/>
          <p:nvPr/>
        </p:nvGraphicFramePr>
        <p:xfrm>
          <a:off x="696000" y="1258177"/>
          <a:ext cx="3000000" cy="3000000"/>
        </p:xfrm>
        <a:graphic>
          <a:graphicData uri="http://schemas.openxmlformats.org/drawingml/2006/table">
            <a:tbl>
              <a:tblPr>
                <a:noFill/>
                <a:tableStyleId>{5E51A0EE-FA5D-4D12-8DA3-05D1D4471998}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3835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2"/>
                          </a:solidFill>
                          <a:latin typeface="Norican"/>
                          <a:ea typeface="Norican"/>
                          <a:cs typeface="Norican"/>
                          <a:sym typeface="Norican"/>
                        </a:rPr>
                        <a:t>Sunday</a:t>
                      </a:r>
                      <a:endParaRPr sz="1800">
                        <a:solidFill>
                          <a:schemeClr val="dk2"/>
                        </a:solidFill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2"/>
                          </a:solidFill>
                          <a:latin typeface="Norican"/>
                          <a:ea typeface="Norican"/>
                          <a:cs typeface="Norican"/>
                          <a:sym typeface="Norican"/>
                        </a:rPr>
                        <a:t>Monday</a:t>
                      </a:r>
                      <a:endParaRPr sz="1800">
                        <a:solidFill>
                          <a:schemeClr val="dk2"/>
                        </a:solidFill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2"/>
                          </a:solidFill>
                          <a:latin typeface="Norican"/>
                          <a:ea typeface="Norican"/>
                          <a:cs typeface="Norican"/>
                          <a:sym typeface="Norican"/>
                        </a:rPr>
                        <a:t>Tuesday</a:t>
                      </a:r>
                      <a:endParaRPr sz="1800">
                        <a:solidFill>
                          <a:schemeClr val="dk2"/>
                        </a:solidFill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2"/>
                          </a:solidFill>
                          <a:latin typeface="Norican"/>
                          <a:ea typeface="Norican"/>
                          <a:cs typeface="Norican"/>
                          <a:sym typeface="Norican"/>
                        </a:rPr>
                        <a:t>Wednesday</a:t>
                      </a:r>
                      <a:endParaRPr sz="1800">
                        <a:solidFill>
                          <a:schemeClr val="dk2"/>
                        </a:solidFill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2"/>
                          </a:solidFill>
                          <a:latin typeface="Norican"/>
                          <a:ea typeface="Norican"/>
                          <a:cs typeface="Norican"/>
                          <a:sym typeface="Norican"/>
                        </a:rPr>
                        <a:t>Thursday</a:t>
                      </a:r>
                      <a:endParaRPr sz="1800">
                        <a:solidFill>
                          <a:schemeClr val="dk2"/>
                        </a:solidFill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2"/>
                          </a:solidFill>
                          <a:latin typeface="Norican"/>
                          <a:ea typeface="Norican"/>
                          <a:cs typeface="Norican"/>
                          <a:sym typeface="Norican"/>
                        </a:rPr>
                        <a:t>Friday</a:t>
                      </a:r>
                      <a:endParaRPr sz="1800">
                        <a:solidFill>
                          <a:schemeClr val="dk2"/>
                        </a:solidFill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2"/>
                          </a:solidFill>
                          <a:latin typeface="Norican"/>
                          <a:ea typeface="Norican"/>
                          <a:cs typeface="Norican"/>
                          <a:sym typeface="Norican"/>
                        </a:rPr>
                        <a:t>Saturday</a:t>
                      </a:r>
                      <a:endParaRPr sz="1800">
                        <a:solidFill>
                          <a:schemeClr val="dk2"/>
                        </a:solidFill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2501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200" u="none" strike="noStrike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200" u="none" strike="noStrike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6157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i="0" sz="1600" u="none" strike="noStrike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i="0" sz="1600" u="none" strike="noStrike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i="0" sz="700" u="none" strike="noStrike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i="0" sz="700" u="none" strike="noStrike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i="0" sz="700" u="none" strike="noStrike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i="0" sz="700" u="none" strike="noStrike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i="0" sz="700" u="none" strike="noStrike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250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6157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250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6157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250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6157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250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6157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250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arlow ExtraBold"/>
                        <a:ea typeface="Barlow ExtraBold"/>
                        <a:cs typeface="Barlow ExtraBold"/>
                        <a:sym typeface="Barlow ExtraBold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6157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600">
                          <a:solidFill>
                            <a:schemeClr val="dk2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 </a:t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600">
                          <a:solidFill>
                            <a:schemeClr val="dk2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 </a:t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600">
                          <a:solidFill>
                            <a:schemeClr val="dk2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 </a:t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solidFill>
                          <a:schemeClr val="dk2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150" marB="0" marR="6150" marL="92250" anchor="ctr">
                    <a:lnL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79" name="Google Shape;79;p2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80" name="Google Shape;80;p2"/>
          <p:cNvSpPr txBox="1"/>
          <p:nvPr/>
        </p:nvSpPr>
        <p:spPr>
          <a:xfrm>
            <a:off x="9676282" y="683533"/>
            <a:ext cx="1784400" cy="1200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solidFill>
                  <a:schemeClr val="dk2"/>
                </a:solidFill>
                <a:latin typeface="Ribeye"/>
                <a:ea typeface="Ribeye"/>
                <a:cs typeface="Ribeye"/>
                <a:sym typeface="Ribeye"/>
              </a:rPr>
              <a:t>Quick Notes</a:t>
            </a:r>
            <a:endParaRPr>
              <a:solidFill>
                <a:schemeClr val="dk2"/>
              </a:solidFill>
              <a:latin typeface="Ribeye"/>
              <a:ea typeface="Ribeye"/>
              <a:cs typeface="Ribeye"/>
              <a:sym typeface="Ribeye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ase 1">
  <p:cSld name="TITLE_4">
    <p:spTree>
      <p:nvGrpSpPr>
        <p:cNvPr id="81" name="Shape 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" name="Google Shape;82;p3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Weekly View">
  <p:cSld name="TITLE_3">
    <p:spTree>
      <p:nvGrpSpPr>
        <p:cNvPr id="83" name="Shape 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4" name="Google Shape;84;p4"/>
          <p:cNvGrpSpPr/>
          <p:nvPr/>
        </p:nvGrpSpPr>
        <p:grpSpPr>
          <a:xfrm>
            <a:off x="606133" y="2045100"/>
            <a:ext cx="10889734" cy="4114190"/>
            <a:chOff x="606133" y="2045100"/>
            <a:chExt cx="10889734" cy="4114190"/>
          </a:xfrm>
        </p:grpSpPr>
        <p:sp>
          <p:nvSpPr>
            <p:cNvPr id="85" name="Google Shape;85;p4"/>
            <p:cNvSpPr/>
            <p:nvPr/>
          </p:nvSpPr>
          <p:spPr>
            <a:xfrm rot="10800000">
              <a:off x="613071" y="2045100"/>
              <a:ext cx="406500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" name="Google Shape;86;p4"/>
            <p:cNvSpPr/>
            <p:nvPr/>
          </p:nvSpPr>
          <p:spPr>
            <a:xfrm flipH="1" rot="10800000">
              <a:off x="2301643" y="2051545"/>
              <a:ext cx="406500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" name="Google Shape;87;p4"/>
            <p:cNvSpPr/>
            <p:nvPr/>
          </p:nvSpPr>
          <p:spPr>
            <a:xfrm rot="10800000">
              <a:off x="2804558" y="2045100"/>
              <a:ext cx="406658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" name="Google Shape;88;p4"/>
            <p:cNvSpPr/>
            <p:nvPr/>
          </p:nvSpPr>
          <p:spPr>
            <a:xfrm flipH="1" rot="10800000">
              <a:off x="4493220" y="2051545"/>
              <a:ext cx="406657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" name="Google Shape;89;p4"/>
            <p:cNvSpPr/>
            <p:nvPr/>
          </p:nvSpPr>
          <p:spPr>
            <a:xfrm rot="10800000">
              <a:off x="4996486" y="2045100"/>
              <a:ext cx="406657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" name="Google Shape;90;p4"/>
            <p:cNvSpPr/>
            <p:nvPr/>
          </p:nvSpPr>
          <p:spPr>
            <a:xfrm flipH="1" rot="10800000">
              <a:off x="6685148" y="2051545"/>
              <a:ext cx="406657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" name="Google Shape;91;p4"/>
            <p:cNvSpPr/>
            <p:nvPr/>
          </p:nvSpPr>
          <p:spPr>
            <a:xfrm rot="10800000">
              <a:off x="7188415" y="2045100"/>
              <a:ext cx="406657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" name="Google Shape;92;p4"/>
            <p:cNvSpPr/>
            <p:nvPr/>
          </p:nvSpPr>
          <p:spPr>
            <a:xfrm flipH="1" rot="10800000">
              <a:off x="8877077" y="2051545"/>
              <a:ext cx="406657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" name="Google Shape;93;p4"/>
            <p:cNvSpPr/>
            <p:nvPr/>
          </p:nvSpPr>
          <p:spPr>
            <a:xfrm rot="10800000">
              <a:off x="9387629" y="2045100"/>
              <a:ext cx="406657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" name="Google Shape;94;p4"/>
            <p:cNvSpPr/>
            <p:nvPr/>
          </p:nvSpPr>
          <p:spPr>
            <a:xfrm flipH="1" rot="10800000">
              <a:off x="11076291" y="2051545"/>
              <a:ext cx="406657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" name="Google Shape;95;p4"/>
            <p:cNvSpPr/>
            <p:nvPr/>
          </p:nvSpPr>
          <p:spPr>
            <a:xfrm rot="10800000">
              <a:off x="606133" y="5921545"/>
              <a:ext cx="406500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4"/>
            <p:cNvSpPr/>
            <p:nvPr/>
          </p:nvSpPr>
          <p:spPr>
            <a:xfrm flipH="1" rot="10800000">
              <a:off x="5554367" y="5927990"/>
              <a:ext cx="406500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4"/>
            <p:cNvSpPr/>
            <p:nvPr/>
          </p:nvSpPr>
          <p:spPr>
            <a:xfrm rot="10800000">
              <a:off x="6141133" y="5921545"/>
              <a:ext cx="406500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" name="Google Shape;98;p4"/>
            <p:cNvSpPr/>
            <p:nvPr/>
          </p:nvSpPr>
          <p:spPr>
            <a:xfrm flipH="1" rot="10800000">
              <a:off x="11089367" y="5927990"/>
              <a:ext cx="406500" cy="231300"/>
            </a:xfrm>
            <a:prstGeom prst="rtTriangl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99" name="Google Shape;99;p4"/>
          <p:cNvSpPr/>
          <p:nvPr/>
        </p:nvSpPr>
        <p:spPr>
          <a:xfrm>
            <a:off x="696000" y="5291400"/>
            <a:ext cx="5130000" cy="1427700"/>
          </a:xfrm>
          <a:prstGeom prst="roundRect">
            <a:avLst>
              <a:gd fmla="val 1615" name="adj"/>
            </a:avLst>
          </a:prstGeom>
          <a:solidFill>
            <a:srgbClr val="F6F7F7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" name="Google Shape;100;p4"/>
          <p:cNvSpPr/>
          <p:nvPr/>
        </p:nvSpPr>
        <p:spPr>
          <a:xfrm>
            <a:off x="6231000" y="5291400"/>
            <a:ext cx="5130000" cy="1427700"/>
          </a:xfrm>
          <a:prstGeom prst="roundRect">
            <a:avLst>
              <a:gd fmla="val 1615" name="adj"/>
            </a:avLst>
          </a:prstGeom>
          <a:solidFill>
            <a:srgbClr val="F6F7F7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" name="Google Shape;101;p4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102" name="Google Shape;102;p4"/>
          <p:cNvSpPr/>
          <p:nvPr/>
        </p:nvSpPr>
        <p:spPr>
          <a:xfrm>
            <a:off x="730071" y="1421400"/>
            <a:ext cx="1861200" cy="3690000"/>
          </a:xfrm>
          <a:prstGeom prst="roundRect">
            <a:avLst>
              <a:gd fmla="val 1615" name="adj"/>
            </a:avLst>
          </a:prstGeom>
          <a:solidFill>
            <a:srgbClr val="F6F7F7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" name="Google Shape;103;p4"/>
          <p:cNvSpPr/>
          <p:nvPr/>
        </p:nvSpPr>
        <p:spPr>
          <a:xfrm>
            <a:off x="2921730" y="1421400"/>
            <a:ext cx="1860975" cy="3690000"/>
          </a:xfrm>
          <a:prstGeom prst="roundRect">
            <a:avLst>
              <a:gd fmla="val 1615" name="adj"/>
            </a:avLst>
          </a:prstGeom>
          <a:solidFill>
            <a:srgbClr val="F6F7F7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" name="Google Shape;104;p4"/>
          <p:cNvSpPr/>
          <p:nvPr/>
        </p:nvSpPr>
        <p:spPr>
          <a:xfrm>
            <a:off x="5113658" y="1421400"/>
            <a:ext cx="1860975" cy="3690000"/>
          </a:xfrm>
          <a:prstGeom prst="roundRect">
            <a:avLst>
              <a:gd fmla="val 1615" name="adj"/>
            </a:avLst>
          </a:prstGeom>
          <a:solidFill>
            <a:srgbClr val="F6F7F7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" name="Google Shape;105;p4"/>
          <p:cNvSpPr/>
          <p:nvPr/>
        </p:nvSpPr>
        <p:spPr>
          <a:xfrm>
            <a:off x="7305587" y="1421400"/>
            <a:ext cx="1860975" cy="3690000"/>
          </a:xfrm>
          <a:prstGeom prst="roundRect">
            <a:avLst>
              <a:gd fmla="val 1615" name="adj"/>
            </a:avLst>
          </a:prstGeom>
          <a:solidFill>
            <a:srgbClr val="F6F7F7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6" name="Google Shape;106;p4"/>
          <p:cNvSpPr/>
          <p:nvPr/>
        </p:nvSpPr>
        <p:spPr>
          <a:xfrm>
            <a:off x="9504801" y="1421400"/>
            <a:ext cx="1860975" cy="3690000"/>
          </a:xfrm>
          <a:prstGeom prst="roundRect">
            <a:avLst>
              <a:gd fmla="val 1615" name="adj"/>
            </a:avLst>
          </a:prstGeom>
          <a:solidFill>
            <a:srgbClr val="F6F7F7"/>
          </a:solidFill>
          <a:ln cap="flat" cmpd="sng" w="12700">
            <a:solidFill>
              <a:srgbClr val="26262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7" name="Google Shape;107;p4"/>
          <p:cNvSpPr/>
          <p:nvPr/>
        </p:nvSpPr>
        <p:spPr>
          <a:xfrm>
            <a:off x="599125" y="1560730"/>
            <a:ext cx="2109300" cy="5013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chemeClr val="dk2"/>
                </a:solidFill>
                <a:latin typeface="Ribeye"/>
                <a:ea typeface="Ribeye"/>
                <a:cs typeface="Ribeye"/>
                <a:sym typeface="Ribeye"/>
              </a:rPr>
              <a:t>Monday</a:t>
            </a:r>
            <a:endParaRPr sz="1800">
              <a:solidFill>
                <a:schemeClr val="dk2"/>
              </a:solidFill>
              <a:latin typeface="Ribeye"/>
              <a:ea typeface="Ribeye"/>
              <a:cs typeface="Ribeye"/>
              <a:sym typeface="Ribeye"/>
            </a:endParaRPr>
          </a:p>
        </p:txBody>
      </p:sp>
      <p:sp>
        <p:nvSpPr>
          <p:cNvPr id="108" name="Google Shape;108;p4"/>
          <p:cNvSpPr/>
          <p:nvPr/>
        </p:nvSpPr>
        <p:spPr>
          <a:xfrm>
            <a:off x="2790790" y="1560730"/>
            <a:ext cx="2109105" cy="5013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chemeClr val="dk2"/>
                </a:solidFill>
                <a:latin typeface="Ribeye"/>
                <a:ea typeface="Ribeye"/>
                <a:cs typeface="Ribeye"/>
                <a:sym typeface="Ribeye"/>
              </a:rPr>
              <a:t>Tuesday</a:t>
            </a:r>
            <a:endParaRPr sz="1800">
              <a:solidFill>
                <a:schemeClr val="dk2"/>
              </a:solidFill>
              <a:latin typeface="Ribeye"/>
              <a:ea typeface="Ribeye"/>
              <a:cs typeface="Ribeye"/>
              <a:sym typeface="Ribeye"/>
            </a:endParaRPr>
          </a:p>
        </p:txBody>
      </p:sp>
      <p:sp>
        <p:nvSpPr>
          <p:cNvPr id="109" name="Google Shape;109;p4"/>
          <p:cNvSpPr/>
          <p:nvPr/>
        </p:nvSpPr>
        <p:spPr>
          <a:xfrm>
            <a:off x="4982718" y="1560730"/>
            <a:ext cx="2109105" cy="5013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chemeClr val="dk2"/>
                </a:solidFill>
                <a:latin typeface="Ribeye"/>
                <a:ea typeface="Ribeye"/>
                <a:cs typeface="Ribeye"/>
                <a:sym typeface="Ribeye"/>
              </a:rPr>
              <a:t>Wednesday</a:t>
            </a:r>
            <a:endParaRPr sz="1800">
              <a:solidFill>
                <a:schemeClr val="dk2"/>
              </a:solidFill>
              <a:latin typeface="Ribeye"/>
              <a:ea typeface="Ribeye"/>
              <a:cs typeface="Ribeye"/>
              <a:sym typeface="Ribeye"/>
            </a:endParaRPr>
          </a:p>
        </p:txBody>
      </p:sp>
      <p:sp>
        <p:nvSpPr>
          <p:cNvPr id="110" name="Google Shape;110;p4"/>
          <p:cNvSpPr/>
          <p:nvPr/>
        </p:nvSpPr>
        <p:spPr>
          <a:xfrm>
            <a:off x="7174647" y="1560730"/>
            <a:ext cx="2109105" cy="5013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chemeClr val="dk2"/>
                </a:solidFill>
                <a:latin typeface="Ribeye"/>
                <a:ea typeface="Ribeye"/>
                <a:cs typeface="Ribeye"/>
                <a:sym typeface="Ribeye"/>
              </a:rPr>
              <a:t>Thursday</a:t>
            </a:r>
            <a:endParaRPr sz="1800">
              <a:solidFill>
                <a:schemeClr val="dk2"/>
              </a:solidFill>
              <a:latin typeface="Ribeye"/>
              <a:ea typeface="Ribeye"/>
              <a:cs typeface="Ribeye"/>
              <a:sym typeface="Ribeye"/>
            </a:endParaRPr>
          </a:p>
        </p:txBody>
      </p:sp>
      <p:sp>
        <p:nvSpPr>
          <p:cNvPr id="111" name="Google Shape;111;p4"/>
          <p:cNvSpPr/>
          <p:nvPr/>
        </p:nvSpPr>
        <p:spPr>
          <a:xfrm>
            <a:off x="9373861" y="1560730"/>
            <a:ext cx="2109105" cy="5013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chemeClr val="dk2"/>
                </a:solidFill>
                <a:latin typeface="Ribeye"/>
                <a:ea typeface="Ribeye"/>
                <a:cs typeface="Ribeye"/>
                <a:sym typeface="Ribeye"/>
              </a:rPr>
              <a:t>Friday</a:t>
            </a:r>
            <a:endParaRPr>
              <a:solidFill>
                <a:schemeClr val="dk2"/>
              </a:solidFill>
            </a:endParaRPr>
          </a:p>
        </p:txBody>
      </p:sp>
      <p:sp>
        <p:nvSpPr>
          <p:cNvPr id="112" name="Google Shape;112;p4"/>
          <p:cNvSpPr/>
          <p:nvPr/>
        </p:nvSpPr>
        <p:spPr>
          <a:xfrm>
            <a:off x="599125" y="5437175"/>
            <a:ext cx="5355000" cy="5013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chemeClr val="dk2"/>
                </a:solidFill>
                <a:latin typeface="Ribeye"/>
                <a:ea typeface="Ribeye"/>
                <a:cs typeface="Ribeye"/>
                <a:sym typeface="Ribeye"/>
              </a:rPr>
              <a:t>Saturday</a:t>
            </a:r>
            <a:endParaRPr>
              <a:solidFill>
                <a:schemeClr val="dk2"/>
              </a:solidFill>
            </a:endParaRPr>
          </a:p>
        </p:txBody>
      </p:sp>
      <p:sp>
        <p:nvSpPr>
          <p:cNvPr id="113" name="Google Shape;113;p4"/>
          <p:cNvSpPr/>
          <p:nvPr/>
        </p:nvSpPr>
        <p:spPr>
          <a:xfrm>
            <a:off x="6134125" y="5437175"/>
            <a:ext cx="5355000" cy="5013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chemeClr val="dk2"/>
                </a:solidFill>
                <a:latin typeface="Ribeye"/>
                <a:ea typeface="Ribeye"/>
                <a:cs typeface="Ribeye"/>
                <a:sym typeface="Ribeye"/>
              </a:rPr>
              <a:t>Sunday</a:t>
            </a:r>
            <a:endParaRPr sz="1800">
              <a:solidFill>
                <a:schemeClr val="dk2"/>
              </a:solidFill>
              <a:latin typeface="Ribeye"/>
              <a:ea typeface="Ribeye"/>
              <a:cs typeface="Ribeye"/>
              <a:sym typeface="Ribeye"/>
            </a:endParaRPr>
          </a:p>
        </p:txBody>
      </p:sp>
      <p:sp>
        <p:nvSpPr>
          <p:cNvPr id="114" name="Google Shape;114;p4"/>
          <p:cNvSpPr txBox="1"/>
          <p:nvPr>
            <p:ph idx="1" type="subTitle"/>
          </p:nvPr>
        </p:nvSpPr>
        <p:spPr>
          <a:xfrm>
            <a:off x="6497100" y="698700"/>
            <a:ext cx="48639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2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2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2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2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2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2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2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2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2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 do">
  <p:cSld name="TITLE_2"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p5"/>
          <p:cNvSpPr/>
          <p:nvPr/>
        </p:nvSpPr>
        <p:spPr>
          <a:xfrm>
            <a:off x="696000" y="1556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rPr>
              <a:t>x</a:t>
            </a:r>
            <a:endParaRPr/>
          </a:p>
        </p:txBody>
      </p:sp>
      <p:sp>
        <p:nvSpPr>
          <p:cNvPr id="117" name="Google Shape;117;p5"/>
          <p:cNvSpPr/>
          <p:nvPr/>
        </p:nvSpPr>
        <p:spPr>
          <a:xfrm>
            <a:off x="696000" y="2096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8" name="Google Shape;118;p5"/>
          <p:cNvSpPr/>
          <p:nvPr/>
        </p:nvSpPr>
        <p:spPr>
          <a:xfrm>
            <a:off x="696000" y="2591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9" name="Google Shape;119;p5"/>
          <p:cNvSpPr/>
          <p:nvPr/>
        </p:nvSpPr>
        <p:spPr>
          <a:xfrm>
            <a:off x="696000" y="3131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0" name="Google Shape;120;p5"/>
          <p:cNvSpPr/>
          <p:nvPr/>
        </p:nvSpPr>
        <p:spPr>
          <a:xfrm>
            <a:off x="696000" y="3671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1" name="Google Shape;121;p5"/>
          <p:cNvSpPr/>
          <p:nvPr/>
        </p:nvSpPr>
        <p:spPr>
          <a:xfrm>
            <a:off x="696000" y="4211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" name="Google Shape;122;p5"/>
          <p:cNvSpPr/>
          <p:nvPr/>
        </p:nvSpPr>
        <p:spPr>
          <a:xfrm>
            <a:off x="696000" y="4724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" name="Google Shape;123;p5"/>
          <p:cNvSpPr/>
          <p:nvPr/>
        </p:nvSpPr>
        <p:spPr>
          <a:xfrm>
            <a:off x="696000" y="5246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4" name="Google Shape;124;p5"/>
          <p:cNvSpPr/>
          <p:nvPr/>
        </p:nvSpPr>
        <p:spPr>
          <a:xfrm>
            <a:off x="696000" y="5786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5" name="Google Shape;125;p5"/>
          <p:cNvSpPr/>
          <p:nvPr/>
        </p:nvSpPr>
        <p:spPr>
          <a:xfrm>
            <a:off x="696000" y="6326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6" name="Google Shape;126;p5"/>
          <p:cNvSpPr/>
          <p:nvPr/>
        </p:nvSpPr>
        <p:spPr>
          <a:xfrm>
            <a:off x="6006000" y="1556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7" name="Google Shape;127;p5"/>
          <p:cNvSpPr/>
          <p:nvPr/>
        </p:nvSpPr>
        <p:spPr>
          <a:xfrm>
            <a:off x="6006000" y="2096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8" name="Google Shape;128;p5"/>
          <p:cNvSpPr/>
          <p:nvPr/>
        </p:nvSpPr>
        <p:spPr>
          <a:xfrm>
            <a:off x="6006000" y="2591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9" name="Google Shape;129;p5"/>
          <p:cNvSpPr/>
          <p:nvPr/>
        </p:nvSpPr>
        <p:spPr>
          <a:xfrm>
            <a:off x="6006000" y="3131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0" name="Google Shape;130;p5"/>
          <p:cNvSpPr/>
          <p:nvPr/>
        </p:nvSpPr>
        <p:spPr>
          <a:xfrm>
            <a:off x="6006000" y="3671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1" name="Google Shape;131;p5"/>
          <p:cNvSpPr/>
          <p:nvPr/>
        </p:nvSpPr>
        <p:spPr>
          <a:xfrm>
            <a:off x="6006000" y="4211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" name="Google Shape;132;p5"/>
          <p:cNvSpPr/>
          <p:nvPr/>
        </p:nvSpPr>
        <p:spPr>
          <a:xfrm>
            <a:off x="6006000" y="4724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" name="Google Shape;133;p5"/>
          <p:cNvSpPr/>
          <p:nvPr/>
        </p:nvSpPr>
        <p:spPr>
          <a:xfrm>
            <a:off x="6006000" y="5246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4" name="Google Shape;134;p5"/>
          <p:cNvSpPr/>
          <p:nvPr/>
        </p:nvSpPr>
        <p:spPr>
          <a:xfrm>
            <a:off x="6006000" y="5786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5" name="Google Shape;135;p5"/>
          <p:cNvSpPr/>
          <p:nvPr/>
        </p:nvSpPr>
        <p:spPr>
          <a:xfrm>
            <a:off x="6006000" y="6326400"/>
            <a:ext cx="270000" cy="270000"/>
          </a:xfrm>
          <a:prstGeom prst="rect">
            <a:avLst/>
          </a:prstGeom>
          <a:noFill/>
          <a:ln cap="flat" cmpd="sng" w="19050">
            <a:solidFill>
              <a:srgbClr val="0C0C0C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6" name="Google Shape;136;p5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over">
  <p:cSld name="TITLE_1"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8" name="Google Shape;138;p6"/>
          <p:cNvGrpSpPr/>
          <p:nvPr/>
        </p:nvGrpSpPr>
        <p:grpSpPr>
          <a:xfrm>
            <a:off x="611408" y="538013"/>
            <a:ext cx="10862739" cy="6283078"/>
            <a:chOff x="611408" y="538013"/>
            <a:chExt cx="10862739" cy="6283078"/>
          </a:xfrm>
        </p:grpSpPr>
        <p:sp>
          <p:nvSpPr>
            <p:cNvPr id="139" name="Google Shape;139;p6"/>
            <p:cNvSpPr/>
            <p:nvPr/>
          </p:nvSpPr>
          <p:spPr>
            <a:xfrm>
              <a:off x="1076205" y="598652"/>
              <a:ext cx="35035" cy="6197575"/>
            </a:xfrm>
            <a:prstGeom prst="rect">
              <a:avLst/>
            </a:pr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" name="Google Shape;140;p6"/>
            <p:cNvSpPr/>
            <p:nvPr/>
          </p:nvSpPr>
          <p:spPr>
            <a:xfrm rot="2734882">
              <a:off x="1276084" y="557677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" name="Google Shape;141;p6"/>
            <p:cNvSpPr/>
            <p:nvPr/>
          </p:nvSpPr>
          <p:spPr>
            <a:xfrm rot="2733796">
              <a:off x="1252567" y="996865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" name="Google Shape;142;p6"/>
            <p:cNvSpPr/>
            <p:nvPr/>
          </p:nvSpPr>
          <p:spPr>
            <a:xfrm rot="2734882">
              <a:off x="1278672" y="1465402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" name="Google Shape;143;p6"/>
            <p:cNvSpPr/>
            <p:nvPr/>
          </p:nvSpPr>
          <p:spPr>
            <a:xfrm rot="2733796">
              <a:off x="1252567" y="1891528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" name="Google Shape;144;p6"/>
            <p:cNvSpPr/>
            <p:nvPr/>
          </p:nvSpPr>
          <p:spPr>
            <a:xfrm rot="2734882">
              <a:off x="1276086" y="2380000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" name="Google Shape;145;p6"/>
            <p:cNvSpPr/>
            <p:nvPr/>
          </p:nvSpPr>
          <p:spPr>
            <a:xfrm rot="2733796">
              <a:off x="1252569" y="2819188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" name="Google Shape;146;p6"/>
            <p:cNvSpPr/>
            <p:nvPr/>
          </p:nvSpPr>
          <p:spPr>
            <a:xfrm rot="2734882">
              <a:off x="1248784" y="3274663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" name="Google Shape;147;p6"/>
            <p:cNvSpPr/>
            <p:nvPr/>
          </p:nvSpPr>
          <p:spPr>
            <a:xfrm rot="2733796">
              <a:off x="1252567" y="3713851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" name="Google Shape;148;p6"/>
            <p:cNvSpPr/>
            <p:nvPr/>
          </p:nvSpPr>
          <p:spPr>
            <a:xfrm rot="2734882">
              <a:off x="1276084" y="4237514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" name="Google Shape;149;p6"/>
            <p:cNvSpPr/>
            <p:nvPr/>
          </p:nvSpPr>
          <p:spPr>
            <a:xfrm flipH="1" rot="8503403">
              <a:off x="812756" y="4204135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" name="Google Shape;150;p6"/>
            <p:cNvSpPr/>
            <p:nvPr/>
          </p:nvSpPr>
          <p:spPr>
            <a:xfrm flipH="1" rot="8501107">
              <a:off x="788996" y="3764791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" name="Google Shape;151;p6"/>
            <p:cNvSpPr/>
            <p:nvPr/>
          </p:nvSpPr>
          <p:spPr>
            <a:xfrm flipH="1" rot="8503403">
              <a:off x="813409" y="3264316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" name="Google Shape;152;p6"/>
            <p:cNvSpPr/>
            <p:nvPr/>
          </p:nvSpPr>
          <p:spPr>
            <a:xfrm flipH="1" rot="8501107">
              <a:off x="788994" y="2870128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" name="Google Shape;153;p6"/>
            <p:cNvSpPr/>
            <p:nvPr/>
          </p:nvSpPr>
          <p:spPr>
            <a:xfrm flipH="1" rot="8503403">
              <a:off x="812754" y="2346622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" name="Google Shape;154;p6"/>
            <p:cNvSpPr/>
            <p:nvPr/>
          </p:nvSpPr>
          <p:spPr>
            <a:xfrm flipH="1" rot="8501107">
              <a:off x="788994" y="1907277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" name="Google Shape;155;p6"/>
            <p:cNvSpPr/>
            <p:nvPr/>
          </p:nvSpPr>
          <p:spPr>
            <a:xfrm flipH="1" rot="8503403">
              <a:off x="813409" y="1451959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" name="Google Shape;156;p6"/>
            <p:cNvSpPr/>
            <p:nvPr/>
          </p:nvSpPr>
          <p:spPr>
            <a:xfrm flipH="1" rot="8501107">
              <a:off x="788994" y="1012614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" name="Google Shape;157;p6"/>
            <p:cNvSpPr/>
            <p:nvPr/>
          </p:nvSpPr>
          <p:spPr>
            <a:xfrm flipH="1" rot="8503403">
              <a:off x="812756" y="524299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" name="Google Shape;158;p6"/>
            <p:cNvSpPr/>
            <p:nvPr/>
          </p:nvSpPr>
          <p:spPr>
            <a:xfrm>
              <a:off x="2164763" y="614919"/>
              <a:ext cx="35035" cy="6197575"/>
            </a:xfrm>
            <a:prstGeom prst="rect">
              <a:avLst/>
            </a:pr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" name="Google Shape;159;p6"/>
            <p:cNvSpPr/>
            <p:nvPr/>
          </p:nvSpPr>
          <p:spPr>
            <a:xfrm rot="2734882">
              <a:off x="2339511" y="761010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" name="Google Shape;160;p6"/>
            <p:cNvSpPr/>
            <p:nvPr/>
          </p:nvSpPr>
          <p:spPr>
            <a:xfrm rot="2733796">
              <a:off x="2315993" y="1200198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" name="Google Shape;161;p6"/>
            <p:cNvSpPr/>
            <p:nvPr/>
          </p:nvSpPr>
          <p:spPr>
            <a:xfrm rot="2734882">
              <a:off x="2342099" y="166873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" name="Google Shape;162;p6"/>
            <p:cNvSpPr/>
            <p:nvPr/>
          </p:nvSpPr>
          <p:spPr>
            <a:xfrm rot="2733796">
              <a:off x="2315993" y="2094860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" name="Google Shape;163;p6"/>
            <p:cNvSpPr/>
            <p:nvPr/>
          </p:nvSpPr>
          <p:spPr>
            <a:xfrm rot="2734882">
              <a:off x="2339513" y="2583332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" name="Google Shape;164;p6"/>
            <p:cNvSpPr/>
            <p:nvPr/>
          </p:nvSpPr>
          <p:spPr>
            <a:xfrm rot="2733796">
              <a:off x="2315995" y="3022520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" name="Google Shape;165;p6"/>
            <p:cNvSpPr/>
            <p:nvPr/>
          </p:nvSpPr>
          <p:spPr>
            <a:xfrm rot="2734882">
              <a:off x="2312211" y="347799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" name="Google Shape;166;p6"/>
            <p:cNvSpPr/>
            <p:nvPr/>
          </p:nvSpPr>
          <p:spPr>
            <a:xfrm rot="2733796">
              <a:off x="2315993" y="3917183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" name="Google Shape;167;p6"/>
            <p:cNvSpPr/>
            <p:nvPr/>
          </p:nvSpPr>
          <p:spPr>
            <a:xfrm flipH="1" rot="8501107">
              <a:off x="1852422" y="3968124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" name="Google Shape;168;p6"/>
            <p:cNvSpPr/>
            <p:nvPr/>
          </p:nvSpPr>
          <p:spPr>
            <a:xfrm flipH="1" rot="8503403">
              <a:off x="1876835" y="3467649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" name="Google Shape;169;p6"/>
            <p:cNvSpPr/>
            <p:nvPr/>
          </p:nvSpPr>
          <p:spPr>
            <a:xfrm flipH="1" rot="8501107">
              <a:off x="1852420" y="3073461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" name="Google Shape;170;p6"/>
            <p:cNvSpPr/>
            <p:nvPr/>
          </p:nvSpPr>
          <p:spPr>
            <a:xfrm flipH="1" rot="8503403">
              <a:off x="1876180" y="2549954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" name="Google Shape;171;p6"/>
            <p:cNvSpPr/>
            <p:nvPr/>
          </p:nvSpPr>
          <p:spPr>
            <a:xfrm flipH="1" rot="8501107">
              <a:off x="1852420" y="2110610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" name="Google Shape;172;p6"/>
            <p:cNvSpPr/>
            <p:nvPr/>
          </p:nvSpPr>
          <p:spPr>
            <a:xfrm flipH="1" rot="8503403">
              <a:off x="1876835" y="1655291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" name="Google Shape;173;p6"/>
            <p:cNvSpPr/>
            <p:nvPr/>
          </p:nvSpPr>
          <p:spPr>
            <a:xfrm flipH="1" rot="8501107">
              <a:off x="1852420" y="1215947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" name="Google Shape;174;p6"/>
            <p:cNvSpPr/>
            <p:nvPr/>
          </p:nvSpPr>
          <p:spPr>
            <a:xfrm flipH="1" rot="8503403">
              <a:off x="1876182" y="727631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" name="Google Shape;175;p6"/>
            <p:cNvSpPr/>
            <p:nvPr/>
          </p:nvSpPr>
          <p:spPr>
            <a:xfrm>
              <a:off x="3238603" y="598652"/>
              <a:ext cx="35035" cy="6197575"/>
            </a:xfrm>
            <a:prstGeom prst="rect">
              <a:avLst/>
            </a:pr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" name="Google Shape;176;p6"/>
            <p:cNvSpPr/>
            <p:nvPr/>
          </p:nvSpPr>
          <p:spPr>
            <a:xfrm rot="2734882">
              <a:off x="3438482" y="54549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" name="Google Shape;177;p6"/>
            <p:cNvSpPr/>
            <p:nvPr/>
          </p:nvSpPr>
          <p:spPr>
            <a:xfrm rot="2733796">
              <a:off x="3414965" y="984683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" name="Google Shape;178;p6"/>
            <p:cNvSpPr/>
            <p:nvPr/>
          </p:nvSpPr>
          <p:spPr>
            <a:xfrm rot="2734882">
              <a:off x="3441070" y="1453220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" name="Google Shape;179;p6"/>
            <p:cNvSpPr/>
            <p:nvPr/>
          </p:nvSpPr>
          <p:spPr>
            <a:xfrm rot="2733796">
              <a:off x="3414965" y="1879346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" name="Google Shape;180;p6"/>
            <p:cNvSpPr/>
            <p:nvPr/>
          </p:nvSpPr>
          <p:spPr>
            <a:xfrm rot="2734882">
              <a:off x="3438484" y="2367818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" name="Google Shape;181;p6"/>
            <p:cNvSpPr/>
            <p:nvPr/>
          </p:nvSpPr>
          <p:spPr>
            <a:xfrm rot="2733796">
              <a:off x="3414967" y="2807006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" name="Google Shape;182;p6"/>
            <p:cNvSpPr/>
            <p:nvPr/>
          </p:nvSpPr>
          <p:spPr>
            <a:xfrm rot="2734882">
              <a:off x="3411182" y="3262481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" name="Google Shape;183;p6"/>
            <p:cNvSpPr/>
            <p:nvPr/>
          </p:nvSpPr>
          <p:spPr>
            <a:xfrm rot="2733796">
              <a:off x="3414965" y="3701669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" name="Google Shape;184;p6"/>
            <p:cNvSpPr/>
            <p:nvPr/>
          </p:nvSpPr>
          <p:spPr>
            <a:xfrm rot="2734882">
              <a:off x="3438482" y="4225332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" name="Google Shape;185;p6"/>
            <p:cNvSpPr/>
            <p:nvPr/>
          </p:nvSpPr>
          <p:spPr>
            <a:xfrm flipH="1" rot="8503403">
              <a:off x="2975154" y="4191954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" name="Google Shape;186;p6"/>
            <p:cNvSpPr/>
            <p:nvPr/>
          </p:nvSpPr>
          <p:spPr>
            <a:xfrm flipH="1" rot="8501107">
              <a:off x="2951394" y="3752609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" name="Google Shape;187;p6"/>
            <p:cNvSpPr/>
            <p:nvPr/>
          </p:nvSpPr>
          <p:spPr>
            <a:xfrm flipH="1" rot="8503403">
              <a:off x="2975807" y="3252135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" name="Google Shape;188;p6"/>
            <p:cNvSpPr/>
            <p:nvPr/>
          </p:nvSpPr>
          <p:spPr>
            <a:xfrm flipH="1" rot="8501107">
              <a:off x="2951392" y="2857946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" name="Google Shape;189;p6"/>
            <p:cNvSpPr/>
            <p:nvPr/>
          </p:nvSpPr>
          <p:spPr>
            <a:xfrm flipH="1" rot="8503403">
              <a:off x="2975152" y="2334440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" name="Google Shape;190;p6"/>
            <p:cNvSpPr/>
            <p:nvPr/>
          </p:nvSpPr>
          <p:spPr>
            <a:xfrm flipH="1" rot="8501107">
              <a:off x="2951392" y="1895096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" name="Google Shape;191;p6"/>
            <p:cNvSpPr/>
            <p:nvPr/>
          </p:nvSpPr>
          <p:spPr>
            <a:xfrm flipH="1" rot="8503403">
              <a:off x="2975807" y="143977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" name="Google Shape;192;p6"/>
            <p:cNvSpPr/>
            <p:nvPr/>
          </p:nvSpPr>
          <p:spPr>
            <a:xfrm flipH="1" rot="8501107">
              <a:off x="2951392" y="1000432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6"/>
            <p:cNvSpPr/>
            <p:nvPr/>
          </p:nvSpPr>
          <p:spPr>
            <a:xfrm flipH="1" rot="8503403">
              <a:off x="2975154" y="51211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6"/>
            <p:cNvSpPr/>
            <p:nvPr/>
          </p:nvSpPr>
          <p:spPr>
            <a:xfrm>
              <a:off x="4327161" y="602737"/>
              <a:ext cx="35035" cy="6197575"/>
            </a:xfrm>
            <a:prstGeom prst="rect">
              <a:avLst/>
            </a:pr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6"/>
            <p:cNvSpPr/>
            <p:nvPr/>
          </p:nvSpPr>
          <p:spPr>
            <a:xfrm rot="2734882">
              <a:off x="4501909" y="748828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" name="Google Shape;196;p6"/>
            <p:cNvSpPr/>
            <p:nvPr/>
          </p:nvSpPr>
          <p:spPr>
            <a:xfrm rot="2733796">
              <a:off x="4478391" y="1188016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" name="Google Shape;197;p6"/>
            <p:cNvSpPr/>
            <p:nvPr/>
          </p:nvSpPr>
          <p:spPr>
            <a:xfrm rot="2734882">
              <a:off x="4504496" y="1656553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" name="Google Shape;198;p6"/>
            <p:cNvSpPr/>
            <p:nvPr/>
          </p:nvSpPr>
          <p:spPr>
            <a:xfrm rot="2733796">
              <a:off x="4478391" y="2082679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" name="Google Shape;199;p6"/>
            <p:cNvSpPr/>
            <p:nvPr/>
          </p:nvSpPr>
          <p:spPr>
            <a:xfrm rot="2734882">
              <a:off x="4501910" y="2571150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" name="Google Shape;200;p6"/>
            <p:cNvSpPr/>
            <p:nvPr/>
          </p:nvSpPr>
          <p:spPr>
            <a:xfrm rot="2733796">
              <a:off x="4478393" y="3010338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" name="Google Shape;201;p6"/>
            <p:cNvSpPr/>
            <p:nvPr/>
          </p:nvSpPr>
          <p:spPr>
            <a:xfrm rot="2734882">
              <a:off x="4474608" y="3465813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" name="Google Shape;202;p6"/>
            <p:cNvSpPr/>
            <p:nvPr/>
          </p:nvSpPr>
          <p:spPr>
            <a:xfrm rot="2733796">
              <a:off x="4478391" y="3905001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" name="Google Shape;203;p6"/>
            <p:cNvSpPr/>
            <p:nvPr/>
          </p:nvSpPr>
          <p:spPr>
            <a:xfrm flipH="1" rot="8501107">
              <a:off x="4014820" y="3955942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" name="Google Shape;204;p6"/>
            <p:cNvSpPr/>
            <p:nvPr/>
          </p:nvSpPr>
          <p:spPr>
            <a:xfrm flipH="1" rot="8503403">
              <a:off x="4039233" y="345546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" name="Google Shape;205;p6"/>
            <p:cNvSpPr/>
            <p:nvPr/>
          </p:nvSpPr>
          <p:spPr>
            <a:xfrm flipH="1" rot="8501107">
              <a:off x="4014818" y="3061279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" name="Google Shape;206;p6"/>
            <p:cNvSpPr/>
            <p:nvPr/>
          </p:nvSpPr>
          <p:spPr>
            <a:xfrm flipH="1" rot="8503403">
              <a:off x="4038578" y="2537772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" name="Google Shape;207;p6"/>
            <p:cNvSpPr/>
            <p:nvPr/>
          </p:nvSpPr>
          <p:spPr>
            <a:xfrm flipH="1" rot="8501107">
              <a:off x="4014818" y="2098428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" name="Google Shape;208;p6"/>
            <p:cNvSpPr/>
            <p:nvPr/>
          </p:nvSpPr>
          <p:spPr>
            <a:xfrm flipH="1" rot="8503403">
              <a:off x="4039233" y="1643109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" name="Google Shape;209;p6"/>
            <p:cNvSpPr/>
            <p:nvPr/>
          </p:nvSpPr>
          <p:spPr>
            <a:xfrm flipH="1" rot="8501107">
              <a:off x="4014818" y="1203765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" name="Google Shape;210;p6"/>
            <p:cNvSpPr/>
            <p:nvPr/>
          </p:nvSpPr>
          <p:spPr>
            <a:xfrm flipH="1" rot="8503403">
              <a:off x="4038580" y="715450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" name="Google Shape;211;p6"/>
            <p:cNvSpPr/>
            <p:nvPr/>
          </p:nvSpPr>
          <p:spPr>
            <a:xfrm>
              <a:off x="5424181" y="598652"/>
              <a:ext cx="35035" cy="6197575"/>
            </a:xfrm>
            <a:prstGeom prst="rect">
              <a:avLst/>
            </a:pr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" name="Google Shape;212;p6"/>
            <p:cNvSpPr/>
            <p:nvPr/>
          </p:nvSpPr>
          <p:spPr>
            <a:xfrm rot="2734882">
              <a:off x="5624061" y="56627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" name="Google Shape;213;p6"/>
            <p:cNvSpPr/>
            <p:nvPr/>
          </p:nvSpPr>
          <p:spPr>
            <a:xfrm rot="2733796">
              <a:off x="5600543" y="1005463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" name="Google Shape;214;p6"/>
            <p:cNvSpPr/>
            <p:nvPr/>
          </p:nvSpPr>
          <p:spPr>
            <a:xfrm rot="2734882">
              <a:off x="5626648" y="1474000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" name="Google Shape;215;p6"/>
            <p:cNvSpPr/>
            <p:nvPr/>
          </p:nvSpPr>
          <p:spPr>
            <a:xfrm rot="2733796">
              <a:off x="5600543" y="1900126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" name="Google Shape;216;p6"/>
            <p:cNvSpPr/>
            <p:nvPr/>
          </p:nvSpPr>
          <p:spPr>
            <a:xfrm rot="2734882">
              <a:off x="5624063" y="2388598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" name="Google Shape;217;p6"/>
            <p:cNvSpPr/>
            <p:nvPr/>
          </p:nvSpPr>
          <p:spPr>
            <a:xfrm rot="2733796">
              <a:off x="5600545" y="2827786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" name="Google Shape;218;p6"/>
            <p:cNvSpPr/>
            <p:nvPr/>
          </p:nvSpPr>
          <p:spPr>
            <a:xfrm rot="2734882">
              <a:off x="5596760" y="3283261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" name="Google Shape;219;p6"/>
            <p:cNvSpPr/>
            <p:nvPr/>
          </p:nvSpPr>
          <p:spPr>
            <a:xfrm rot="2733796">
              <a:off x="5600543" y="3722449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" name="Google Shape;220;p6"/>
            <p:cNvSpPr/>
            <p:nvPr/>
          </p:nvSpPr>
          <p:spPr>
            <a:xfrm rot="2734882">
              <a:off x="5624061" y="4246111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" name="Google Shape;221;p6"/>
            <p:cNvSpPr/>
            <p:nvPr/>
          </p:nvSpPr>
          <p:spPr>
            <a:xfrm flipH="1" rot="8503403">
              <a:off x="5160732" y="4212733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" name="Google Shape;222;p6"/>
            <p:cNvSpPr/>
            <p:nvPr/>
          </p:nvSpPr>
          <p:spPr>
            <a:xfrm flipH="1" rot="8501107">
              <a:off x="5136972" y="3773389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" name="Google Shape;223;p6"/>
            <p:cNvSpPr/>
            <p:nvPr/>
          </p:nvSpPr>
          <p:spPr>
            <a:xfrm flipH="1" rot="8503403">
              <a:off x="5161385" y="3272914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" name="Google Shape;224;p6"/>
            <p:cNvSpPr/>
            <p:nvPr/>
          </p:nvSpPr>
          <p:spPr>
            <a:xfrm flipH="1" rot="8501107">
              <a:off x="5136970" y="2878726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" name="Google Shape;225;p6"/>
            <p:cNvSpPr/>
            <p:nvPr/>
          </p:nvSpPr>
          <p:spPr>
            <a:xfrm flipH="1" rot="8503403">
              <a:off x="5160730" y="2355220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" name="Google Shape;226;p6"/>
            <p:cNvSpPr/>
            <p:nvPr/>
          </p:nvSpPr>
          <p:spPr>
            <a:xfrm flipH="1" rot="8501107">
              <a:off x="5136970" y="1915875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" name="Google Shape;227;p6"/>
            <p:cNvSpPr/>
            <p:nvPr/>
          </p:nvSpPr>
          <p:spPr>
            <a:xfrm flipH="1" rot="8503403">
              <a:off x="5161385" y="146055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" name="Google Shape;228;p6"/>
            <p:cNvSpPr/>
            <p:nvPr/>
          </p:nvSpPr>
          <p:spPr>
            <a:xfrm flipH="1" rot="8501107">
              <a:off x="5136970" y="1021212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" name="Google Shape;229;p6"/>
            <p:cNvSpPr/>
            <p:nvPr/>
          </p:nvSpPr>
          <p:spPr>
            <a:xfrm flipH="1" rot="8503403">
              <a:off x="5160732" y="53289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" name="Google Shape;230;p6"/>
            <p:cNvSpPr/>
            <p:nvPr/>
          </p:nvSpPr>
          <p:spPr>
            <a:xfrm>
              <a:off x="6512739" y="623517"/>
              <a:ext cx="35035" cy="6197575"/>
            </a:xfrm>
            <a:prstGeom prst="rect">
              <a:avLst/>
            </a:pr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" name="Google Shape;231;p6"/>
            <p:cNvSpPr/>
            <p:nvPr/>
          </p:nvSpPr>
          <p:spPr>
            <a:xfrm rot="2734882">
              <a:off x="6687487" y="769607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" name="Google Shape;232;p6"/>
            <p:cNvSpPr/>
            <p:nvPr/>
          </p:nvSpPr>
          <p:spPr>
            <a:xfrm rot="2733796">
              <a:off x="6663970" y="1208795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" name="Google Shape;233;p6"/>
            <p:cNvSpPr/>
            <p:nvPr/>
          </p:nvSpPr>
          <p:spPr>
            <a:xfrm rot="2734882">
              <a:off x="6690075" y="1677332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" name="Google Shape;234;p6"/>
            <p:cNvSpPr/>
            <p:nvPr/>
          </p:nvSpPr>
          <p:spPr>
            <a:xfrm rot="2733796">
              <a:off x="6663970" y="2103458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" name="Google Shape;235;p6"/>
            <p:cNvSpPr/>
            <p:nvPr/>
          </p:nvSpPr>
          <p:spPr>
            <a:xfrm rot="2734882">
              <a:off x="6687489" y="2591930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" name="Google Shape;236;p6"/>
            <p:cNvSpPr/>
            <p:nvPr/>
          </p:nvSpPr>
          <p:spPr>
            <a:xfrm rot="2733796">
              <a:off x="6663971" y="3031118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" name="Google Shape;237;p6"/>
            <p:cNvSpPr/>
            <p:nvPr/>
          </p:nvSpPr>
          <p:spPr>
            <a:xfrm rot="2734882">
              <a:off x="6660187" y="3486593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" name="Google Shape;238;p6"/>
            <p:cNvSpPr/>
            <p:nvPr/>
          </p:nvSpPr>
          <p:spPr>
            <a:xfrm rot="2733796">
              <a:off x="6663970" y="3925781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" name="Google Shape;239;p6"/>
            <p:cNvSpPr/>
            <p:nvPr/>
          </p:nvSpPr>
          <p:spPr>
            <a:xfrm flipH="1" rot="8501107">
              <a:off x="6200399" y="3976721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" name="Google Shape;240;p6"/>
            <p:cNvSpPr/>
            <p:nvPr/>
          </p:nvSpPr>
          <p:spPr>
            <a:xfrm flipH="1" rot="8503403">
              <a:off x="6224812" y="347624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" name="Google Shape;241;p6"/>
            <p:cNvSpPr/>
            <p:nvPr/>
          </p:nvSpPr>
          <p:spPr>
            <a:xfrm flipH="1" rot="8501107">
              <a:off x="6200397" y="3082058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" name="Google Shape;242;p6"/>
            <p:cNvSpPr/>
            <p:nvPr/>
          </p:nvSpPr>
          <p:spPr>
            <a:xfrm flipH="1" rot="8503403">
              <a:off x="6224157" y="2558552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" name="Google Shape;243;p6"/>
            <p:cNvSpPr/>
            <p:nvPr/>
          </p:nvSpPr>
          <p:spPr>
            <a:xfrm flipH="1" rot="8501107">
              <a:off x="6200397" y="2119208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" name="Google Shape;244;p6"/>
            <p:cNvSpPr/>
            <p:nvPr/>
          </p:nvSpPr>
          <p:spPr>
            <a:xfrm flipH="1" rot="8503403">
              <a:off x="6224812" y="1663889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" name="Google Shape;245;p6"/>
            <p:cNvSpPr/>
            <p:nvPr/>
          </p:nvSpPr>
          <p:spPr>
            <a:xfrm flipH="1" rot="8501107">
              <a:off x="6200397" y="1224545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" name="Google Shape;246;p6"/>
            <p:cNvSpPr/>
            <p:nvPr/>
          </p:nvSpPr>
          <p:spPr>
            <a:xfrm flipH="1" rot="8503403">
              <a:off x="6224158" y="736229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" name="Google Shape;247;p6"/>
            <p:cNvSpPr/>
            <p:nvPr/>
          </p:nvSpPr>
          <p:spPr>
            <a:xfrm>
              <a:off x="7586579" y="598652"/>
              <a:ext cx="35035" cy="6197575"/>
            </a:xfrm>
            <a:prstGeom prst="rect">
              <a:avLst/>
            </a:pr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" name="Google Shape;248;p6"/>
            <p:cNvSpPr/>
            <p:nvPr/>
          </p:nvSpPr>
          <p:spPr>
            <a:xfrm rot="2734882">
              <a:off x="7786459" y="554093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" name="Google Shape;249;p6"/>
            <p:cNvSpPr/>
            <p:nvPr/>
          </p:nvSpPr>
          <p:spPr>
            <a:xfrm rot="2733796">
              <a:off x="7762941" y="993281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6"/>
            <p:cNvSpPr/>
            <p:nvPr/>
          </p:nvSpPr>
          <p:spPr>
            <a:xfrm rot="2734882">
              <a:off x="7789047" y="1461818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6"/>
            <p:cNvSpPr/>
            <p:nvPr/>
          </p:nvSpPr>
          <p:spPr>
            <a:xfrm rot="2733796">
              <a:off x="7762941" y="1887944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" name="Google Shape;252;p6"/>
            <p:cNvSpPr/>
            <p:nvPr/>
          </p:nvSpPr>
          <p:spPr>
            <a:xfrm rot="2734882">
              <a:off x="7786461" y="2376416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" name="Google Shape;253;p6"/>
            <p:cNvSpPr/>
            <p:nvPr/>
          </p:nvSpPr>
          <p:spPr>
            <a:xfrm rot="2733796">
              <a:off x="7762943" y="2815604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" name="Google Shape;254;p6"/>
            <p:cNvSpPr/>
            <p:nvPr/>
          </p:nvSpPr>
          <p:spPr>
            <a:xfrm rot="2734882">
              <a:off x="7759159" y="3271079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" name="Google Shape;255;p6"/>
            <p:cNvSpPr/>
            <p:nvPr/>
          </p:nvSpPr>
          <p:spPr>
            <a:xfrm rot="2733796">
              <a:off x="7762941" y="3710267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6"/>
            <p:cNvSpPr/>
            <p:nvPr/>
          </p:nvSpPr>
          <p:spPr>
            <a:xfrm rot="2734882">
              <a:off x="7786459" y="4233929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6"/>
            <p:cNvSpPr/>
            <p:nvPr/>
          </p:nvSpPr>
          <p:spPr>
            <a:xfrm flipH="1" rot="8503403">
              <a:off x="7323130" y="4200551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" name="Google Shape;258;p6"/>
            <p:cNvSpPr/>
            <p:nvPr/>
          </p:nvSpPr>
          <p:spPr>
            <a:xfrm flipH="1" rot="8501107">
              <a:off x="7299370" y="3761207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6"/>
            <p:cNvSpPr/>
            <p:nvPr/>
          </p:nvSpPr>
          <p:spPr>
            <a:xfrm flipH="1" rot="8503403">
              <a:off x="7323783" y="3260732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6"/>
            <p:cNvSpPr/>
            <p:nvPr/>
          </p:nvSpPr>
          <p:spPr>
            <a:xfrm flipH="1" rot="8501107">
              <a:off x="7299369" y="2866544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6"/>
            <p:cNvSpPr/>
            <p:nvPr/>
          </p:nvSpPr>
          <p:spPr>
            <a:xfrm flipH="1" rot="8503403">
              <a:off x="7323128" y="2343038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" name="Google Shape;262;p6"/>
            <p:cNvSpPr/>
            <p:nvPr/>
          </p:nvSpPr>
          <p:spPr>
            <a:xfrm flipH="1" rot="8501107">
              <a:off x="7299369" y="1903693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" name="Google Shape;263;p6"/>
            <p:cNvSpPr/>
            <p:nvPr/>
          </p:nvSpPr>
          <p:spPr>
            <a:xfrm flipH="1" rot="8503403">
              <a:off x="7323783" y="1448375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" name="Google Shape;264;p6"/>
            <p:cNvSpPr/>
            <p:nvPr/>
          </p:nvSpPr>
          <p:spPr>
            <a:xfrm flipH="1" rot="8501107">
              <a:off x="7299369" y="1009030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" name="Google Shape;265;p6"/>
            <p:cNvSpPr/>
            <p:nvPr/>
          </p:nvSpPr>
          <p:spPr>
            <a:xfrm flipH="1" rot="8503403">
              <a:off x="7323130" y="520715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" name="Google Shape;266;p6"/>
            <p:cNvSpPr/>
            <p:nvPr/>
          </p:nvSpPr>
          <p:spPr>
            <a:xfrm>
              <a:off x="8675137" y="611335"/>
              <a:ext cx="35035" cy="6197575"/>
            </a:xfrm>
            <a:prstGeom prst="rect">
              <a:avLst/>
            </a:pr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6"/>
            <p:cNvSpPr/>
            <p:nvPr/>
          </p:nvSpPr>
          <p:spPr>
            <a:xfrm rot="2734882">
              <a:off x="8849885" y="75742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6"/>
            <p:cNvSpPr/>
            <p:nvPr/>
          </p:nvSpPr>
          <p:spPr>
            <a:xfrm rot="2733796">
              <a:off x="8826368" y="1196613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6"/>
            <p:cNvSpPr/>
            <p:nvPr/>
          </p:nvSpPr>
          <p:spPr>
            <a:xfrm rot="2734882">
              <a:off x="8852473" y="1665151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6"/>
            <p:cNvSpPr/>
            <p:nvPr/>
          </p:nvSpPr>
          <p:spPr>
            <a:xfrm rot="2733796">
              <a:off x="8826368" y="2091276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" name="Google Shape;271;p6"/>
            <p:cNvSpPr/>
            <p:nvPr/>
          </p:nvSpPr>
          <p:spPr>
            <a:xfrm rot="2734882">
              <a:off x="8849887" y="2579748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" name="Google Shape;272;p6"/>
            <p:cNvSpPr/>
            <p:nvPr/>
          </p:nvSpPr>
          <p:spPr>
            <a:xfrm rot="2733796">
              <a:off x="8826369" y="3018936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6"/>
            <p:cNvSpPr/>
            <p:nvPr/>
          </p:nvSpPr>
          <p:spPr>
            <a:xfrm rot="2734882">
              <a:off x="8822585" y="3474411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" name="Google Shape;274;p6"/>
            <p:cNvSpPr/>
            <p:nvPr/>
          </p:nvSpPr>
          <p:spPr>
            <a:xfrm rot="2733796">
              <a:off x="8826368" y="3913599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" name="Google Shape;275;p6"/>
            <p:cNvSpPr/>
            <p:nvPr/>
          </p:nvSpPr>
          <p:spPr>
            <a:xfrm flipH="1" rot="8501107">
              <a:off x="8362796" y="3964539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6"/>
            <p:cNvSpPr/>
            <p:nvPr/>
          </p:nvSpPr>
          <p:spPr>
            <a:xfrm flipH="1" rot="8503403">
              <a:off x="8387209" y="3464065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6"/>
            <p:cNvSpPr/>
            <p:nvPr/>
          </p:nvSpPr>
          <p:spPr>
            <a:xfrm flipH="1" rot="8501107">
              <a:off x="8362795" y="3069876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6"/>
            <p:cNvSpPr/>
            <p:nvPr/>
          </p:nvSpPr>
          <p:spPr>
            <a:xfrm flipH="1" rot="8503403">
              <a:off x="8386555" y="2546370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6"/>
            <p:cNvSpPr/>
            <p:nvPr/>
          </p:nvSpPr>
          <p:spPr>
            <a:xfrm flipH="1" rot="8501107">
              <a:off x="8362795" y="2107026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6"/>
            <p:cNvSpPr/>
            <p:nvPr/>
          </p:nvSpPr>
          <p:spPr>
            <a:xfrm flipH="1" rot="8503403">
              <a:off x="8387209" y="165170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6"/>
            <p:cNvSpPr/>
            <p:nvPr/>
          </p:nvSpPr>
          <p:spPr>
            <a:xfrm flipH="1" rot="8501107">
              <a:off x="8362795" y="1212363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6"/>
            <p:cNvSpPr/>
            <p:nvPr/>
          </p:nvSpPr>
          <p:spPr>
            <a:xfrm flipH="1" rot="8503403">
              <a:off x="8386557" y="72404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6"/>
            <p:cNvSpPr/>
            <p:nvPr/>
          </p:nvSpPr>
          <p:spPr>
            <a:xfrm>
              <a:off x="9841458" y="604495"/>
              <a:ext cx="35035" cy="6197575"/>
            </a:xfrm>
            <a:prstGeom prst="rect">
              <a:avLst/>
            </a:pr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6"/>
            <p:cNvSpPr/>
            <p:nvPr/>
          </p:nvSpPr>
          <p:spPr>
            <a:xfrm rot="2734882">
              <a:off x="10041338" y="55993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6"/>
            <p:cNvSpPr/>
            <p:nvPr/>
          </p:nvSpPr>
          <p:spPr>
            <a:xfrm rot="2733796">
              <a:off x="10017820" y="999123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6"/>
            <p:cNvSpPr/>
            <p:nvPr/>
          </p:nvSpPr>
          <p:spPr>
            <a:xfrm rot="2734882">
              <a:off x="10043925" y="1467660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6"/>
            <p:cNvSpPr/>
            <p:nvPr/>
          </p:nvSpPr>
          <p:spPr>
            <a:xfrm rot="2733796">
              <a:off x="10017820" y="1893786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" name="Google Shape;288;p6"/>
            <p:cNvSpPr/>
            <p:nvPr/>
          </p:nvSpPr>
          <p:spPr>
            <a:xfrm rot="2734882">
              <a:off x="10041339" y="2382258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6"/>
            <p:cNvSpPr/>
            <p:nvPr/>
          </p:nvSpPr>
          <p:spPr>
            <a:xfrm rot="2733796">
              <a:off x="10017822" y="2821446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6"/>
            <p:cNvSpPr/>
            <p:nvPr/>
          </p:nvSpPr>
          <p:spPr>
            <a:xfrm rot="2734882">
              <a:off x="10014037" y="3276921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6"/>
            <p:cNvSpPr/>
            <p:nvPr/>
          </p:nvSpPr>
          <p:spPr>
            <a:xfrm rot="2733796">
              <a:off x="10017820" y="3716109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6"/>
            <p:cNvSpPr/>
            <p:nvPr/>
          </p:nvSpPr>
          <p:spPr>
            <a:xfrm rot="2734882">
              <a:off x="10041338" y="4239772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6"/>
            <p:cNvSpPr/>
            <p:nvPr/>
          </p:nvSpPr>
          <p:spPr>
            <a:xfrm flipH="1" rot="8503403">
              <a:off x="9578009" y="4206394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" name="Google Shape;294;p6"/>
            <p:cNvSpPr/>
            <p:nvPr/>
          </p:nvSpPr>
          <p:spPr>
            <a:xfrm flipH="1" rot="8501107">
              <a:off x="9554249" y="3767050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6"/>
            <p:cNvSpPr/>
            <p:nvPr/>
          </p:nvSpPr>
          <p:spPr>
            <a:xfrm flipH="1" rot="8503403">
              <a:off x="9578662" y="3266575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" name="Google Shape;296;p6"/>
            <p:cNvSpPr/>
            <p:nvPr/>
          </p:nvSpPr>
          <p:spPr>
            <a:xfrm flipH="1" rot="8501107">
              <a:off x="9554247" y="2872387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" name="Google Shape;297;p6"/>
            <p:cNvSpPr/>
            <p:nvPr/>
          </p:nvSpPr>
          <p:spPr>
            <a:xfrm flipH="1" rot="8503403">
              <a:off x="9578008" y="2348880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" name="Google Shape;298;p6"/>
            <p:cNvSpPr/>
            <p:nvPr/>
          </p:nvSpPr>
          <p:spPr>
            <a:xfrm flipH="1" rot="8501107">
              <a:off x="9554247" y="1909536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" name="Google Shape;299;p6"/>
            <p:cNvSpPr/>
            <p:nvPr/>
          </p:nvSpPr>
          <p:spPr>
            <a:xfrm flipH="1" rot="8503403">
              <a:off x="9578662" y="145421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" name="Google Shape;300;p6"/>
            <p:cNvSpPr/>
            <p:nvPr/>
          </p:nvSpPr>
          <p:spPr>
            <a:xfrm flipH="1" rot="8501107">
              <a:off x="9554247" y="1014873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" name="Google Shape;301;p6"/>
            <p:cNvSpPr/>
            <p:nvPr/>
          </p:nvSpPr>
          <p:spPr>
            <a:xfrm flipH="1" rot="8503403">
              <a:off x="9578009" y="52655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" name="Google Shape;302;p6"/>
            <p:cNvSpPr/>
            <p:nvPr/>
          </p:nvSpPr>
          <p:spPr>
            <a:xfrm>
              <a:off x="10930017" y="617177"/>
              <a:ext cx="35035" cy="6197575"/>
            </a:xfrm>
            <a:prstGeom prst="rect">
              <a:avLst/>
            </a:pr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" name="Google Shape;303;p6"/>
            <p:cNvSpPr/>
            <p:nvPr/>
          </p:nvSpPr>
          <p:spPr>
            <a:xfrm rot="2734882">
              <a:off x="11104764" y="763268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6"/>
            <p:cNvSpPr/>
            <p:nvPr/>
          </p:nvSpPr>
          <p:spPr>
            <a:xfrm rot="2733796">
              <a:off x="11081246" y="1202456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" name="Google Shape;305;p6"/>
            <p:cNvSpPr/>
            <p:nvPr/>
          </p:nvSpPr>
          <p:spPr>
            <a:xfrm rot="2734882">
              <a:off x="11107352" y="1670993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" name="Google Shape;306;p6"/>
            <p:cNvSpPr/>
            <p:nvPr/>
          </p:nvSpPr>
          <p:spPr>
            <a:xfrm rot="2733796">
              <a:off x="11081246" y="2097119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" name="Google Shape;307;p6"/>
            <p:cNvSpPr/>
            <p:nvPr/>
          </p:nvSpPr>
          <p:spPr>
            <a:xfrm rot="2734882">
              <a:off x="11104766" y="2585591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" name="Google Shape;308;p6"/>
            <p:cNvSpPr/>
            <p:nvPr/>
          </p:nvSpPr>
          <p:spPr>
            <a:xfrm rot="2733796">
              <a:off x="11081249" y="3024779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" name="Google Shape;309;p6"/>
            <p:cNvSpPr/>
            <p:nvPr/>
          </p:nvSpPr>
          <p:spPr>
            <a:xfrm rot="2734882">
              <a:off x="11077464" y="3480254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" name="Google Shape;310;p6"/>
            <p:cNvSpPr/>
            <p:nvPr/>
          </p:nvSpPr>
          <p:spPr>
            <a:xfrm rot="2733796">
              <a:off x="11081246" y="3919442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6"/>
            <p:cNvSpPr/>
            <p:nvPr/>
          </p:nvSpPr>
          <p:spPr>
            <a:xfrm flipH="1" rot="8501107">
              <a:off x="10617676" y="3970382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" name="Google Shape;312;p6"/>
            <p:cNvSpPr/>
            <p:nvPr/>
          </p:nvSpPr>
          <p:spPr>
            <a:xfrm flipH="1" rot="8503403">
              <a:off x="10642088" y="346990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" name="Google Shape;313;p6"/>
            <p:cNvSpPr/>
            <p:nvPr/>
          </p:nvSpPr>
          <p:spPr>
            <a:xfrm flipH="1" rot="8501107">
              <a:off x="10617673" y="3075719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" name="Google Shape;314;p6"/>
            <p:cNvSpPr/>
            <p:nvPr/>
          </p:nvSpPr>
          <p:spPr>
            <a:xfrm flipH="1" rot="8503403">
              <a:off x="10641434" y="2552213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6"/>
            <p:cNvSpPr/>
            <p:nvPr/>
          </p:nvSpPr>
          <p:spPr>
            <a:xfrm flipH="1" rot="8501107">
              <a:off x="10617673" y="2112868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6"/>
            <p:cNvSpPr/>
            <p:nvPr/>
          </p:nvSpPr>
          <p:spPr>
            <a:xfrm flipH="1" rot="8503403">
              <a:off x="10642088" y="1657550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" name="Google Shape;317;p6"/>
            <p:cNvSpPr/>
            <p:nvPr/>
          </p:nvSpPr>
          <p:spPr>
            <a:xfrm flipH="1" rot="8501107">
              <a:off x="10617673" y="1218205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" name="Google Shape;318;p6"/>
            <p:cNvSpPr/>
            <p:nvPr/>
          </p:nvSpPr>
          <p:spPr>
            <a:xfrm flipH="1" rot="8503403">
              <a:off x="10641435" y="729890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" name="Google Shape;319;p6"/>
            <p:cNvSpPr/>
            <p:nvPr/>
          </p:nvSpPr>
          <p:spPr>
            <a:xfrm rot="2733796">
              <a:off x="1252567" y="4676702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" name="Google Shape;320;p6"/>
            <p:cNvSpPr/>
            <p:nvPr/>
          </p:nvSpPr>
          <p:spPr>
            <a:xfrm rot="2734882">
              <a:off x="1248782" y="5132177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" name="Google Shape;321;p6"/>
            <p:cNvSpPr/>
            <p:nvPr/>
          </p:nvSpPr>
          <p:spPr>
            <a:xfrm rot="2733796">
              <a:off x="1252567" y="5571365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" name="Google Shape;322;p6"/>
            <p:cNvSpPr/>
            <p:nvPr/>
          </p:nvSpPr>
          <p:spPr>
            <a:xfrm rot="2734882">
              <a:off x="1276086" y="6059836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" name="Google Shape;323;p6"/>
            <p:cNvSpPr/>
            <p:nvPr/>
          </p:nvSpPr>
          <p:spPr>
            <a:xfrm flipH="1" rot="8503403">
              <a:off x="812754" y="6026458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" name="Google Shape;324;p6"/>
            <p:cNvSpPr/>
            <p:nvPr/>
          </p:nvSpPr>
          <p:spPr>
            <a:xfrm flipH="1" rot="8501107">
              <a:off x="788994" y="5587114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" name="Google Shape;325;p6"/>
            <p:cNvSpPr/>
            <p:nvPr/>
          </p:nvSpPr>
          <p:spPr>
            <a:xfrm flipH="1" rot="8503403">
              <a:off x="813409" y="5108296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" name="Google Shape;326;p6"/>
            <p:cNvSpPr/>
            <p:nvPr/>
          </p:nvSpPr>
          <p:spPr>
            <a:xfrm flipH="1" rot="8501107">
              <a:off x="788994" y="4659693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6"/>
            <p:cNvSpPr/>
            <p:nvPr/>
          </p:nvSpPr>
          <p:spPr>
            <a:xfrm rot="2734882">
              <a:off x="2339511" y="4440846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6"/>
            <p:cNvSpPr/>
            <p:nvPr/>
          </p:nvSpPr>
          <p:spPr>
            <a:xfrm rot="2733796">
              <a:off x="2315993" y="4880034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" name="Google Shape;329;p6"/>
            <p:cNvSpPr/>
            <p:nvPr/>
          </p:nvSpPr>
          <p:spPr>
            <a:xfrm rot="2734882">
              <a:off x="2312209" y="5335509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" name="Google Shape;330;p6"/>
            <p:cNvSpPr/>
            <p:nvPr/>
          </p:nvSpPr>
          <p:spPr>
            <a:xfrm rot="2733796">
              <a:off x="2315993" y="5774697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" name="Google Shape;331;p6"/>
            <p:cNvSpPr/>
            <p:nvPr/>
          </p:nvSpPr>
          <p:spPr>
            <a:xfrm rot="2734882">
              <a:off x="2339513" y="6263169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" name="Google Shape;332;p6"/>
            <p:cNvSpPr/>
            <p:nvPr/>
          </p:nvSpPr>
          <p:spPr>
            <a:xfrm flipH="1" rot="8503403">
              <a:off x="1876180" y="6229791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" name="Google Shape;333;p6"/>
            <p:cNvSpPr/>
            <p:nvPr/>
          </p:nvSpPr>
          <p:spPr>
            <a:xfrm flipH="1" rot="8501107">
              <a:off x="1852420" y="5790447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6"/>
            <p:cNvSpPr/>
            <p:nvPr/>
          </p:nvSpPr>
          <p:spPr>
            <a:xfrm flipH="1" rot="8503403">
              <a:off x="1876835" y="5311629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" name="Google Shape;335;p6"/>
            <p:cNvSpPr/>
            <p:nvPr/>
          </p:nvSpPr>
          <p:spPr>
            <a:xfrm flipH="1" rot="8501107">
              <a:off x="1852420" y="4863025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" name="Google Shape;336;p6"/>
            <p:cNvSpPr/>
            <p:nvPr/>
          </p:nvSpPr>
          <p:spPr>
            <a:xfrm flipH="1" rot="8503403">
              <a:off x="1876182" y="4407468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" name="Google Shape;337;p6"/>
            <p:cNvSpPr/>
            <p:nvPr/>
          </p:nvSpPr>
          <p:spPr>
            <a:xfrm rot="2733796">
              <a:off x="3414965" y="4664520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" name="Google Shape;338;p6"/>
            <p:cNvSpPr/>
            <p:nvPr/>
          </p:nvSpPr>
          <p:spPr>
            <a:xfrm rot="2734882">
              <a:off x="3411180" y="511999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" name="Google Shape;339;p6"/>
            <p:cNvSpPr/>
            <p:nvPr/>
          </p:nvSpPr>
          <p:spPr>
            <a:xfrm rot="2733796">
              <a:off x="3414965" y="5559183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6"/>
            <p:cNvSpPr/>
            <p:nvPr/>
          </p:nvSpPr>
          <p:spPr>
            <a:xfrm rot="2734882">
              <a:off x="3438484" y="604765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" name="Google Shape;341;p6"/>
            <p:cNvSpPr/>
            <p:nvPr/>
          </p:nvSpPr>
          <p:spPr>
            <a:xfrm flipH="1" rot="8503403">
              <a:off x="2975152" y="6014276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" name="Google Shape;342;p6"/>
            <p:cNvSpPr/>
            <p:nvPr/>
          </p:nvSpPr>
          <p:spPr>
            <a:xfrm flipH="1" rot="8501107">
              <a:off x="2951392" y="5574932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6"/>
            <p:cNvSpPr/>
            <p:nvPr/>
          </p:nvSpPr>
          <p:spPr>
            <a:xfrm flipH="1" rot="8503403">
              <a:off x="2975807" y="5096114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" name="Google Shape;344;p6"/>
            <p:cNvSpPr/>
            <p:nvPr/>
          </p:nvSpPr>
          <p:spPr>
            <a:xfrm flipH="1" rot="8501107">
              <a:off x="2951392" y="4647511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6"/>
            <p:cNvSpPr/>
            <p:nvPr/>
          </p:nvSpPr>
          <p:spPr>
            <a:xfrm rot="2734882">
              <a:off x="4501909" y="4428664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6"/>
            <p:cNvSpPr/>
            <p:nvPr/>
          </p:nvSpPr>
          <p:spPr>
            <a:xfrm rot="2733796">
              <a:off x="4478391" y="4867852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6"/>
            <p:cNvSpPr/>
            <p:nvPr/>
          </p:nvSpPr>
          <p:spPr>
            <a:xfrm rot="2734882">
              <a:off x="4474607" y="5323327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6"/>
            <p:cNvSpPr/>
            <p:nvPr/>
          </p:nvSpPr>
          <p:spPr>
            <a:xfrm rot="2733796">
              <a:off x="4478391" y="5762515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" name="Google Shape;349;p6"/>
            <p:cNvSpPr/>
            <p:nvPr/>
          </p:nvSpPr>
          <p:spPr>
            <a:xfrm rot="2734882">
              <a:off x="4501910" y="6250987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" name="Google Shape;350;p6"/>
            <p:cNvSpPr/>
            <p:nvPr/>
          </p:nvSpPr>
          <p:spPr>
            <a:xfrm flipH="1" rot="8503403">
              <a:off x="4038578" y="6217609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6"/>
            <p:cNvSpPr/>
            <p:nvPr/>
          </p:nvSpPr>
          <p:spPr>
            <a:xfrm flipH="1" rot="8501107">
              <a:off x="4014818" y="5778265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" name="Google Shape;352;p6"/>
            <p:cNvSpPr/>
            <p:nvPr/>
          </p:nvSpPr>
          <p:spPr>
            <a:xfrm flipH="1" rot="8503403">
              <a:off x="4039233" y="529944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6"/>
            <p:cNvSpPr/>
            <p:nvPr/>
          </p:nvSpPr>
          <p:spPr>
            <a:xfrm flipH="1" rot="8501107">
              <a:off x="4014818" y="4850843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6"/>
            <p:cNvSpPr/>
            <p:nvPr/>
          </p:nvSpPr>
          <p:spPr>
            <a:xfrm flipH="1" rot="8503403">
              <a:off x="4038580" y="4395286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" name="Google Shape;355;p6"/>
            <p:cNvSpPr/>
            <p:nvPr/>
          </p:nvSpPr>
          <p:spPr>
            <a:xfrm rot="2733796">
              <a:off x="5600543" y="4685299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" name="Google Shape;356;p6"/>
            <p:cNvSpPr/>
            <p:nvPr/>
          </p:nvSpPr>
          <p:spPr>
            <a:xfrm rot="2734882">
              <a:off x="5596759" y="5140774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" name="Google Shape;357;p6"/>
            <p:cNvSpPr/>
            <p:nvPr/>
          </p:nvSpPr>
          <p:spPr>
            <a:xfrm rot="2733796">
              <a:off x="5600543" y="5579962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" name="Google Shape;358;p6"/>
            <p:cNvSpPr/>
            <p:nvPr/>
          </p:nvSpPr>
          <p:spPr>
            <a:xfrm rot="2734882">
              <a:off x="5624063" y="6068434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" name="Google Shape;359;p6"/>
            <p:cNvSpPr/>
            <p:nvPr/>
          </p:nvSpPr>
          <p:spPr>
            <a:xfrm flipH="1" rot="8503403">
              <a:off x="5160730" y="6035056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" name="Google Shape;360;p6"/>
            <p:cNvSpPr/>
            <p:nvPr/>
          </p:nvSpPr>
          <p:spPr>
            <a:xfrm flipH="1" rot="8501107">
              <a:off x="5136970" y="5595712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1" name="Google Shape;361;p6"/>
            <p:cNvSpPr/>
            <p:nvPr/>
          </p:nvSpPr>
          <p:spPr>
            <a:xfrm flipH="1" rot="8503403">
              <a:off x="5161385" y="5116894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" name="Google Shape;362;p6"/>
            <p:cNvSpPr/>
            <p:nvPr/>
          </p:nvSpPr>
          <p:spPr>
            <a:xfrm flipH="1" rot="8501107">
              <a:off x="5136970" y="4668291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" name="Google Shape;363;p6"/>
            <p:cNvSpPr/>
            <p:nvPr/>
          </p:nvSpPr>
          <p:spPr>
            <a:xfrm rot="2734882">
              <a:off x="6687487" y="4449444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" name="Google Shape;364;p6"/>
            <p:cNvSpPr/>
            <p:nvPr/>
          </p:nvSpPr>
          <p:spPr>
            <a:xfrm rot="2733796">
              <a:off x="6663970" y="4888632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6"/>
            <p:cNvSpPr/>
            <p:nvPr/>
          </p:nvSpPr>
          <p:spPr>
            <a:xfrm rot="2734882">
              <a:off x="6660185" y="5344107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6"/>
            <p:cNvSpPr/>
            <p:nvPr/>
          </p:nvSpPr>
          <p:spPr>
            <a:xfrm rot="2733796">
              <a:off x="6663970" y="5783295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6"/>
            <p:cNvSpPr/>
            <p:nvPr/>
          </p:nvSpPr>
          <p:spPr>
            <a:xfrm rot="2734882">
              <a:off x="6687489" y="6271767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6"/>
            <p:cNvSpPr/>
            <p:nvPr/>
          </p:nvSpPr>
          <p:spPr>
            <a:xfrm flipH="1" rot="8503403">
              <a:off x="6224157" y="6238388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" name="Google Shape;369;p6"/>
            <p:cNvSpPr/>
            <p:nvPr/>
          </p:nvSpPr>
          <p:spPr>
            <a:xfrm flipH="1" rot="8501107">
              <a:off x="6200397" y="5799044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" name="Google Shape;370;p6"/>
            <p:cNvSpPr/>
            <p:nvPr/>
          </p:nvSpPr>
          <p:spPr>
            <a:xfrm flipH="1" rot="8503403">
              <a:off x="6224812" y="532022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" name="Google Shape;371;p6"/>
            <p:cNvSpPr/>
            <p:nvPr/>
          </p:nvSpPr>
          <p:spPr>
            <a:xfrm flipH="1" rot="8501107">
              <a:off x="6200397" y="4871623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" name="Google Shape;372;p6"/>
            <p:cNvSpPr/>
            <p:nvPr/>
          </p:nvSpPr>
          <p:spPr>
            <a:xfrm flipH="1" rot="8503403">
              <a:off x="6224158" y="4416066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6"/>
            <p:cNvSpPr/>
            <p:nvPr/>
          </p:nvSpPr>
          <p:spPr>
            <a:xfrm rot="2733796">
              <a:off x="7762941" y="4673117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6"/>
            <p:cNvSpPr/>
            <p:nvPr/>
          </p:nvSpPr>
          <p:spPr>
            <a:xfrm rot="2734882">
              <a:off x="7759157" y="5128592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6"/>
            <p:cNvSpPr/>
            <p:nvPr/>
          </p:nvSpPr>
          <p:spPr>
            <a:xfrm rot="2733796">
              <a:off x="7762941" y="5567780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6"/>
            <p:cNvSpPr/>
            <p:nvPr/>
          </p:nvSpPr>
          <p:spPr>
            <a:xfrm rot="2734882">
              <a:off x="7786461" y="6056252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6"/>
            <p:cNvSpPr/>
            <p:nvPr/>
          </p:nvSpPr>
          <p:spPr>
            <a:xfrm flipH="1" rot="8503403">
              <a:off x="7323128" y="6022874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6"/>
            <p:cNvSpPr/>
            <p:nvPr/>
          </p:nvSpPr>
          <p:spPr>
            <a:xfrm flipH="1" rot="8501107">
              <a:off x="7299369" y="5583530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6"/>
            <p:cNvSpPr/>
            <p:nvPr/>
          </p:nvSpPr>
          <p:spPr>
            <a:xfrm flipH="1" rot="8503403">
              <a:off x="7323783" y="5104712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6"/>
            <p:cNvSpPr/>
            <p:nvPr/>
          </p:nvSpPr>
          <p:spPr>
            <a:xfrm flipH="1" rot="8501107">
              <a:off x="7299369" y="4656109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6"/>
            <p:cNvSpPr/>
            <p:nvPr/>
          </p:nvSpPr>
          <p:spPr>
            <a:xfrm rot="2734882">
              <a:off x="8849885" y="4437262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6"/>
            <p:cNvSpPr/>
            <p:nvPr/>
          </p:nvSpPr>
          <p:spPr>
            <a:xfrm rot="2733796">
              <a:off x="8826368" y="4876450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" name="Google Shape;383;p6"/>
            <p:cNvSpPr/>
            <p:nvPr/>
          </p:nvSpPr>
          <p:spPr>
            <a:xfrm rot="2734882">
              <a:off x="8822583" y="533192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6"/>
            <p:cNvSpPr/>
            <p:nvPr/>
          </p:nvSpPr>
          <p:spPr>
            <a:xfrm rot="2733796">
              <a:off x="8826368" y="5771113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6"/>
            <p:cNvSpPr/>
            <p:nvPr/>
          </p:nvSpPr>
          <p:spPr>
            <a:xfrm rot="2734882">
              <a:off x="8849887" y="625958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6"/>
            <p:cNvSpPr/>
            <p:nvPr/>
          </p:nvSpPr>
          <p:spPr>
            <a:xfrm flipH="1" rot="8503403">
              <a:off x="8386555" y="622620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6"/>
            <p:cNvSpPr/>
            <p:nvPr/>
          </p:nvSpPr>
          <p:spPr>
            <a:xfrm flipH="1" rot="8501107">
              <a:off x="8362795" y="5786862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6"/>
            <p:cNvSpPr/>
            <p:nvPr/>
          </p:nvSpPr>
          <p:spPr>
            <a:xfrm flipH="1" rot="8503403">
              <a:off x="8387209" y="5308045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" name="Google Shape;389;p6"/>
            <p:cNvSpPr/>
            <p:nvPr/>
          </p:nvSpPr>
          <p:spPr>
            <a:xfrm flipH="1" rot="8501107">
              <a:off x="8362795" y="4859441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6"/>
            <p:cNvSpPr/>
            <p:nvPr/>
          </p:nvSpPr>
          <p:spPr>
            <a:xfrm flipH="1" rot="8503403">
              <a:off x="8386557" y="4403884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6"/>
            <p:cNvSpPr/>
            <p:nvPr/>
          </p:nvSpPr>
          <p:spPr>
            <a:xfrm rot="2733796">
              <a:off x="10017820" y="4678960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" name="Google Shape;392;p6"/>
            <p:cNvSpPr/>
            <p:nvPr/>
          </p:nvSpPr>
          <p:spPr>
            <a:xfrm rot="2734882">
              <a:off x="10014036" y="513443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6"/>
            <p:cNvSpPr/>
            <p:nvPr/>
          </p:nvSpPr>
          <p:spPr>
            <a:xfrm rot="2733796">
              <a:off x="10017820" y="5573623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6"/>
            <p:cNvSpPr/>
            <p:nvPr/>
          </p:nvSpPr>
          <p:spPr>
            <a:xfrm rot="2734882">
              <a:off x="10041339" y="606209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6"/>
            <p:cNvSpPr/>
            <p:nvPr/>
          </p:nvSpPr>
          <p:spPr>
            <a:xfrm flipH="1" rot="8503403">
              <a:off x="9578008" y="602871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6"/>
            <p:cNvSpPr/>
            <p:nvPr/>
          </p:nvSpPr>
          <p:spPr>
            <a:xfrm flipH="1" rot="8501107">
              <a:off x="9554247" y="5589372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6"/>
            <p:cNvSpPr/>
            <p:nvPr/>
          </p:nvSpPr>
          <p:spPr>
            <a:xfrm flipH="1" rot="8503403">
              <a:off x="9578662" y="5110555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" name="Google Shape;398;p6"/>
            <p:cNvSpPr/>
            <p:nvPr/>
          </p:nvSpPr>
          <p:spPr>
            <a:xfrm flipH="1" rot="8501107">
              <a:off x="9554247" y="4661951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" name="Google Shape;399;p6"/>
            <p:cNvSpPr/>
            <p:nvPr/>
          </p:nvSpPr>
          <p:spPr>
            <a:xfrm rot="2734882">
              <a:off x="11104764" y="4443105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6"/>
            <p:cNvSpPr/>
            <p:nvPr/>
          </p:nvSpPr>
          <p:spPr>
            <a:xfrm rot="2733796">
              <a:off x="11081246" y="4882293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6"/>
            <p:cNvSpPr/>
            <p:nvPr/>
          </p:nvSpPr>
          <p:spPr>
            <a:xfrm rot="2734882">
              <a:off x="11077462" y="5337768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" name="Google Shape;402;p6"/>
            <p:cNvSpPr/>
            <p:nvPr/>
          </p:nvSpPr>
          <p:spPr>
            <a:xfrm rot="2733796">
              <a:off x="11081246" y="5776956"/>
              <a:ext cx="195162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6"/>
            <p:cNvSpPr/>
            <p:nvPr/>
          </p:nvSpPr>
          <p:spPr>
            <a:xfrm rot="2734882">
              <a:off x="11104766" y="6265427"/>
              <a:ext cx="164356" cy="594548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6"/>
            <p:cNvSpPr/>
            <p:nvPr/>
          </p:nvSpPr>
          <p:spPr>
            <a:xfrm flipH="1" rot="8503403">
              <a:off x="10641434" y="6232049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6"/>
            <p:cNvSpPr/>
            <p:nvPr/>
          </p:nvSpPr>
          <p:spPr>
            <a:xfrm flipH="1" rot="8501107">
              <a:off x="10617673" y="5792705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6"/>
            <p:cNvSpPr/>
            <p:nvPr/>
          </p:nvSpPr>
          <p:spPr>
            <a:xfrm flipH="1" rot="8503403">
              <a:off x="10642088" y="5313887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6"/>
            <p:cNvSpPr/>
            <p:nvPr/>
          </p:nvSpPr>
          <p:spPr>
            <a:xfrm flipH="1" rot="8501107">
              <a:off x="10617673" y="4865284"/>
              <a:ext cx="197216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6"/>
            <p:cNvSpPr/>
            <p:nvPr/>
          </p:nvSpPr>
          <p:spPr>
            <a:xfrm flipH="1" rot="8503403">
              <a:off x="10641435" y="4409726"/>
              <a:ext cx="165872" cy="588861"/>
            </a:xfrm>
            <a:prstGeom prst="ellipse">
              <a:avLst/>
            </a:prstGeom>
            <a:noFill/>
            <a:ln cap="flat" cmpd="sng" w="3810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9" name="Google Shape;409;p6"/>
          <p:cNvGrpSpPr/>
          <p:nvPr/>
        </p:nvGrpSpPr>
        <p:grpSpPr>
          <a:xfrm>
            <a:off x="14803" y="661994"/>
            <a:ext cx="354572" cy="6049369"/>
            <a:chOff x="14803" y="509594"/>
            <a:chExt cx="354572" cy="6049369"/>
          </a:xfrm>
        </p:grpSpPr>
        <p:sp>
          <p:nvSpPr>
            <p:cNvPr id="410" name="Google Shape;410;p6"/>
            <p:cNvSpPr/>
            <p:nvPr/>
          </p:nvSpPr>
          <p:spPr>
            <a:xfrm rot="-5400000">
              <a:off x="212190" y="4229001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6"/>
            <p:cNvSpPr/>
            <p:nvPr/>
          </p:nvSpPr>
          <p:spPr>
            <a:xfrm rot="-5400000">
              <a:off x="202528" y="3522445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" name="Google Shape;412;p6"/>
            <p:cNvSpPr/>
            <p:nvPr/>
          </p:nvSpPr>
          <p:spPr>
            <a:xfrm rot="-5400000">
              <a:off x="212190" y="2773994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6"/>
            <p:cNvSpPr/>
            <p:nvPr/>
          </p:nvSpPr>
          <p:spPr>
            <a:xfrm rot="-5400000">
              <a:off x="202528" y="2008512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6"/>
            <p:cNvSpPr/>
            <p:nvPr/>
          </p:nvSpPr>
          <p:spPr>
            <a:xfrm rot="-5400000">
              <a:off x="209413" y="1254318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6"/>
            <p:cNvSpPr/>
            <p:nvPr/>
          </p:nvSpPr>
          <p:spPr>
            <a:xfrm rot="-5400000">
              <a:off x="145526" y="3533621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6"/>
            <p:cNvSpPr/>
            <p:nvPr/>
          </p:nvSpPr>
          <p:spPr>
            <a:xfrm rot="-5400000">
              <a:off x="142011" y="3465841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6"/>
            <p:cNvSpPr/>
            <p:nvPr/>
          </p:nvSpPr>
          <p:spPr>
            <a:xfrm rot="-5400000">
              <a:off x="142010" y="2779522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6"/>
            <p:cNvSpPr/>
            <p:nvPr/>
          </p:nvSpPr>
          <p:spPr>
            <a:xfrm rot="-5400000">
              <a:off x="145526" y="2711742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6"/>
            <p:cNvSpPr/>
            <p:nvPr/>
          </p:nvSpPr>
          <p:spPr>
            <a:xfrm rot="-5400000">
              <a:off x="142011" y="2023759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6"/>
            <p:cNvSpPr/>
            <p:nvPr/>
          </p:nvSpPr>
          <p:spPr>
            <a:xfrm rot="-5400000">
              <a:off x="138496" y="1955979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6"/>
            <p:cNvSpPr/>
            <p:nvPr/>
          </p:nvSpPr>
          <p:spPr>
            <a:xfrm rot="-5400000">
              <a:off x="145526" y="1269659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6"/>
            <p:cNvSpPr/>
            <p:nvPr/>
          </p:nvSpPr>
          <p:spPr>
            <a:xfrm rot="-5400000">
              <a:off x="142011" y="1201880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6"/>
            <p:cNvSpPr/>
            <p:nvPr/>
          </p:nvSpPr>
          <p:spPr>
            <a:xfrm rot="-5400000">
              <a:off x="199752" y="502994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4" name="Google Shape;424;p6"/>
            <p:cNvSpPr/>
            <p:nvPr/>
          </p:nvSpPr>
          <p:spPr>
            <a:xfrm rot="-5400000">
              <a:off x="145526" y="5059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5" name="Google Shape;425;p6"/>
            <p:cNvSpPr/>
            <p:nvPr/>
          </p:nvSpPr>
          <p:spPr>
            <a:xfrm rot="-5400000">
              <a:off x="142011" y="4382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6" name="Google Shape;426;p6"/>
            <p:cNvSpPr/>
            <p:nvPr/>
          </p:nvSpPr>
          <p:spPr>
            <a:xfrm rot="-5400000">
              <a:off x="127952" y="4238477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6"/>
            <p:cNvSpPr/>
            <p:nvPr/>
          </p:nvSpPr>
          <p:spPr>
            <a:xfrm rot="-5400000">
              <a:off x="131468" y="4170697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6"/>
            <p:cNvSpPr/>
            <p:nvPr/>
          </p:nvSpPr>
          <p:spPr>
            <a:xfrm rot="-5400000">
              <a:off x="209413" y="3860455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6"/>
            <p:cNvSpPr/>
            <p:nvPr/>
          </p:nvSpPr>
          <p:spPr>
            <a:xfrm rot="-5400000">
              <a:off x="199752" y="3160771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6"/>
            <p:cNvSpPr/>
            <p:nvPr/>
          </p:nvSpPr>
          <p:spPr>
            <a:xfrm rot="-5400000">
              <a:off x="209413" y="2405449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" name="Google Shape;431;p6"/>
            <p:cNvSpPr/>
            <p:nvPr/>
          </p:nvSpPr>
          <p:spPr>
            <a:xfrm rot="-5400000">
              <a:off x="199752" y="1653709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6"/>
            <p:cNvSpPr/>
            <p:nvPr/>
          </p:nvSpPr>
          <p:spPr>
            <a:xfrm rot="-5400000">
              <a:off x="206636" y="885772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6"/>
            <p:cNvSpPr/>
            <p:nvPr/>
          </p:nvSpPr>
          <p:spPr>
            <a:xfrm rot="-5400000">
              <a:off x="142862" y="3165075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6"/>
            <p:cNvSpPr/>
            <p:nvPr/>
          </p:nvSpPr>
          <p:spPr>
            <a:xfrm rot="-5400000">
              <a:off x="139348" y="3097296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6"/>
            <p:cNvSpPr/>
            <p:nvPr/>
          </p:nvSpPr>
          <p:spPr>
            <a:xfrm rot="-5400000">
              <a:off x="139346" y="2410976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6"/>
            <p:cNvSpPr/>
            <p:nvPr/>
          </p:nvSpPr>
          <p:spPr>
            <a:xfrm rot="-5400000">
              <a:off x="142862" y="2343196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6"/>
            <p:cNvSpPr/>
            <p:nvPr/>
          </p:nvSpPr>
          <p:spPr>
            <a:xfrm rot="-5400000">
              <a:off x="139348" y="165521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6"/>
            <p:cNvSpPr/>
            <p:nvPr/>
          </p:nvSpPr>
          <p:spPr>
            <a:xfrm rot="-5400000">
              <a:off x="135833" y="158743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" name="Google Shape;439;p6"/>
            <p:cNvSpPr/>
            <p:nvPr/>
          </p:nvSpPr>
          <p:spPr>
            <a:xfrm rot="-5400000">
              <a:off x="142862" y="901114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0" name="Google Shape;440;p6"/>
            <p:cNvSpPr/>
            <p:nvPr/>
          </p:nvSpPr>
          <p:spPr>
            <a:xfrm rot="-5400000">
              <a:off x="139348" y="833334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1" name="Google Shape;441;p6"/>
            <p:cNvSpPr/>
            <p:nvPr/>
          </p:nvSpPr>
          <p:spPr>
            <a:xfrm rot="-5400000">
              <a:off x="125288" y="3869932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" name="Google Shape;442;p6"/>
            <p:cNvSpPr/>
            <p:nvPr/>
          </p:nvSpPr>
          <p:spPr>
            <a:xfrm rot="-5400000">
              <a:off x="128804" y="3802152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3" name="Google Shape;443;p6"/>
            <p:cNvSpPr/>
            <p:nvPr/>
          </p:nvSpPr>
          <p:spPr>
            <a:xfrm rot="-5400000">
              <a:off x="213075" y="4576386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4" name="Google Shape;444;p6"/>
            <p:cNvSpPr/>
            <p:nvPr/>
          </p:nvSpPr>
          <p:spPr>
            <a:xfrm rot="-5400000">
              <a:off x="128801" y="4585862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5" name="Google Shape;445;p6"/>
            <p:cNvSpPr/>
            <p:nvPr/>
          </p:nvSpPr>
          <p:spPr>
            <a:xfrm rot="-5400000">
              <a:off x="132317" y="45180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" name="Google Shape;446;p6"/>
            <p:cNvSpPr/>
            <p:nvPr/>
          </p:nvSpPr>
          <p:spPr>
            <a:xfrm rot="-5400000">
              <a:off x="197793" y="6064653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" name="Google Shape;447;p6"/>
            <p:cNvSpPr/>
            <p:nvPr/>
          </p:nvSpPr>
          <p:spPr>
            <a:xfrm rot="-5400000">
              <a:off x="207455" y="5316202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" name="Google Shape;448;p6"/>
            <p:cNvSpPr/>
            <p:nvPr/>
          </p:nvSpPr>
          <p:spPr>
            <a:xfrm rot="-5400000">
              <a:off x="140791" y="6075829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" name="Google Shape;449;p6"/>
            <p:cNvSpPr/>
            <p:nvPr/>
          </p:nvSpPr>
          <p:spPr>
            <a:xfrm rot="-5400000">
              <a:off x="137276" y="6008049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" name="Google Shape;450;p6"/>
            <p:cNvSpPr/>
            <p:nvPr/>
          </p:nvSpPr>
          <p:spPr>
            <a:xfrm rot="-5400000">
              <a:off x="137275" y="5321730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6"/>
            <p:cNvSpPr/>
            <p:nvPr/>
          </p:nvSpPr>
          <p:spPr>
            <a:xfrm rot="-5400000">
              <a:off x="140791" y="5253950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" name="Google Shape;452;p6"/>
            <p:cNvSpPr/>
            <p:nvPr/>
          </p:nvSpPr>
          <p:spPr>
            <a:xfrm rot="-5400000">
              <a:off x="204678" y="6402663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" name="Google Shape;453;p6"/>
            <p:cNvSpPr/>
            <p:nvPr/>
          </p:nvSpPr>
          <p:spPr>
            <a:xfrm rot="-5400000">
              <a:off x="195017" y="5702979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6"/>
            <p:cNvSpPr/>
            <p:nvPr/>
          </p:nvSpPr>
          <p:spPr>
            <a:xfrm rot="-5400000">
              <a:off x="204678" y="4947657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6"/>
            <p:cNvSpPr/>
            <p:nvPr/>
          </p:nvSpPr>
          <p:spPr>
            <a:xfrm rot="-5400000">
              <a:off x="138127" y="57072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" name="Google Shape;456;p6"/>
            <p:cNvSpPr/>
            <p:nvPr/>
          </p:nvSpPr>
          <p:spPr>
            <a:xfrm rot="-5400000">
              <a:off x="134613" y="5639504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7" name="Google Shape;457;p6"/>
            <p:cNvSpPr/>
            <p:nvPr/>
          </p:nvSpPr>
          <p:spPr>
            <a:xfrm rot="-5400000">
              <a:off x="134611" y="4953184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" name="Google Shape;458;p6"/>
            <p:cNvSpPr/>
            <p:nvPr/>
          </p:nvSpPr>
          <p:spPr>
            <a:xfrm rot="-5400000">
              <a:off x="138127" y="4885404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" name="Google Shape;459;p6"/>
            <p:cNvSpPr/>
            <p:nvPr/>
          </p:nvSpPr>
          <p:spPr>
            <a:xfrm rot="-5400000">
              <a:off x="120553" y="6412140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" name="Google Shape;460;p6"/>
            <p:cNvSpPr/>
            <p:nvPr/>
          </p:nvSpPr>
          <p:spPr>
            <a:xfrm rot="-5400000">
              <a:off x="124069" y="6344360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61" name="Google Shape;461;p6"/>
          <p:cNvSpPr/>
          <p:nvPr/>
        </p:nvSpPr>
        <p:spPr>
          <a:xfrm>
            <a:off x="156325" y="2332838"/>
            <a:ext cx="11430000" cy="26550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62" name="Google Shape;462;p6"/>
          <p:cNvGrpSpPr/>
          <p:nvPr/>
        </p:nvGrpSpPr>
        <p:grpSpPr>
          <a:xfrm>
            <a:off x="14803" y="661994"/>
            <a:ext cx="354572" cy="6049369"/>
            <a:chOff x="14803" y="509594"/>
            <a:chExt cx="354572" cy="6049369"/>
          </a:xfrm>
        </p:grpSpPr>
        <p:sp>
          <p:nvSpPr>
            <p:cNvPr id="463" name="Google Shape;463;p6"/>
            <p:cNvSpPr/>
            <p:nvPr/>
          </p:nvSpPr>
          <p:spPr>
            <a:xfrm rot="-5400000">
              <a:off x="212190" y="4229001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" name="Google Shape;464;p6"/>
            <p:cNvSpPr/>
            <p:nvPr/>
          </p:nvSpPr>
          <p:spPr>
            <a:xfrm rot="-5400000">
              <a:off x="202528" y="3522445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" name="Google Shape;465;p6"/>
            <p:cNvSpPr/>
            <p:nvPr/>
          </p:nvSpPr>
          <p:spPr>
            <a:xfrm rot="-5400000">
              <a:off x="212190" y="2773994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6"/>
            <p:cNvSpPr/>
            <p:nvPr/>
          </p:nvSpPr>
          <p:spPr>
            <a:xfrm rot="-5400000">
              <a:off x="202528" y="2008512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6"/>
            <p:cNvSpPr/>
            <p:nvPr/>
          </p:nvSpPr>
          <p:spPr>
            <a:xfrm rot="-5400000">
              <a:off x="209413" y="1254318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6"/>
            <p:cNvSpPr/>
            <p:nvPr/>
          </p:nvSpPr>
          <p:spPr>
            <a:xfrm rot="-5400000">
              <a:off x="145526" y="3533621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6"/>
            <p:cNvSpPr/>
            <p:nvPr/>
          </p:nvSpPr>
          <p:spPr>
            <a:xfrm rot="-5400000">
              <a:off x="142011" y="3465841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6"/>
            <p:cNvSpPr/>
            <p:nvPr/>
          </p:nvSpPr>
          <p:spPr>
            <a:xfrm rot="-5400000">
              <a:off x="142010" y="2779522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" name="Google Shape;471;p6"/>
            <p:cNvSpPr/>
            <p:nvPr/>
          </p:nvSpPr>
          <p:spPr>
            <a:xfrm rot="-5400000">
              <a:off x="145526" y="2711742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" name="Google Shape;472;p6"/>
            <p:cNvSpPr/>
            <p:nvPr/>
          </p:nvSpPr>
          <p:spPr>
            <a:xfrm rot="-5400000">
              <a:off x="142011" y="2023759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6"/>
            <p:cNvSpPr/>
            <p:nvPr/>
          </p:nvSpPr>
          <p:spPr>
            <a:xfrm rot="-5400000">
              <a:off x="138496" y="1955979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6"/>
            <p:cNvSpPr/>
            <p:nvPr/>
          </p:nvSpPr>
          <p:spPr>
            <a:xfrm rot="-5400000">
              <a:off x="145526" y="1269659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6"/>
            <p:cNvSpPr/>
            <p:nvPr/>
          </p:nvSpPr>
          <p:spPr>
            <a:xfrm rot="-5400000">
              <a:off x="142011" y="1201880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" name="Google Shape;476;p6"/>
            <p:cNvSpPr/>
            <p:nvPr/>
          </p:nvSpPr>
          <p:spPr>
            <a:xfrm rot="-5400000">
              <a:off x="199752" y="502994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7" name="Google Shape;477;p6"/>
            <p:cNvSpPr/>
            <p:nvPr/>
          </p:nvSpPr>
          <p:spPr>
            <a:xfrm rot="-5400000">
              <a:off x="145526" y="5059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8" name="Google Shape;478;p6"/>
            <p:cNvSpPr/>
            <p:nvPr/>
          </p:nvSpPr>
          <p:spPr>
            <a:xfrm rot="-5400000">
              <a:off x="142011" y="4382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9" name="Google Shape;479;p6"/>
            <p:cNvSpPr/>
            <p:nvPr/>
          </p:nvSpPr>
          <p:spPr>
            <a:xfrm rot="-5400000">
              <a:off x="127952" y="4238477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" name="Google Shape;480;p6"/>
            <p:cNvSpPr/>
            <p:nvPr/>
          </p:nvSpPr>
          <p:spPr>
            <a:xfrm rot="-5400000">
              <a:off x="131468" y="4170697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1" name="Google Shape;481;p6"/>
            <p:cNvSpPr/>
            <p:nvPr/>
          </p:nvSpPr>
          <p:spPr>
            <a:xfrm rot="-5400000">
              <a:off x="209413" y="3860455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2" name="Google Shape;482;p6"/>
            <p:cNvSpPr/>
            <p:nvPr/>
          </p:nvSpPr>
          <p:spPr>
            <a:xfrm rot="-5400000">
              <a:off x="199752" y="3160771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3" name="Google Shape;483;p6"/>
            <p:cNvSpPr/>
            <p:nvPr/>
          </p:nvSpPr>
          <p:spPr>
            <a:xfrm rot="-5400000">
              <a:off x="209413" y="2405449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" name="Google Shape;484;p6"/>
            <p:cNvSpPr/>
            <p:nvPr/>
          </p:nvSpPr>
          <p:spPr>
            <a:xfrm rot="-5400000">
              <a:off x="199752" y="1653709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5" name="Google Shape;485;p6"/>
            <p:cNvSpPr/>
            <p:nvPr/>
          </p:nvSpPr>
          <p:spPr>
            <a:xfrm rot="-5400000">
              <a:off x="206636" y="885772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6" name="Google Shape;486;p6"/>
            <p:cNvSpPr/>
            <p:nvPr/>
          </p:nvSpPr>
          <p:spPr>
            <a:xfrm rot="-5400000">
              <a:off x="142862" y="3165075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" name="Google Shape;487;p6"/>
            <p:cNvSpPr/>
            <p:nvPr/>
          </p:nvSpPr>
          <p:spPr>
            <a:xfrm rot="-5400000">
              <a:off x="139348" y="3097296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6"/>
            <p:cNvSpPr/>
            <p:nvPr/>
          </p:nvSpPr>
          <p:spPr>
            <a:xfrm rot="-5400000">
              <a:off x="139346" y="2410976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6"/>
            <p:cNvSpPr/>
            <p:nvPr/>
          </p:nvSpPr>
          <p:spPr>
            <a:xfrm rot="-5400000">
              <a:off x="142862" y="2343196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" name="Google Shape;490;p6"/>
            <p:cNvSpPr/>
            <p:nvPr/>
          </p:nvSpPr>
          <p:spPr>
            <a:xfrm rot="-5400000">
              <a:off x="139348" y="165521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1" name="Google Shape;491;p6"/>
            <p:cNvSpPr/>
            <p:nvPr/>
          </p:nvSpPr>
          <p:spPr>
            <a:xfrm rot="-5400000">
              <a:off x="135833" y="158743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2" name="Google Shape;492;p6"/>
            <p:cNvSpPr/>
            <p:nvPr/>
          </p:nvSpPr>
          <p:spPr>
            <a:xfrm rot="-5400000">
              <a:off x="142862" y="901114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" name="Google Shape;493;p6"/>
            <p:cNvSpPr/>
            <p:nvPr/>
          </p:nvSpPr>
          <p:spPr>
            <a:xfrm rot="-5400000">
              <a:off x="139348" y="833334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4" name="Google Shape;494;p6"/>
            <p:cNvSpPr/>
            <p:nvPr/>
          </p:nvSpPr>
          <p:spPr>
            <a:xfrm rot="-5400000">
              <a:off x="125288" y="3869932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" name="Google Shape;495;p6"/>
            <p:cNvSpPr/>
            <p:nvPr/>
          </p:nvSpPr>
          <p:spPr>
            <a:xfrm rot="-5400000">
              <a:off x="128804" y="3802152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6" name="Google Shape;496;p6"/>
            <p:cNvSpPr/>
            <p:nvPr/>
          </p:nvSpPr>
          <p:spPr>
            <a:xfrm rot="-5400000">
              <a:off x="213075" y="4576386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7" name="Google Shape;497;p6"/>
            <p:cNvSpPr/>
            <p:nvPr/>
          </p:nvSpPr>
          <p:spPr>
            <a:xfrm rot="-5400000">
              <a:off x="128801" y="4585862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8" name="Google Shape;498;p6"/>
            <p:cNvSpPr/>
            <p:nvPr/>
          </p:nvSpPr>
          <p:spPr>
            <a:xfrm rot="-5400000">
              <a:off x="132317" y="45180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9" name="Google Shape;499;p6"/>
            <p:cNvSpPr/>
            <p:nvPr/>
          </p:nvSpPr>
          <p:spPr>
            <a:xfrm rot="-5400000">
              <a:off x="197793" y="6064653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" name="Google Shape;500;p6"/>
            <p:cNvSpPr/>
            <p:nvPr/>
          </p:nvSpPr>
          <p:spPr>
            <a:xfrm rot="-5400000">
              <a:off x="207455" y="5316202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" name="Google Shape;501;p6"/>
            <p:cNvSpPr/>
            <p:nvPr/>
          </p:nvSpPr>
          <p:spPr>
            <a:xfrm rot="-5400000">
              <a:off x="140791" y="6075829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6"/>
            <p:cNvSpPr/>
            <p:nvPr/>
          </p:nvSpPr>
          <p:spPr>
            <a:xfrm rot="-5400000">
              <a:off x="137276" y="6008049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" name="Google Shape;503;p6"/>
            <p:cNvSpPr/>
            <p:nvPr/>
          </p:nvSpPr>
          <p:spPr>
            <a:xfrm rot="-5400000">
              <a:off x="137275" y="5321730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" name="Google Shape;504;p6"/>
            <p:cNvSpPr/>
            <p:nvPr/>
          </p:nvSpPr>
          <p:spPr>
            <a:xfrm rot="-5400000">
              <a:off x="140791" y="5253950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6"/>
            <p:cNvSpPr/>
            <p:nvPr/>
          </p:nvSpPr>
          <p:spPr>
            <a:xfrm rot="-5400000">
              <a:off x="204678" y="6402663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6"/>
            <p:cNvSpPr/>
            <p:nvPr/>
          </p:nvSpPr>
          <p:spPr>
            <a:xfrm rot="-5400000">
              <a:off x="195017" y="5702979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" name="Google Shape;507;p6"/>
            <p:cNvSpPr/>
            <p:nvPr/>
          </p:nvSpPr>
          <p:spPr>
            <a:xfrm rot="-5400000">
              <a:off x="204678" y="4947657"/>
              <a:ext cx="149700" cy="162900"/>
            </a:xfrm>
            <a:prstGeom prst="ellipse">
              <a:avLst/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6"/>
            <p:cNvSpPr/>
            <p:nvPr/>
          </p:nvSpPr>
          <p:spPr>
            <a:xfrm rot="-5400000">
              <a:off x="138127" y="57072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6"/>
            <p:cNvSpPr/>
            <p:nvPr/>
          </p:nvSpPr>
          <p:spPr>
            <a:xfrm rot="-5400000">
              <a:off x="134613" y="5639504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" name="Google Shape;510;p6"/>
            <p:cNvSpPr/>
            <p:nvPr/>
          </p:nvSpPr>
          <p:spPr>
            <a:xfrm rot="-5400000">
              <a:off x="134611" y="4953184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" name="Google Shape;511;p6"/>
            <p:cNvSpPr/>
            <p:nvPr/>
          </p:nvSpPr>
          <p:spPr>
            <a:xfrm rot="-5400000">
              <a:off x="138127" y="4885404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6"/>
            <p:cNvSpPr/>
            <p:nvPr/>
          </p:nvSpPr>
          <p:spPr>
            <a:xfrm rot="-5400000">
              <a:off x="120553" y="6412140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6"/>
            <p:cNvSpPr/>
            <p:nvPr/>
          </p:nvSpPr>
          <p:spPr>
            <a:xfrm rot="-5400000">
              <a:off x="124069" y="6344360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262626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14" name="Google Shape;514;p6"/>
          <p:cNvSpPr txBox="1"/>
          <p:nvPr>
            <p:ph type="title"/>
          </p:nvPr>
        </p:nvSpPr>
        <p:spPr>
          <a:xfrm>
            <a:off x="864063" y="2587863"/>
            <a:ext cx="10134600" cy="2183400"/>
          </a:xfrm>
          <a:prstGeom prst="rect">
            <a:avLst/>
          </a:prstGeom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sz="6000">
                <a:solidFill>
                  <a:srgbClr val="000000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1">
  <p:cSld name="CUSTOM">
    <p:spTree>
      <p:nvGrpSpPr>
        <p:cNvPr id="515" name="Shape 5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16" name="Google Shape;516;p7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517" name="Google Shape;517;p7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518" name="Google Shape;518;p7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519" name="Google Shape;519;p7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s-ES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s-ES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s-ES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s-ES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520" name="Google Shape;520;p7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521" name="Google Shape;521;p7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522" name="Google Shape;522;p7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523" name="Google Shape;523;p7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524" name="Google Shape;524;p7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525" name="Google Shape;525;p7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E0E1E5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" name="Google Shape;6;p1"/>
          <p:cNvGrpSpPr/>
          <p:nvPr/>
        </p:nvGrpSpPr>
        <p:grpSpPr>
          <a:xfrm>
            <a:off x="509425" y="12474"/>
            <a:ext cx="11595769" cy="6808021"/>
            <a:chOff x="509425" y="12474"/>
            <a:chExt cx="11595769" cy="6808021"/>
          </a:xfrm>
        </p:grpSpPr>
        <p:sp>
          <p:nvSpPr>
            <p:cNvPr id="7" name="Google Shape;7;p1"/>
            <p:cNvSpPr/>
            <p:nvPr/>
          </p:nvSpPr>
          <p:spPr>
            <a:xfrm rot="5400000">
              <a:off x="11018368" y="5733668"/>
              <a:ext cx="1576890" cy="596762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4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Week</a:t>
              </a:r>
              <a:endParaRPr i="0" sz="2400" u="none" cap="none" strike="noStrike"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" name="Google Shape;8;p1"/>
            <p:cNvSpPr/>
            <p:nvPr/>
          </p:nvSpPr>
          <p:spPr>
            <a:xfrm rot="5400000">
              <a:off x="11018368" y="4157015"/>
              <a:ext cx="1576890" cy="596762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3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Birthdays</a:t>
              </a:r>
              <a:endParaRPr i="0" sz="2400" u="none" cap="none" strike="noStrike"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" name="Google Shape;9;p1"/>
            <p:cNvSpPr/>
            <p:nvPr/>
          </p:nvSpPr>
          <p:spPr>
            <a:xfrm rot="5400000">
              <a:off x="11017225" y="2587775"/>
              <a:ext cx="1576890" cy="596762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To do</a:t>
              </a:r>
              <a:endParaRPr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" name="Google Shape;10;p1"/>
            <p:cNvSpPr/>
            <p:nvPr/>
          </p:nvSpPr>
          <p:spPr>
            <a:xfrm>
              <a:off x="10609375" y="19330"/>
              <a:ext cx="923400" cy="602400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4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Dec</a:t>
              </a:r>
              <a:endParaRPr i="0" sz="2400" u="none" cap="none" strike="noStrike"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" name="Google Shape;11;p1"/>
            <p:cNvSpPr/>
            <p:nvPr/>
          </p:nvSpPr>
          <p:spPr>
            <a:xfrm>
              <a:off x="9686113" y="19330"/>
              <a:ext cx="923400" cy="602400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3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Nov</a:t>
              </a:r>
              <a:endParaRPr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" name="Google Shape;12;p1"/>
            <p:cNvSpPr/>
            <p:nvPr/>
          </p:nvSpPr>
          <p:spPr>
            <a:xfrm>
              <a:off x="8767193" y="20484"/>
              <a:ext cx="923400" cy="602400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Oct</a:t>
              </a:r>
              <a:endParaRPr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" name="Google Shape;13;p1"/>
            <p:cNvSpPr/>
            <p:nvPr/>
          </p:nvSpPr>
          <p:spPr>
            <a:xfrm>
              <a:off x="7843930" y="21636"/>
              <a:ext cx="923400" cy="602400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1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Sep</a:t>
              </a:r>
              <a:endParaRPr i="0" sz="2400" u="none" cap="none" strike="noStrike"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" name="Google Shape;14;p1"/>
            <p:cNvSpPr/>
            <p:nvPr/>
          </p:nvSpPr>
          <p:spPr>
            <a:xfrm>
              <a:off x="6920669" y="14779"/>
              <a:ext cx="923400" cy="602400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4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Aug</a:t>
              </a:r>
              <a:endParaRPr i="0" sz="2400" u="none" cap="none" strike="noStrike"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" name="Google Shape;15;p1"/>
            <p:cNvSpPr/>
            <p:nvPr/>
          </p:nvSpPr>
          <p:spPr>
            <a:xfrm>
              <a:off x="5997409" y="14779"/>
              <a:ext cx="923400" cy="602400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3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Jul</a:t>
              </a:r>
              <a:endParaRPr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" name="Google Shape;16;p1"/>
            <p:cNvSpPr/>
            <p:nvPr/>
          </p:nvSpPr>
          <p:spPr>
            <a:xfrm>
              <a:off x="5078487" y="15931"/>
              <a:ext cx="923400" cy="602400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Jun</a:t>
              </a:r>
              <a:endParaRPr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" name="Google Shape;17;p1"/>
            <p:cNvSpPr/>
            <p:nvPr/>
          </p:nvSpPr>
          <p:spPr>
            <a:xfrm>
              <a:off x="4155226" y="17085"/>
              <a:ext cx="923400" cy="602400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1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May</a:t>
              </a:r>
              <a:endParaRPr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" name="Google Shape;18;p1"/>
            <p:cNvSpPr/>
            <p:nvPr/>
          </p:nvSpPr>
          <p:spPr>
            <a:xfrm>
              <a:off x="3274868" y="12474"/>
              <a:ext cx="923400" cy="602400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4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Apr</a:t>
              </a:r>
              <a:endParaRPr i="0" sz="2400" u="none" cap="none" strike="noStrike"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" name="Google Shape;19;p1"/>
            <p:cNvSpPr/>
            <p:nvPr/>
          </p:nvSpPr>
          <p:spPr>
            <a:xfrm>
              <a:off x="2351607" y="12474"/>
              <a:ext cx="923400" cy="602400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3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Mar</a:t>
              </a:r>
              <a:endParaRPr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" name="Google Shape;20;p1"/>
            <p:cNvSpPr/>
            <p:nvPr/>
          </p:nvSpPr>
          <p:spPr>
            <a:xfrm>
              <a:off x="1432686" y="13626"/>
              <a:ext cx="923400" cy="602400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Feb</a:t>
              </a:r>
              <a:endParaRPr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" name="Google Shape;21;p1"/>
            <p:cNvSpPr/>
            <p:nvPr/>
          </p:nvSpPr>
          <p:spPr>
            <a:xfrm>
              <a:off x="509425" y="14779"/>
              <a:ext cx="923400" cy="602400"/>
            </a:xfrm>
            <a:prstGeom prst="round2SameRect">
              <a:avLst>
                <a:gd fmla="val 34868" name="adj1"/>
                <a:gd fmla="val 0" name="adj2"/>
              </a:avLst>
            </a:prstGeom>
            <a:solidFill>
              <a:schemeClr val="accent1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Jan</a:t>
              </a:r>
              <a:endParaRPr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" name="Google Shape;22;p1"/>
            <p:cNvSpPr/>
            <p:nvPr/>
          </p:nvSpPr>
          <p:spPr>
            <a:xfrm rot="5400000">
              <a:off x="11016083" y="1011121"/>
              <a:ext cx="1576890" cy="596762"/>
            </a:xfrm>
            <a:prstGeom prst="round2SameRect">
              <a:avLst>
                <a:gd fmla="val 37702" name="adj1"/>
                <a:gd fmla="val 0" name="adj2"/>
              </a:avLst>
            </a:prstGeom>
            <a:solidFill>
              <a:schemeClr val="accent1"/>
            </a:solidFill>
            <a:ln>
              <a:noFill/>
            </a:ln>
            <a:effectLst>
              <a:outerShdw blurRad="50800" rotWithShape="0" algn="l" dist="38100">
                <a:srgbClr val="000000">
                  <a:alpha val="40000"/>
                </a:srgbClr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s-ES" sz="2400" u="none" cap="none" strike="noStrike">
                  <a:solidFill>
                    <a:schemeClr val="dk1"/>
                  </a:solidFill>
                  <a:latin typeface="Norican"/>
                  <a:ea typeface="Norican"/>
                  <a:cs typeface="Norican"/>
                  <a:sym typeface="Norican"/>
                </a:rPr>
                <a:t>Notes</a:t>
              </a:r>
              <a:endParaRPr>
                <a:solidFill>
                  <a:schemeClr val="dk1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3" name="Google Shape;23;p1"/>
          <p:cNvSpPr/>
          <p:nvPr/>
        </p:nvSpPr>
        <p:spPr>
          <a:xfrm>
            <a:off x="159239" y="516297"/>
            <a:ext cx="11438700" cy="6363900"/>
          </a:xfrm>
          <a:prstGeom prst="roundRect">
            <a:avLst>
              <a:gd fmla="val 372" name="adj"/>
            </a:avLst>
          </a:prstGeom>
          <a:solidFill>
            <a:srgbClr val="F6F7F7"/>
          </a:solidFill>
          <a:ln>
            <a:noFill/>
          </a:ln>
          <a:effectLst>
            <a:outerShdw blurRad="63500" sx="101000" rotWithShape="0" algn="ctr" sy="101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8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sp>
        <p:nvSpPr>
          <p:cNvPr id="24" name="Google Shape;24;p1"/>
          <p:cNvSpPr/>
          <p:nvPr/>
        </p:nvSpPr>
        <p:spPr>
          <a:xfrm rot="-5400000">
            <a:off x="212190" y="4381401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" name="Google Shape;25;p1"/>
          <p:cNvSpPr/>
          <p:nvPr/>
        </p:nvSpPr>
        <p:spPr>
          <a:xfrm rot="-5400000">
            <a:off x="202528" y="3674845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" name="Google Shape;26;p1"/>
          <p:cNvSpPr/>
          <p:nvPr/>
        </p:nvSpPr>
        <p:spPr>
          <a:xfrm rot="-5400000">
            <a:off x="212190" y="2926394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" name="Google Shape;27;p1"/>
          <p:cNvSpPr/>
          <p:nvPr/>
        </p:nvSpPr>
        <p:spPr>
          <a:xfrm rot="-5400000">
            <a:off x="202528" y="2160912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" name="Google Shape;28;p1"/>
          <p:cNvSpPr/>
          <p:nvPr/>
        </p:nvSpPr>
        <p:spPr>
          <a:xfrm rot="-5400000">
            <a:off x="209413" y="1406718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" name="Google Shape;29;p1"/>
          <p:cNvSpPr/>
          <p:nvPr/>
        </p:nvSpPr>
        <p:spPr>
          <a:xfrm rot="-5400000">
            <a:off x="145526" y="3686021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" name="Google Shape;30;p1"/>
          <p:cNvSpPr/>
          <p:nvPr/>
        </p:nvSpPr>
        <p:spPr>
          <a:xfrm rot="-5400000">
            <a:off x="142011" y="3618241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" name="Google Shape;31;p1"/>
          <p:cNvSpPr/>
          <p:nvPr/>
        </p:nvSpPr>
        <p:spPr>
          <a:xfrm rot="-5400000">
            <a:off x="142010" y="2931922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" name="Google Shape;32;p1"/>
          <p:cNvSpPr/>
          <p:nvPr/>
        </p:nvSpPr>
        <p:spPr>
          <a:xfrm rot="-5400000">
            <a:off x="145526" y="2864142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1"/>
          <p:cNvSpPr/>
          <p:nvPr/>
        </p:nvSpPr>
        <p:spPr>
          <a:xfrm rot="-5400000">
            <a:off x="142011" y="2176159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" name="Google Shape;34;p1"/>
          <p:cNvSpPr/>
          <p:nvPr/>
        </p:nvSpPr>
        <p:spPr>
          <a:xfrm rot="-5400000">
            <a:off x="138496" y="2108379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" name="Google Shape;35;p1"/>
          <p:cNvSpPr/>
          <p:nvPr/>
        </p:nvSpPr>
        <p:spPr>
          <a:xfrm rot="-5400000">
            <a:off x="145526" y="1422059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" name="Google Shape;36;p1"/>
          <p:cNvSpPr/>
          <p:nvPr/>
        </p:nvSpPr>
        <p:spPr>
          <a:xfrm rot="-5400000">
            <a:off x="142011" y="1354280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" name="Google Shape;37;p1"/>
          <p:cNvSpPr/>
          <p:nvPr/>
        </p:nvSpPr>
        <p:spPr>
          <a:xfrm rot="-5400000">
            <a:off x="199752" y="655394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sp>
        <p:nvSpPr>
          <p:cNvPr id="38" name="Google Shape;38;p1"/>
          <p:cNvSpPr/>
          <p:nvPr/>
        </p:nvSpPr>
        <p:spPr>
          <a:xfrm rot="-5400000">
            <a:off x="145526" y="658383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sp>
        <p:nvSpPr>
          <p:cNvPr id="39" name="Google Shape;39;p1"/>
          <p:cNvSpPr/>
          <p:nvPr/>
        </p:nvSpPr>
        <p:spPr>
          <a:xfrm rot="-5400000">
            <a:off x="142011" y="590603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sp>
        <p:nvSpPr>
          <p:cNvPr id="40" name="Google Shape;40;p1"/>
          <p:cNvSpPr/>
          <p:nvPr/>
        </p:nvSpPr>
        <p:spPr>
          <a:xfrm rot="-5400000">
            <a:off x="127952" y="4390877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" name="Google Shape;41;p1"/>
          <p:cNvSpPr/>
          <p:nvPr/>
        </p:nvSpPr>
        <p:spPr>
          <a:xfrm rot="-5400000">
            <a:off x="131468" y="4323097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" name="Google Shape;42;p1"/>
          <p:cNvSpPr/>
          <p:nvPr/>
        </p:nvSpPr>
        <p:spPr>
          <a:xfrm rot="-5400000">
            <a:off x="209413" y="4012855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" name="Google Shape;43;p1"/>
          <p:cNvSpPr/>
          <p:nvPr/>
        </p:nvSpPr>
        <p:spPr>
          <a:xfrm rot="-5400000">
            <a:off x="199752" y="3313171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" name="Google Shape;44;p1"/>
          <p:cNvSpPr/>
          <p:nvPr/>
        </p:nvSpPr>
        <p:spPr>
          <a:xfrm rot="-5400000">
            <a:off x="209413" y="2557849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" name="Google Shape;45;p1"/>
          <p:cNvSpPr/>
          <p:nvPr/>
        </p:nvSpPr>
        <p:spPr>
          <a:xfrm rot="-5400000">
            <a:off x="199752" y="1806109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" name="Google Shape;46;p1"/>
          <p:cNvSpPr/>
          <p:nvPr/>
        </p:nvSpPr>
        <p:spPr>
          <a:xfrm rot="-5400000">
            <a:off x="206636" y="1038172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" name="Google Shape;47;p1"/>
          <p:cNvSpPr/>
          <p:nvPr/>
        </p:nvSpPr>
        <p:spPr>
          <a:xfrm rot="-5400000">
            <a:off x="142862" y="3317475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" name="Google Shape;48;p1"/>
          <p:cNvSpPr/>
          <p:nvPr/>
        </p:nvSpPr>
        <p:spPr>
          <a:xfrm rot="-5400000">
            <a:off x="139348" y="3249696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" name="Google Shape;49;p1"/>
          <p:cNvSpPr/>
          <p:nvPr/>
        </p:nvSpPr>
        <p:spPr>
          <a:xfrm rot="-5400000">
            <a:off x="139346" y="2563376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" name="Google Shape;50;p1"/>
          <p:cNvSpPr/>
          <p:nvPr/>
        </p:nvSpPr>
        <p:spPr>
          <a:xfrm rot="-5400000">
            <a:off x="142862" y="2495596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" name="Google Shape;51;p1"/>
          <p:cNvSpPr/>
          <p:nvPr/>
        </p:nvSpPr>
        <p:spPr>
          <a:xfrm rot="-5400000">
            <a:off x="139348" y="1807613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" name="Google Shape;52;p1"/>
          <p:cNvSpPr/>
          <p:nvPr/>
        </p:nvSpPr>
        <p:spPr>
          <a:xfrm rot="-5400000">
            <a:off x="135833" y="1739833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" name="Google Shape;53;p1"/>
          <p:cNvSpPr/>
          <p:nvPr/>
        </p:nvSpPr>
        <p:spPr>
          <a:xfrm rot="-5400000">
            <a:off x="142862" y="1053514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" name="Google Shape;54;p1"/>
          <p:cNvSpPr/>
          <p:nvPr/>
        </p:nvSpPr>
        <p:spPr>
          <a:xfrm rot="-5400000">
            <a:off x="139348" y="985734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sp>
        <p:nvSpPr>
          <p:cNvPr id="55" name="Google Shape;55;p1"/>
          <p:cNvSpPr/>
          <p:nvPr/>
        </p:nvSpPr>
        <p:spPr>
          <a:xfrm rot="-5400000">
            <a:off x="125288" y="4022332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" name="Google Shape;56;p1"/>
          <p:cNvSpPr/>
          <p:nvPr/>
        </p:nvSpPr>
        <p:spPr>
          <a:xfrm rot="-5400000">
            <a:off x="128804" y="3954552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" name="Google Shape;57;p1"/>
          <p:cNvSpPr/>
          <p:nvPr/>
        </p:nvSpPr>
        <p:spPr>
          <a:xfrm rot="-5400000">
            <a:off x="213075" y="4728786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" name="Google Shape;58;p1"/>
          <p:cNvSpPr/>
          <p:nvPr/>
        </p:nvSpPr>
        <p:spPr>
          <a:xfrm rot="-5400000">
            <a:off x="128801" y="4738262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" name="Google Shape;59;p1"/>
          <p:cNvSpPr/>
          <p:nvPr/>
        </p:nvSpPr>
        <p:spPr>
          <a:xfrm rot="-5400000">
            <a:off x="132317" y="4670483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" name="Google Shape;60;p1"/>
          <p:cNvSpPr/>
          <p:nvPr/>
        </p:nvSpPr>
        <p:spPr>
          <a:xfrm rot="-5400000">
            <a:off x="197793" y="6217053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" name="Google Shape;61;p1"/>
          <p:cNvSpPr/>
          <p:nvPr/>
        </p:nvSpPr>
        <p:spPr>
          <a:xfrm rot="-5400000">
            <a:off x="207455" y="5468602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" name="Google Shape;62;p1"/>
          <p:cNvSpPr/>
          <p:nvPr/>
        </p:nvSpPr>
        <p:spPr>
          <a:xfrm rot="-5400000">
            <a:off x="140791" y="6228229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" name="Google Shape;63;p1"/>
          <p:cNvSpPr/>
          <p:nvPr/>
        </p:nvSpPr>
        <p:spPr>
          <a:xfrm rot="-5400000">
            <a:off x="137276" y="6160449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" name="Google Shape;64;p1"/>
          <p:cNvSpPr/>
          <p:nvPr/>
        </p:nvSpPr>
        <p:spPr>
          <a:xfrm rot="-5400000">
            <a:off x="137275" y="5474130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" name="Google Shape;65;p1"/>
          <p:cNvSpPr/>
          <p:nvPr/>
        </p:nvSpPr>
        <p:spPr>
          <a:xfrm rot="-5400000">
            <a:off x="140791" y="5406350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" name="Google Shape;66;p1"/>
          <p:cNvSpPr/>
          <p:nvPr/>
        </p:nvSpPr>
        <p:spPr>
          <a:xfrm rot="-5400000">
            <a:off x="204678" y="6555063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" name="Google Shape;67;p1"/>
          <p:cNvSpPr/>
          <p:nvPr/>
        </p:nvSpPr>
        <p:spPr>
          <a:xfrm rot="-5400000">
            <a:off x="195017" y="5855379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" name="Google Shape;68;p1"/>
          <p:cNvSpPr/>
          <p:nvPr/>
        </p:nvSpPr>
        <p:spPr>
          <a:xfrm rot="-5400000">
            <a:off x="204678" y="5100057"/>
            <a:ext cx="149700" cy="162900"/>
          </a:xfrm>
          <a:prstGeom prst="ellipse">
            <a:avLst/>
          </a:pr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" name="Google Shape;69;p1"/>
          <p:cNvSpPr/>
          <p:nvPr/>
        </p:nvSpPr>
        <p:spPr>
          <a:xfrm rot="-5400000">
            <a:off x="138127" y="5859683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" name="Google Shape;70;p1"/>
          <p:cNvSpPr/>
          <p:nvPr/>
        </p:nvSpPr>
        <p:spPr>
          <a:xfrm rot="-5400000">
            <a:off x="134613" y="5791904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" name="Google Shape;71;p1"/>
          <p:cNvSpPr/>
          <p:nvPr/>
        </p:nvSpPr>
        <p:spPr>
          <a:xfrm rot="-5400000">
            <a:off x="134611" y="5105584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" name="Google Shape;72;p1"/>
          <p:cNvSpPr/>
          <p:nvPr/>
        </p:nvSpPr>
        <p:spPr>
          <a:xfrm rot="-5400000">
            <a:off x="138127" y="5037804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" name="Google Shape;73;p1"/>
          <p:cNvSpPr/>
          <p:nvPr/>
        </p:nvSpPr>
        <p:spPr>
          <a:xfrm rot="-5400000">
            <a:off x="120553" y="6564540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" name="Google Shape;74;p1"/>
          <p:cNvSpPr/>
          <p:nvPr/>
        </p:nvSpPr>
        <p:spPr>
          <a:xfrm rot="-5400000">
            <a:off x="124069" y="6496760"/>
            <a:ext cx="23100" cy="234600"/>
          </a:xfrm>
          <a:prstGeom prst="rect">
            <a:avLst/>
          </a:prstGeom>
          <a:gradFill>
            <a:gsLst>
              <a:gs pos="0">
                <a:srgbClr val="F2F2F2"/>
              </a:gs>
              <a:gs pos="100000">
                <a:srgbClr val="A6A6A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" name="Google Shape;75;p1"/>
          <p:cNvSpPr txBox="1"/>
          <p:nvPr>
            <p:ph type="title"/>
          </p:nvPr>
        </p:nvSpPr>
        <p:spPr>
          <a:xfrm>
            <a:off x="653500" y="820375"/>
            <a:ext cx="5098800" cy="732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accent1"/>
                </a:solidFill>
                <a:latin typeface="Ribeye"/>
                <a:ea typeface="Ribeye"/>
                <a:cs typeface="Ribeye"/>
                <a:sym typeface="Ribeye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accent1"/>
                </a:solidFill>
                <a:latin typeface="Aldrich"/>
                <a:ea typeface="Aldrich"/>
                <a:cs typeface="Aldrich"/>
                <a:sym typeface="Aldrich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accent1"/>
                </a:solidFill>
                <a:latin typeface="Aldrich"/>
                <a:ea typeface="Aldrich"/>
                <a:cs typeface="Aldrich"/>
                <a:sym typeface="Aldrich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accent1"/>
                </a:solidFill>
                <a:latin typeface="Aldrich"/>
                <a:ea typeface="Aldrich"/>
                <a:cs typeface="Aldrich"/>
                <a:sym typeface="Aldrich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accent1"/>
                </a:solidFill>
                <a:latin typeface="Aldrich"/>
                <a:ea typeface="Aldrich"/>
                <a:cs typeface="Aldrich"/>
                <a:sym typeface="Aldrich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accent1"/>
                </a:solidFill>
                <a:latin typeface="Aldrich"/>
                <a:ea typeface="Aldrich"/>
                <a:cs typeface="Aldrich"/>
                <a:sym typeface="Aldrich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accent1"/>
                </a:solidFill>
                <a:latin typeface="Aldrich"/>
                <a:ea typeface="Aldrich"/>
                <a:cs typeface="Aldrich"/>
                <a:sym typeface="Aldrich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accent1"/>
                </a:solidFill>
                <a:latin typeface="Aldrich"/>
                <a:ea typeface="Aldrich"/>
                <a:cs typeface="Aldrich"/>
                <a:sym typeface="Aldrich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accent1"/>
                </a:solidFill>
                <a:latin typeface="Aldrich"/>
                <a:ea typeface="Aldrich"/>
                <a:cs typeface="Aldrich"/>
                <a:sym typeface="Aldrich"/>
              </a:defRPr>
            </a:lvl9pPr>
          </a:lstStyle>
          <a:p/>
        </p:txBody>
      </p:sp>
      <p:sp>
        <p:nvSpPr>
          <p:cNvPr id="76" name="Google Shape;76;p1"/>
          <p:cNvSpPr txBox="1"/>
          <p:nvPr/>
        </p:nvSpPr>
        <p:spPr>
          <a:xfrm rot="5400000">
            <a:off x="-741150" y="63742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2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2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3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3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4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4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5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5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6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6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7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8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8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9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9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10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0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11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1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12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2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13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3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14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4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15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5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16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6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17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7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18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6.xml"/><Relationship Id="rId10" Type="http://schemas.openxmlformats.org/officeDocument/2006/relationships/slide" Target="/ppt/slides/slide5.xml"/><Relationship Id="rId13" Type="http://schemas.openxmlformats.org/officeDocument/2006/relationships/slide" Target="/ppt/slides/slide8.xml"/><Relationship Id="rId12" Type="http://schemas.openxmlformats.org/officeDocument/2006/relationships/slide" Target="/ppt/slides/slide7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8.xml"/><Relationship Id="rId3" Type="http://schemas.openxmlformats.org/officeDocument/2006/relationships/slide" Target="/ppt/slides/slide14.xml"/><Relationship Id="rId4" Type="http://schemas.openxmlformats.org/officeDocument/2006/relationships/slide" Target="/ppt/slides/slide15.xml"/><Relationship Id="rId9" Type="http://schemas.openxmlformats.org/officeDocument/2006/relationships/slide" Target="/ppt/slides/slide4.xml"/><Relationship Id="rId15" Type="http://schemas.openxmlformats.org/officeDocument/2006/relationships/slide" Target="/ppt/slides/slide10.xml"/><Relationship Id="rId14" Type="http://schemas.openxmlformats.org/officeDocument/2006/relationships/slide" Target="/ppt/slides/slide9.xml"/><Relationship Id="rId17" Type="http://schemas.openxmlformats.org/officeDocument/2006/relationships/slide" Target="/ppt/slides/slide12.xml"/><Relationship Id="rId16" Type="http://schemas.openxmlformats.org/officeDocument/2006/relationships/slide" Target="/ppt/slides/slide11.xml"/><Relationship Id="rId5" Type="http://schemas.openxmlformats.org/officeDocument/2006/relationships/slide" Target="/ppt/slides/slide16.xml"/><Relationship Id="rId19" Type="http://schemas.openxmlformats.org/officeDocument/2006/relationships/hyperlink" Target="https://slidesmania.com" TargetMode="External"/><Relationship Id="rId6" Type="http://schemas.openxmlformats.org/officeDocument/2006/relationships/slide" Target="/ppt/slides/slide17.xml"/><Relationship Id="rId18" Type="http://schemas.openxmlformats.org/officeDocument/2006/relationships/slide" Target="/ppt/slides/slide13.xml"/><Relationship Id="rId7" Type="http://schemas.openxmlformats.org/officeDocument/2006/relationships/slide" Target="/ppt/slides/slide2.xml"/><Relationship Id="rId8" Type="http://schemas.openxmlformats.org/officeDocument/2006/relationships/slide" Target="/ppt/slides/slide3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9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29" name="Shape 5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0" name="Google Shape;530;p8">
            <a:hlinkClick action="ppaction://hlinksldjump" r:id="rId3"/>
          </p:cNvPr>
          <p:cNvSpPr/>
          <p:nvPr/>
        </p:nvSpPr>
        <p:spPr>
          <a:xfrm>
            <a:off x="11643975" y="4821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1" name="Google Shape;531;p8">
            <a:hlinkClick action="ppaction://hlinksldjump" r:id="rId4"/>
          </p:cNvPr>
          <p:cNvSpPr/>
          <p:nvPr/>
        </p:nvSpPr>
        <p:spPr>
          <a:xfrm>
            <a:off x="11593575" y="20965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2" name="Google Shape;532;p8">
            <a:hlinkClick action="ppaction://hlinksldjump" r:id="rId5"/>
          </p:cNvPr>
          <p:cNvSpPr/>
          <p:nvPr/>
        </p:nvSpPr>
        <p:spPr>
          <a:xfrm>
            <a:off x="11618775" y="36348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3" name="Google Shape;533;p8">
            <a:hlinkClick action="ppaction://hlinksldjump" r:id="rId6"/>
          </p:cNvPr>
          <p:cNvSpPr/>
          <p:nvPr/>
        </p:nvSpPr>
        <p:spPr>
          <a:xfrm>
            <a:off x="11568375" y="52492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" name="Google Shape;534;p8">
            <a:hlinkClick action="ppaction://hlinksldjump" r:id="rId7"/>
          </p:cNvPr>
          <p:cNvSpPr/>
          <p:nvPr/>
        </p:nvSpPr>
        <p:spPr>
          <a:xfrm>
            <a:off x="51595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5" name="Google Shape;535;p8">
            <a:hlinkClick action="ppaction://hlinksldjump" r:id="rId8"/>
          </p:cNvPr>
          <p:cNvSpPr/>
          <p:nvPr/>
        </p:nvSpPr>
        <p:spPr>
          <a:xfrm>
            <a:off x="148382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6" name="Google Shape;536;p8">
            <a:hlinkClick action="ppaction://hlinksldjump" r:id="rId9"/>
          </p:cNvPr>
          <p:cNvSpPr/>
          <p:nvPr/>
        </p:nvSpPr>
        <p:spPr>
          <a:xfrm>
            <a:off x="233940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7" name="Google Shape;537;p8">
            <a:hlinkClick action="ppaction://hlinksldjump" r:id="rId10"/>
          </p:cNvPr>
          <p:cNvSpPr/>
          <p:nvPr/>
        </p:nvSpPr>
        <p:spPr>
          <a:xfrm>
            <a:off x="330727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8" name="Google Shape;538;p8">
            <a:hlinkClick action="ppaction://hlinksldjump" r:id="rId11"/>
          </p:cNvPr>
          <p:cNvSpPr/>
          <p:nvPr/>
        </p:nvSpPr>
        <p:spPr>
          <a:xfrm>
            <a:off x="416285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9" name="Google Shape;539;p8">
            <a:hlinkClick action="ppaction://hlinksldjump" r:id="rId12"/>
          </p:cNvPr>
          <p:cNvSpPr/>
          <p:nvPr/>
        </p:nvSpPr>
        <p:spPr>
          <a:xfrm>
            <a:off x="513072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0" name="Google Shape;540;p8">
            <a:hlinkClick action="ppaction://hlinksldjump" r:id="rId13"/>
          </p:cNvPr>
          <p:cNvSpPr/>
          <p:nvPr/>
        </p:nvSpPr>
        <p:spPr>
          <a:xfrm>
            <a:off x="598630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1" name="Google Shape;541;p8">
            <a:hlinkClick action="ppaction://hlinksldjump" r:id="rId14"/>
          </p:cNvPr>
          <p:cNvSpPr/>
          <p:nvPr/>
        </p:nvSpPr>
        <p:spPr>
          <a:xfrm>
            <a:off x="695417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2" name="Google Shape;542;p8">
            <a:hlinkClick action="ppaction://hlinksldjump" r:id="rId15"/>
          </p:cNvPr>
          <p:cNvSpPr/>
          <p:nvPr/>
        </p:nvSpPr>
        <p:spPr>
          <a:xfrm>
            <a:off x="780975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3" name="Google Shape;543;p8">
            <a:hlinkClick action="ppaction://hlinksldjump" r:id="rId16"/>
          </p:cNvPr>
          <p:cNvSpPr/>
          <p:nvPr/>
        </p:nvSpPr>
        <p:spPr>
          <a:xfrm>
            <a:off x="877762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" name="Google Shape;544;p8">
            <a:hlinkClick action="ppaction://hlinksldjump" r:id="rId17"/>
          </p:cNvPr>
          <p:cNvSpPr/>
          <p:nvPr/>
        </p:nvSpPr>
        <p:spPr>
          <a:xfrm>
            <a:off x="963320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" name="Google Shape;545;p8">
            <a:hlinkClick action="ppaction://hlinksldjump" r:id="rId18"/>
          </p:cNvPr>
          <p:cNvSpPr/>
          <p:nvPr/>
        </p:nvSpPr>
        <p:spPr>
          <a:xfrm>
            <a:off x="1060107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6" name="Google Shape;546;p8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7" name="Google Shape;547;p8"/>
          <p:cNvSpPr txBox="1"/>
          <p:nvPr>
            <p:ph type="title"/>
          </p:nvPr>
        </p:nvSpPr>
        <p:spPr>
          <a:xfrm>
            <a:off x="864063" y="2587863"/>
            <a:ext cx="10134600" cy="2183400"/>
          </a:xfrm>
          <a:prstGeom prst="rect">
            <a:avLst/>
          </a:prstGeom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chemeClr val="dk1"/>
                </a:solidFill>
              </a:rPr>
              <a:t>My Digital Planne</a:t>
            </a:r>
            <a:r>
              <a:rPr lang="es-ES">
                <a:solidFill>
                  <a:schemeClr val="dk1"/>
                </a:solidFill>
              </a:rPr>
              <a:t>r</a:t>
            </a:r>
            <a:endParaRPr>
              <a:solidFill>
                <a:schemeClr val="dk1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chemeClr val="dk1"/>
                </a:solidFill>
              </a:rPr>
              <a:t>2020</a:t>
            </a:r>
            <a:endParaRPr>
              <a:solidFill>
                <a:schemeClr val="dk1"/>
              </a:solidFill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51" name="Shape 5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52" name="Google Shape;552;p9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553" name="Google Shape;553;p9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" name="Google Shape;554;p9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" name="Google Shape;555;p9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6" name="Google Shape;556;p9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7" name="Google Shape;557;p9">
            <a:hlinkClick action="ppaction://hlinksldjump" r:id="rId7"/>
          </p:cNvPr>
          <p:cNvSpPr/>
          <p:nvPr/>
        </p:nvSpPr>
        <p:spPr>
          <a:xfrm>
            <a:off x="51595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8" name="Google Shape;558;p9">
            <a:hlinkClick action="ppaction://hlinksldjump" r:id="rId8"/>
          </p:cNvPr>
          <p:cNvSpPr/>
          <p:nvPr/>
        </p:nvSpPr>
        <p:spPr>
          <a:xfrm>
            <a:off x="148382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9" name="Google Shape;559;p9">
            <a:hlinkClick action="ppaction://hlinksldjump" r:id="rId9"/>
          </p:cNvPr>
          <p:cNvSpPr/>
          <p:nvPr/>
        </p:nvSpPr>
        <p:spPr>
          <a:xfrm>
            <a:off x="233940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0" name="Google Shape;560;p9">
            <a:hlinkClick action="ppaction://hlinksldjump" r:id="rId10"/>
          </p:cNvPr>
          <p:cNvSpPr/>
          <p:nvPr/>
        </p:nvSpPr>
        <p:spPr>
          <a:xfrm>
            <a:off x="330727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1" name="Google Shape;561;p9">
            <a:hlinkClick action="ppaction://hlinksldjump" r:id="rId11"/>
          </p:cNvPr>
          <p:cNvSpPr/>
          <p:nvPr/>
        </p:nvSpPr>
        <p:spPr>
          <a:xfrm>
            <a:off x="416285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2" name="Google Shape;562;p9">
            <a:hlinkClick action="ppaction://hlinksldjump" r:id="rId12"/>
          </p:cNvPr>
          <p:cNvSpPr/>
          <p:nvPr/>
        </p:nvSpPr>
        <p:spPr>
          <a:xfrm>
            <a:off x="513072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3" name="Google Shape;563;p9">
            <a:hlinkClick action="ppaction://hlinksldjump" r:id="rId13"/>
          </p:cNvPr>
          <p:cNvSpPr/>
          <p:nvPr/>
        </p:nvSpPr>
        <p:spPr>
          <a:xfrm>
            <a:off x="598630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" name="Google Shape;564;p9">
            <a:hlinkClick action="ppaction://hlinksldjump" r:id="rId14"/>
          </p:cNvPr>
          <p:cNvSpPr/>
          <p:nvPr/>
        </p:nvSpPr>
        <p:spPr>
          <a:xfrm>
            <a:off x="695417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" name="Google Shape;565;p9">
            <a:hlinkClick action="ppaction://hlinksldjump" r:id="rId15"/>
          </p:cNvPr>
          <p:cNvSpPr/>
          <p:nvPr/>
        </p:nvSpPr>
        <p:spPr>
          <a:xfrm>
            <a:off x="780975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6" name="Google Shape;566;p9">
            <a:hlinkClick action="ppaction://hlinksldjump" r:id="rId16"/>
          </p:cNvPr>
          <p:cNvSpPr/>
          <p:nvPr/>
        </p:nvSpPr>
        <p:spPr>
          <a:xfrm>
            <a:off x="877762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7" name="Google Shape;567;p9">
            <a:hlinkClick action="ppaction://hlinksldjump" r:id="rId17"/>
          </p:cNvPr>
          <p:cNvSpPr/>
          <p:nvPr/>
        </p:nvSpPr>
        <p:spPr>
          <a:xfrm>
            <a:off x="963320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8" name="Google Shape;568;p9">
            <a:hlinkClick action="ppaction://hlinksldjump" r:id="rId18"/>
          </p:cNvPr>
          <p:cNvSpPr/>
          <p:nvPr/>
        </p:nvSpPr>
        <p:spPr>
          <a:xfrm>
            <a:off x="1060107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9" name="Google Shape;569;p9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570" name="Google Shape;570;p9"/>
          <p:cNvGraphicFramePr/>
          <p:nvPr/>
        </p:nvGraphicFramePr>
        <p:xfrm>
          <a:off x="698750" y="121453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{84B7C7A6-3093-41DD-8061-74C5836B95DA}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4070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600">
                          <a:latin typeface="Caveat"/>
                          <a:ea typeface="Caveat"/>
                          <a:cs typeface="Caveat"/>
                          <a:sym typeface="Caveat"/>
                        </a:rPr>
                        <a:t>11am Dentist</a:t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986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600">
                          <a:latin typeface="Caveat"/>
                          <a:ea typeface="Caveat"/>
                          <a:cs typeface="Caveat"/>
                          <a:sym typeface="Caveat"/>
                        </a:rPr>
                        <a:t>2pm Meeting with Mr. Smith</a:t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600">
                          <a:latin typeface="Caveat"/>
                          <a:ea typeface="Caveat"/>
                          <a:cs typeface="Caveat"/>
                          <a:sym typeface="Caveat"/>
                        </a:rPr>
                        <a:t>5pm Movies</a:t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03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571" name="Google Shape;571;p9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JANUARY</a:t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75" name="Shape 5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76" name="Google Shape;576;p10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577" name="Google Shape;577;p10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8" name="Google Shape;578;p10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9" name="Google Shape;579;p10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0" name="Google Shape;580;p10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1" name="Google Shape;581;p10">
            <a:hlinkClick action="ppaction://hlinksldjump" r:id="rId7"/>
          </p:cNvPr>
          <p:cNvSpPr/>
          <p:nvPr/>
        </p:nvSpPr>
        <p:spPr>
          <a:xfrm>
            <a:off x="51595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2" name="Google Shape;582;p10">
            <a:hlinkClick action="ppaction://hlinksldjump" r:id="rId8"/>
          </p:cNvPr>
          <p:cNvSpPr/>
          <p:nvPr/>
        </p:nvSpPr>
        <p:spPr>
          <a:xfrm>
            <a:off x="148382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3" name="Google Shape;583;p10">
            <a:hlinkClick action="ppaction://hlinksldjump" r:id="rId9"/>
          </p:cNvPr>
          <p:cNvSpPr/>
          <p:nvPr/>
        </p:nvSpPr>
        <p:spPr>
          <a:xfrm>
            <a:off x="233940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" name="Google Shape;584;p10">
            <a:hlinkClick action="ppaction://hlinksldjump" r:id="rId10"/>
          </p:cNvPr>
          <p:cNvSpPr/>
          <p:nvPr/>
        </p:nvSpPr>
        <p:spPr>
          <a:xfrm>
            <a:off x="330727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" name="Google Shape;585;p10">
            <a:hlinkClick action="ppaction://hlinksldjump" r:id="rId11"/>
          </p:cNvPr>
          <p:cNvSpPr/>
          <p:nvPr/>
        </p:nvSpPr>
        <p:spPr>
          <a:xfrm>
            <a:off x="416285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6" name="Google Shape;586;p10">
            <a:hlinkClick action="ppaction://hlinksldjump" r:id="rId12"/>
          </p:cNvPr>
          <p:cNvSpPr/>
          <p:nvPr/>
        </p:nvSpPr>
        <p:spPr>
          <a:xfrm>
            <a:off x="513072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7" name="Google Shape;587;p10">
            <a:hlinkClick action="ppaction://hlinksldjump" r:id="rId13"/>
          </p:cNvPr>
          <p:cNvSpPr/>
          <p:nvPr/>
        </p:nvSpPr>
        <p:spPr>
          <a:xfrm>
            <a:off x="598630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8" name="Google Shape;588;p10">
            <a:hlinkClick action="ppaction://hlinksldjump" r:id="rId14"/>
          </p:cNvPr>
          <p:cNvSpPr/>
          <p:nvPr/>
        </p:nvSpPr>
        <p:spPr>
          <a:xfrm>
            <a:off x="695417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9" name="Google Shape;589;p10">
            <a:hlinkClick action="ppaction://hlinksldjump" r:id="rId15"/>
          </p:cNvPr>
          <p:cNvSpPr/>
          <p:nvPr/>
        </p:nvSpPr>
        <p:spPr>
          <a:xfrm>
            <a:off x="780975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0" name="Google Shape;590;p10">
            <a:hlinkClick action="ppaction://hlinksldjump" r:id="rId16"/>
          </p:cNvPr>
          <p:cNvSpPr/>
          <p:nvPr/>
        </p:nvSpPr>
        <p:spPr>
          <a:xfrm>
            <a:off x="877762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1" name="Google Shape;591;p10">
            <a:hlinkClick action="ppaction://hlinksldjump" r:id="rId17"/>
          </p:cNvPr>
          <p:cNvSpPr/>
          <p:nvPr/>
        </p:nvSpPr>
        <p:spPr>
          <a:xfrm>
            <a:off x="963320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2" name="Google Shape;592;p10">
            <a:hlinkClick action="ppaction://hlinksldjump" r:id="rId18"/>
          </p:cNvPr>
          <p:cNvSpPr/>
          <p:nvPr/>
        </p:nvSpPr>
        <p:spPr>
          <a:xfrm>
            <a:off x="1060107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3" name="Google Shape;593;p10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" name="Google Shape;594;p10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FEBRUARY</a:t>
            </a:r>
            <a:endParaRPr/>
          </a:p>
        </p:txBody>
      </p:sp>
      <p:graphicFrame>
        <p:nvGraphicFramePr>
          <p:cNvPr id="595" name="Google Shape;595;p10"/>
          <p:cNvGraphicFramePr/>
          <p:nvPr/>
        </p:nvGraphicFramePr>
        <p:xfrm>
          <a:off x="698750" y="121453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{84B7C7A6-3093-41DD-8061-74C5836B95DA}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4070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986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03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99" name="Shape 5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00" name="Google Shape;600;p11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601" name="Google Shape;601;p11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2" name="Google Shape;602;p11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3" name="Google Shape;603;p11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" name="Google Shape;604;p11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" name="Google Shape;605;p11">
            <a:hlinkClick action="ppaction://hlinksldjump" r:id="rId7"/>
          </p:cNvPr>
          <p:cNvSpPr/>
          <p:nvPr/>
        </p:nvSpPr>
        <p:spPr>
          <a:xfrm>
            <a:off x="515950" y="45775"/>
            <a:ext cx="914400" cy="44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6" name="Google Shape;606;p11">
            <a:hlinkClick action="ppaction://hlinksldjump" r:id="rId8"/>
          </p:cNvPr>
          <p:cNvSpPr/>
          <p:nvPr/>
        </p:nvSpPr>
        <p:spPr>
          <a:xfrm>
            <a:off x="1483825" y="45775"/>
            <a:ext cx="914400" cy="44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7" name="Google Shape;607;p11">
            <a:hlinkClick action="ppaction://hlinksldjump" r:id="rId9"/>
          </p:cNvPr>
          <p:cNvSpPr/>
          <p:nvPr/>
        </p:nvSpPr>
        <p:spPr>
          <a:xfrm>
            <a:off x="2339400" y="45775"/>
            <a:ext cx="914400" cy="44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8" name="Google Shape;608;p11">
            <a:hlinkClick action="ppaction://hlinksldjump" r:id="rId10"/>
          </p:cNvPr>
          <p:cNvSpPr/>
          <p:nvPr/>
        </p:nvSpPr>
        <p:spPr>
          <a:xfrm>
            <a:off x="3307275" y="45775"/>
            <a:ext cx="914400" cy="44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9" name="Google Shape;609;p11">
            <a:hlinkClick action="ppaction://hlinksldjump" r:id="rId11"/>
          </p:cNvPr>
          <p:cNvSpPr/>
          <p:nvPr/>
        </p:nvSpPr>
        <p:spPr>
          <a:xfrm>
            <a:off x="4162850" y="45775"/>
            <a:ext cx="914400" cy="44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0" name="Google Shape;610;p11">
            <a:hlinkClick action="ppaction://hlinksldjump" r:id="rId12"/>
          </p:cNvPr>
          <p:cNvSpPr/>
          <p:nvPr/>
        </p:nvSpPr>
        <p:spPr>
          <a:xfrm>
            <a:off x="5130725" y="45775"/>
            <a:ext cx="914400" cy="44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1" name="Google Shape;611;p11">
            <a:hlinkClick action="ppaction://hlinksldjump" r:id="rId13"/>
          </p:cNvPr>
          <p:cNvSpPr/>
          <p:nvPr/>
        </p:nvSpPr>
        <p:spPr>
          <a:xfrm>
            <a:off x="5986300" y="45775"/>
            <a:ext cx="914400" cy="44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2" name="Google Shape;612;p11">
            <a:hlinkClick action="ppaction://hlinksldjump" r:id="rId14"/>
          </p:cNvPr>
          <p:cNvSpPr/>
          <p:nvPr/>
        </p:nvSpPr>
        <p:spPr>
          <a:xfrm>
            <a:off x="6954175" y="45775"/>
            <a:ext cx="914400" cy="44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3" name="Google Shape;613;p11">
            <a:hlinkClick action="ppaction://hlinksldjump" r:id="rId15"/>
          </p:cNvPr>
          <p:cNvSpPr/>
          <p:nvPr/>
        </p:nvSpPr>
        <p:spPr>
          <a:xfrm>
            <a:off x="7809750" y="45775"/>
            <a:ext cx="914400" cy="44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" name="Google Shape;614;p11">
            <a:hlinkClick action="ppaction://hlinksldjump" r:id="rId16"/>
          </p:cNvPr>
          <p:cNvSpPr/>
          <p:nvPr/>
        </p:nvSpPr>
        <p:spPr>
          <a:xfrm>
            <a:off x="8777625" y="45775"/>
            <a:ext cx="914400" cy="44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" name="Google Shape;615;p11">
            <a:hlinkClick action="ppaction://hlinksldjump" r:id="rId17"/>
          </p:cNvPr>
          <p:cNvSpPr/>
          <p:nvPr/>
        </p:nvSpPr>
        <p:spPr>
          <a:xfrm>
            <a:off x="9633200" y="45775"/>
            <a:ext cx="914400" cy="44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6" name="Google Shape;616;p11">
            <a:hlinkClick action="ppaction://hlinksldjump" r:id="rId18"/>
          </p:cNvPr>
          <p:cNvSpPr/>
          <p:nvPr/>
        </p:nvSpPr>
        <p:spPr>
          <a:xfrm>
            <a:off x="10601075" y="45775"/>
            <a:ext cx="914400" cy="44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7" name="Google Shape;617;p11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8" name="Google Shape;618;p11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MARCH</a:t>
            </a:r>
            <a:endParaRPr/>
          </a:p>
        </p:txBody>
      </p:sp>
      <p:graphicFrame>
        <p:nvGraphicFramePr>
          <p:cNvPr id="619" name="Google Shape;619;p11"/>
          <p:cNvGraphicFramePr/>
          <p:nvPr/>
        </p:nvGraphicFramePr>
        <p:xfrm>
          <a:off x="698750" y="121453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{84B7C7A6-3093-41DD-8061-74C5836B95DA}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4070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986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03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23" name="Shape 6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24" name="Google Shape;624;p12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625" name="Google Shape;625;p12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6" name="Google Shape;626;p12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7" name="Google Shape;627;p12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8" name="Google Shape;628;p12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9" name="Google Shape;629;p12">
            <a:hlinkClick action="ppaction://hlinksldjump" r:id="rId7"/>
          </p:cNvPr>
          <p:cNvSpPr/>
          <p:nvPr/>
        </p:nvSpPr>
        <p:spPr>
          <a:xfrm>
            <a:off x="515950" y="45775"/>
            <a:ext cx="914400" cy="46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0" name="Google Shape;630;p12">
            <a:hlinkClick action="ppaction://hlinksldjump" r:id="rId8"/>
          </p:cNvPr>
          <p:cNvSpPr/>
          <p:nvPr/>
        </p:nvSpPr>
        <p:spPr>
          <a:xfrm>
            <a:off x="1483825" y="45775"/>
            <a:ext cx="914400" cy="46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1" name="Google Shape;631;p12">
            <a:hlinkClick action="ppaction://hlinksldjump" r:id="rId9"/>
          </p:cNvPr>
          <p:cNvSpPr/>
          <p:nvPr/>
        </p:nvSpPr>
        <p:spPr>
          <a:xfrm>
            <a:off x="2339400" y="45775"/>
            <a:ext cx="914400" cy="46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2" name="Google Shape;632;p12">
            <a:hlinkClick action="ppaction://hlinksldjump" r:id="rId10"/>
          </p:cNvPr>
          <p:cNvSpPr/>
          <p:nvPr/>
        </p:nvSpPr>
        <p:spPr>
          <a:xfrm>
            <a:off x="3307275" y="45775"/>
            <a:ext cx="914400" cy="46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3" name="Google Shape;633;p12">
            <a:hlinkClick action="ppaction://hlinksldjump" r:id="rId11"/>
          </p:cNvPr>
          <p:cNvSpPr/>
          <p:nvPr/>
        </p:nvSpPr>
        <p:spPr>
          <a:xfrm>
            <a:off x="4162850" y="45775"/>
            <a:ext cx="914400" cy="46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4" name="Google Shape;634;p12">
            <a:hlinkClick action="ppaction://hlinksldjump" r:id="rId12"/>
          </p:cNvPr>
          <p:cNvSpPr/>
          <p:nvPr/>
        </p:nvSpPr>
        <p:spPr>
          <a:xfrm>
            <a:off x="5130725" y="45775"/>
            <a:ext cx="914400" cy="46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" name="Google Shape;635;p12">
            <a:hlinkClick action="ppaction://hlinksldjump" r:id="rId13"/>
          </p:cNvPr>
          <p:cNvSpPr/>
          <p:nvPr/>
        </p:nvSpPr>
        <p:spPr>
          <a:xfrm>
            <a:off x="5986300" y="45775"/>
            <a:ext cx="914400" cy="46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" name="Google Shape;636;p12">
            <a:hlinkClick action="ppaction://hlinksldjump" r:id="rId14"/>
          </p:cNvPr>
          <p:cNvSpPr/>
          <p:nvPr/>
        </p:nvSpPr>
        <p:spPr>
          <a:xfrm>
            <a:off x="6954175" y="45775"/>
            <a:ext cx="914400" cy="46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7" name="Google Shape;637;p12">
            <a:hlinkClick action="ppaction://hlinksldjump" r:id="rId15"/>
          </p:cNvPr>
          <p:cNvSpPr/>
          <p:nvPr/>
        </p:nvSpPr>
        <p:spPr>
          <a:xfrm>
            <a:off x="7809750" y="45775"/>
            <a:ext cx="914400" cy="46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8" name="Google Shape;638;p12">
            <a:hlinkClick action="ppaction://hlinksldjump" r:id="rId16"/>
          </p:cNvPr>
          <p:cNvSpPr/>
          <p:nvPr/>
        </p:nvSpPr>
        <p:spPr>
          <a:xfrm>
            <a:off x="8777625" y="45775"/>
            <a:ext cx="914400" cy="46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9" name="Google Shape;639;p12">
            <a:hlinkClick action="ppaction://hlinksldjump" r:id="rId17"/>
          </p:cNvPr>
          <p:cNvSpPr/>
          <p:nvPr/>
        </p:nvSpPr>
        <p:spPr>
          <a:xfrm>
            <a:off x="9633200" y="45775"/>
            <a:ext cx="914400" cy="46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0" name="Google Shape;640;p12">
            <a:hlinkClick action="ppaction://hlinksldjump" r:id="rId18"/>
          </p:cNvPr>
          <p:cNvSpPr/>
          <p:nvPr/>
        </p:nvSpPr>
        <p:spPr>
          <a:xfrm>
            <a:off x="10601075" y="45775"/>
            <a:ext cx="914400" cy="46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1" name="Google Shape;641;p12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2" name="Google Shape;642;p12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APRIL	</a:t>
            </a:r>
            <a:endParaRPr/>
          </a:p>
        </p:txBody>
      </p:sp>
      <p:graphicFrame>
        <p:nvGraphicFramePr>
          <p:cNvPr id="643" name="Google Shape;643;p12"/>
          <p:cNvGraphicFramePr/>
          <p:nvPr/>
        </p:nvGraphicFramePr>
        <p:xfrm>
          <a:off x="698750" y="121453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{84B7C7A6-3093-41DD-8061-74C5836B95DA}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4070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986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03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47" name="Shape 6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48" name="Google Shape;648;p13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649" name="Google Shape;649;p13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0" name="Google Shape;650;p13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1" name="Google Shape;651;p13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2" name="Google Shape;652;p13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3" name="Google Shape;653;p13">
            <a:hlinkClick action="ppaction://hlinksldjump" r:id="rId7"/>
          </p:cNvPr>
          <p:cNvSpPr/>
          <p:nvPr/>
        </p:nvSpPr>
        <p:spPr>
          <a:xfrm>
            <a:off x="515950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4" name="Google Shape;654;p13">
            <a:hlinkClick action="ppaction://hlinksldjump" r:id="rId8"/>
          </p:cNvPr>
          <p:cNvSpPr/>
          <p:nvPr/>
        </p:nvSpPr>
        <p:spPr>
          <a:xfrm>
            <a:off x="1483825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" name="Google Shape;655;p13">
            <a:hlinkClick action="ppaction://hlinksldjump" r:id="rId9"/>
          </p:cNvPr>
          <p:cNvSpPr/>
          <p:nvPr/>
        </p:nvSpPr>
        <p:spPr>
          <a:xfrm>
            <a:off x="2339400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" name="Google Shape;656;p13">
            <a:hlinkClick action="ppaction://hlinksldjump" r:id="rId10"/>
          </p:cNvPr>
          <p:cNvSpPr/>
          <p:nvPr/>
        </p:nvSpPr>
        <p:spPr>
          <a:xfrm>
            <a:off x="3307275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7" name="Google Shape;657;p13">
            <a:hlinkClick action="ppaction://hlinksldjump" r:id="rId11"/>
          </p:cNvPr>
          <p:cNvSpPr/>
          <p:nvPr/>
        </p:nvSpPr>
        <p:spPr>
          <a:xfrm>
            <a:off x="4162850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8" name="Google Shape;658;p13">
            <a:hlinkClick action="ppaction://hlinksldjump" r:id="rId12"/>
          </p:cNvPr>
          <p:cNvSpPr/>
          <p:nvPr/>
        </p:nvSpPr>
        <p:spPr>
          <a:xfrm>
            <a:off x="5130725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9" name="Google Shape;659;p13">
            <a:hlinkClick action="ppaction://hlinksldjump" r:id="rId13"/>
          </p:cNvPr>
          <p:cNvSpPr/>
          <p:nvPr/>
        </p:nvSpPr>
        <p:spPr>
          <a:xfrm>
            <a:off x="5986300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0" name="Google Shape;660;p13">
            <a:hlinkClick action="ppaction://hlinksldjump" r:id="rId14"/>
          </p:cNvPr>
          <p:cNvSpPr/>
          <p:nvPr/>
        </p:nvSpPr>
        <p:spPr>
          <a:xfrm>
            <a:off x="6954175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1" name="Google Shape;661;p13">
            <a:hlinkClick action="ppaction://hlinksldjump" r:id="rId15"/>
          </p:cNvPr>
          <p:cNvSpPr/>
          <p:nvPr/>
        </p:nvSpPr>
        <p:spPr>
          <a:xfrm>
            <a:off x="7809750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2" name="Google Shape;662;p13">
            <a:hlinkClick action="ppaction://hlinksldjump" r:id="rId16"/>
          </p:cNvPr>
          <p:cNvSpPr/>
          <p:nvPr/>
        </p:nvSpPr>
        <p:spPr>
          <a:xfrm>
            <a:off x="8777625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3" name="Google Shape;663;p13">
            <a:hlinkClick action="ppaction://hlinksldjump" r:id="rId17"/>
          </p:cNvPr>
          <p:cNvSpPr/>
          <p:nvPr/>
        </p:nvSpPr>
        <p:spPr>
          <a:xfrm>
            <a:off x="9633200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4" name="Google Shape;664;p13">
            <a:hlinkClick action="ppaction://hlinksldjump" r:id="rId18"/>
          </p:cNvPr>
          <p:cNvSpPr/>
          <p:nvPr/>
        </p:nvSpPr>
        <p:spPr>
          <a:xfrm>
            <a:off x="10601075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" name="Google Shape;665;p13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" name="Google Shape;666;p13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MAY</a:t>
            </a:r>
            <a:endParaRPr/>
          </a:p>
        </p:txBody>
      </p:sp>
      <p:graphicFrame>
        <p:nvGraphicFramePr>
          <p:cNvPr id="667" name="Google Shape;667;p13"/>
          <p:cNvGraphicFramePr/>
          <p:nvPr/>
        </p:nvGraphicFramePr>
        <p:xfrm>
          <a:off x="698750" y="121453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{84B7C7A6-3093-41DD-8061-74C5836B95DA}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4070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986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03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71" name="Shape 6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72" name="Google Shape;672;p14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673" name="Google Shape;673;p14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4" name="Google Shape;674;p14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" name="Google Shape;675;p14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6" name="Google Shape;676;p14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7" name="Google Shape;677;p14">
            <a:hlinkClick action="ppaction://hlinksldjump" r:id="rId7"/>
          </p:cNvPr>
          <p:cNvSpPr/>
          <p:nvPr/>
        </p:nvSpPr>
        <p:spPr>
          <a:xfrm>
            <a:off x="515950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8" name="Google Shape;678;p14">
            <a:hlinkClick action="ppaction://hlinksldjump" r:id="rId8"/>
          </p:cNvPr>
          <p:cNvSpPr/>
          <p:nvPr/>
        </p:nvSpPr>
        <p:spPr>
          <a:xfrm>
            <a:off x="1483825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9" name="Google Shape;679;p14">
            <a:hlinkClick action="ppaction://hlinksldjump" r:id="rId9"/>
          </p:cNvPr>
          <p:cNvSpPr/>
          <p:nvPr/>
        </p:nvSpPr>
        <p:spPr>
          <a:xfrm>
            <a:off x="2339400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0" name="Google Shape;680;p14">
            <a:hlinkClick action="ppaction://hlinksldjump" r:id="rId10"/>
          </p:cNvPr>
          <p:cNvSpPr/>
          <p:nvPr/>
        </p:nvSpPr>
        <p:spPr>
          <a:xfrm>
            <a:off x="3307275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1" name="Google Shape;681;p14">
            <a:hlinkClick action="ppaction://hlinksldjump" r:id="rId11"/>
          </p:cNvPr>
          <p:cNvSpPr/>
          <p:nvPr/>
        </p:nvSpPr>
        <p:spPr>
          <a:xfrm>
            <a:off x="4162850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2" name="Google Shape;682;p14">
            <a:hlinkClick action="ppaction://hlinksldjump" r:id="rId12"/>
          </p:cNvPr>
          <p:cNvSpPr/>
          <p:nvPr/>
        </p:nvSpPr>
        <p:spPr>
          <a:xfrm>
            <a:off x="5130725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3" name="Google Shape;683;p14">
            <a:hlinkClick action="ppaction://hlinksldjump" r:id="rId13"/>
          </p:cNvPr>
          <p:cNvSpPr/>
          <p:nvPr/>
        </p:nvSpPr>
        <p:spPr>
          <a:xfrm>
            <a:off x="5986300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" name="Google Shape;684;p14">
            <a:hlinkClick action="ppaction://hlinksldjump" r:id="rId14"/>
          </p:cNvPr>
          <p:cNvSpPr/>
          <p:nvPr/>
        </p:nvSpPr>
        <p:spPr>
          <a:xfrm>
            <a:off x="6954175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" name="Google Shape;685;p14">
            <a:hlinkClick action="ppaction://hlinksldjump" r:id="rId15"/>
          </p:cNvPr>
          <p:cNvSpPr/>
          <p:nvPr/>
        </p:nvSpPr>
        <p:spPr>
          <a:xfrm>
            <a:off x="7809750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6" name="Google Shape;686;p14">
            <a:hlinkClick action="ppaction://hlinksldjump" r:id="rId16"/>
          </p:cNvPr>
          <p:cNvSpPr/>
          <p:nvPr/>
        </p:nvSpPr>
        <p:spPr>
          <a:xfrm>
            <a:off x="8777625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7" name="Google Shape;687;p14">
            <a:hlinkClick action="ppaction://hlinksldjump" r:id="rId17"/>
          </p:cNvPr>
          <p:cNvSpPr/>
          <p:nvPr/>
        </p:nvSpPr>
        <p:spPr>
          <a:xfrm>
            <a:off x="9633200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8" name="Google Shape;688;p14">
            <a:hlinkClick action="ppaction://hlinksldjump" r:id="rId18"/>
          </p:cNvPr>
          <p:cNvSpPr/>
          <p:nvPr/>
        </p:nvSpPr>
        <p:spPr>
          <a:xfrm>
            <a:off x="10601075" y="45775"/>
            <a:ext cx="914400" cy="42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9" name="Google Shape;689;p14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0" name="Google Shape;690;p14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JUNE</a:t>
            </a:r>
            <a:endParaRPr/>
          </a:p>
        </p:txBody>
      </p:sp>
      <p:graphicFrame>
        <p:nvGraphicFramePr>
          <p:cNvPr id="691" name="Google Shape;691;p14"/>
          <p:cNvGraphicFramePr/>
          <p:nvPr/>
        </p:nvGraphicFramePr>
        <p:xfrm>
          <a:off x="698750" y="121453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{84B7C7A6-3093-41DD-8061-74C5836B95DA}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4070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986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03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95" name="Shape 6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96" name="Google Shape;696;p15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697" name="Google Shape;697;p15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8" name="Google Shape;698;p15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9" name="Google Shape;699;p15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0" name="Google Shape;700;p15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1" name="Google Shape;701;p15">
            <a:hlinkClick action="ppaction://hlinksldjump" r:id="rId7"/>
          </p:cNvPr>
          <p:cNvSpPr/>
          <p:nvPr/>
        </p:nvSpPr>
        <p:spPr>
          <a:xfrm>
            <a:off x="515950" y="45775"/>
            <a:ext cx="914400" cy="45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2" name="Google Shape;702;p15">
            <a:hlinkClick action="ppaction://hlinksldjump" r:id="rId8"/>
          </p:cNvPr>
          <p:cNvSpPr/>
          <p:nvPr/>
        </p:nvSpPr>
        <p:spPr>
          <a:xfrm>
            <a:off x="1483825" y="45775"/>
            <a:ext cx="914400" cy="45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3" name="Google Shape;703;p15">
            <a:hlinkClick action="ppaction://hlinksldjump" r:id="rId9"/>
          </p:cNvPr>
          <p:cNvSpPr/>
          <p:nvPr/>
        </p:nvSpPr>
        <p:spPr>
          <a:xfrm>
            <a:off x="2339400" y="45775"/>
            <a:ext cx="914400" cy="45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4" name="Google Shape;704;p15">
            <a:hlinkClick action="ppaction://hlinksldjump" r:id="rId10"/>
          </p:cNvPr>
          <p:cNvSpPr/>
          <p:nvPr/>
        </p:nvSpPr>
        <p:spPr>
          <a:xfrm>
            <a:off x="3307275" y="45775"/>
            <a:ext cx="914400" cy="45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5" name="Google Shape;705;p15">
            <a:hlinkClick action="ppaction://hlinksldjump" r:id="rId11"/>
          </p:cNvPr>
          <p:cNvSpPr/>
          <p:nvPr/>
        </p:nvSpPr>
        <p:spPr>
          <a:xfrm>
            <a:off x="4162850" y="45775"/>
            <a:ext cx="914400" cy="45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6" name="Google Shape;706;p15">
            <a:hlinkClick action="ppaction://hlinksldjump" r:id="rId12"/>
          </p:cNvPr>
          <p:cNvSpPr/>
          <p:nvPr/>
        </p:nvSpPr>
        <p:spPr>
          <a:xfrm>
            <a:off x="5130725" y="45775"/>
            <a:ext cx="914400" cy="45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7" name="Google Shape;707;p15">
            <a:hlinkClick action="ppaction://hlinksldjump" r:id="rId13"/>
          </p:cNvPr>
          <p:cNvSpPr/>
          <p:nvPr/>
        </p:nvSpPr>
        <p:spPr>
          <a:xfrm>
            <a:off x="5986300" y="45775"/>
            <a:ext cx="914400" cy="45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8" name="Google Shape;708;p15">
            <a:hlinkClick action="ppaction://hlinksldjump" r:id="rId14"/>
          </p:cNvPr>
          <p:cNvSpPr/>
          <p:nvPr/>
        </p:nvSpPr>
        <p:spPr>
          <a:xfrm>
            <a:off x="6954175" y="45775"/>
            <a:ext cx="914400" cy="45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9" name="Google Shape;709;p15">
            <a:hlinkClick action="ppaction://hlinksldjump" r:id="rId15"/>
          </p:cNvPr>
          <p:cNvSpPr/>
          <p:nvPr/>
        </p:nvSpPr>
        <p:spPr>
          <a:xfrm>
            <a:off x="7809750" y="45775"/>
            <a:ext cx="914400" cy="45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0" name="Google Shape;710;p15">
            <a:hlinkClick action="ppaction://hlinksldjump" r:id="rId16"/>
          </p:cNvPr>
          <p:cNvSpPr/>
          <p:nvPr/>
        </p:nvSpPr>
        <p:spPr>
          <a:xfrm>
            <a:off x="8777625" y="45775"/>
            <a:ext cx="914400" cy="45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1" name="Google Shape;711;p15">
            <a:hlinkClick action="ppaction://hlinksldjump" r:id="rId17"/>
          </p:cNvPr>
          <p:cNvSpPr/>
          <p:nvPr/>
        </p:nvSpPr>
        <p:spPr>
          <a:xfrm>
            <a:off x="9633200" y="45775"/>
            <a:ext cx="914400" cy="45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2" name="Google Shape;712;p15">
            <a:hlinkClick action="ppaction://hlinksldjump" r:id="rId18"/>
          </p:cNvPr>
          <p:cNvSpPr/>
          <p:nvPr/>
        </p:nvSpPr>
        <p:spPr>
          <a:xfrm>
            <a:off x="10601075" y="45775"/>
            <a:ext cx="914400" cy="45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" name="Google Shape;713;p15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4" name="Google Shape;714;p15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JULY</a:t>
            </a:r>
            <a:endParaRPr/>
          </a:p>
        </p:txBody>
      </p:sp>
      <p:graphicFrame>
        <p:nvGraphicFramePr>
          <p:cNvPr id="715" name="Google Shape;715;p15"/>
          <p:cNvGraphicFramePr/>
          <p:nvPr/>
        </p:nvGraphicFramePr>
        <p:xfrm>
          <a:off x="698750" y="121453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{84B7C7A6-3093-41DD-8061-74C5836B95DA}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4070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986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03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19" name="Shape 7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720" name="Google Shape;720;p16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721" name="Google Shape;721;p16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" name="Google Shape;722;p16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3" name="Google Shape;723;p16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4" name="Google Shape;724;p16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5" name="Google Shape;725;p16">
            <a:hlinkClick action="ppaction://hlinksldjump" r:id="rId7"/>
          </p:cNvPr>
          <p:cNvSpPr/>
          <p:nvPr/>
        </p:nvSpPr>
        <p:spPr>
          <a:xfrm>
            <a:off x="515950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6" name="Google Shape;726;p16">
            <a:hlinkClick action="ppaction://hlinksldjump" r:id="rId8"/>
          </p:cNvPr>
          <p:cNvSpPr/>
          <p:nvPr/>
        </p:nvSpPr>
        <p:spPr>
          <a:xfrm>
            <a:off x="1483825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7" name="Google Shape;727;p16">
            <a:hlinkClick action="ppaction://hlinksldjump" r:id="rId9"/>
          </p:cNvPr>
          <p:cNvSpPr/>
          <p:nvPr/>
        </p:nvSpPr>
        <p:spPr>
          <a:xfrm>
            <a:off x="2339400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8" name="Google Shape;728;p16">
            <a:hlinkClick action="ppaction://hlinksldjump" r:id="rId10"/>
          </p:cNvPr>
          <p:cNvSpPr/>
          <p:nvPr/>
        </p:nvSpPr>
        <p:spPr>
          <a:xfrm>
            <a:off x="3307275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9" name="Google Shape;729;p16">
            <a:hlinkClick action="ppaction://hlinksldjump" r:id="rId11"/>
          </p:cNvPr>
          <p:cNvSpPr/>
          <p:nvPr/>
        </p:nvSpPr>
        <p:spPr>
          <a:xfrm>
            <a:off x="4162850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0" name="Google Shape;730;p16">
            <a:hlinkClick action="ppaction://hlinksldjump" r:id="rId12"/>
          </p:cNvPr>
          <p:cNvSpPr/>
          <p:nvPr/>
        </p:nvSpPr>
        <p:spPr>
          <a:xfrm>
            <a:off x="5130725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1" name="Google Shape;731;p16">
            <a:hlinkClick action="ppaction://hlinksldjump" r:id="rId13"/>
          </p:cNvPr>
          <p:cNvSpPr/>
          <p:nvPr/>
        </p:nvSpPr>
        <p:spPr>
          <a:xfrm>
            <a:off x="5986300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2" name="Google Shape;732;p16">
            <a:hlinkClick action="ppaction://hlinksldjump" r:id="rId14"/>
          </p:cNvPr>
          <p:cNvSpPr/>
          <p:nvPr/>
        </p:nvSpPr>
        <p:spPr>
          <a:xfrm>
            <a:off x="6954175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3" name="Google Shape;733;p16">
            <a:hlinkClick action="ppaction://hlinksldjump" r:id="rId15"/>
          </p:cNvPr>
          <p:cNvSpPr/>
          <p:nvPr/>
        </p:nvSpPr>
        <p:spPr>
          <a:xfrm>
            <a:off x="7809750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4" name="Google Shape;734;p16">
            <a:hlinkClick action="ppaction://hlinksldjump" r:id="rId16"/>
          </p:cNvPr>
          <p:cNvSpPr/>
          <p:nvPr/>
        </p:nvSpPr>
        <p:spPr>
          <a:xfrm>
            <a:off x="8777625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5" name="Google Shape;735;p16">
            <a:hlinkClick action="ppaction://hlinksldjump" r:id="rId17"/>
          </p:cNvPr>
          <p:cNvSpPr/>
          <p:nvPr/>
        </p:nvSpPr>
        <p:spPr>
          <a:xfrm>
            <a:off x="9633200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6" name="Google Shape;736;p16">
            <a:hlinkClick action="ppaction://hlinksldjump" r:id="rId18"/>
          </p:cNvPr>
          <p:cNvSpPr/>
          <p:nvPr/>
        </p:nvSpPr>
        <p:spPr>
          <a:xfrm>
            <a:off x="10601075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7" name="Google Shape;737;p16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8" name="Google Shape;738;p16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AUGUST</a:t>
            </a:r>
            <a:endParaRPr/>
          </a:p>
        </p:txBody>
      </p:sp>
      <p:graphicFrame>
        <p:nvGraphicFramePr>
          <p:cNvPr id="739" name="Google Shape;739;p16"/>
          <p:cNvGraphicFramePr/>
          <p:nvPr/>
        </p:nvGraphicFramePr>
        <p:xfrm>
          <a:off x="698750" y="121453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{84B7C7A6-3093-41DD-8061-74C5836B95DA}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4070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986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03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43" name="Shape 7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744" name="Google Shape;744;p17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745" name="Google Shape;745;p17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6" name="Google Shape;746;p17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7" name="Google Shape;747;p17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8" name="Google Shape;748;p17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9" name="Google Shape;749;p17">
            <a:hlinkClick action="ppaction://hlinksldjump" r:id="rId7"/>
          </p:cNvPr>
          <p:cNvSpPr/>
          <p:nvPr/>
        </p:nvSpPr>
        <p:spPr>
          <a:xfrm>
            <a:off x="51595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0" name="Google Shape;750;p17">
            <a:hlinkClick action="ppaction://hlinksldjump" r:id="rId8"/>
          </p:cNvPr>
          <p:cNvSpPr/>
          <p:nvPr/>
        </p:nvSpPr>
        <p:spPr>
          <a:xfrm>
            <a:off x="148382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1" name="Google Shape;751;p17">
            <a:hlinkClick action="ppaction://hlinksldjump" r:id="rId9"/>
          </p:cNvPr>
          <p:cNvSpPr/>
          <p:nvPr/>
        </p:nvSpPr>
        <p:spPr>
          <a:xfrm>
            <a:off x="233940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2" name="Google Shape;752;p17">
            <a:hlinkClick action="ppaction://hlinksldjump" r:id="rId10"/>
          </p:cNvPr>
          <p:cNvSpPr/>
          <p:nvPr/>
        </p:nvSpPr>
        <p:spPr>
          <a:xfrm>
            <a:off x="330727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3" name="Google Shape;753;p17">
            <a:hlinkClick action="ppaction://hlinksldjump" r:id="rId11"/>
          </p:cNvPr>
          <p:cNvSpPr/>
          <p:nvPr/>
        </p:nvSpPr>
        <p:spPr>
          <a:xfrm>
            <a:off x="416285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4" name="Google Shape;754;p17">
            <a:hlinkClick action="ppaction://hlinksldjump" r:id="rId12"/>
          </p:cNvPr>
          <p:cNvSpPr/>
          <p:nvPr/>
        </p:nvSpPr>
        <p:spPr>
          <a:xfrm>
            <a:off x="513072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5" name="Google Shape;755;p17">
            <a:hlinkClick action="ppaction://hlinksldjump" r:id="rId13"/>
          </p:cNvPr>
          <p:cNvSpPr/>
          <p:nvPr/>
        </p:nvSpPr>
        <p:spPr>
          <a:xfrm>
            <a:off x="598630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6" name="Google Shape;756;p17">
            <a:hlinkClick action="ppaction://hlinksldjump" r:id="rId14"/>
          </p:cNvPr>
          <p:cNvSpPr/>
          <p:nvPr/>
        </p:nvSpPr>
        <p:spPr>
          <a:xfrm>
            <a:off x="695417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7" name="Google Shape;757;p17">
            <a:hlinkClick action="ppaction://hlinksldjump" r:id="rId15"/>
          </p:cNvPr>
          <p:cNvSpPr/>
          <p:nvPr/>
        </p:nvSpPr>
        <p:spPr>
          <a:xfrm>
            <a:off x="780975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8" name="Google Shape;758;p17">
            <a:hlinkClick action="ppaction://hlinksldjump" r:id="rId16"/>
          </p:cNvPr>
          <p:cNvSpPr/>
          <p:nvPr/>
        </p:nvSpPr>
        <p:spPr>
          <a:xfrm>
            <a:off x="877762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9" name="Google Shape;759;p17">
            <a:hlinkClick action="ppaction://hlinksldjump" r:id="rId17"/>
          </p:cNvPr>
          <p:cNvSpPr/>
          <p:nvPr/>
        </p:nvSpPr>
        <p:spPr>
          <a:xfrm>
            <a:off x="963320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0" name="Google Shape;760;p17">
            <a:hlinkClick action="ppaction://hlinksldjump" r:id="rId18"/>
          </p:cNvPr>
          <p:cNvSpPr/>
          <p:nvPr/>
        </p:nvSpPr>
        <p:spPr>
          <a:xfrm>
            <a:off x="1060107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1" name="Google Shape;761;p17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2" name="Google Shape;762;p17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SEPTEMBER</a:t>
            </a:r>
            <a:endParaRPr/>
          </a:p>
        </p:txBody>
      </p:sp>
      <p:graphicFrame>
        <p:nvGraphicFramePr>
          <p:cNvPr id="763" name="Google Shape;763;p17"/>
          <p:cNvGraphicFramePr/>
          <p:nvPr/>
        </p:nvGraphicFramePr>
        <p:xfrm>
          <a:off x="698750" y="121453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{84B7C7A6-3093-41DD-8061-74C5836B95DA}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4070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986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03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67" name="Shape 7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768" name="Google Shape;768;p18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769" name="Google Shape;769;p18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0" name="Google Shape;770;p18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1" name="Google Shape;771;p18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2" name="Google Shape;772;p18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3" name="Google Shape;773;p18">
            <a:hlinkClick action="ppaction://hlinksldjump" r:id="rId7"/>
          </p:cNvPr>
          <p:cNvSpPr/>
          <p:nvPr/>
        </p:nvSpPr>
        <p:spPr>
          <a:xfrm>
            <a:off x="51595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4" name="Google Shape;774;p18">
            <a:hlinkClick action="ppaction://hlinksldjump" r:id="rId8"/>
          </p:cNvPr>
          <p:cNvSpPr/>
          <p:nvPr/>
        </p:nvSpPr>
        <p:spPr>
          <a:xfrm>
            <a:off x="148382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5" name="Google Shape;775;p18">
            <a:hlinkClick action="ppaction://hlinksldjump" r:id="rId9"/>
          </p:cNvPr>
          <p:cNvSpPr/>
          <p:nvPr/>
        </p:nvSpPr>
        <p:spPr>
          <a:xfrm>
            <a:off x="233940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6" name="Google Shape;776;p18">
            <a:hlinkClick action="ppaction://hlinksldjump" r:id="rId10"/>
          </p:cNvPr>
          <p:cNvSpPr/>
          <p:nvPr/>
        </p:nvSpPr>
        <p:spPr>
          <a:xfrm>
            <a:off x="330727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7" name="Google Shape;777;p18">
            <a:hlinkClick action="ppaction://hlinksldjump" r:id="rId11"/>
          </p:cNvPr>
          <p:cNvSpPr/>
          <p:nvPr/>
        </p:nvSpPr>
        <p:spPr>
          <a:xfrm>
            <a:off x="416285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8" name="Google Shape;778;p18">
            <a:hlinkClick action="ppaction://hlinksldjump" r:id="rId12"/>
          </p:cNvPr>
          <p:cNvSpPr/>
          <p:nvPr/>
        </p:nvSpPr>
        <p:spPr>
          <a:xfrm>
            <a:off x="513072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9" name="Google Shape;779;p18">
            <a:hlinkClick action="ppaction://hlinksldjump" r:id="rId13"/>
          </p:cNvPr>
          <p:cNvSpPr/>
          <p:nvPr/>
        </p:nvSpPr>
        <p:spPr>
          <a:xfrm>
            <a:off x="598630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0" name="Google Shape;780;p18">
            <a:hlinkClick action="ppaction://hlinksldjump" r:id="rId14"/>
          </p:cNvPr>
          <p:cNvSpPr/>
          <p:nvPr/>
        </p:nvSpPr>
        <p:spPr>
          <a:xfrm>
            <a:off x="695417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1" name="Google Shape;781;p18">
            <a:hlinkClick action="ppaction://hlinksldjump" r:id="rId15"/>
          </p:cNvPr>
          <p:cNvSpPr/>
          <p:nvPr/>
        </p:nvSpPr>
        <p:spPr>
          <a:xfrm>
            <a:off x="780975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2" name="Google Shape;782;p18">
            <a:hlinkClick action="ppaction://hlinksldjump" r:id="rId16"/>
          </p:cNvPr>
          <p:cNvSpPr/>
          <p:nvPr/>
        </p:nvSpPr>
        <p:spPr>
          <a:xfrm>
            <a:off x="877762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3" name="Google Shape;783;p18">
            <a:hlinkClick action="ppaction://hlinksldjump" r:id="rId17"/>
          </p:cNvPr>
          <p:cNvSpPr/>
          <p:nvPr/>
        </p:nvSpPr>
        <p:spPr>
          <a:xfrm>
            <a:off x="9633200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4" name="Google Shape;784;p18">
            <a:hlinkClick action="ppaction://hlinksldjump" r:id="rId18"/>
          </p:cNvPr>
          <p:cNvSpPr/>
          <p:nvPr/>
        </p:nvSpPr>
        <p:spPr>
          <a:xfrm>
            <a:off x="10601075" y="45775"/>
            <a:ext cx="914400" cy="47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5" name="Google Shape;785;p18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6" name="Google Shape;786;p18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OCTOBER</a:t>
            </a:r>
            <a:endParaRPr/>
          </a:p>
        </p:txBody>
      </p:sp>
      <p:graphicFrame>
        <p:nvGraphicFramePr>
          <p:cNvPr id="787" name="Google Shape;787;p18"/>
          <p:cNvGraphicFramePr/>
          <p:nvPr/>
        </p:nvGraphicFramePr>
        <p:xfrm>
          <a:off x="698750" y="121453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{84B7C7A6-3093-41DD-8061-74C5836B95DA}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4070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986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03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91" name="Shape 7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792" name="Google Shape;792;p19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793" name="Google Shape;793;p19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4" name="Google Shape;794;p19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5" name="Google Shape;795;p19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6" name="Google Shape;796;p19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7" name="Google Shape;797;p19">
            <a:hlinkClick action="ppaction://hlinksldjump" r:id="rId7"/>
          </p:cNvPr>
          <p:cNvSpPr/>
          <p:nvPr/>
        </p:nvSpPr>
        <p:spPr>
          <a:xfrm>
            <a:off x="51595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8" name="Google Shape;798;p19">
            <a:hlinkClick action="ppaction://hlinksldjump" r:id="rId8"/>
          </p:cNvPr>
          <p:cNvSpPr/>
          <p:nvPr/>
        </p:nvSpPr>
        <p:spPr>
          <a:xfrm>
            <a:off x="148382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9" name="Google Shape;799;p19">
            <a:hlinkClick action="ppaction://hlinksldjump" r:id="rId9"/>
          </p:cNvPr>
          <p:cNvSpPr/>
          <p:nvPr/>
        </p:nvSpPr>
        <p:spPr>
          <a:xfrm>
            <a:off x="233940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0" name="Google Shape;800;p19">
            <a:hlinkClick action="ppaction://hlinksldjump" r:id="rId10"/>
          </p:cNvPr>
          <p:cNvSpPr/>
          <p:nvPr/>
        </p:nvSpPr>
        <p:spPr>
          <a:xfrm>
            <a:off x="330727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1" name="Google Shape;801;p19">
            <a:hlinkClick action="ppaction://hlinksldjump" r:id="rId11"/>
          </p:cNvPr>
          <p:cNvSpPr/>
          <p:nvPr/>
        </p:nvSpPr>
        <p:spPr>
          <a:xfrm>
            <a:off x="416285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2" name="Google Shape;802;p19">
            <a:hlinkClick action="ppaction://hlinksldjump" r:id="rId12"/>
          </p:cNvPr>
          <p:cNvSpPr/>
          <p:nvPr/>
        </p:nvSpPr>
        <p:spPr>
          <a:xfrm>
            <a:off x="513072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3" name="Google Shape;803;p19">
            <a:hlinkClick action="ppaction://hlinksldjump" r:id="rId13"/>
          </p:cNvPr>
          <p:cNvSpPr/>
          <p:nvPr/>
        </p:nvSpPr>
        <p:spPr>
          <a:xfrm>
            <a:off x="598630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4" name="Google Shape;804;p19">
            <a:hlinkClick action="ppaction://hlinksldjump" r:id="rId14"/>
          </p:cNvPr>
          <p:cNvSpPr/>
          <p:nvPr/>
        </p:nvSpPr>
        <p:spPr>
          <a:xfrm>
            <a:off x="695417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5" name="Google Shape;805;p19">
            <a:hlinkClick action="ppaction://hlinksldjump" r:id="rId15"/>
          </p:cNvPr>
          <p:cNvSpPr/>
          <p:nvPr/>
        </p:nvSpPr>
        <p:spPr>
          <a:xfrm>
            <a:off x="780975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6" name="Google Shape;806;p19">
            <a:hlinkClick action="ppaction://hlinksldjump" r:id="rId16"/>
          </p:cNvPr>
          <p:cNvSpPr/>
          <p:nvPr/>
        </p:nvSpPr>
        <p:spPr>
          <a:xfrm>
            <a:off x="877762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7" name="Google Shape;807;p19">
            <a:hlinkClick action="ppaction://hlinksldjump" r:id="rId17"/>
          </p:cNvPr>
          <p:cNvSpPr/>
          <p:nvPr/>
        </p:nvSpPr>
        <p:spPr>
          <a:xfrm>
            <a:off x="963320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8" name="Google Shape;808;p19">
            <a:hlinkClick action="ppaction://hlinksldjump" r:id="rId18"/>
          </p:cNvPr>
          <p:cNvSpPr/>
          <p:nvPr/>
        </p:nvSpPr>
        <p:spPr>
          <a:xfrm>
            <a:off x="1060107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9" name="Google Shape;809;p19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0" name="Google Shape;810;p19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NOVEMBER</a:t>
            </a:r>
            <a:endParaRPr/>
          </a:p>
        </p:txBody>
      </p:sp>
      <p:graphicFrame>
        <p:nvGraphicFramePr>
          <p:cNvPr id="811" name="Google Shape;811;p19"/>
          <p:cNvGraphicFramePr/>
          <p:nvPr/>
        </p:nvGraphicFramePr>
        <p:xfrm>
          <a:off x="698750" y="121453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{84B7C7A6-3093-41DD-8061-74C5836B95DA}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4070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986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03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15" name="Shape 8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816" name="Google Shape;816;p20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817" name="Google Shape;817;p20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8" name="Google Shape;818;p20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9" name="Google Shape;819;p20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0" name="Google Shape;820;p20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1" name="Google Shape;821;p20">
            <a:hlinkClick action="ppaction://hlinksldjump" r:id="rId7"/>
          </p:cNvPr>
          <p:cNvSpPr/>
          <p:nvPr/>
        </p:nvSpPr>
        <p:spPr>
          <a:xfrm>
            <a:off x="515950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2" name="Google Shape;822;p20">
            <a:hlinkClick action="ppaction://hlinksldjump" r:id="rId8"/>
          </p:cNvPr>
          <p:cNvSpPr/>
          <p:nvPr/>
        </p:nvSpPr>
        <p:spPr>
          <a:xfrm>
            <a:off x="1483825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3" name="Google Shape;823;p20">
            <a:hlinkClick action="ppaction://hlinksldjump" r:id="rId9"/>
          </p:cNvPr>
          <p:cNvSpPr/>
          <p:nvPr/>
        </p:nvSpPr>
        <p:spPr>
          <a:xfrm>
            <a:off x="2339400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4" name="Google Shape;824;p20">
            <a:hlinkClick action="ppaction://hlinksldjump" r:id="rId10"/>
          </p:cNvPr>
          <p:cNvSpPr/>
          <p:nvPr/>
        </p:nvSpPr>
        <p:spPr>
          <a:xfrm>
            <a:off x="3307275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5" name="Google Shape;825;p20">
            <a:hlinkClick action="ppaction://hlinksldjump" r:id="rId11"/>
          </p:cNvPr>
          <p:cNvSpPr/>
          <p:nvPr/>
        </p:nvSpPr>
        <p:spPr>
          <a:xfrm>
            <a:off x="4162850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6" name="Google Shape;826;p20">
            <a:hlinkClick action="ppaction://hlinksldjump" r:id="rId12"/>
          </p:cNvPr>
          <p:cNvSpPr/>
          <p:nvPr/>
        </p:nvSpPr>
        <p:spPr>
          <a:xfrm>
            <a:off x="5130725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7" name="Google Shape;827;p20">
            <a:hlinkClick action="ppaction://hlinksldjump" r:id="rId13"/>
          </p:cNvPr>
          <p:cNvSpPr/>
          <p:nvPr/>
        </p:nvSpPr>
        <p:spPr>
          <a:xfrm>
            <a:off x="5986300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8" name="Google Shape;828;p20">
            <a:hlinkClick action="ppaction://hlinksldjump" r:id="rId14"/>
          </p:cNvPr>
          <p:cNvSpPr/>
          <p:nvPr/>
        </p:nvSpPr>
        <p:spPr>
          <a:xfrm>
            <a:off x="6954175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9" name="Google Shape;829;p20">
            <a:hlinkClick action="ppaction://hlinksldjump" r:id="rId15"/>
          </p:cNvPr>
          <p:cNvSpPr/>
          <p:nvPr/>
        </p:nvSpPr>
        <p:spPr>
          <a:xfrm>
            <a:off x="7809750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0" name="Google Shape;830;p20">
            <a:hlinkClick action="ppaction://hlinksldjump" r:id="rId16"/>
          </p:cNvPr>
          <p:cNvSpPr/>
          <p:nvPr/>
        </p:nvSpPr>
        <p:spPr>
          <a:xfrm>
            <a:off x="8777625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1" name="Google Shape;831;p20">
            <a:hlinkClick action="ppaction://hlinksldjump" r:id="rId17"/>
          </p:cNvPr>
          <p:cNvSpPr/>
          <p:nvPr/>
        </p:nvSpPr>
        <p:spPr>
          <a:xfrm>
            <a:off x="9633200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2" name="Google Shape;832;p20">
            <a:hlinkClick action="ppaction://hlinksldjump" r:id="rId18"/>
          </p:cNvPr>
          <p:cNvSpPr/>
          <p:nvPr/>
        </p:nvSpPr>
        <p:spPr>
          <a:xfrm>
            <a:off x="10601075" y="45775"/>
            <a:ext cx="914400" cy="4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3" name="Google Shape;833;p20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4" name="Google Shape;834;p20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DECEMBER</a:t>
            </a:r>
            <a:endParaRPr/>
          </a:p>
        </p:txBody>
      </p:sp>
      <p:graphicFrame>
        <p:nvGraphicFramePr>
          <p:cNvPr id="835" name="Google Shape;835;p20"/>
          <p:cNvGraphicFramePr/>
          <p:nvPr/>
        </p:nvGraphicFramePr>
        <p:xfrm>
          <a:off x="698750" y="121453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{84B7C7A6-3093-41DD-8061-74C5836B95DA}</a:tableStyleId>
              </a:tblPr>
              <a:tblGrid>
                <a:gridCol w="1253575"/>
                <a:gridCol w="1253575"/>
                <a:gridCol w="1253575"/>
                <a:gridCol w="1253575"/>
                <a:gridCol w="1253575"/>
                <a:gridCol w="1253575"/>
                <a:gridCol w="1253575"/>
              </a:tblGrid>
              <a:tr h="4070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Norican"/>
                        <a:ea typeface="Norican"/>
                        <a:cs typeface="Norican"/>
                        <a:sym typeface="Norican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986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19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32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22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23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24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25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26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2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27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28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29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30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200">
                          <a:latin typeface="Barlow"/>
                          <a:ea typeface="Barlow"/>
                          <a:cs typeface="Barlow"/>
                          <a:sym typeface="Barlow"/>
                        </a:rPr>
                        <a:t>31</a:t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03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1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Barlow"/>
                        <a:ea typeface="Barlow"/>
                        <a:cs typeface="Barlow"/>
                        <a:sym typeface="Barlow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6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39" name="Shape 8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840" name="Google Shape;840;p21"/>
          <p:cNvGraphicFramePr/>
          <p:nvPr/>
        </p:nvGraphicFramePr>
        <p:xfrm>
          <a:off x="651001" y="128640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8055000"/>
              </a:tblGrid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2000">
                          <a:solidFill>
                            <a:schemeClr val="dk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Just duplicate this slide before using it.</a:t>
                      </a:r>
                      <a:endParaRPr/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841" name="Google Shape;841;p21">
            <a:hlinkClick action="ppaction://hlinksldjump" r:id="rId3"/>
          </p:cNvPr>
          <p:cNvSpPr/>
          <p:nvPr/>
        </p:nvSpPr>
        <p:spPr>
          <a:xfrm>
            <a:off x="11643975" y="6345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2" name="Google Shape;842;p21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3" name="Google Shape;843;p21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4" name="Google Shape;844;p21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5" name="Google Shape;845;p21">
            <a:hlinkClick action="ppaction://hlinksldjump" r:id="rId7"/>
          </p:cNvPr>
          <p:cNvSpPr/>
          <p:nvPr/>
        </p:nvSpPr>
        <p:spPr>
          <a:xfrm>
            <a:off x="515950" y="45775"/>
            <a:ext cx="914400" cy="47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6" name="Google Shape;846;p21">
            <a:hlinkClick action="ppaction://hlinksldjump" r:id="rId8"/>
          </p:cNvPr>
          <p:cNvSpPr/>
          <p:nvPr/>
        </p:nvSpPr>
        <p:spPr>
          <a:xfrm>
            <a:off x="1483825" y="45775"/>
            <a:ext cx="914400" cy="47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7" name="Google Shape;847;p21">
            <a:hlinkClick action="ppaction://hlinksldjump" r:id="rId9"/>
          </p:cNvPr>
          <p:cNvSpPr/>
          <p:nvPr/>
        </p:nvSpPr>
        <p:spPr>
          <a:xfrm>
            <a:off x="2339400" y="45775"/>
            <a:ext cx="914400" cy="47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8" name="Google Shape;848;p21">
            <a:hlinkClick action="ppaction://hlinksldjump" r:id="rId10"/>
          </p:cNvPr>
          <p:cNvSpPr/>
          <p:nvPr/>
        </p:nvSpPr>
        <p:spPr>
          <a:xfrm>
            <a:off x="3307275" y="45775"/>
            <a:ext cx="914400" cy="47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9" name="Google Shape;849;p21">
            <a:hlinkClick action="ppaction://hlinksldjump" r:id="rId11"/>
          </p:cNvPr>
          <p:cNvSpPr/>
          <p:nvPr/>
        </p:nvSpPr>
        <p:spPr>
          <a:xfrm>
            <a:off x="4162850" y="45775"/>
            <a:ext cx="914400" cy="47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0" name="Google Shape;850;p21">
            <a:hlinkClick action="ppaction://hlinksldjump" r:id="rId12"/>
          </p:cNvPr>
          <p:cNvSpPr/>
          <p:nvPr/>
        </p:nvSpPr>
        <p:spPr>
          <a:xfrm>
            <a:off x="5130725" y="45775"/>
            <a:ext cx="914400" cy="47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1" name="Google Shape;851;p21">
            <a:hlinkClick action="ppaction://hlinksldjump" r:id="rId13"/>
          </p:cNvPr>
          <p:cNvSpPr/>
          <p:nvPr/>
        </p:nvSpPr>
        <p:spPr>
          <a:xfrm>
            <a:off x="5986300" y="45775"/>
            <a:ext cx="914400" cy="47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2" name="Google Shape;852;p21">
            <a:hlinkClick action="ppaction://hlinksldjump" r:id="rId14"/>
          </p:cNvPr>
          <p:cNvSpPr/>
          <p:nvPr/>
        </p:nvSpPr>
        <p:spPr>
          <a:xfrm>
            <a:off x="6954175" y="45775"/>
            <a:ext cx="914400" cy="47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3" name="Google Shape;853;p21">
            <a:hlinkClick action="ppaction://hlinksldjump" r:id="rId15"/>
          </p:cNvPr>
          <p:cNvSpPr/>
          <p:nvPr/>
        </p:nvSpPr>
        <p:spPr>
          <a:xfrm>
            <a:off x="7809750" y="45775"/>
            <a:ext cx="914400" cy="47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4" name="Google Shape;854;p21">
            <a:hlinkClick action="ppaction://hlinksldjump" r:id="rId16"/>
          </p:cNvPr>
          <p:cNvSpPr/>
          <p:nvPr/>
        </p:nvSpPr>
        <p:spPr>
          <a:xfrm>
            <a:off x="8777625" y="45775"/>
            <a:ext cx="914400" cy="47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5" name="Google Shape;855;p21">
            <a:hlinkClick action="ppaction://hlinksldjump" r:id="rId17"/>
          </p:cNvPr>
          <p:cNvSpPr/>
          <p:nvPr/>
        </p:nvSpPr>
        <p:spPr>
          <a:xfrm>
            <a:off x="9633200" y="45775"/>
            <a:ext cx="914400" cy="47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6" name="Google Shape;856;p21">
            <a:hlinkClick action="ppaction://hlinksldjump" r:id="rId18"/>
          </p:cNvPr>
          <p:cNvSpPr/>
          <p:nvPr/>
        </p:nvSpPr>
        <p:spPr>
          <a:xfrm>
            <a:off x="10601075" y="45775"/>
            <a:ext cx="914400" cy="47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7" name="Google Shape;857;p21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8" name="Google Shape;858;p21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NOTES</a:t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62" name="Shape 8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863" name="Google Shape;863;p22"/>
          <p:cNvGraphicFramePr/>
          <p:nvPr/>
        </p:nvGraphicFramePr>
        <p:xfrm>
          <a:off x="1191000" y="133140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4410000"/>
              </a:tblGrid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2000">
                          <a:solidFill>
                            <a:schemeClr val="dk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Duplicate this slide before using it.</a:t>
                      </a:r>
                      <a:endParaRPr/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800">
                          <a:solidFill>
                            <a:schemeClr val="dk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Copy / paste this icon for your done tasks.</a:t>
                      </a:r>
                      <a:endParaRPr/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64" name="Google Shape;864;p22"/>
          <p:cNvGraphicFramePr/>
          <p:nvPr/>
        </p:nvGraphicFramePr>
        <p:xfrm>
          <a:off x="6501000" y="133389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4410000"/>
              </a:tblGrid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865" name="Google Shape;865;p22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6" name="Google Shape;866;p22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7" name="Google Shape;867;p22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8" name="Google Shape;868;p22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9" name="Google Shape;869;p22">
            <a:hlinkClick action="ppaction://hlinksldjump" r:id="rId7"/>
          </p:cNvPr>
          <p:cNvSpPr/>
          <p:nvPr/>
        </p:nvSpPr>
        <p:spPr>
          <a:xfrm>
            <a:off x="515950" y="45775"/>
            <a:ext cx="914400" cy="46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0" name="Google Shape;870;p22">
            <a:hlinkClick action="ppaction://hlinksldjump" r:id="rId8"/>
          </p:cNvPr>
          <p:cNvSpPr/>
          <p:nvPr/>
        </p:nvSpPr>
        <p:spPr>
          <a:xfrm>
            <a:off x="1483825" y="45775"/>
            <a:ext cx="914400" cy="46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1" name="Google Shape;871;p22">
            <a:hlinkClick action="ppaction://hlinksldjump" r:id="rId9"/>
          </p:cNvPr>
          <p:cNvSpPr/>
          <p:nvPr/>
        </p:nvSpPr>
        <p:spPr>
          <a:xfrm>
            <a:off x="2339400" y="45775"/>
            <a:ext cx="914400" cy="46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2" name="Google Shape;872;p22">
            <a:hlinkClick action="ppaction://hlinksldjump" r:id="rId10"/>
          </p:cNvPr>
          <p:cNvSpPr/>
          <p:nvPr/>
        </p:nvSpPr>
        <p:spPr>
          <a:xfrm>
            <a:off x="3307275" y="45775"/>
            <a:ext cx="914400" cy="46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3" name="Google Shape;873;p22">
            <a:hlinkClick action="ppaction://hlinksldjump" r:id="rId11"/>
          </p:cNvPr>
          <p:cNvSpPr/>
          <p:nvPr/>
        </p:nvSpPr>
        <p:spPr>
          <a:xfrm>
            <a:off x="4162850" y="45775"/>
            <a:ext cx="914400" cy="46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4" name="Google Shape;874;p22">
            <a:hlinkClick action="ppaction://hlinksldjump" r:id="rId12"/>
          </p:cNvPr>
          <p:cNvSpPr/>
          <p:nvPr/>
        </p:nvSpPr>
        <p:spPr>
          <a:xfrm>
            <a:off x="5130725" y="45775"/>
            <a:ext cx="914400" cy="46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5" name="Google Shape;875;p22">
            <a:hlinkClick action="ppaction://hlinksldjump" r:id="rId13"/>
          </p:cNvPr>
          <p:cNvSpPr/>
          <p:nvPr/>
        </p:nvSpPr>
        <p:spPr>
          <a:xfrm>
            <a:off x="5986300" y="45775"/>
            <a:ext cx="914400" cy="46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6" name="Google Shape;876;p22">
            <a:hlinkClick action="ppaction://hlinksldjump" r:id="rId14"/>
          </p:cNvPr>
          <p:cNvSpPr/>
          <p:nvPr/>
        </p:nvSpPr>
        <p:spPr>
          <a:xfrm>
            <a:off x="6954175" y="45775"/>
            <a:ext cx="914400" cy="46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7" name="Google Shape;877;p22">
            <a:hlinkClick action="ppaction://hlinksldjump" r:id="rId15"/>
          </p:cNvPr>
          <p:cNvSpPr/>
          <p:nvPr/>
        </p:nvSpPr>
        <p:spPr>
          <a:xfrm>
            <a:off x="7809750" y="45775"/>
            <a:ext cx="914400" cy="46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8" name="Google Shape;878;p22">
            <a:hlinkClick action="ppaction://hlinksldjump" r:id="rId16"/>
          </p:cNvPr>
          <p:cNvSpPr/>
          <p:nvPr/>
        </p:nvSpPr>
        <p:spPr>
          <a:xfrm>
            <a:off x="8777625" y="45775"/>
            <a:ext cx="914400" cy="46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9" name="Google Shape;879;p22">
            <a:hlinkClick action="ppaction://hlinksldjump" r:id="rId17"/>
          </p:cNvPr>
          <p:cNvSpPr/>
          <p:nvPr/>
        </p:nvSpPr>
        <p:spPr>
          <a:xfrm>
            <a:off x="9633200" y="45775"/>
            <a:ext cx="914400" cy="46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0" name="Google Shape;880;p22">
            <a:hlinkClick action="ppaction://hlinksldjump" r:id="rId18"/>
          </p:cNvPr>
          <p:cNvSpPr/>
          <p:nvPr/>
        </p:nvSpPr>
        <p:spPr>
          <a:xfrm>
            <a:off x="10601075" y="45775"/>
            <a:ext cx="914400" cy="46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1" name="Google Shape;881;p22"/>
          <p:cNvSpPr/>
          <p:nvPr/>
        </p:nvSpPr>
        <p:spPr>
          <a:xfrm>
            <a:off x="622925" y="1931875"/>
            <a:ext cx="461025" cy="461030"/>
          </a:xfrm>
          <a:custGeom>
            <a:rect b="b" l="l" r="r" t="t"/>
            <a:pathLst>
              <a:path extrusionOk="0" h="8655" w="12294">
                <a:moveTo>
                  <a:pt x="11206" y="1"/>
                </a:moveTo>
                <a:lnTo>
                  <a:pt x="4407" y="6460"/>
                </a:lnTo>
                <a:lnTo>
                  <a:pt x="1124" y="3087"/>
                </a:lnTo>
                <a:lnTo>
                  <a:pt x="0" y="4176"/>
                </a:lnTo>
                <a:lnTo>
                  <a:pt x="4354" y="8654"/>
                </a:lnTo>
                <a:lnTo>
                  <a:pt x="5496" y="7584"/>
                </a:lnTo>
                <a:lnTo>
                  <a:pt x="12294" y="1125"/>
                </a:lnTo>
                <a:lnTo>
                  <a:pt x="11206" y="1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2" name="Google Shape;882;p22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3" name="Google Shape;883;p22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TO DO LIST</a:t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87" name="Shape 8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888" name="Google Shape;888;p23"/>
          <p:cNvGraphicFramePr/>
          <p:nvPr/>
        </p:nvGraphicFramePr>
        <p:xfrm>
          <a:off x="696000" y="1679108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665000"/>
              </a:tblGrid>
              <a:tr h="495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1"/>
                          </a:solidFill>
                          <a:highlight>
                            <a:schemeClr val="accent4"/>
                          </a:highlight>
                          <a:latin typeface="Ribeye"/>
                          <a:ea typeface="Ribeye"/>
                          <a:cs typeface="Ribeye"/>
                          <a:sym typeface="Ribeye"/>
                        </a:rPr>
                        <a:t>January</a:t>
                      </a:r>
                      <a:endParaRPr sz="1800">
                        <a:solidFill>
                          <a:schemeClr val="dk1"/>
                        </a:solidFill>
                        <a:highlight>
                          <a:schemeClr val="accent4"/>
                        </a:highlight>
                        <a:latin typeface="Ribeye"/>
                        <a:ea typeface="Ribeye"/>
                        <a:cs typeface="Ribeye"/>
                        <a:sym typeface="Ribeye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89" name="Google Shape;889;p23"/>
          <p:cNvGraphicFramePr/>
          <p:nvPr/>
        </p:nvGraphicFramePr>
        <p:xfrm>
          <a:off x="2496000" y="1679107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665000"/>
              </a:tblGrid>
              <a:tr h="495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1"/>
                          </a:solidFill>
                          <a:highlight>
                            <a:schemeClr val="accent4"/>
                          </a:highlight>
                          <a:latin typeface="Ribeye"/>
                          <a:ea typeface="Ribeye"/>
                          <a:cs typeface="Ribeye"/>
                          <a:sym typeface="Ribeye"/>
                        </a:rPr>
                        <a:t>February</a:t>
                      </a:r>
                      <a:endParaRPr b="1" sz="1800">
                        <a:solidFill>
                          <a:schemeClr val="dk1"/>
                        </a:solidFill>
                        <a:highlight>
                          <a:schemeClr val="accent4"/>
                        </a:highlight>
                        <a:latin typeface="Ribeye"/>
                        <a:ea typeface="Ribeye"/>
                        <a:cs typeface="Ribeye"/>
                        <a:sym typeface="Ribeye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90" name="Google Shape;890;p23"/>
          <p:cNvGraphicFramePr/>
          <p:nvPr/>
        </p:nvGraphicFramePr>
        <p:xfrm>
          <a:off x="6141000" y="1679108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665000"/>
              </a:tblGrid>
              <a:tr h="5073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1"/>
                          </a:solidFill>
                          <a:highlight>
                            <a:schemeClr val="accent4"/>
                          </a:highlight>
                          <a:latin typeface="Ribeye"/>
                          <a:ea typeface="Ribeye"/>
                          <a:cs typeface="Ribeye"/>
                          <a:sym typeface="Ribeye"/>
                        </a:rPr>
                        <a:t>April</a:t>
                      </a:r>
                      <a:endParaRPr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91" name="Google Shape;891;p23"/>
          <p:cNvGraphicFramePr/>
          <p:nvPr/>
        </p:nvGraphicFramePr>
        <p:xfrm>
          <a:off x="7941000" y="1679108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665000"/>
              </a:tblGrid>
              <a:tr h="5073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1"/>
                          </a:solidFill>
                          <a:highlight>
                            <a:schemeClr val="accent4"/>
                          </a:highlight>
                          <a:latin typeface="Ribeye"/>
                          <a:ea typeface="Ribeye"/>
                          <a:cs typeface="Ribeye"/>
                          <a:sym typeface="Ribeye"/>
                        </a:rPr>
                        <a:t>May</a:t>
                      </a:r>
                      <a:endParaRPr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92" name="Google Shape;892;p23"/>
          <p:cNvGraphicFramePr/>
          <p:nvPr/>
        </p:nvGraphicFramePr>
        <p:xfrm>
          <a:off x="9741000" y="1679108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665000"/>
              </a:tblGrid>
              <a:tr h="5073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1"/>
                          </a:solidFill>
                          <a:highlight>
                            <a:schemeClr val="accent4"/>
                          </a:highlight>
                          <a:latin typeface="Ribeye"/>
                          <a:ea typeface="Ribeye"/>
                          <a:cs typeface="Ribeye"/>
                          <a:sym typeface="Ribeye"/>
                        </a:rPr>
                        <a:t>June</a:t>
                      </a:r>
                      <a:endParaRPr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93" name="Google Shape;893;p23"/>
          <p:cNvGraphicFramePr/>
          <p:nvPr/>
        </p:nvGraphicFramePr>
        <p:xfrm>
          <a:off x="696000" y="4289107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665000"/>
              </a:tblGrid>
              <a:tr h="495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1"/>
                          </a:solidFill>
                          <a:highlight>
                            <a:schemeClr val="accent4"/>
                          </a:highlight>
                          <a:latin typeface="Ribeye"/>
                          <a:ea typeface="Ribeye"/>
                          <a:cs typeface="Ribeye"/>
                          <a:sym typeface="Ribeye"/>
                        </a:rPr>
                        <a:t>July</a:t>
                      </a:r>
                      <a:endParaRPr b="1" sz="1800">
                        <a:solidFill>
                          <a:schemeClr val="dk1"/>
                        </a:solidFill>
                        <a:highlight>
                          <a:srgbClr val="EECEDF"/>
                        </a:highlight>
                        <a:latin typeface="Ribeye"/>
                        <a:ea typeface="Ribeye"/>
                        <a:cs typeface="Ribeye"/>
                        <a:sym typeface="Ribeye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94" name="Google Shape;894;p23"/>
          <p:cNvGraphicFramePr/>
          <p:nvPr/>
        </p:nvGraphicFramePr>
        <p:xfrm>
          <a:off x="2496000" y="4289106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665000"/>
              </a:tblGrid>
              <a:tr h="495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1"/>
                          </a:solidFill>
                          <a:highlight>
                            <a:schemeClr val="accent4"/>
                          </a:highlight>
                          <a:latin typeface="Ribeye"/>
                          <a:ea typeface="Ribeye"/>
                          <a:cs typeface="Ribeye"/>
                          <a:sym typeface="Ribeye"/>
                        </a:rPr>
                        <a:t>August</a:t>
                      </a:r>
                      <a:endParaRPr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95" name="Google Shape;895;p23"/>
          <p:cNvGraphicFramePr/>
          <p:nvPr/>
        </p:nvGraphicFramePr>
        <p:xfrm>
          <a:off x="4296000" y="4289107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665000"/>
              </a:tblGrid>
              <a:tr h="5073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1"/>
                          </a:solidFill>
                          <a:highlight>
                            <a:schemeClr val="accent4"/>
                          </a:highlight>
                          <a:latin typeface="Ribeye"/>
                          <a:ea typeface="Ribeye"/>
                          <a:cs typeface="Ribeye"/>
                          <a:sym typeface="Ribeye"/>
                        </a:rPr>
                        <a:t>September</a:t>
                      </a:r>
                      <a:endParaRPr b="1" sz="1800">
                        <a:solidFill>
                          <a:schemeClr val="dk1"/>
                        </a:solidFill>
                        <a:highlight>
                          <a:srgbClr val="EECEDF"/>
                        </a:highlight>
                        <a:latin typeface="Ribeye"/>
                        <a:ea typeface="Ribeye"/>
                        <a:cs typeface="Ribeye"/>
                        <a:sym typeface="Ribeye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96" name="Google Shape;896;p23"/>
          <p:cNvGraphicFramePr/>
          <p:nvPr/>
        </p:nvGraphicFramePr>
        <p:xfrm>
          <a:off x="6141000" y="4289107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665000"/>
              </a:tblGrid>
              <a:tr h="5073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1"/>
                          </a:solidFill>
                          <a:highlight>
                            <a:schemeClr val="accent4"/>
                          </a:highlight>
                          <a:latin typeface="Ribeye"/>
                          <a:ea typeface="Ribeye"/>
                          <a:cs typeface="Ribeye"/>
                          <a:sym typeface="Ribeye"/>
                        </a:rPr>
                        <a:t>October</a:t>
                      </a:r>
                      <a:endParaRPr b="1" sz="1800">
                        <a:solidFill>
                          <a:schemeClr val="dk1"/>
                        </a:solidFill>
                        <a:highlight>
                          <a:srgbClr val="EECEDF"/>
                        </a:highlight>
                        <a:latin typeface="Ribeye"/>
                        <a:ea typeface="Ribeye"/>
                        <a:cs typeface="Ribeye"/>
                        <a:sym typeface="Ribeye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97" name="Google Shape;897;p23"/>
          <p:cNvGraphicFramePr/>
          <p:nvPr/>
        </p:nvGraphicFramePr>
        <p:xfrm>
          <a:off x="7941000" y="4289107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665000"/>
              </a:tblGrid>
              <a:tr h="5073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1"/>
                          </a:solidFill>
                          <a:highlight>
                            <a:schemeClr val="accent4"/>
                          </a:highlight>
                          <a:latin typeface="Ribeye"/>
                          <a:ea typeface="Ribeye"/>
                          <a:cs typeface="Ribeye"/>
                          <a:sym typeface="Ribeye"/>
                        </a:rPr>
                        <a:t>November</a:t>
                      </a:r>
                      <a:endParaRPr b="1" sz="1800">
                        <a:solidFill>
                          <a:schemeClr val="dk1"/>
                        </a:solidFill>
                        <a:highlight>
                          <a:srgbClr val="EECEDF"/>
                        </a:highlight>
                        <a:latin typeface="Ribeye"/>
                        <a:ea typeface="Ribeye"/>
                        <a:cs typeface="Ribeye"/>
                        <a:sym typeface="Ribeye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98" name="Google Shape;898;p23"/>
          <p:cNvGraphicFramePr/>
          <p:nvPr/>
        </p:nvGraphicFramePr>
        <p:xfrm>
          <a:off x="9741000" y="4289107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665000"/>
              </a:tblGrid>
              <a:tr h="5073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1"/>
                          </a:solidFill>
                          <a:highlight>
                            <a:schemeClr val="accent4"/>
                          </a:highlight>
                          <a:latin typeface="Ribeye"/>
                          <a:ea typeface="Ribeye"/>
                          <a:cs typeface="Ribeye"/>
                          <a:sym typeface="Ribeye"/>
                        </a:rPr>
                        <a:t>December</a:t>
                      </a:r>
                      <a:endParaRPr b="1" sz="1800">
                        <a:solidFill>
                          <a:schemeClr val="dk1"/>
                        </a:solidFill>
                        <a:highlight>
                          <a:srgbClr val="EECEDF"/>
                        </a:highlight>
                        <a:latin typeface="Ribeye"/>
                        <a:ea typeface="Ribeye"/>
                        <a:cs typeface="Ribeye"/>
                        <a:sym typeface="Ribeye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99" name="Google Shape;899;p23"/>
          <p:cNvGraphicFramePr/>
          <p:nvPr/>
        </p:nvGraphicFramePr>
        <p:xfrm>
          <a:off x="4296000" y="169140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665000"/>
              </a:tblGrid>
              <a:tr h="495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>
                          <a:solidFill>
                            <a:schemeClr val="dk1"/>
                          </a:solidFill>
                          <a:highlight>
                            <a:schemeClr val="accent4"/>
                          </a:highlight>
                          <a:latin typeface="Ribeye"/>
                          <a:ea typeface="Ribeye"/>
                          <a:cs typeface="Ribeye"/>
                          <a:sym typeface="Ribeye"/>
                        </a:rPr>
                        <a:t>March</a:t>
                      </a:r>
                      <a:endParaRPr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2000">
                          <a:solidFill>
                            <a:schemeClr val="dk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4th SlidesMania</a:t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26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900" name="Google Shape;900;p23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1" name="Google Shape;901;p23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2" name="Google Shape;902;p23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3" name="Google Shape;903;p23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4" name="Google Shape;904;p23">
            <a:hlinkClick action="ppaction://hlinksldjump" r:id="rId7"/>
          </p:cNvPr>
          <p:cNvSpPr/>
          <p:nvPr/>
        </p:nvSpPr>
        <p:spPr>
          <a:xfrm>
            <a:off x="51595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5" name="Google Shape;905;p23">
            <a:hlinkClick action="ppaction://hlinksldjump" r:id="rId8"/>
          </p:cNvPr>
          <p:cNvSpPr/>
          <p:nvPr/>
        </p:nvSpPr>
        <p:spPr>
          <a:xfrm>
            <a:off x="148382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6" name="Google Shape;906;p23">
            <a:hlinkClick action="ppaction://hlinksldjump" r:id="rId9"/>
          </p:cNvPr>
          <p:cNvSpPr/>
          <p:nvPr/>
        </p:nvSpPr>
        <p:spPr>
          <a:xfrm>
            <a:off x="233940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7" name="Google Shape;907;p23">
            <a:hlinkClick action="ppaction://hlinksldjump" r:id="rId10"/>
          </p:cNvPr>
          <p:cNvSpPr/>
          <p:nvPr/>
        </p:nvSpPr>
        <p:spPr>
          <a:xfrm>
            <a:off x="330727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8" name="Google Shape;908;p23">
            <a:hlinkClick action="ppaction://hlinksldjump" r:id="rId11"/>
          </p:cNvPr>
          <p:cNvSpPr/>
          <p:nvPr/>
        </p:nvSpPr>
        <p:spPr>
          <a:xfrm>
            <a:off x="416285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9" name="Google Shape;909;p23">
            <a:hlinkClick action="ppaction://hlinksldjump" r:id="rId12"/>
          </p:cNvPr>
          <p:cNvSpPr/>
          <p:nvPr/>
        </p:nvSpPr>
        <p:spPr>
          <a:xfrm>
            <a:off x="513072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0" name="Google Shape;910;p23">
            <a:hlinkClick action="ppaction://hlinksldjump" r:id="rId13"/>
          </p:cNvPr>
          <p:cNvSpPr/>
          <p:nvPr/>
        </p:nvSpPr>
        <p:spPr>
          <a:xfrm>
            <a:off x="598630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1" name="Google Shape;911;p23">
            <a:hlinkClick action="ppaction://hlinksldjump" r:id="rId14"/>
          </p:cNvPr>
          <p:cNvSpPr/>
          <p:nvPr/>
        </p:nvSpPr>
        <p:spPr>
          <a:xfrm>
            <a:off x="695417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2" name="Google Shape;912;p23">
            <a:hlinkClick action="ppaction://hlinksldjump" r:id="rId15"/>
          </p:cNvPr>
          <p:cNvSpPr/>
          <p:nvPr/>
        </p:nvSpPr>
        <p:spPr>
          <a:xfrm>
            <a:off x="780975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3" name="Google Shape;913;p23">
            <a:hlinkClick action="ppaction://hlinksldjump" r:id="rId16"/>
          </p:cNvPr>
          <p:cNvSpPr/>
          <p:nvPr/>
        </p:nvSpPr>
        <p:spPr>
          <a:xfrm>
            <a:off x="877762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4" name="Google Shape;914;p23">
            <a:hlinkClick action="ppaction://hlinksldjump" r:id="rId17"/>
          </p:cNvPr>
          <p:cNvSpPr/>
          <p:nvPr/>
        </p:nvSpPr>
        <p:spPr>
          <a:xfrm>
            <a:off x="9633200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5" name="Google Shape;915;p23">
            <a:hlinkClick action="ppaction://hlinksldjump" r:id="rId18"/>
          </p:cNvPr>
          <p:cNvSpPr/>
          <p:nvPr/>
        </p:nvSpPr>
        <p:spPr>
          <a:xfrm>
            <a:off x="10601075" y="45775"/>
            <a:ext cx="914400" cy="44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6" name="Google Shape;916;p23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7" name="Google Shape;917;p23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BIRTHDAYS</a:t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21" name="Shape 9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922" name="Google Shape;922;p24"/>
          <p:cNvGraphicFramePr/>
          <p:nvPr/>
        </p:nvGraphicFramePr>
        <p:xfrm>
          <a:off x="810000" y="205140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710000"/>
              </a:tblGrid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800">
                          <a:solidFill>
                            <a:schemeClr val="dk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Duplicate this slide</a:t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800">
                          <a:solidFill>
                            <a:schemeClr val="dk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Before using it.</a:t>
                      </a:r>
                      <a:endParaRPr/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800">
                          <a:solidFill>
                            <a:schemeClr val="dk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Just add the month</a:t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800">
                          <a:solidFill>
                            <a:schemeClr val="dk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And the dates:</a:t>
                      </a:r>
                      <a:endParaRPr/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800">
                          <a:solidFill>
                            <a:schemeClr val="dk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August –  </a:t>
                      </a:r>
                      <a:endParaRPr/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800">
                          <a:solidFill>
                            <a:schemeClr val="dk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From the 4th to </a:t>
                      </a:r>
                      <a:endParaRPr/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1800">
                          <a:solidFill>
                            <a:schemeClr val="dk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The 10th.</a:t>
                      </a:r>
                      <a:endParaRPr/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923" name="Google Shape;923;p24"/>
          <p:cNvGraphicFramePr/>
          <p:nvPr/>
        </p:nvGraphicFramePr>
        <p:xfrm>
          <a:off x="2991000" y="205032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710000"/>
              </a:tblGrid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800"/>
                        <a:buFont typeface="Caveat"/>
                        <a:buNone/>
                      </a:pPr>
                      <a:r>
                        <a:rPr b="1" lang="es-ES" sz="1800">
                          <a:solidFill>
                            <a:schemeClr val="dk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1pm Meeting</a:t>
                      </a:r>
                      <a:endParaRPr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924" name="Google Shape;924;p24"/>
          <p:cNvGraphicFramePr/>
          <p:nvPr/>
        </p:nvGraphicFramePr>
        <p:xfrm>
          <a:off x="5196000" y="205248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710000"/>
              </a:tblGrid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925" name="Google Shape;925;p24"/>
          <p:cNvGraphicFramePr/>
          <p:nvPr/>
        </p:nvGraphicFramePr>
        <p:xfrm>
          <a:off x="7377000" y="205140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710000"/>
              </a:tblGrid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926" name="Google Shape;926;p24"/>
          <p:cNvGraphicFramePr/>
          <p:nvPr/>
        </p:nvGraphicFramePr>
        <p:xfrm>
          <a:off x="9583200" y="205140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1710000"/>
              </a:tblGrid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927" name="Google Shape;927;p24"/>
          <p:cNvGraphicFramePr/>
          <p:nvPr/>
        </p:nvGraphicFramePr>
        <p:xfrm>
          <a:off x="831000" y="594108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4769075"/>
              </a:tblGrid>
              <a:tr h="2616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2616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928" name="Google Shape;928;p24"/>
          <p:cNvGraphicFramePr/>
          <p:nvPr/>
        </p:nvGraphicFramePr>
        <p:xfrm>
          <a:off x="6366000" y="594108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{5E51A0EE-FA5D-4D12-8DA3-05D1D4471998}</a:tableStyleId>
              </a:tblPr>
              <a:tblGrid>
                <a:gridCol w="4842600"/>
              </a:tblGrid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chemeClr val="dk1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6F7F7"/>
                    </a:solidFill>
                  </a:tcPr>
                </a:tc>
              </a:tr>
            </a:tbl>
          </a:graphicData>
        </a:graphic>
      </p:graphicFrame>
      <p:sp>
        <p:nvSpPr>
          <p:cNvPr id="929" name="Google Shape;929;p24">
            <a:hlinkClick action="ppaction://hlinksldjump" r:id="rId3"/>
          </p:cNvPr>
          <p:cNvSpPr/>
          <p:nvPr/>
        </p:nvSpPr>
        <p:spPr>
          <a:xfrm>
            <a:off x="11643975" y="55835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0" name="Google Shape;930;p24">
            <a:hlinkClick action="ppaction://hlinksldjump" r:id="rId4"/>
          </p:cNvPr>
          <p:cNvSpPr/>
          <p:nvPr/>
        </p:nvSpPr>
        <p:spPr>
          <a:xfrm>
            <a:off x="11593575" y="217277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1" name="Google Shape;931;p24">
            <a:hlinkClick action="ppaction://hlinksldjump" r:id="rId5"/>
          </p:cNvPr>
          <p:cNvSpPr/>
          <p:nvPr/>
        </p:nvSpPr>
        <p:spPr>
          <a:xfrm>
            <a:off x="11618775" y="3711000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2" name="Google Shape;932;p24">
            <a:hlinkClick action="ppaction://hlinksldjump" r:id="rId6"/>
          </p:cNvPr>
          <p:cNvSpPr/>
          <p:nvPr/>
        </p:nvSpPr>
        <p:spPr>
          <a:xfrm>
            <a:off x="11568375" y="5325425"/>
            <a:ext cx="5070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3" name="Google Shape;933;p24">
            <a:hlinkClick action="ppaction://hlinksldjump" r:id="rId7"/>
          </p:cNvPr>
          <p:cNvSpPr/>
          <p:nvPr/>
        </p:nvSpPr>
        <p:spPr>
          <a:xfrm>
            <a:off x="515950" y="45775"/>
            <a:ext cx="914400" cy="42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4" name="Google Shape;934;p24">
            <a:hlinkClick action="ppaction://hlinksldjump" r:id="rId8"/>
          </p:cNvPr>
          <p:cNvSpPr/>
          <p:nvPr/>
        </p:nvSpPr>
        <p:spPr>
          <a:xfrm>
            <a:off x="1483825" y="45775"/>
            <a:ext cx="914400" cy="42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5" name="Google Shape;935;p24">
            <a:hlinkClick action="ppaction://hlinksldjump" r:id="rId9"/>
          </p:cNvPr>
          <p:cNvSpPr/>
          <p:nvPr/>
        </p:nvSpPr>
        <p:spPr>
          <a:xfrm>
            <a:off x="2339400" y="45775"/>
            <a:ext cx="914400" cy="42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6" name="Google Shape;936;p24">
            <a:hlinkClick action="ppaction://hlinksldjump" r:id="rId10"/>
          </p:cNvPr>
          <p:cNvSpPr/>
          <p:nvPr/>
        </p:nvSpPr>
        <p:spPr>
          <a:xfrm>
            <a:off x="3307275" y="45775"/>
            <a:ext cx="914400" cy="42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7" name="Google Shape;937;p24">
            <a:hlinkClick action="ppaction://hlinksldjump" r:id="rId11"/>
          </p:cNvPr>
          <p:cNvSpPr/>
          <p:nvPr/>
        </p:nvSpPr>
        <p:spPr>
          <a:xfrm>
            <a:off x="4162850" y="45775"/>
            <a:ext cx="914400" cy="42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8" name="Google Shape;938;p24">
            <a:hlinkClick action="ppaction://hlinksldjump" r:id="rId12"/>
          </p:cNvPr>
          <p:cNvSpPr/>
          <p:nvPr/>
        </p:nvSpPr>
        <p:spPr>
          <a:xfrm>
            <a:off x="5130725" y="45775"/>
            <a:ext cx="914400" cy="42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9" name="Google Shape;939;p24">
            <a:hlinkClick action="ppaction://hlinksldjump" r:id="rId13"/>
          </p:cNvPr>
          <p:cNvSpPr/>
          <p:nvPr/>
        </p:nvSpPr>
        <p:spPr>
          <a:xfrm>
            <a:off x="5986300" y="45775"/>
            <a:ext cx="914400" cy="42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0" name="Google Shape;940;p24">
            <a:hlinkClick action="ppaction://hlinksldjump" r:id="rId14"/>
          </p:cNvPr>
          <p:cNvSpPr/>
          <p:nvPr/>
        </p:nvSpPr>
        <p:spPr>
          <a:xfrm>
            <a:off x="6954175" y="45775"/>
            <a:ext cx="914400" cy="42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1" name="Google Shape;941;p24">
            <a:hlinkClick action="ppaction://hlinksldjump" r:id="rId15"/>
          </p:cNvPr>
          <p:cNvSpPr/>
          <p:nvPr/>
        </p:nvSpPr>
        <p:spPr>
          <a:xfrm>
            <a:off x="7809750" y="45775"/>
            <a:ext cx="914400" cy="42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2" name="Google Shape;942;p24">
            <a:hlinkClick action="ppaction://hlinksldjump" r:id="rId16"/>
          </p:cNvPr>
          <p:cNvSpPr/>
          <p:nvPr/>
        </p:nvSpPr>
        <p:spPr>
          <a:xfrm>
            <a:off x="8777625" y="45775"/>
            <a:ext cx="914400" cy="42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3" name="Google Shape;943;p24">
            <a:hlinkClick action="ppaction://hlinksldjump" r:id="rId17"/>
          </p:cNvPr>
          <p:cNvSpPr/>
          <p:nvPr/>
        </p:nvSpPr>
        <p:spPr>
          <a:xfrm>
            <a:off x="9633200" y="45775"/>
            <a:ext cx="914400" cy="42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4" name="Google Shape;944;p24">
            <a:hlinkClick action="ppaction://hlinksldjump" r:id="rId18"/>
          </p:cNvPr>
          <p:cNvSpPr/>
          <p:nvPr/>
        </p:nvSpPr>
        <p:spPr>
          <a:xfrm>
            <a:off x="10601075" y="45775"/>
            <a:ext cx="914400" cy="42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5" name="Google Shape;945;p24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6" name="Google Shape;946;p24"/>
          <p:cNvSpPr txBox="1"/>
          <p:nvPr>
            <p:ph type="title"/>
          </p:nvPr>
        </p:nvSpPr>
        <p:spPr>
          <a:xfrm>
            <a:off x="691350" y="668925"/>
            <a:ext cx="87750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WEEK VIEW</a:t>
            </a:r>
            <a:endParaRPr/>
          </a:p>
        </p:txBody>
      </p:sp>
      <p:sp>
        <p:nvSpPr>
          <p:cNvPr id="947" name="Google Shape;947;p24"/>
          <p:cNvSpPr txBox="1"/>
          <p:nvPr>
            <p:ph idx="1" type="subTitle"/>
          </p:nvPr>
        </p:nvSpPr>
        <p:spPr>
          <a:xfrm>
            <a:off x="6497100" y="698700"/>
            <a:ext cx="4863900" cy="54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Month – Week from X to X</a:t>
            </a:r>
            <a:endParaRPr/>
          </a:p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51" name="Shape 9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2" name="Google Shape;952;p25">
            <a:hlinkClick action="ppaction://hlinksldjump" r:id="rId3"/>
          </p:cNvPr>
          <p:cNvSpPr/>
          <p:nvPr/>
        </p:nvSpPr>
        <p:spPr>
          <a:xfrm>
            <a:off x="11635420" y="558350"/>
            <a:ext cx="4497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3" name="Google Shape;953;p25">
            <a:hlinkClick action="ppaction://hlinksldjump" r:id="rId4"/>
          </p:cNvPr>
          <p:cNvSpPr/>
          <p:nvPr/>
        </p:nvSpPr>
        <p:spPr>
          <a:xfrm>
            <a:off x="11590723" y="2172775"/>
            <a:ext cx="4497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4" name="Google Shape;954;p25">
            <a:hlinkClick action="ppaction://hlinksldjump" r:id="rId5"/>
          </p:cNvPr>
          <p:cNvSpPr/>
          <p:nvPr/>
        </p:nvSpPr>
        <p:spPr>
          <a:xfrm>
            <a:off x="11613072" y="3711000"/>
            <a:ext cx="4497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5" name="Google Shape;955;p25">
            <a:hlinkClick action="ppaction://hlinksldjump" r:id="rId6"/>
          </p:cNvPr>
          <p:cNvSpPr/>
          <p:nvPr/>
        </p:nvSpPr>
        <p:spPr>
          <a:xfrm>
            <a:off x="11568375" y="5325425"/>
            <a:ext cx="449700" cy="14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6" name="Google Shape;956;p25">
            <a:hlinkClick action="ppaction://hlinksldjump" r:id="rId7"/>
          </p:cNvPr>
          <p:cNvSpPr/>
          <p:nvPr/>
        </p:nvSpPr>
        <p:spPr>
          <a:xfrm>
            <a:off x="515950" y="45775"/>
            <a:ext cx="914400" cy="41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7" name="Google Shape;957;p25">
            <a:hlinkClick action="ppaction://hlinksldjump" r:id="rId8"/>
          </p:cNvPr>
          <p:cNvSpPr/>
          <p:nvPr/>
        </p:nvSpPr>
        <p:spPr>
          <a:xfrm>
            <a:off x="1483825" y="45775"/>
            <a:ext cx="914400" cy="41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8" name="Google Shape;958;p25">
            <a:hlinkClick action="ppaction://hlinksldjump" r:id="rId9"/>
          </p:cNvPr>
          <p:cNvSpPr/>
          <p:nvPr/>
        </p:nvSpPr>
        <p:spPr>
          <a:xfrm>
            <a:off x="2339400" y="45775"/>
            <a:ext cx="914400" cy="41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9" name="Google Shape;959;p25">
            <a:hlinkClick action="ppaction://hlinksldjump" r:id="rId10"/>
          </p:cNvPr>
          <p:cNvSpPr/>
          <p:nvPr/>
        </p:nvSpPr>
        <p:spPr>
          <a:xfrm>
            <a:off x="3307275" y="45775"/>
            <a:ext cx="914400" cy="41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0" name="Google Shape;960;p25">
            <a:hlinkClick action="ppaction://hlinksldjump" r:id="rId11"/>
          </p:cNvPr>
          <p:cNvSpPr/>
          <p:nvPr/>
        </p:nvSpPr>
        <p:spPr>
          <a:xfrm>
            <a:off x="4162850" y="45775"/>
            <a:ext cx="914400" cy="41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1" name="Google Shape;961;p25">
            <a:hlinkClick action="ppaction://hlinksldjump" r:id="rId12"/>
          </p:cNvPr>
          <p:cNvSpPr/>
          <p:nvPr/>
        </p:nvSpPr>
        <p:spPr>
          <a:xfrm>
            <a:off x="5130725" y="45775"/>
            <a:ext cx="914400" cy="41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2" name="Google Shape;962;p25">
            <a:hlinkClick action="ppaction://hlinksldjump" r:id="rId13"/>
          </p:cNvPr>
          <p:cNvSpPr/>
          <p:nvPr/>
        </p:nvSpPr>
        <p:spPr>
          <a:xfrm>
            <a:off x="5986300" y="45775"/>
            <a:ext cx="914400" cy="41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3" name="Google Shape;963;p25">
            <a:hlinkClick action="ppaction://hlinksldjump" r:id="rId14"/>
          </p:cNvPr>
          <p:cNvSpPr/>
          <p:nvPr/>
        </p:nvSpPr>
        <p:spPr>
          <a:xfrm>
            <a:off x="6954175" y="45775"/>
            <a:ext cx="914400" cy="41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4" name="Google Shape;964;p25">
            <a:hlinkClick action="ppaction://hlinksldjump" r:id="rId15"/>
          </p:cNvPr>
          <p:cNvSpPr/>
          <p:nvPr/>
        </p:nvSpPr>
        <p:spPr>
          <a:xfrm>
            <a:off x="7809750" y="45775"/>
            <a:ext cx="914400" cy="41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5" name="Google Shape;965;p25">
            <a:hlinkClick action="ppaction://hlinksldjump" r:id="rId16"/>
          </p:cNvPr>
          <p:cNvSpPr/>
          <p:nvPr/>
        </p:nvSpPr>
        <p:spPr>
          <a:xfrm>
            <a:off x="8777625" y="45775"/>
            <a:ext cx="914400" cy="41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6" name="Google Shape;966;p25">
            <a:hlinkClick action="ppaction://hlinksldjump" r:id="rId17"/>
          </p:cNvPr>
          <p:cNvSpPr/>
          <p:nvPr/>
        </p:nvSpPr>
        <p:spPr>
          <a:xfrm>
            <a:off x="9633200" y="45775"/>
            <a:ext cx="914400" cy="41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7" name="Google Shape;967;p25">
            <a:hlinkClick action="ppaction://hlinksldjump" r:id="rId18"/>
          </p:cNvPr>
          <p:cNvSpPr/>
          <p:nvPr/>
        </p:nvSpPr>
        <p:spPr>
          <a:xfrm>
            <a:off x="10601075" y="45775"/>
            <a:ext cx="914400" cy="41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8" name="Google Shape;968;p25">
            <a:hlinkClick action="ppaction://hlinkshowjump?jump=firstslide"/>
          </p:cNvPr>
          <p:cNvSpPr/>
          <p:nvPr/>
        </p:nvSpPr>
        <p:spPr>
          <a:xfrm>
            <a:off x="-66700" y="40025"/>
            <a:ext cx="582600" cy="675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9" name="Google Shape;969;p25"/>
          <p:cNvSpPr txBox="1"/>
          <p:nvPr>
            <p:ph type="title"/>
          </p:nvPr>
        </p:nvSpPr>
        <p:spPr>
          <a:xfrm>
            <a:off x="864063" y="2587863"/>
            <a:ext cx="10134600" cy="2183400"/>
          </a:xfrm>
          <a:prstGeom prst="rect">
            <a:avLst/>
          </a:prstGeom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s-ES" sz="5400">
                <a:solidFill>
                  <a:schemeClr val="dk1"/>
                </a:solidFill>
              </a:rPr>
              <a:t>Template Made by: </a:t>
            </a:r>
            <a:r>
              <a:rPr lang="es-ES" sz="5400" u="sng">
                <a:solidFill>
                  <a:schemeClr val="dk1"/>
                </a:solidFill>
                <a:hlinkClick r:id="rId19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SlidesMania</a:t>
            </a:r>
            <a:endParaRPr>
              <a:solidFill>
                <a:schemeClr val="dk1"/>
              </a:solidFill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73" name="Shape 973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0114_Katie_Digital_Journal_Template_SlidesMania">
  <a:themeElements>
    <a:clrScheme name="Papel">
      <a:dk1>
        <a:srgbClr val="000000"/>
      </a:dk1>
      <a:lt1>
        <a:srgbClr val="FFFFFF"/>
      </a:lt1>
      <a:dk2>
        <a:srgbClr val="000000"/>
      </a:dk2>
      <a:lt2>
        <a:srgbClr val="FFFFFF"/>
      </a:lt2>
      <a:accent1>
        <a:srgbClr val="D485AB"/>
      </a:accent1>
      <a:accent2>
        <a:srgbClr val="E6B1CC"/>
      </a:accent2>
      <a:accent3>
        <a:srgbClr val="EDCACD"/>
      </a:accent3>
      <a:accent4>
        <a:srgbClr val="F1DEDF"/>
      </a:accent4>
      <a:accent5>
        <a:srgbClr val="0C0C0C"/>
      </a:accent5>
      <a:accent6>
        <a:srgbClr val="000000"/>
      </a:accent6>
      <a:hlink>
        <a:srgbClr val="A64D79"/>
      </a:hlink>
      <a:folHlink>
        <a:srgbClr val="7F6F6F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