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12192000"/>
  <p:notesSz cx="6858000" cy="9144000"/>
  <p:embeddedFontLst>
    <p:embeddedFont>
      <p:font typeface="Boogaloo"/>
      <p:regular r:id="rId35"/>
    </p:embeddedFont>
    <p:embeddedFont>
      <p:font typeface="Poppins"/>
      <p:regular r:id="rId36"/>
      <p:bold r:id="rId37"/>
      <p:italic r:id="rId38"/>
      <p:boldItalic r:id="rId39"/>
    </p:embeddedFont>
    <p:embeddedFont>
      <p:font typeface="Abril Fatface"/>
      <p:regular r:id="rId40"/>
    </p:embeddedFont>
    <p:embeddedFont>
      <p:font typeface="Griffy"/>
      <p:regular r:id="rId41"/>
    </p:embeddedFont>
    <p:embeddedFont>
      <p:font typeface="Barlow Condensed"/>
      <p:regular r:id="rId42"/>
      <p:bold r:id="rId43"/>
      <p:italic r:id="rId44"/>
      <p:boldItalic r:id="rId45"/>
    </p:embeddedFont>
    <p:embeddedFont>
      <p:font typeface="Delius"/>
      <p:regular r:id="rId46"/>
    </p:embeddedFont>
    <p:embeddedFont>
      <p:font typeface="Pompiere"/>
      <p:regular r:id="rId47"/>
    </p:embeddedFont>
    <p:embeddedFont>
      <p:font typeface="Homemade Apple"/>
      <p:regular r:id="rId48"/>
    </p:embeddedFont>
    <p:embeddedFont>
      <p:font typeface="Century Gothic"/>
      <p:regular r:id="rId49"/>
      <p:bold r:id="rId50"/>
      <p:italic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AbrilFatface-regular.fntdata"/><Relationship Id="rId42" Type="http://schemas.openxmlformats.org/officeDocument/2006/relationships/font" Target="fonts/BarlowCondensed-regular.fntdata"/><Relationship Id="rId41" Type="http://schemas.openxmlformats.org/officeDocument/2006/relationships/font" Target="fonts/Griffy-regular.fntdata"/><Relationship Id="rId44" Type="http://schemas.openxmlformats.org/officeDocument/2006/relationships/font" Target="fonts/BarlowCondensed-italic.fntdata"/><Relationship Id="rId43" Type="http://schemas.openxmlformats.org/officeDocument/2006/relationships/font" Target="fonts/BarlowCondensed-bold.fntdata"/><Relationship Id="rId46" Type="http://schemas.openxmlformats.org/officeDocument/2006/relationships/font" Target="fonts/Delius-regular.fntdata"/><Relationship Id="rId45" Type="http://schemas.openxmlformats.org/officeDocument/2006/relationships/font" Target="fonts/BarlowCondensed-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HomemadeApple-regular.fntdata"/><Relationship Id="rId47" Type="http://schemas.openxmlformats.org/officeDocument/2006/relationships/font" Target="fonts/Pompiere-regular.fntdata"/><Relationship Id="rId49" Type="http://schemas.openxmlformats.org/officeDocument/2006/relationships/font" Target="fonts/CenturyGothic-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font" Target="fonts/Boogaloo-regular.fntdata"/><Relationship Id="rId34" Type="http://schemas.openxmlformats.org/officeDocument/2006/relationships/slide" Target="slides/slide29.xml"/><Relationship Id="rId37" Type="http://schemas.openxmlformats.org/officeDocument/2006/relationships/font" Target="fonts/Poppins-bold.fntdata"/><Relationship Id="rId36" Type="http://schemas.openxmlformats.org/officeDocument/2006/relationships/font" Target="fonts/Poppins-regular.fntdata"/><Relationship Id="rId39" Type="http://schemas.openxmlformats.org/officeDocument/2006/relationships/font" Target="fonts/Poppins-boldItalic.fntdata"/><Relationship Id="rId38" Type="http://schemas.openxmlformats.org/officeDocument/2006/relationships/font" Target="fonts/Poppins-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CenturyGothic-italic.fntdata"/><Relationship Id="rId50" Type="http://schemas.openxmlformats.org/officeDocument/2006/relationships/font" Target="fonts/CenturyGothic-bold.fntdata"/><Relationship Id="rId52" Type="http://schemas.openxmlformats.org/officeDocument/2006/relationships/font" Target="fonts/CenturyGothic-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0" name="Shape 1660"/>
        <p:cNvGrpSpPr/>
        <p:nvPr/>
      </p:nvGrpSpPr>
      <p:grpSpPr>
        <a:xfrm>
          <a:off x="0" y="0"/>
          <a:ext cx="0" cy="0"/>
          <a:chOff x="0" y="0"/>
          <a:chExt cx="0" cy="0"/>
        </a:xfrm>
      </p:grpSpPr>
      <p:sp>
        <p:nvSpPr>
          <p:cNvPr id="1661" name="Google Shape;1661;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2" name="Google Shape;1662;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6" name="Shape 1766"/>
        <p:cNvGrpSpPr/>
        <p:nvPr/>
      </p:nvGrpSpPr>
      <p:grpSpPr>
        <a:xfrm>
          <a:off x="0" y="0"/>
          <a:ext cx="0" cy="0"/>
          <a:chOff x="0" y="0"/>
          <a:chExt cx="0" cy="0"/>
        </a:xfrm>
      </p:grpSpPr>
      <p:sp>
        <p:nvSpPr>
          <p:cNvPr id="1767" name="Google Shape;1767;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8" name="Google Shape;1768;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4" name="Shape 1774"/>
        <p:cNvGrpSpPr/>
        <p:nvPr/>
      </p:nvGrpSpPr>
      <p:grpSpPr>
        <a:xfrm>
          <a:off x="0" y="0"/>
          <a:ext cx="0" cy="0"/>
          <a:chOff x="0" y="0"/>
          <a:chExt cx="0" cy="0"/>
        </a:xfrm>
      </p:grpSpPr>
      <p:sp>
        <p:nvSpPr>
          <p:cNvPr id="1775" name="Google Shape;1775;ga073618e60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6" name="Google Shape;1776;ga073618e60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3" name="Shape 1783"/>
        <p:cNvGrpSpPr/>
        <p:nvPr/>
      </p:nvGrpSpPr>
      <p:grpSpPr>
        <a:xfrm>
          <a:off x="0" y="0"/>
          <a:ext cx="0" cy="0"/>
          <a:chOff x="0" y="0"/>
          <a:chExt cx="0" cy="0"/>
        </a:xfrm>
      </p:grpSpPr>
      <p:sp>
        <p:nvSpPr>
          <p:cNvPr id="1784" name="Google Shape;1784;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5" name="Google Shape;1785;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5" name="Shape 1845"/>
        <p:cNvGrpSpPr/>
        <p:nvPr/>
      </p:nvGrpSpPr>
      <p:grpSpPr>
        <a:xfrm>
          <a:off x="0" y="0"/>
          <a:ext cx="0" cy="0"/>
          <a:chOff x="0" y="0"/>
          <a:chExt cx="0" cy="0"/>
        </a:xfrm>
      </p:grpSpPr>
      <p:sp>
        <p:nvSpPr>
          <p:cNvPr id="1846" name="Google Shape;1846;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7" name="Google Shape;1847;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2" name="Shape 1862"/>
        <p:cNvGrpSpPr/>
        <p:nvPr/>
      </p:nvGrpSpPr>
      <p:grpSpPr>
        <a:xfrm>
          <a:off x="0" y="0"/>
          <a:ext cx="0" cy="0"/>
          <a:chOff x="0" y="0"/>
          <a:chExt cx="0" cy="0"/>
        </a:xfrm>
      </p:grpSpPr>
      <p:sp>
        <p:nvSpPr>
          <p:cNvPr id="1863" name="Google Shape;1863;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4" name="Google Shape;1864;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3" name="Shape 1873"/>
        <p:cNvGrpSpPr/>
        <p:nvPr/>
      </p:nvGrpSpPr>
      <p:grpSpPr>
        <a:xfrm>
          <a:off x="0" y="0"/>
          <a:ext cx="0" cy="0"/>
          <a:chOff x="0" y="0"/>
          <a:chExt cx="0" cy="0"/>
        </a:xfrm>
      </p:grpSpPr>
      <p:sp>
        <p:nvSpPr>
          <p:cNvPr id="1874" name="Google Shape;1874;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5" name="Google Shape;1875;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5" name="Shape 2105"/>
        <p:cNvGrpSpPr/>
        <p:nvPr/>
      </p:nvGrpSpPr>
      <p:grpSpPr>
        <a:xfrm>
          <a:off x="0" y="0"/>
          <a:ext cx="0" cy="0"/>
          <a:chOff x="0" y="0"/>
          <a:chExt cx="0" cy="0"/>
        </a:xfrm>
      </p:grpSpPr>
      <p:sp>
        <p:nvSpPr>
          <p:cNvPr id="2106" name="Google Shape;2106;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7" name="Google Shape;2107;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0" name="Shape 2120"/>
        <p:cNvGrpSpPr/>
        <p:nvPr/>
      </p:nvGrpSpPr>
      <p:grpSpPr>
        <a:xfrm>
          <a:off x="0" y="0"/>
          <a:ext cx="0" cy="0"/>
          <a:chOff x="0" y="0"/>
          <a:chExt cx="0" cy="0"/>
        </a:xfrm>
      </p:grpSpPr>
      <p:sp>
        <p:nvSpPr>
          <p:cNvPr id="2121" name="Google Shape;2121;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2" name="Google Shape;2122;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8" name="Shape 2148"/>
        <p:cNvGrpSpPr/>
        <p:nvPr/>
      </p:nvGrpSpPr>
      <p:grpSpPr>
        <a:xfrm>
          <a:off x="0" y="0"/>
          <a:ext cx="0" cy="0"/>
          <a:chOff x="0" y="0"/>
          <a:chExt cx="0" cy="0"/>
        </a:xfrm>
      </p:grpSpPr>
      <p:sp>
        <p:nvSpPr>
          <p:cNvPr id="2149" name="Google Shape;2149;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0" name="Google Shape;2150;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3" name="Shape 2173"/>
        <p:cNvGrpSpPr/>
        <p:nvPr/>
      </p:nvGrpSpPr>
      <p:grpSpPr>
        <a:xfrm>
          <a:off x="0" y="0"/>
          <a:ext cx="0" cy="0"/>
          <a:chOff x="0" y="0"/>
          <a:chExt cx="0" cy="0"/>
        </a:xfrm>
      </p:grpSpPr>
      <p:sp>
        <p:nvSpPr>
          <p:cNvPr id="2174" name="Google Shape;2174;ga073618e60_0_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5" name="Google Shape;2175;ga073618e60_0_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2" name="Shape 1672"/>
        <p:cNvGrpSpPr/>
        <p:nvPr/>
      </p:nvGrpSpPr>
      <p:grpSpPr>
        <a:xfrm>
          <a:off x="0" y="0"/>
          <a:ext cx="0" cy="0"/>
          <a:chOff x="0" y="0"/>
          <a:chExt cx="0" cy="0"/>
        </a:xfrm>
      </p:grpSpPr>
      <p:sp>
        <p:nvSpPr>
          <p:cNvPr id="1673" name="Google Shape;1673;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4" name="Google Shape;1674;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5" name="Shape 2195"/>
        <p:cNvGrpSpPr/>
        <p:nvPr/>
      </p:nvGrpSpPr>
      <p:grpSpPr>
        <a:xfrm>
          <a:off x="0" y="0"/>
          <a:ext cx="0" cy="0"/>
          <a:chOff x="0" y="0"/>
          <a:chExt cx="0" cy="0"/>
        </a:xfrm>
      </p:grpSpPr>
      <p:sp>
        <p:nvSpPr>
          <p:cNvPr id="2196" name="Google Shape;2196;ga073618e60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7" name="Google Shape;2197;ga073618e60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7" name="Shape 2217"/>
        <p:cNvGrpSpPr/>
        <p:nvPr/>
      </p:nvGrpSpPr>
      <p:grpSpPr>
        <a:xfrm>
          <a:off x="0" y="0"/>
          <a:ext cx="0" cy="0"/>
          <a:chOff x="0" y="0"/>
          <a:chExt cx="0" cy="0"/>
        </a:xfrm>
      </p:grpSpPr>
      <p:sp>
        <p:nvSpPr>
          <p:cNvPr id="2218" name="Google Shape;2218;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9" name="Google Shape;2219;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0" name="Shape 2230"/>
        <p:cNvGrpSpPr/>
        <p:nvPr/>
      </p:nvGrpSpPr>
      <p:grpSpPr>
        <a:xfrm>
          <a:off x="0" y="0"/>
          <a:ext cx="0" cy="0"/>
          <a:chOff x="0" y="0"/>
          <a:chExt cx="0" cy="0"/>
        </a:xfrm>
      </p:grpSpPr>
      <p:sp>
        <p:nvSpPr>
          <p:cNvPr id="2231" name="Google Shape;2231;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2" name="Google Shape;2232;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2" name="Shape 2262"/>
        <p:cNvGrpSpPr/>
        <p:nvPr/>
      </p:nvGrpSpPr>
      <p:grpSpPr>
        <a:xfrm>
          <a:off x="0" y="0"/>
          <a:ext cx="0" cy="0"/>
          <a:chOff x="0" y="0"/>
          <a:chExt cx="0" cy="0"/>
        </a:xfrm>
      </p:grpSpPr>
      <p:sp>
        <p:nvSpPr>
          <p:cNvPr id="2263" name="Google Shape;2263;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4" name="Google Shape;2264;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3" name="Shape 2563"/>
        <p:cNvGrpSpPr/>
        <p:nvPr/>
      </p:nvGrpSpPr>
      <p:grpSpPr>
        <a:xfrm>
          <a:off x="0" y="0"/>
          <a:ext cx="0" cy="0"/>
          <a:chOff x="0" y="0"/>
          <a:chExt cx="0" cy="0"/>
        </a:xfrm>
      </p:grpSpPr>
      <p:sp>
        <p:nvSpPr>
          <p:cNvPr id="2564" name="Google Shape;2564;gca9abfc640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5" name="Google Shape;2565;gca9abfc640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2" name="Shape 2612"/>
        <p:cNvGrpSpPr/>
        <p:nvPr/>
      </p:nvGrpSpPr>
      <p:grpSpPr>
        <a:xfrm>
          <a:off x="0" y="0"/>
          <a:ext cx="0" cy="0"/>
          <a:chOff x="0" y="0"/>
          <a:chExt cx="0" cy="0"/>
        </a:xfrm>
      </p:grpSpPr>
      <p:sp>
        <p:nvSpPr>
          <p:cNvPr id="2613" name="Google Shape;2613;gcaca64872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4" name="Google Shape;2614;gcaca64872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7" name="Shape 2697"/>
        <p:cNvGrpSpPr/>
        <p:nvPr/>
      </p:nvGrpSpPr>
      <p:grpSpPr>
        <a:xfrm>
          <a:off x="0" y="0"/>
          <a:ext cx="0" cy="0"/>
          <a:chOff x="0" y="0"/>
          <a:chExt cx="0" cy="0"/>
        </a:xfrm>
      </p:grpSpPr>
      <p:sp>
        <p:nvSpPr>
          <p:cNvPr id="2698" name="Google Shape;2698;gcaca64872d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9" name="Google Shape;2699;gcaca64872d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1" name="Shape 2781"/>
        <p:cNvGrpSpPr/>
        <p:nvPr/>
      </p:nvGrpSpPr>
      <p:grpSpPr>
        <a:xfrm>
          <a:off x="0" y="0"/>
          <a:ext cx="0" cy="0"/>
          <a:chOff x="0" y="0"/>
          <a:chExt cx="0" cy="0"/>
        </a:xfrm>
      </p:grpSpPr>
      <p:sp>
        <p:nvSpPr>
          <p:cNvPr id="2782" name="Google Shape;2782;gcaca64872d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3" name="Google Shape;2783;gcaca64872d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8" name="Shape 2868"/>
        <p:cNvGrpSpPr/>
        <p:nvPr/>
      </p:nvGrpSpPr>
      <p:grpSpPr>
        <a:xfrm>
          <a:off x="0" y="0"/>
          <a:ext cx="0" cy="0"/>
          <a:chOff x="0" y="0"/>
          <a:chExt cx="0" cy="0"/>
        </a:xfrm>
      </p:grpSpPr>
      <p:sp>
        <p:nvSpPr>
          <p:cNvPr id="2869" name="Google Shape;2869;gca9abfc640_0_4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0" name="Google Shape;2870;gca9abfc640_0_4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3" name="Shape 2883"/>
        <p:cNvGrpSpPr/>
        <p:nvPr/>
      </p:nvGrpSpPr>
      <p:grpSpPr>
        <a:xfrm>
          <a:off x="0" y="0"/>
          <a:ext cx="0" cy="0"/>
          <a:chOff x="0" y="0"/>
          <a:chExt cx="0" cy="0"/>
        </a:xfrm>
      </p:grpSpPr>
      <p:sp>
        <p:nvSpPr>
          <p:cNvPr id="2884" name="Google Shape;2884;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5" name="Google Shape;2885;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4" name="Shape 1704"/>
        <p:cNvGrpSpPr/>
        <p:nvPr/>
      </p:nvGrpSpPr>
      <p:grpSpPr>
        <a:xfrm>
          <a:off x="0" y="0"/>
          <a:ext cx="0" cy="0"/>
          <a:chOff x="0" y="0"/>
          <a:chExt cx="0" cy="0"/>
        </a:xfrm>
      </p:grpSpPr>
      <p:sp>
        <p:nvSpPr>
          <p:cNvPr id="1705" name="Google Shape;1705;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6" name="Google Shape;1706;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0" name="Shape 1710"/>
        <p:cNvGrpSpPr/>
        <p:nvPr/>
      </p:nvGrpSpPr>
      <p:grpSpPr>
        <a:xfrm>
          <a:off x="0" y="0"/>
          <a:ext cx="0" cy="0"/>
          <a:chOff x="0" y="0"/>
          <a:chExt cx="0" cy="0"/>
        </a:xfrm>
      </p:grpSpPr>
      <p:sp>
        <p:nvSpPr>
          <p:cNvPr id="1711" name="Google Shape;1711;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2" name="Google Shape;1712;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7" name="Shape 1727"/>
        <p:cNvGrpSpPr/>
        <p:nvPr/>
      </p:nvGrpSpPr>
      <p:grpSpPr>
        <a:xfrm>
          <a:off x="0" y="0"/>
          <a:ext cx="0" cy="0"/>
          <a:chOff x="0" y="0"/>
          <a:chExt cx="0" cy="0"/>
        </a:xfrm>
      </p:grpSpPr>
      <p:sp>
        <p:nvSpPr>
          <p:cNvPr id="1728" name="Google Shape;1728;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9" name="Google Shape;1729;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4" name="Shape 1734"/>
        <p:cNvGrpSpPr/>
        <p:nvPr/>
      </p:nvGrpSpPr>
      <p:grpSpPr>
        <a:xfrm>
          <a:off x="0" y="0"/>
          <a:ext cx="0" cy="0"/>
          <a:chOff x="0" y="0"/>
          <a:chExt cx="0" cy="0"/>
        </a:xfrm>
      </p:grpSpPr>
      <p:sp>
        <p:nvSpPr>
          <p:cNvPr id="1735" name="Google Shape;1735;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6" name="Google Shape;1736;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3" name="Shape 1743"/>
        <p:cNvGrpSpPr/>
        <p:nvPr/>
      </p:nvGrpSpPr>
      <p:grpSpPr>
        <a:xfrm>
          <a:off x="0" y="0"/>
          <a:ext cx="0" cy="0"/>
          <a:chOff x="0" y="0"/>
          <a:chExt cx="0" cy="0"/>
        </a:xfrm>
      </p:grpSpPr>
      <p:sp>
        <p:nvSpPr>
          <p:cNvPr id="1744" name="Google Shape;1744;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5" name="Google Shape;1745;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9" name="Shape 1749"/>
        <p:cNvGrpSpPr/>
        <p:nvPr/>
      </p:nvGrpSpPr>
      <p:grpSpPr>
        <a:xfrm>
          <a:off x="0" y="0"/>
          <a:ext cx="0" cy="0"/>
          <a:chOff x="0" y="0"/>
          <a:chExt cx="0" cy="0"/>
        </a:xfrm>
      </p:grpSpPr>
      <p:sp>
        <p:nvSpPr>
          <p:cNvPr id="1750" name="Google Shape;1750;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1" name="Google Shape;1751;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0" name="Shape 1760"/>
        <p:cNvGrpSpPr/>
        <p:nvPr/>
      </p:nvGrpSpPr>
      <p:grpSpPr>
        <a:xfrm>
          <a:off x="0" y="0"/>
          <a:ext cx="0" cy="0"/>
          <a:chOff x="0" y="0"/>
          <a:chExt cx="0" cy="0"/>
        </a:xfrm>
      </p:grpSpPr>
      <p:sp>
        <p:nvSpPr>
          <p:cNvPr id="1761" name="Google Shape;1761;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2" name="Google Shape;1762;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6.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4.png"/><Relationship Id="rId12" Type="http://schemas.openxmlformats.org/officeDocument/2006/relationships/image" Target="../media/image5.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2.png"/><Relationship Id="rId7" Type="http://schemas.openxmlformats.org/officeDocument/2006/relationships/hyperlink" Target="https://twitter.com/SlidesManiaSM/" TargetMode="External"/><Relationship Id="rId8"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txBox="1"/>
          <p:nvPr>
            <p:ph type="title"/>
          </p:nvPr>
        </p:nvSpPr>
        <p:spPr>
          <a:xfrm>
            <a:off x="2740600" y="525150"/>
            <a:ext cx="6102000" cy="24165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7000"/>
              <a:buNone/>
              <a:defRPr sz="7000"/>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p:txBody>
      </p:sp>
      <p:sp>
        <p:nvSpPr>
          <p:cNvPr id="12" name="Google Shape;12;p2"/>
          <p:cNvSpPr/>
          <p:nvPr/>
        </p:nvSpPr>
        <p:spPr>
          <a:xfrm rot="4510411">
            <a:off x="8808805" y="5171429"/>
            <a:ext cx="882351" cy="711698"/>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 name="Google Shape;13;p2"/>
          <p:cNvSpPr/>
          <p:nvPr/>
        </p:nvSpPr>
        <p:spPr>
          <a:xfrm rot="4013726">
            <a:off x="7740904" y="4979565"/>
            <a:ext cx="1115252" cy="899554"/>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 name="Google Shape;14;p2"/>
          <p:cNvGrpSpPr/>
          <p:nvPr/>
        </p:nvGrpSpPr>
        <p:grpSpPr>
          <a:xfrm rot="1655249">
            <a:off x="8330536" y="4947201"/>
            <a:ext cx="862121" cy="1090632"/>
            <a:chOff x="4430915" y="980595"/>
            <a:chExt cx="862126" cy="1090638"/>
          </a:xfrm>
        </p:grpSpPr>
        <p:sp>
          <p:nvSpPr>
            <p:cNvPr id="15" name="Google Shape;15;p2"/>
            <p:cNvSpPr/>
            <p:nvPr/>
          </p:nvSpPr>
          <p:spPr>
            <a:xfrm>
              <a:off x="4430915" y="980595"/>
              <a:ext cx="861291" cy="1090638"/>
            </a:xfrm>
            <a:custGeom>
              <a:rect b="b" l="l" r="r" t="t"/>
              <a:pathLst>
                <a:path extrusionOk="0" h="1090638" w="861291">
                  <a:moveTo>
                    <a:pt x="830695" y="483397"/>
                  </a:moveTo>
                  <a:cubicBezTo>
                    <a:pt x="924040" y="782482"/>
                    <a:pt x="793547" y="1003462"/>
                    <a:pt x="578282" y="1071090"/>
                  </a:cubicBezTo>
                  <a:cubicBezTo>
                    <a:pt x="363017" y="1138717"/>
                    <a:pt x="129655" y="1032037"/>
                    <a:pt x="36310" y="732952"/>
                  </a:cubicBezTo>
                  <a:cubicBezTo>
                    <a:pt x="-57988" y="432915"/>
                    <a:pt x="38215" y="76680"/>
                    <a:pt x="245860" y="10957"/>
                  </a:cubicBezTo>
                  <a:cubicBezTo>
                    <a:pt x="453505" y="-54765"/>
                    <a:pt x="737350" y="184312"/>
                    <a:pt x="830695" y="483397"/>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 name="Google Shape;16;p2"/>
            <p:cNvSpPr/>
            <p:nvPr/>
          </p:nvSpPr>
          <p:spPr>
            <a:xfrm>
              <a:off x="4937313" y="1045845"/>
              <a:ext cx="53786" cy="43905"/>
            </a:xfrm>
            <a:custGeom>
              <a:rect b="b" l="l" r="r" t="t"/>
              <a:pathLst>
                <a:path extrusionOk="0" h="43905" w="53786">
                  <a:moveTo>
                    <a:pt x="53787" y="28575"/>
                  </a:moveTo>
                  <a:cubicBezTo>
                    <a:pt x="40452" y="18097"/>
                    <a:pt x="26164" y="8572"/>
                    <a:pt x="11877" y="0"/>
                  </a:cubicBezTo>
                  <a:cubicBezTo>
                    <a:pt x="-18603" y="24765"/>
                    <a:pt x="14734" y="66675"/>
                    <a:pt x="53787" y="2857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 name="Google Shape;17;p2"/>
            <p:cNvSpPr/>
            <p:nvPr/>
          </p:nvSpPr>
          <p:spPr>
            <a:xfrm>
              <a:off x="4998801" y="1082040"/>
              <a:ext cx="41828" cy="43836"/>
            </a:xfrm>
            <a:custGeom>
              <a:rect b="b" l="l" r="r" t="t"/>
              <a:pathLst>
                <a:path extrusionOk="0" h="43836" w="41828">
                  <a:moveTo>
                    <a:pt x="41829" y="34290"/>
                  </a:moveTo>
                  <a:cubicBezTo>
                    <a:pt x="28494" y="21907"/>
                    <a:pt x="15159" y="10477"/>
                    <a:pt x="871" y="0"/>
                  </a:cubicBezTo>
                  <a:cubicBezTo>
                    <a:pt x="-5796" y="42863"/>
                    <a:pt x="27541" y="54292"/>
                    <a:pt x="41829" y="3429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 name="Google Shape;18;p2"/>
            <p:cNvSpPr/>
            <p:nvPr/>
          </p:nvSpPr>
          <p:spPr>
            <a:xfrm>
              <a:off x="4998397" y="1143000"/>
              <a:ext cx="171772" cy="183240"/>
            </a:xfrm>
            <a:custGeom>
              <a:rect b="b" l="l" r="r" t="t"/>
              <a:pathLst>
                <a:path extrusionOk="0" h="183240" w="171772">
                  <a:moveTo>
                    <a:pt x="78428" y="75248"/>
                  </a:moveTo>
                  <a:cubicBezTo>
                    <a:pt x="12705" y="-34290"/>
                    <a:pt x="-55875" y="89535"/>
                    <a:pt x="71760" y="87630"/>
                  </a:cubicBezTo>
                  <a:cubicBezTo>
                    <a:pt x="-55875" y="89535"/>
                    <a:pt x="17468" y="211455"/>
                    <a:pt x="79380" y="100013"/>
                  </a:cubicBezTo>
                  <a:cubicBezTo>
                    <a:pt x="18420" y="212408"/>
                    <a:pt x="159390" y="209550"/>
                    <a:pt x="93668" y="100013"/>
                  </a:cubicBezTo>
                  <a:cubicBezTo>
                    <a:pt x="130815" y="161925"/>
                    <a:pt x="168915" y="149543"/>
                    <a:pt x="171773" y="126682"/>
                  </a:cubicBezTo>
                  <a:cubicBezTo>
                    <a:pt x="165105" y="116205"/>
                    <a:pt x="158438" y="105728"/>
                    <a:pt x="150818" y="96203"/>
                  </a:cubicBezTo>
                  <a:cubicBezTo>
                    <a:pt x="139388" y="90488"/>
                    <a:pt x="123195" y="86678"/>
                    <a:pt x="100335" y="87630"/>
                  </a:cubicBezTo>
                  <a:cubicBezTo>
                    <a:pt x="116528" y="87630"/>
                    <a:pt x="129863" y="84773"/>
                    <a:pt x="140340" y="81915"/>
                  </a:cubicBezTo>
                  <a:cubicBezTo>
                    <a:pt x="131768" y="70485"/>
                    <a:pt x="122243" y="59055"/>
                    <a:pt x="112718" y="47625"/>
                  </a:cubicBezTo>
                  <a:cubicBezTo>
                    <a:pt x="106050" y="54293"/>
                    <a:pt x="99383" y="63818"/>
                    <a:pt x="92715" y="76200"/>
                  </a:cubicBezTo>
                  <a:cubicBezTo>
                    <a:pt x="100335" y="62865"/>
                    <a:pt x="104145" y="50482"/>
                    <a:pt x="107003" y="40957"/>
                  </a:cubicBezTo>
                  <a:cubicBezTo>
                    <a:pt x="94620" y="26670"/>
                    <a:pt x="82238" y="13335"/>
                    <a:pt x="68903" y="0"/>
                  </a:cubicBezTo>
                  <a:cubicBezTo>
                    <a:pt x="57473" y="9525"/>
                    <a:pt x="54615" y="35243"/>
                    <a:pt x="78428" y="7524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 name="Google Shape;19;p2"/>
            <p:cNvSpPr/>
            <p:nvPr/>
          </p:nvSpPr>
          <p:spPr>
            <a:xfrm>
              <a:off x="5060309" y="1335044"/>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54922" y="97516"/>
                    <a:pt x="18420" y="21943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 name="Google Shape;20;p2"/>
            <p:cNvSpPr/>
            <p:nvPr/>
          </p:nvSpPr>
          <p:spPr>
            <a:xfrm>
              <a:off x="5123174" y="1535069"/>
              <a:ext cx="169867" cy="191221"/>
            </a:xfrm>
            <a:custGeom>
              <a:rect b="b" l="l" r="r" t="t"/>
              <a:pathLst>
                <a:path extrusionOk="0" h="191221" w="169867">
                  <a:moveTo>
                    <a:pt x="92715" y="83228"/>
                  </a:moveTo>
                  <a:cubicBezTo>
                    <a:pt x="153675" y="-29167"/>
                    <a:pt x="12705" y="-26309"/>
                    <a:pt x="78428" y="83228"/>
                  </a:cubicBezTo>
                  <a:cubicBezTo>
                    <a:pt x="12705" y="-26309"/>
                    <a:pt x="-55875" y="97516"/>
                    <a:pt x="71760" y="95611"/>
                  </a:cubicBezTo>
                  <a:cubicBezTo>
                    <a:pt x="-55875" y="97516"/>
                    <a:pt x="18420" y="219436"/>
                    <a:pt x="79380" y="107993"/>
                  </a:cubicBezTo>
                  <a:cubicBezTo>
                    <a:pt x="18420" y="220388"/>
                    <a:pt x="159390" y="217531"/>
                    <a:pt x="93668" y="107993"/>
                  </a:cubicBezTo>
                  <a:cubicBezTo>
                    <a:pt x="126053" y="161333"/>
                    <a:pt x="158438" y="159428"/>
                    <a:pt x="168915" y="144188"/>
                  </a:cubicBezTo>
                  <a:cubicBezTo>
                    <a:pt x="168915" y="136568"/>
                    <a:pt x="169868" y="128948"/>
                    <a:pt x="169868" y="121328"/>
                  </a:cubicBezTo>
                  <a:cubicBezTo>
                    <a:pt x="163200" y="107993"/>
                    <a:pt x="142245" y="95611"/>
                    <a:pt x="101288" y="95611"/>
                  </a:cubicBezTo>
                  <a:cubicBezTo>
                    <a:pt x="140340" y="94658"/>
                    <a:pt x="160343" y="83228"/>
                    <a:pt x="167963" y="69893"/>
                  </a:cubicBezTo>
                  <a:cubicBezTo>
                    <a:pt x="167010" y="61321"/>
                    <a:pt x="166058" y="51796"/>
                    <a:pt x="165105" y="42271"/>
                  </a:cubicBezTo>
                  <a:cubicBezTo>
                    <a:pt x="150818" y="29888"/>
                    <a:pt x="120338" y="32746"/>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 name="Google Shape;21;p2"/>
            <p:cNvSpPr/>
            <p:nvPr/>
          </p:nvSpPr>
          <p:spPr>
            <a:xfrm>
              <a:off x="5188503" y="1830704"/>
              <a:ext cx="69296" cy="59834"/>
            </a:xfrm>
            <a:custGeom>
              <a:rect b="b" l="l" r="r" t="t"/>
              <a:pathLst>
                <a:path extrusionOk="0" h="59834" w="69296">
                  <a:moveTo>
                    <a:pt x="40722" y="54293"/>
                  </a:moveTo>
                  <a:cubicBezTo>
                    <a:pt x="51199" y="37148"/>
                    <a:pt x="60724" y="19050"/>
                    <a:pt x="69297" y="0"/>
                  </a:cubicBezTo>
                  <a:cubicBezTo>
                    <a:pt x="-31668" y="2858"/>
                    <a:pt x="-4998" y="80963"/>
                    <a:pt x="40722" y="542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 name="Google Shape;22;p2"/>
            <p:cNvSpPr/>
            <p:nvPr/>
          </p:nvSpPr>
          <p:spPr>
            <a:xfrm>
              <a:off x="5186500" y="1773234"/>
              <a:ext cx="77014" cy="57492"/>
            </a:xfrm>
            <a:custGeom>
              <a:rect b="b" l="l" r="r" t="t"/>
              <a:pathLst>
                <a:path extrusionOk="0" h="57492" w="77014">
                  <a:moveTo>
                    <a:pt x="71299" y="57471"/>
                  </a:moveTo>
                  <a:cubicBezTo>
                    <a:pt x="73204" y="52708"/>
                    <a:pt x="75109" y="47946"/>
                    <a:pt x="77014" y="43183"/>
                  </a:cubicBezTo>
                  <a:cubicBezTo>
                    <a:pt x="11292" y="-62544"/>
                    <a:pt x="-54431" y="59376"/>
                    <a:pt x="71299" y="574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 name="Google Shape;23;p2"/>
            <p:cNvSpPr/>
            <p:nvPr/>
          </p:nvSpPr>
          <p:spPr>
            <a:xfrm>
              <a:off x="5247034" y="1735546"/>
              <a:ext cx="37435" cy="80870"/>
            </a:xfrm>
            <a:custGeom>
              <a:rect b="b" l="l" r="r" t="t"/>
              <a:pathLst>
                <a:path extrusionOk="0" h="80870" w="37435">
                  <a:moveTo>
                    <a:pt x="16481" y="80871"/>
                  </a:moveTo>
                  <a:cubicBezTo>
                    <a:pt x="26006" y="57058"/>
                    <a:pt x="32673" y="32293"/>
                    <a:pt x="37436" y="5623"/>
                  </a:cubicBezTo>
                  <a:cubicBezTo>
                    <a:pt x="17433" y="-12474"/>
                    <a:pt x="-22572" y="13243"/>
                    <a:pt x="16481" y="808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2"/>
            <p:cNvSpPr/>
            <p:nvPr/>
          </p:nvSpPr>
          <p:spPr>
            <a:xfrm>
              <a:off x="4744402" y="981075"/>
              <a:ext cx="30480" cy="6925"/>
            </a:xfrm>
            <a:custGeom>
              <a:rect b="b" l="l" r="r" t="t"/>
              <a:pathLst>
                <a:path extrusionOk="0" h="6925" w="30480">
                  <a:moveTo>
                    <a:pt x="30480" y="953"/>
                  </a:moveTo>
                  <a:cubicBezTo>
                    <a:pt x="20002" y="0"/>
                    <a:pt x="10477" y="0"/>
                    <a:pt x="0" y="0"/>
                  </a:cubicBezTo>
                  <a:cubicBezTo>
                    <a:pt x="8573" y="8573"/>
                    <a:pt x="21908" y="9525"/>
                    <a:pt x="30480" y="95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 name="Google Shape;25;p2"/>
            <p:cNvSpPr/>
            <p:nvPr/>
          </p:nvSpPr>
          <p:spPr>
            <a:xfrm>
              <a:off x="4735507" y="99690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2"/>
            <p:cNvSpPr/>
            <p:nvPr/>
          </p:nvSpPr>
          <p:spPr>
            <a:xfrm>
              <a:off x="4798372" y="119788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 name="Google Shape;27;p2"/>
            <p:cNvSpPr/>
            <p:nvPr/>
          </p:nvSpPr>
          <p:spPr>
            <a:xfrm>
              <a:off x="4860284" y="139790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2753"/>
                    <a:pt x="154628"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2"/>
            <p:cNvSpPr/>
            <p:nvPr/>
          </p:nvSpPr>
          <p:spPr>
            <a:xfrm>
              <a:off x="4923149" y="159793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 name="Google Shape;29;p2"/>
            <p:cNvSpPr/>
            <p:nvPr/>
          </p:nvSpPr>
          <p:spPr>
            <a:xfrm>
              <a:off x="4986014" y="179795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 name="Google Shape;30;p2"/>
            <p:cNvSpPr/>
            <p:nvPr/>
          </p:nvSpPr>
          <p:spPr>
            <a:xfrm>
              <a:off x="4535482" y="1059771"/>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2"/>
            <p:cNvSpPr/>
            <p:nvPr/>
          </p:nvSpPr>
          <p:spPr>
            <a:xfrm>
              <a:off x="4597394" y="125979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3706"/>
                    <a:pt x="154628"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 name="Google Shape;32;p2"/>
            <p:cNvSpPr/>
            <p:nvPr/>
          </p:nvSpPr>
          <p:spPr>
            <a:xfrm>
              <a:off x="4660259" y="146077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 name="Google Shape;33;p2"/>
            <p:cNvSpPr/>
            <p:nvPr/>
          </p:nvSpPr>
          <p:spPr>
            <a:xfrm>
              <a:off x="4723124" y="166079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2"/>
            <p:cNvSpPr/>
            <p:nvPr/>
          </p:nvSpPr>
          <p:spPr>
            <a:xfrm>
              <a:off x="4785989" y="186082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 name="Google Shape;35;p2"/>
            <p:cNvSpPr/>
            <p:nvPr/>
          </p:nvSpPr>
          <p:spPr>
            <a:xfrm>
              <a:off x="4915852" y="2060973"/>
              <a:ext cx="30480" cy="8809"/>
            </a:xfrm>
            <a:custGeom>
              <a:rect b="b" l="l" r="r" t="t"/>
              <a:pathLst>
                <a:path extrusionOk="0" h="8809" w="30480">
                  <a:moveTo>
                    <a:pt x="0" y="8809"/>
                  </a:moveTo>
                  <a:cubicBezTo>
                    <a:pt x="10477" y="7857"/>
                    <a:pt x="20955" y="6904"/>
                    <a:pt x="30480" y="4999"/>
                  </a:cubicBezTo>
                  <a:cubicBezTo>
                    <a:pt x="20955" y="-2621"/>
                    <a:pt x="7620" y="-1668"/>
                    <a:pt x="0" y="880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a:off x="4458652" y="1222057"/>
              <a:ext cx="48075" cy="53630"/>
            </a:xfrm>
            <a:custGeom>
              <a:rect b="b" l="l" r="r" t="t"/>
              <a:pathLst>
                <a:path extrusionOk="0" h="53630" w="48075">
                  <a:moveTo>
                    <a:pt x="14288" y="0"/>
                  </a:moveTo>
                  <a:cubicBezTo>
                    <a:pt x="9525" y="14288"/>
                    <a:pt x="4763" y="28575"/>
                    <a:pt x="0" y="43815"/>
                  </a:cubicBezTo>
                  <a:cubicBezTo>
                    <a:pt x="44768" y="77153"/>
                    <a:pt x="74295" y="16193"/>
                    <a:pt x="1428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 name="Google Shape;37;p2"/>
            <p:cNvSpPr/>
            <p:nvPr/>
          </p:nvSpPr>
          <p:spPr>
            <a:xfrm>
              <a:off x="4476750" y="1163955"/>
              <a:ext cx="28062" cy="47625"/>
            </a:xfrm>
            <a:custGeom>
              <a:rect b="b" l="l" r="r" t="t"/>
              <a:pathLst>
                <a:path extrusionOk="0" h="47625" w="28062">
                  <a:moveTo>
                    <a:pt x="20955" y="0"/>
                  </a:moveTo>
                  <a:cubicBezTo>
                    <a:pt x="13335" y="15240"/>
                    <a:pt x="6667" y="30480"/>
                    <a:pt x="0" y="47625"/>
                  </a:cubicBezTo>
                  <a:cubicBezTo>
                    <a:pt x="31433" y="35242"/>
                    <a:pt x="33338" y="10477"/>
                    <a:pt x="2095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 name="Google Shape;38;p2"/>
            <p:cNvSpPr/>
            <p:nvPr/>
          </p:nvSpPr>
          <p:spPr>
            <a:xfrm>
              <a:off x="4431029" y="1322661"/>
              <a:ext cx="138435" cy="191221"/>
            </a:xfrm>
            <a:custGeom>
              <a:rect b="b" l="l" r="r" t="t"/>
              <a:pathLst>
                <a:path extrusionOk="0" h="191221" w="138435">
                  <a:moveTo>
                    <a:pt x="45720" y="107993"/>
                  </a:moveTo>
                  <a:cubicBezTo>
                    <a:pt x="-15240" y="220388"/>
                    <a:pt x="125730" y="217531"/>
                    <a:pt x="60008" y="107993"/>
                  </a:cubicBezTo>
                  <a:cubicBezTo>
                    <a:pt x="125730" y="217531"/>
                    <a:pt x="194310" y="93706"/>
                    <a:pt x="66675" y="95611"/>
                  </a:cubicBezTo>
                  <a:cubicBezTo>
                    <a:pt x="194310" y="93706"/>
                    <a:pt x="120968" y="-28214"/>
                    <a:pt x="59055" y="83228"/>
                  </a:cubicBezTo>
                  <a:cubicBezTo>
                    <a:pt x="120015" y="-29167"/>
                    <a:pt x="-20955" y="-26309"/>
                    <a:pt x="44768" y="83228"/>
                  </a:cubicBezTo>
                  <a:cubicBezTo>
                    <a:pt x="31433" y="61321"/>
                    <a:pt x="18098" y="48938"/>
                    <a:pt x="6668" y="42271"/>
                  </a:cubicBezTo>
                  <a:cubicBezTo>
                    <a:pt x="4763" y="58463"/>
                    <a:pt x="2858" y="74656"/>
                    <a:pt x="1905" y="91801"/>
                  </a:cubicBezTo>
                  <a:cubicBezTo>
                    <a:pt x="11430" y="94658"/>
                    <a:pt x="23813" y="95611"/>
                    <a:pt x="39053" y="95611"/>
                  </a:cubicBezTo>
                  <a:cubicBezTo>
                    <a:pt x="23813" y="95611"/>
                    <a:pt x="11430" y="97516"/>
                    <a:pt x="1905" y="101326"/>
                  </a:cubicBezTo>
                  <a:cubicBezTo>
                    <a:pt x="953" y="118471"/>
                    <a:pt x="0" y="136568"/>
                    <a:pt x="0" y="153713"/>
                  </a:cubicBezTo>
                  <a:cubicBezTo>
                    <a:pt x="13335" y="150856"/>
                    <a:pt x="30480" y="137521"/>
                    <a:pt x="4572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 name="Google Shape;39;p2"/>
            <p:cNvSpPr/>
            <p:nvPr/>
          </p:nvSpPr>
          <p:spPr>
            <a:xfrm>
              <a:off x="4460234" y="152268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 name="Google Shape;40;p2"/>
            <p:cNvSpPr/>
            <p:nvPr/>
          </p:nvSpPr>
          <p:spPr>
            <a:xfrm>
              <a:off x="4523099" y="1722711"/>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26993" y="96563"/>
                    <a:pt x="6990" y="111803"/>
                    <a:pt x="3180" y="127043"/>
                  </a:cubicBezTo>
                  <a:cubicBezTo>
                    <a:pt x="8895" y="136568"/>
                    <a:pt x="14610" y="146093"/>
                    <a:pt x="21278" y="155618"/>
                  </a:cubicBezTo>
                  <a:cubicBezTo>
                    <a:pt x="35565" y="157523"/>
                    <a:pt x="58425" y="14704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 name="Google Shape;41;p2"/>
            <p:cNvSpPr/>
            <p:nvPr/>
          </p:nvSpPr>
          <p:spPr>
            <a:xfrm>
              <a:off x="4690110" y="2018347"/>
              <a:ext cx="66675" cy="30479"/>
            </a:xfrm>
            <a:custGeom>
              <a:rect b="b" l="l" r="r" t="t"/>
              <a:pathLst>
                <a:path extrusionOk="0" h="30479" w="66675">
                  <a:moveTo>
                    <a:pt x="0" y="0"/>
                  </a:moveTo>
                  <a:cubicBezTo>
                    <a:pt x="21907" y="12382"/>
                    <a:pt x="43815" y="22860"/>
                    <a:pt x="66675" y="30480"/>
                  </a:cubicBezTo>
                  <a:cubicBezTo>
                    <a:pt x="62865" y="16192"/>
                    <a:pt x="43815"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 name="Google Shape;42;p2"/>
            <p:cNvSpPr/>
            <p:nvPr/>
          </p:nvSpPr>
          <p:spPr>
            <a:xfrm>
              <a:off x="4646853" y="1923911"/>
              <a:ext cx="108777" cy="95388"/>
            </a:xfrm>
            <a:custGeom>
              <a:rect b="b" l="l" r="r" t="t"/>
              <a:pathLst>
                <a:path extrusionOk="0" h="95388" w="108777">
                  <a:moveTo>
                    <a:pt x="31826" y="83006"/>
                  </a:moveTo>
                  <a:cubicBezTo>
                    <a:pt x="91834" y="-26531"/>
                    <a:pt x="-41516" y="-26531"/>
                    <a:pt x="13729" y="76339"/>
                  </a:cubicBezTo>
                  <a:cubicBezTo>
                    <a:pt x="23254" y="83006"/>
                    <a:pt x="32779" y="89674"/>
                    <a:pt x="43256" y="95389"/>
                  </a:cubicBezTo>
                  <a:cubicBezTo>
                    <a:pt x="164224" y="89674"/>
                    <a:pt x="91834" y="-28436"/>
                    <a:pt x="31826" y="8300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 name="Google Shape;43;p2"/>
            <p:cNvSpPr/>
            <p:nvPr/>
          </p:nvSpPr>
          <p:spPr>
            <a:xfrm>
              <a:off x="4613910" y="1962150"/>
              <a:ext cx="44767" cy="37147"/>
            </a:xfrm>
            <a:custGeom>
              <a:rect b="b" l="l" r="r" t="t"/>
              <a:pathLst>
                <a:path extrusionOk="0" h="37147" w="44767">
                  <a:moveTo>
                    <a:pt x="0" y="0"/>
                  </a:moveTo>
                  <a:cubicBezTo>
                    <a:pt x="14288" y="13335"/>
                    <a:pt x="29527" y="25717"/>
                    <a:pt x="44767" y="37148"/>
                  </a:cubicBezTo>
                  <a:cubicBezTo>
                    <a:pt x="29527" y="12383"/>
                    <a:pt x="13335" y="190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4" name="Google Shape;44;p2"/>
          <p:cNvSpPr/>
          <p:nvPr/>
        </p:nvSpPr>
        <p:spPr>
          <a:xfrm rot="3441322">
            <a:off x="2035035" y="5200541"/>
            <a:ext cx="847472" cy="683564"/>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 name="Google Shape;45;p2"/>
          <p:cNvSpPr/>
          <p:nvPr/>
        </p:nvSpPr>
        <p:spPr>
          <a:xfrm rot="5072765">
            <a:off x="3011840" y="5039202"/>
            <a:ext cx="1114468" cy="898922"/>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6" name="Google Shape;46;p2"/>
          <p:cNvGrpSpPr/>
          <p:nvPr/>
        </p:nvGrpSpPr>
        <p:grpSpPr>
          <a:xfrm rot="7285888">
            <a:off x="2632938" y="4907358"/>
            <a:ext cx="968522" cy="1000272"/>
            <a:chOff x="3705031" y="3690085"/>
            <a:chExt cx="968482" cy="1000230"/>
          </a:xfrm>
        </p:grpSpPr>
        <p:sp>
          <p:nvSpPr>
            <p:cNvPr id="47" name="Google Shape;47;p2"/>
            <p:cNvSpPr/>
            <p:nvPr/>
          </p:nvSpPr>
          <p:spPr>
            <a:xfrm>
              <a:off x="3705031" y="3690085"/>
              <a:ext cx="968482" cy="1000230"/>
            </a:xfrm>
            <a:custGeom>
              <a:rect b="b" l="l" r="r" t="t"/>
              <a:pathLst>
                <a:path extrusionOk="0" h="1000230" w="968482">
                  <a:moveTo>
                    <a:pt x="199266" y="188495"/>
                  </a:moveTo>
                  <a:cubicBezTo>
                    <a:pt x="407863" y="-45820"/>
                    <a:pt x="665038" y="-46773"/>
                    <a:pt x="832678" y="103722"/>
                  </a:cubicBezTo>
                  <a:cubicBezTo>
                    <a:pt x="1001271" y="253265"/>
                    <a:pt x="1029846" y="508535"/>
                    <a:pt x="821248" y="742850"/>
                  </a:cubicBezTo>
                  <a:cubicBezTo>
                    <a:pt x="611698" y="977165"/>
                    <a:pt x="256416" y="1078130"/>
                    <a:pt x="93538" y="932397"/>
                  </a:cubicBezTo>
                  <a:cubicBezTo>
                    <a:pt x="-69339" y="787617"/>
                    <a:pt x="-10284" y="422810"/>
                    <a:pt x="199266" y="188495"/>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 name="Google Shape;48;p2"/>
            <p:cNvSpPr/>
            <p:nvPr/>
          </p:nvSpPr>
          <p:spPr>
            <a:xfrm>
              <a:off x="3887152" y="3956684"/>
              <a:ext cx="574357" cy="521017"/>
            </a:xfrm>
            <a:custGeom>
              <a:rect b="b" l="l" r="r" t="t"/>
              <a:pathLst>
                <a:path extrusionOk="0" h="521017" w="574357">
                  <a:moveTo>
                    <a:pt x="492443" y="479108"/>
                  </a:moveTo>
                  <a:lnTo>
                    <a:pt x="482918" y="515303"/>
                  </a:lnTo>
                  <a:lnTo>
                    <a:pt x="517208" y="501015"/>
                  </a:lnTo>
                  <a:lnTo>
                    <a:pt x="548640" y="521018"/>
                  </a:lnTo>
                  <a:lnTo>
                    <a:pt x="545783" y="483870"/>
                  </a:lnTo>
                  <a:lnTo>
                    <a:pt x="574358" y="461010"/>
                  </a:lnTo>
                  <a:lnTo>
                    <a:pt x="538163" y="452438"/>
                  </a:lnTo>
                  <a:lnTo>
                    <a:pt x="524827" y="418147"/>
                  </a:lnTo>
                  <a:lnTo>
                    <a:pt x="504825" y="449580"/>
                  </a:lnTo>
                  <a:lnTo>
                    <a:pt x="467677" y="451485"/>
                  </a:lnTo>
                  <a:lnTo>
                    <a:pt x="492443" y="479108"/>
                  </a:lnTo>
                  <a:close/>
                  <a:moveTo>
                    <a:pt x="375285" y="374333"/>
                  </a:moveTo>
                  <a:lnTo>
                    <a:pt x="365760" y="410528"/>
                  </a:lnTo>
                  <a:lnTo>
                    <a:pt x="400050" y="396240"/>
                  </a:lnTo>
                  <a:lnTo>
                    <a:pt x="431483" y="416243"/>
                  </a:lnTo>
                  <a:lnTo>
                    <a:pt x="428625" y="379095"/>
                  </a:lnTo>
                  <a:lnTo>
                    <a:pt x="457200" y="356235"/>
                  </a:lnTo>
                  <a:lnTo>
                    <a:pt x="421005" y="347663"/>
                  </a:lnTo>
                  <a:lnTo>
                    <a:pt x="407670" y="312420"/>
                  </a:lnTo>
                  <a:lnTo>
                    <a:pt x="387668" y="343853"/>
                  </a:lnTo>
                  <a:lnTo>
                    <a:pt x="350520" y="345758"/>
                  </a:lnTo>
                  <a:lnTo>
                    <a:pt x="375285" y="374333"/>
                  </a:lnTo>
                  <a:close/>
                  <a:moveTo>
                    <a:pt x="258128" y="270510"/>
                  </a:moveTo>
                  <a:lnTo>
                    <a:pt x="248603" y="306705"/>
                  </a:lnTo>
                  <a:lnTo>
                    <a:pt x="282893" y="292418"/>
                  </a:lnTo>
                  <a:lnTo>
                    <a:pt x="314325" y="312420"/>
                  </a:lnTo>
                  <a:lnTo>
                    <a:pt x="311468" y="275272"/>
                  </a:lnTo>
                  <a:lnTo>
                    <a:pt x="340043" y="252413"/>
                  </a:lnTo>
                  <a:lnTo>
                    <a:pt x="303848" y="243840"/>
                  </a:lnTo>
                  <a:lnTo>
                    <a:pt x="290512" y="208597"/>
                  </a:lnTo>
                  <a:lnTo>
                    <a:pt x="270510" y="240030"/>
                  </a:lnTo>
                  <a:lnTo>
                    <a:pt x="233362" y="241935"/>
                  </a:lnTo>
                  <a:lnTo>
                    <a:pt x="258128" y="270510"/>
                  </a:lnTo>
                  <a:close/>
                  <a:moveTo>
                    <a:pt x="140970" y="165735"/>
                  </a:moveTo>
                  <a:lnTo>
                    <a:pt x="131445" y="201930"/>
                  </a:lnTo>
                  <a:lnTo>
                    <a:pt x="165735" y="187643"/>
                  </a:lnTo>
                  <a:lnTo>
                    <a:pt x="197167" y="208597"/>
                  </a:lnTo>
                  <a:lnTo>
                    <a:pt x="194310" y="171450"/>
                  </a:lnTo>
                  <a:lnTo>
                    <a:pt x="222885" y="148590"/>
                  </a:lnTo>
                  <a:lnTo>
                    <a:pt x="186690" y="140018"/>
                  </a:lnTo>
                  <a:lnTo>
                    <a:pt x="173355" y="104775"/>
                  </a:lnTo>
                  <a:lnTo>
                    <a:pt x="153353" y="136208"/>
                  </a:lnTo>
                  <a:lnTo>
                    <a:pt x="116205" y="138113"/>
                  </a:lnTo>
                  <a:lnTo>
                    <a:pt x="140970" y="165735"/>
                  </a:lnTo>
                  <a:close/>
                  <a:moveTo>
                    <a:pt x="0" y="33338"/>
                  </a:moveTo>
                  <a:lnTo>
                    <a:pt x="23813" y="61913"/>
                  </a:lnTo>
                  <a:lnTo>
                    <a:pt x="14288" y="98108"/>
                  </a:lnTo>
                  <a:lnTo>
                    <a:pt x="48578" y="83820"/>
                  </a:lnTo>
                  <a:lnTo>
                    <a:pt x="80010" y="103822"/>
                  </a:lnTo>
                  <a:lnTo>
                    <a:pt x="77153" y="66675"/>
                  </a:lnTo>
                  <a:lnTo>
                    <a:pt x="105728" y="43815"/>
                  </a:lnTo>
                  <a:lnTo>
                    <a:pt x="69532" y="35243"/>
                  </a:lnTo>
                  <a:lnTo>
                    <a:pt x="56197" y="0"/>
                  </a:lnTo>
                  <a:lnTo>
                    <a:pt x="36195" y="31433"/>
                  </a:lnTo>
                  <a:lnTo>
                    <a:pt x="0" y="33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9" name="Google Shape;49;p2"/>
            <p:cNvGrpSpPr/>
            <p:nvPr/>
          </p:nvGrpSpPr>
          <p:grpSpPr>
            <a:xfrm>
              <a:off x="3709035" y="3709034"/>
              <a:ext cx="957262" cy="966788"/>
              <a:chOff x="3709035" y="3709034"/>
              <a:chExt cx="957262" cy="966788"/>
            </a:xfrm>
          </p:grpSpPr>
          <p:sp>
            <p:nvSpPr>
              <p:cNvPr id="50" name="Google Shape;50;p2"/>
              <p:cNvSpPr/>
              <p:nvPr/>
            </p:nvSpPr>
            <p:spPr>
              <a:xfrm>
                <a:off x="3794759" y="4010977"/>
                <a:ext cx="609600" cy="547687"/>
              </a:xfrm>
              <a:custGeom>
                <a:rect b="b" l="l" r="r" t="t"/>
                <a:pathLst>
                  <a:path extrusionOk="0" h="547687" w="609600">
                    <a:moveTo>
                      <a:pt x="0" y="24765"/>
                    </a:moveTo>
                    <a:lnTo>
                      <a:pt x="586740" y="547688"/>
                    </a:lnTo>
                    <a:cubicBezTo>
                      <a:pt x="594360" y="541972"/>
                      <a:pt x="601980" y="537210"/>
                      <a:pt x="609600" y="531495"/>
                    </a:cubicBezTo>
                    <a:lnTo>
                      <a:pt x="13335" y="0"/>
                    </a:lnTo>
                    <a:cubicBezTo>
                      <a:pt x="9525" y="8572"/>
                      <a:pt x="4763" y="16192"/>
                      <a:pt x="0" y="24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 name="Google Shape;51;p2"/>
              <p:cNvSpPr/>
              <p:nvPr/>
            </p:nvSpPr>
            <p:spPr>
              <a:xfrm>
                <a:off x="3906202" y="3856672"/>
                <a:ext cx="640080" cy="574357"/>
              </a:xfrm>
              <a:custGeom>
                <a:rect b="b" l="l" r="r" t="t"/>
                <a:pathLst>
                  <a:path extrusionOk="0" h="574357" w="640080">
                    <a:moveTo>
                      <a:pt x="0" y="20003"/>
                    </a:moveTo>
                    <a:lnTo>
                      <a:pt x="621983" y="574358"/>
                    </a:lnTo>
                    <a:cubicBezTo>
                      <a:pt x="627698" y="567690"/>
                      <a:pt x="634365" y="560070"/>
                      <a:pt x="640080" y="553403"/>
                    </a:cubicBezTo>
                    <a:lnTo>
                      <a:pt x="18097" y="0"/>
                    </a:lnTo>
                    <a:cubicBezTo>
                      <a:pt x="12382" y="6668"/>
                      <a:pt x="5715" y="13335"/>
                      <a:pt x="0" y="200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 name="Google Shape;52;p2"/>
              <p:cNvSpPr/>
              <p:nvPr/>
            </p:nvSpPr>
            <p:spPr>
              <a:xfrm>
                <a:off x="4145280" y="3709034"/>
                <a:ext cx="521017" cy="465772"/>
              </a:xfrm>
              <a:custGeom>
                <a:rect b="b" l="l" r="r" t="t"/>
                <a:pathLst>
                  <a:path extrusionOk="0" h="465772" w="521017">
                    <a:moveTo>
                      <a:pt x="0" y="2858"/>
                    </a:moveTo>
                    <a:lnTo>
                      <a:pt x="519112" y="465772"/>
                    </a:lnTo>
                    <a:cubicBezTo>
                      <a:pt x="520065" y="462915"/>
                      <a:pt x="520065" y="459105"/>
                      <a:pt x="521018" y="456247"/>
                    </a:cubicBezTo>
                    <a:lnTo>
                      <a:pt x="9525" y="0"/>
                    </a:lnTo>
                    <a:cubicBezTo>
                      <a:pt x="5715" y="953"/>
                      <a:pt x="2857" y="1905"/>
                      <a:pt x="0"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 name="Google Shape;53;p2"/>
              <p:cNvSpPr/>
              <p:nvPr/>
            </p:nvSpPr>
            <p:spPr>
              <a:xfrm>
                <a:off x="4108132" y="3720465"/>
                <a:ext cx="550544" cy="492442"/>
              </a:xfrm>
              <a:custGeom>
                <a:rect b="b" l="l" r="r" t="t"/>
                <a:pathLst>
                  <a:path extrusionOk="0" h="492442" w="550544">
                    <a:moveTo>
                      <a:pt x="0" y="5715"/>
                    </a:moveTo>
                    <a:lnTo>
                      <a:pt x="546735" y="492442"/>
                    </a:lnTo>
                    <a:cubicBezTo>
                      <a:pt x="548640" y="487680"/>
                      <a:pt x="549593" y="482917"/>
                      <a:pt x="550545" y="478155"/>
                    </a:cubicBezTo>
                    <a:lnTo>
                      <a:pt x="14288" y="0"/>
                    </a:lnTo>
                    <a:cubicBezTo>
                      <a:pt x="8573" y="1905"/>
                      <a:pt x="4763" y="3810"/>
                      <a:pt x="0" y="571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 name="Google Shape;54;p2"/>
              <p:cNvSpPr/>
              <p:nvPr/>
            </p:nvSpPr>
            <p:spPr>
              <a:xfrm>
                <a:off x="3709035" y="4295775"/>
                <a:ext cx="423862" cy="380047"/>
              </a:xfrm>
              <a:custGeom>
                <a:rect b="b" l="l" r="r" t="t"/>
                <a:pathLst>
                  <a:path extrusionOk="0" h="380047" w="423862">
                    <a:moveTo>
                      <a:pt x="0" y="10478"/>
                    </a:moveTo>
                    <a:lnTo>
                      <a:pt x="414338" y="380047"/>
                    </a:lnTo>
                    <a:cubicBezTo>
                      <a:pt x="417195" y="379095"/>
                      <a:pt x="421005" y="378143"/>
                      <a:pt x="423863" y="378143"/>
                    </a:cubicBezTo>
                    <a:lnTo>
                      <a:pt x="952" y="0"/>
                    </a:lnTo>
                    <a:cubicBezTo>
                      <a:pt x="952" y="3810"/>
                      <a:pt x="952" y="6668"/>
                      <a:pt x="0"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 name="Google Shape;55;p2"/>
              <p:cNvSpPr/>
              <p:nvPr/>
            </p:nvSpPr>
            <p:spPr>
              <a:xfrm>
                <a:off x="3713797" y="4254817"/>
                <a:ext cx="459104" cy="411479"/>
              </a:xfrm>
              <a:custGeom>
                <a:rect b="b" l="l" r="r" t="t"/>
                <a:pathLst>
                  <a:path extrusionOk="0" h="411479" w="459104">
                    <a:moveTo>
                      <a:pt x="0" y="15240"/>
                    </a:moveTo>
                    <a:lnTo>
                      <a:pt x="443865" y="411480"/>
                    </a:lnTo>
                    <a:cubicBezTo>
                      <a:pt x="448628" y="409575"/>
                      <a:pt x="454343" y="408622"/>
                      <a:pt x="459105" y="406717"/>
                    </a:cubicBezTo>
                    <a:lnTo>
                      <a:pt x="2858" y="0"/>
                    </a:lnTo>
                    <a:cubicBezTo>
                      <a:pt x="1905" y="4763"/>
                      <a:pt x="953" y="10477"/>
                      <a:pt x="0" y="152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 name="Google Shape;56;p2"/>
              <p:cNvSpPr/>
              <p:nvPr/>
            </p:nvSpPr>
            <p:spPr>
              <a:xfrm>
                <a:off x="3754754" y="4066222"/>
                <a:ext cx="600074" cy="542925"/>
              </a:xfrm>
              <a:custGeom>
                <a:rect b="b" l="l" r="r" t="t"/>
                <a:pathLst>
                  <a:path extrusionOk="0" h="542925" w="600074">
                    <a:moveTo>
                      <a:pt x="418148" y="336233"/>
                    </a:moveTo>
                    <a:lnTo>
                      <a:pt x="253365" y="321945"/>
                    </a:lnTo>
                    <a:lnTo>
                      <a:pt x="220028" y="160020"/>
                    </a:lnTo>
                    <a:lnTo>
                      <a:pt x="55245" y="145733"/>
                    </a:lnTo>
                    <a:lnTo>
                      <a:pt x="25718" y="0"/>
                    </a:lnTo>
                    <a:cubicBezTo>
                      <a:pt x="16193" y="20003"/>
                      <a:pt x="7620" y="39053"/>
                      <a:pt x="0" y="59055"/>
                    </a:cubicBezTo>
                    <a:lnTo>
                      <a:pt x="24765" y="180022"/>
                    </a:lnTo>
                    <a:lnTo>
                      <a:pt x="189548" y="194310"/>
                    </a:lnTo>
                    <a:lnTo>
                      <a:pt x="222885" y="356235"/>
                    </a:lnTo>
                    <a:lnTo>
                      <a:pt x="387668" y="370522"/>
                    </a:lnTo>
                    <a:lnTo>
                      <a:pt x="421005" y="532447"/>
                    </a:lnTo>
                    <a:lnTo>
                      <a:pt x="543878" y="542925"/>
                    </a:lnTo>
                    <a:cubicBezTo>
                      <a:pt x="562928" y="533400"/>
                      <a:pt x="581978" y="521970"/>
                      <a:pt x="600075" y="510540"/>
                    </a:cubicBezTo>
                    <a:lnTo>
                      <a:pt x="452438" y="497205"/>
                    </a:lnTo>
                    <a:lnTo>
                      <a:pt x="418148" y="3362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 name="Google Shape;57;p2"/>
              <p:cNvSpPr/>
              <p:nvPr/>
            </p:nvSpPr>
            <p:spPr>
              <a:xfrm>
                <a:off x="4016692" y="3754755"/>
                <a:ext cx="617219" cy="554354"/>
              </a:xfrm>
              <a:custGeom>
                <a:rect b="b" l="l" r="r" t="t"/>
                <a:pathLst>
                  <a:path extrusionOk="0" h="554354" w="617219">
                    <a:moveTo>
                      <a:pt x="428625" y="341947"/>
                    </a:moveTo>
                    <a:lnTo>
                      <a:pt x="263843" y="327660"/>
                    </a:lnTo>
                    <a:lnTo>
                      <a:pt x="230505" y="165735"/>
                    </a:lnTo>
                    <a:lnTo>
                      <a:pt x="66675" y="150495"/>
                    </a:lnTo>
                    <a:lnTo>
                      <a:pt x="35243" y="0"/>
                    </a:lnTo>
                    <a:cubicBezTo>
                      <a:pt x="22860" y="6667"/>
                      <a:pt x="11430" y="14288"/>
                      <a:pt x="0" y="22860"/>
                    </a:cubicBezTo>
                    <a:lnTo>
                      <a:pt x="2857" y="22860"/>
                    </a:lnTo>
                    <a:lnTo>
                      <a:pt x="36195" y="184785"/>
                    </a:lnTo>
                    <a:lnTo>
                      <a:pt x="200977" y="199072"/>
                    </a:lnTo>
                    <a:lnTo>
                      <a:pt x="234315" y="360997"/>
                    </a:lnTo>
                    <a:lnTo>
                      <a:pt x="399097" y="375285"/>
                    </a:lnTo>
                    <a:lnTo>
                      <a:pt x="432435" y="537210"/>
                    </a:lnTo>
                    <a:lnTo>
                      <a:pt x="597218" y="551497"/>
                    </a:lnTo>
                    <a:lnTo>
                      <a:pt x="598170" y="554355"/>
                    </a:lnTo>
                    <a:cubicBezTo>
                      <a:pt x="604837" y="541972"/>
                      <a:pt x="611505" y="528638"/>
                      <a:pt x="617220" y="516255"/>
                    </a:cubicBezTo>
                    <a:lnTo>
                      <a:pt x="463868" y="502920"/>
                    </a:lnTo>
                    <a:lnTo>
                      <a:pt x="428625" y="3419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8" name="Google Shape;58;p2"/>
          <p:cNvGrpSpPr/>
          <p:nvPr/>
        </p:nvGrpSpPr>
        <p:grpSpPr>
          <a:xfrm>
            <a:off x="4342147" y="3002085"/>
            <a:ext cx="3657965" cy="3021719"/>
            <a:chOff x="4602539" y="3002085"/>
            <a:chExt cx="3657965" cy="3021719"/>
          </a:xfrm>
        </p:grpSpPr>
        <p:grpSp>
          <p:nvGrpSpPr>
            <p:cNvPr id="59" name="Google Shape;59;p2"/>
            <p:cNvGrpSpPr/>
            <p:nvPr/>
          </p:nvGrpSpPr>
          <p:grpSpPr>
            <a:xfrm>
              <a:off x="4602539" y="3002085"/>
              <a:ext cx="1627788" cy="3021719"/>
              <a:chOff x="4602539" y="3002085"/>
              <a:chExt cx="1627788" cy="3021719"/>
            </a:xfrm>
          </p:grpSpPr>
          <p:sp>
            <p:nvSpPr>
              <p:cNvPr id="60" name="Google Shape;60;p2"/>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 name="Google Shape;61;p2"/>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 name="Google Shape;62;p2"/>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 name="Google Shape;63;p2"/>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64" name="Google Shape;64;p2"/>
            <p:cNvGrpSpPr/>
            <p:nvPr/>
          </p:nvGrpSpPr>
          <p:grpSpPr>
            <a:xfrm>
              <a:off x="6113131" y="4067144"/>
              <a:ext cx="2147373" cy="1840732"/>
              <a:chOff x="6113131" y="4067144"/>
              <a:chExt cx="2147373" cy="1840732"/>
            </a:xfrm>
          </p:grpSpPr>
          <p:sp>
            <p:nvSpPr>
              <p:cNvPr id="65" name="Google Shape;65;p2"/>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 name="Google Shape;66;p2"/>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 name="Google Shape;67;p2"/>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 name="Google Shape;68;p2"/>
              <p:cNvSpPr/>
              <p:nvPr/>
            </p:nvSpPr>
            <p:spPr>
              <a:xfrm flipH="1">
                <a:off x="6972709" y="4689150"/>
                <a:ext cx="117555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69" name="Google Shape;69;p2"/>
          <p:cNvSpPr/>
          <p:nvPr/>
        </p:nvSpPr>
        <p:spPr>
          <a:xfrm rot="583655">
            <a:off x="11162222" y="4225948"/>
            <a:ext cx="355594" cy="316802"/>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0" name="Google Shape;70;p2"/>
          <p:cNvSpPr/>
          <p:nvPr/>
        </p:nvSpPr>
        <p:spPr>
          <a:xfrm rot="583655">
            <a:off x="11434532" y="4824865"/>
            <a:ext cx="355594" cy="316802"/>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1" name="Google Shape;71;p2"/>
          <p:cNvSpPr/>
          <p:nvPr/>
        </p:nvSpPr>
        <p:spPr>
          <a:xfrm rot="-848969">
            <a:off x="10587138" y="4713401"/>
            <a:ext cx="614460" cy="539341"/>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2" name="Google Shape;72;p2"/>
          <p:cNvSpPr/>
          <p:nvPr/>
        </p:nvSpPr>
        <p:spPr>
          <a:xfrm rot="583655">
            <a:off x="989776" y="2246767"/>
            <a:ext cx="355594" cy="316802"/>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3" name="Google Shape;73;p2"/>
          <p:cNvSpPr/>
          <p:nvPr/>
        </p:nvSpPr>
        <p:spPr>
          <a:xfrm rot="583655">
            <a:off x="1262086" y="2845684"/>
            <a:ext cx="355594" cy="316802"/>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4" name="Google Shape;74;p2"/>
          <p:cNvSpPr/>
          <p:nvPr/>
        </p:nvSpPr>
        <p:spPr>
          <a:xfrm rot="-848969">
            <a:off x="414692" y="2734220"/>
            <a:ext cx="614460" cy="539341"/>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75" name="Google Shape;75;p2"/>
          <p:cNvPicPr preferRelativeResize="0"/>
          <p:nvPr/>
        </p:nvPicPr>
        <p:blipFill rotWithShape="1">
          <a:blip r:embed="rId2">
            <a:alphaModFix amt="70000"/>
          </a:blip>
          <a:srcRect b="0" l="0" r="0" t="0"/>
          <a:stretch/>
        </p:blipFill>
        <p:spPr>
          <a:xfrm>
            <a:off x="715222" y="4892040"/>
            <a:ext cx="10697228" cy="851290"/>
          </a:xfrm>
          <a:prstGeom prst="rect">
            <a:avLst/>
          </a:prstGeom>
          <a:noFill/>
          <a:ln>
            <a:noFill/>
          </a:ln>
        </p:spPr>
      </p:pic>
      <p:sp>
        <p:nvSpPr>
          <p:cNvPr id="76" name="Google Shape;76;p2"/>
          <p:cNvSpPr/>
          <p:nvPr/>
        </p:nvSpPr>
        <p:spPr>
          <a:xfrm>
            <a:off x="0" y="5686816"/>
            <a:ext cx="12192000" cy="1171200"/>
          </a:xfrm>
          <a:prstGeom prst="rect">
            <a:avLst/>
          </a:prstGeom>
          <a:gradFill>
            <a:gsLst>
              <a:gs pos="0">
                <a:srgbClr val="52BBCA"/>
              </a:gs>
              <a:gs pos="100000">
                <a:srgbClr val="2BA0AA"/>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7" name="Google Shape;77;p2"/>
          <p:cNvSpPr txBox="1"/>
          <p:nvPr>
            <p:ph idx="1" type="subTitle"/>
          </p:nvPr>
        </p:nvSpPr>
        <p:spPr>
          <a:xfrm>
            <a:off x="432800" y="6324900"/>
            <a:ext cx="11379900" cy="7179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1900"/>
              <a:buNone/>
              <a:defRPr/>
            </a:lvl1pPr>
            <a:lvl2pPr lvl="1" algn="ctr">
              <a:spcBef>
                <a:spcPts val="2100"/>
              </a:spcBef>
              <a:spcAft>
                <a:spcPts val="0"/>
              </a:spcAft>
              <a:buSzPts val="1900"/>
              <a:buNone/>
              <a:defRPr/>
            </a:lvl2pPr>
            <a:lvl3pPr lvl="2" algn="ctr">
              <a:spcBef>
                <a:spcPts val="2100"/>
              </a:spcBef>
              <a:spcAft>
                <a:spcPts val="0"/>
              </a:spcAft>
              <a:buSzPts val="1900"/>
              <a:buNone/>
              <a:defRPr/>
            </a:lvl3pPr>
            <a:lvl4pPr lvl="3" algn="ctr">
              <a:spcBef>
                <a:spcPts val="2100"/>
              </a:spcBef>
              <a:spcAft>
                <a:spcPts val="0"/>
              </a:spcAft>
              <a:buSzPts val="1900"/>
              <a:buNone/>
              <a:defRPr/>
            </a:lvl4pPr>
            <a:lvl5pPr lvl="4" algn="ctr">
              <a:spcBef>
                <a:spcPts val="2100"/>
              </a:spcBef>
              <a:spcAft>
                <a:spcPts val="0"/>
              </a:spcAft>
              <a:buSzPts val="1900"/>
              <a:buNone/>
              <a:defRPr/>
            </a:lvl5pPr>
            <a:lvl6pPr lvl="5" algn="ctr">
              <a:spcBef>
                <a:spcPts val="2100"/>
              </a:spcBef>
              <a:spcAft>
                <a:spcPts val="0"/>
              </a:spcAft>
              <a:buSzPts val="1900"/>
              <a:buNone/>
              <a:defRPr/>
            </a:lvl6pPr>
            <a:lvl7pPr lvl="6" algn="ctr">
              <a:spcBef>
                <a:spcPts val="2100"/>
              </a:spcBef>
              <a:spcAft>
                <a:spcPts val="0"/>
              </a:spcAft>
              <a:buSzPts val="1900"/>
              <a:buNone/>
              <a:defRPr/>
            </a:lvl7pPr>
            <a:lvl8pPr lvl="7" algn="ctr">
              <a:spcBef>
                <a:spcPts val="2100"/>
              </a:spcBef>
              <a:spcAft>
                <a:spcPts val="0"/>
              </a:spcAft>
              <a:buSzPts val="1900"/>
              <a:buNone/>
              <a:defRPr/>
            </a:lvl8pPr>
            <a:lvl9pPr lvl="8" algn="ctr">
              <a:spcBef>
                <a:spcPts val="2100"/>
              </a:spcBef>
              <a:spcAft>
                <a:spcPts val="2100"/>
              </a:spcAft>
              <a:buSzPts val="1900"/>
              <a:buNone/>
              <a:defRPr/>
            </a:lvl9pPr>
          </a:lstStyle>
          <a:p/>
        </p:txBody>
      </p:sp>
      <p:grpSp>
        <p:nvGrpSpPr>
          <p:cNvPr id="78" name="Google Shape;78;p2"/>
          <p:cNvGrpSpPr/>
          <p:nvPr/>
        </p:nvGrpSpPr>
        <p:grpSpPr>
          <a:xfrm>
            <a:off x="6639787" y="5486166"/>
            <a:ext cx="858028" cy="537195"/>
            <a:chOff x="6639787" y="5486166"/>
            <a:chExt cx="858028" cy="537195"/>
          </a:xfrm>
        </p:grpSpPr>
        <p:sp>
          <p:nvSpPr>
            <p:cNvPr id="79" name="Google Shape;79;p2"/>
            <p:cNvSpPr/>
            <p:nvPr/>
          </p:nvSpPr>
          <p:spPr>
            <a:xfrm rot="10800000">
              <a:off x="6639787" y="5486166"/>
              <a:ext cx="858028" cy="537195"/>
            </a:xfrm>
            <a:custGeom>
              <a:rect b="b" l="l" r="r" t="t"/>
              <a:pathLst>
                <a:path extrusionOk="0" h="537195" w="858028">
                  <a:moveTo>
                    <a:pt x="3309" y="216913"/>
                  </a:moveTo>
                  <a:cubicBezTo>
                    <a:pt x="-8976" y="315624"/>
                    <a:pt x="3703" y="425609"/>
                    <a:pt x="86037" y="472259"/>
                  </a:cubicBezTo>
                  <a:cubicBezTo>
                    <a:pt x="231042" y="554450"/>
                    <a:pt x="702864" y="556977"/>
                    <a:pt x="810704" y="489589"/>
                  </a:cubicBezTo>
                  <a:cubicBezTo>
                    <a:pt x="929747" y="415169"/>
                    <a:pt x="803600" y="37991"/>
                    <a:pt x="625654" y="52341"/>
                  </a:cubicBezTo>
                  <a:cubicBezTo>
                    <a:pt x="603486" y="27741"/>
                    <a:pt x="493643" y="-5465"/>
                    <a:pt x="468161" y="37824"/>
                  </a:cubicBezTo>
                  <a:cubicBezTo>
                    <a:pt x="443442" y="2259"/>
                    <a:pt x="299390" y="-20268"/>
                    <a:pt x="257280" y="26644"/>
                  </a:cubicBezTo>
                  <a:cubicBezTo>
                    <a:pt x="153854" y="24403"/>
                    <a:pt x="19409" y="112983"/>
                    <a:pt x="3317" y="216913"/>
                  </a:cubicBezTo>
                  <a:lnTo>
                    <a:pt x="3309" y="216913"/>
                  </a:lnTo>
                  <a:close/>
                </a:path>
              </a:pathLst>
            </a:custGeom>
            <a:gradFill>
              <a:gsLst>
                <a:gs pos="0">
                  <a:srgbClr val="F2F2F2"/>
                </a:gs>
                <a:gs pos="100000">
                  <a:srgbClr val="D8D8D8"/>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80" name="Google Shape;80;p2"/>
            <p:cNvGrpSpPr/>
            <p:nvPr/>
          </p:nvGrpSpPr>
          <p:grpSpPr>
            <a:xfrm rot="10800000">
              <a:off x="6877001" y="5707377"/>
              <a:ext cx="404359" cy="293651"/>
              <a:chOff x="6626130" y="5175439"/>
              <a:chExt cx="404359" cy="293651"/>
            </a:xfrm>
          </p:grpSpPr>
          <p:sp>
            <p:nvSpPr>
              <p:cNvPr id="81" name="Google Shape;81;p2"/>
              <p:cNvSpPr/>
              <p:nvPr/>
            </p:nvSpPr>
            <p:spPr>
              <a:xfrm>
                <a:off x="6822964" y="5190695"/>
                <a:ext cx="52820" cy="262854"/>
              </a:xfrm>
              <a:custGeom>
                <a:rect b="b" l="l" r="r" t="t"/>
                <a:pathLst>
                  <a:path extrusionOk="0" h="262854" w="52820">
                    <a:moveTo>
                      <a:pt x="52106" y="68"/>
                    </a:moveTo>
                    <a:cubicBezTo>
                      <a:pt x="28411" y="30890"/>
                      <a:pt x="-47575" y="98731"/>
                      <a:pt x="41403" y="262922"/>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 name="Google Shape;82;p2"/>
              <p:cNvSpPr/>
              <p:nvPr/>
            </p:nvSpPr>
            <p:spPr>
              <a:xfrm>
                <a:off x="6626130" y="5175439"/>
                <a:ext cx="43323" cy="293651"/>
              </a:xfrm>
              <a:custGeom>
                <a:rect b="b" l="l" r="r" t="t"/>
                <a:pathLst>
                  <a:path extrusionOk="0" h="293651" w="43323">
                    <a:moveTo>
                      <a:pt x="41460" y="68"/>
                    </a:moveTo>
                    <a:cubicBezTo>
                      <a:pt x="-37794" y="89458"/>
                      <a:pt x="13671" y="242065"/>
                      <a:pt x="42609" y="293720"/>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 name="Google Shape;83;p2"/>
              <p:cNvSpPr/>
              <p:nvPr/>
            </p:nvSpPr>
            <p:spPr>
              <a:xfrm>
                <a:off x="6982902" y="5210003"/>
                <a:ext cx="47586" cy="250148"/>
              </a:xfrm>
              <a:custGeom>
                <a:rect b="b" l="l" r="r" t="t"/>
                <a:pathLst>
                  <a:path extrusionOk="0" h="250148" w="47586">
                    <a:moveTo>
                      <a:pt x="46872" y="68"/>
                    </a:moveTo>
                    <a:cubicBezTo>
                      <a:pt x="6301" y="35157"/>
                      <a:pt x="-27286" y="126525"/>
                      <a:pt x="29280" y="250217"/>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4" name="Google Shape;84;p2"/>
          <p:cNvGrpSpPr/>
          <p:nvPr/>
        </p:nvGrpSpPr>
        <p:grpSpPr>
          <a:xfrm>
            <a:off x="4241882" y="5483643"/>
            <a:ext cx="858028" cy="537195"/>
            <a:chOff x="4241882" y="5483643"/>
            <a:chExt cx="858028" cy="537195"/>
          </a:xfrm>
        </p:grpSpPr>
        <p:sp>
          <p:nvSpPr>
            <p:cNvPr id="85" name="Google Shape;85;p2"/>
            <p:cNvSpPr/>
            <p:nvPr/>
          </p:nvSpPr>
          <p:spPr>
            <a:xfrm rot="10800000">
              <a:off x="4241882" y="5483643"/>
              <a:ext cx="858028" cy="537195"/>
            </a:xfrm>
            <a:custGeom>
              <a:rect b="b" l="l" r="r" t="t"/>
              <a:pathLst>
                <a:path extrusionOk="0" h="537195" w="858028">
                  <a:moveTo>
                    <a:pt x="3901" y="216910"/>
                  </a:moveTo>
                  <a:cubicBezTo>
                    <a:pt x="-8384" y="315620"/>
                    <a:pt x="4295" y="425606"/>
                    <a:pt x="86629" y="472255"/>
                  </a:cubicBezTo>
                  <a:cubicBezTo>
                    <a:pt x="231634" y="554447"/>
                    <a:pt x="703455" y="556973"/>
                    <a:pt x="811296" y="489585"/>
                  </a:cubicBezTo>
                  <a:cubicBezTo>
                    <a:pt x="930339" y="415165"/>
                    <a:pt x="804192" y="37987"/>
                    <a:pt x="626246" y="52337"/>
                  </a:cubicBezTo>
                  <a:cubicBezTo>
                    <a:pt x="604078" y="27737"/>
                    <a:pt x="494235" y="-5468"/>
                    <a:pt x="468753" y="37820"/>
                  </a:cubicBezTo>
                  <a:cubicBezTo>
                    <a:pt x="444034" y="2255"/>
                    <a:pt x="299982" y="-20272"/>
                    <a:pt x="257872" y="26641"/>
                  </a:cubicBezTo>
                  <a:cubicBezTo>
                    <a:pt x="154446" y="24399"/>
                    <a:pt x="20001" y="112979"/>
                    <a:pt x="3908" y="216910"/>
                  </a:cubicBezTo>
                  <a:lnTo>
                    <a:pt x="3901" y="216910"/>
                  </a:lnTo>
                  <a:close/>
                </a:path>
              </a:pathLst>
            </a:custGeom>
            <a:gradFill>
              <a:gsLst>
                <a:gs pos="0">
                  <a:srgbClr val="F2F2F2"/>
                </a:gs>
                <a:gs pos="100000">
                  <a:srgbClr val="D8D8D8"/>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86" name="Google Shape;86;p2"/>
            <p:cNvGrpSpPr/>
            <p:nvPr/>
          </p:nvGrpSpPr>
          <p:grpSpPr>
            <a:xfrm flipH="1" rot="10800000">
              <a:off x="4479096" y="5704854"/>
              <a:ext cx="404358" cy="293651"/>
              <a:chOff x="8057973" y="5166862"/>
              <a:chExt cx="404358" cy="293651"/>
            </a:xfrm>
          </p:grpSpPr>
          <p:sp>
            <p:nvSpPr>
              <p:cNvPr id="87" name="Google Shape;87;p2"/>
              <p:cNvSpPr/>
              <p:nvPr/>
            </p:nvSpPr>
            <p:spPr>
              <a:xfrm flipH="1">
                <a:off x="8212677" y="5182118"/>
                <a:ext cx="52820" cy="262854"/>
              </a:xfrm>
              <a:custGeom>
                <a:rect b="b" l="l" r="r" t="t"/>
                <a:pathLst>
                  <a:path extrusionOk="0" h="262854" w="52820">
                    <a:moveTo>
                      <a:pt x="52689" y="65"/>
                    </a:moveTo>
                    <a:cubicBezTo>
                      <a:pt x="28994" y="30886"/>
                      <a:pt x="-46992" y="98728"/>
                      <a:pt x="41986" y="262919"/>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2"/>
              <p:cNvSpPr/>
              <p:nvPr/>
            </p:nvSpPr>
            <p:spPr>
              <a:xfrm flipH="1">
                <a:off x="8419008" y="5166862"/>
                <a:ext cx="43323" cy="293651"/>
              </a:xfrm>
              <a:custGeom>
                <a:rect b="b" l="l" r="r" t="t"/>
                <a:pathLst>
                  <a:path extrusionOk="0" h="293651" w="43323">
                    <a:moveTo>
                      <a:pt x="42212" y="65"/>
                    </a:moveTo>
                    <a:cubicBezTo>
                      <a:pt x="-37042" y="89455"/>
                      <a:pt x="14423" y="242061"/>
                      <a:pt x="43361" y="293716"/>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2"/>
              <p:cNvSpPr/>
              <p:nvPr/>
            </p:nvSpPr>
            <p:spPr>
              <a:xfrm flipH="1">
                <a:off x="8057973" y="5201426"/>
                <a:ext cx="47586" cy="250148"/>
              </a:xfrm>
              <a:custGeom>
                <a:rect b="b" l="l" r="r" t="t"/>
                <a:pathLst>
                  <a:path extrusionOk="0" h="250148" w="47586">
                    <a:moveTo>
                      <a:pt x="47323" y="65"/>
                    </a:moveTo>
                    <a:cubicBezTo>
                      <a:pt x="6752" y="35153"/>
                      <a:pt x="-26835" y="126522"/>
                      <a:pt x="29731" y="250213"/>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90" name="Google Shape;90;p2"/>
          <p:cNvSpPr/>
          <p:nvPr/>
        </p:nvSpPr>
        <p:spPr>
          <a:xfrm flipH="1" rot="10800000">
            <a:off x="9488325" y="12"/>
            <a:ext cx="2703677" cy="1758181"/>
          </a:xfrm>
          <a:custGeom>
            <a:rect b="b" l="l" r="r" t="t"/>
            <a:pathLst>
              <a:path extrusionOk="0" h="2614396" w="4020337">
                <a:moveTo>
                  <a:pt x="4020335" y="0"/>
                </a:moveTo>
                <a:lnTo>
                  <a:pt x="4020335" y="1218572"/>
                </a:lnTo>
                <a:lnTo>
                  <a:pt x="4020337" y="1218572"/>
                </a:lnTo>
                <a:lnTo>
                  <a:pt x="4020337" y="2405476"/>
                </a:lnTo>
                <a:lnTo>
                  <a:pt x="4020336" y="2405476"/>
                </a:lnTo>
                <a:lnTo>
                  <a:pt x="4020336" y="2614395"/>
                </a:lnTo>
                <a:lnTo>
                  <a:pt x="2394088" y="2614395"/>
                </a:lnTo>
                <a:lnTo>
                  <a:pt x="2394086" y="2614396"/>
                </a:lnTo>
                <a:lnTo>
                  <a:pt x="1469252" y="2614396"/>
                </a:lnTo>
                <a:lnTo>
                  <a:pt x="1469250" y="2614395"/>
                </a:lnTo>
                <a:lnTo>
                  <a:pt x="1091301" y="2614395"/>
                </a:lnTo>
                <a:lnTo>
                  <a:pt x="1091300" y="2614396"/>
                </a:lnTo>
                <a:lnTo>
                  <a:pt x="90996" y="2614396"/>
                </a:lnTo>
                <a:lnTo>
                  <a:pt x="46401" y="2533104"/>
                </a:lnTo>
                <a:cubicBezTo>
                  <a:pt x="16522" y="2463207"/>
                  <a:pt x="0" y="2386359"/>
                  <a:pt x="0" y="2305693"/>
                </a:cubicBezTo>
                <a:cubicBezTo>
                  <a:pt x="0" y="1983030"/>
                  <a:pt x="264357" y="1721460"/>
                  <a:pt x="590460" y="1721460"/>
                </a:cubicBezTo>
                <a:cubicBezTo>
                  <a:pt x="671984" y="1721460"/>
                  <a:pt x="749651" y="1737809"/>
                  <a:pt x="820292" y="1767371"/>
                </a:cubicBezTo>
                <a:lnTo>
                  <a:pt x="893566" y="1806725"/>
                </a:lnTo>
                <a:lnTo>
                  <a:pt x="880889" y="1682273"/>
                </a:lnTo>
                <a:cubicBezTo>
                  <a:pt x="880889" y="1108431"/>
                  <a:pt x="1351038" y="643239"/>
                  <a:pt x="1930995" y="643239"/>
                </a:cubicBezTo>
                <a:cubicBezTo>
                  <a:pt x="2075984" y="643239"/>
                  <a:pt x="2214109" y="672314"/>
                  <a:pt x="2339744" y="724892"/>
                </a:cubicBezTo>
                <a:lnTo>
                  <a:pt x="2443151" y="780428"/>
                </a:lnTo>
                <a:lnTo>
                  <a:pt x="2540685" y="663462"/>
                </a:lnTo>
                <a:cubicBezTo>
                  <a:pt x="2692710" y="513039"/>
                  <a:pt x="2902730" y="420001"/>
                  <a:pt x="3134713" y="420001"/>
                </a:cubicBezTo>
                <a:cubicBezTo>
                  <a:pt x="3250705" y="420001"/>
                  <a:pt x="3361205" y="443262"/>
                  <a:pt x="3461712" y="485324"/>
                </a:cubicBezTo>
                <a:lnTo>
                  <a:pt x="3499846" y="505805"/>
                </a:lnTo>
                <a:lnTo>
                  <a:pt x="3500938" y="504497"/>
                </a:lnTo>
                <a:cubicBezTo>
                  <a:pt x="3570326" y="435838"/>
                  <a:pt x="3652952" y="380276"/>
                  <a:pt x="3744700" y="341880"/>
                </a:cubicBezTo>
                <a:lnTo>
                  <a:pt x="3865353" y="304823"/>
                </a:lnTo>
                <a:lnTo>
                  <a:pt x="3900645" y="192326"/>
                </a:lnTo>
                <a:cubicBezTo>
                  <a:pt x="3929750" y="124241"/>
                  <a:pt x="3968613" y="61233"/>
                  <a:pt x="4015498" y="5020"/>
                </a:cubicBezTo>
                <a:close/>
              </a:path>
            </a:pathLst>
          </a:custGeom>
          <a:solidFill>
            <a:srgbClr val="FFFFFF"/>
          </a:solidFill>
          <a:ln cap="flat" cmpd="sng" w="9525">
            <a:solidFill>
              <a:srgbClr val="FFFFFF"/>
            </a:solidFill>
            <a:prstDash val="solid"/>
            <a:miter lim="800000"/>
            <a:headEnd len="sm" w="sm" type="none"/>
            <a:tailEnd len="sm" w="sm" type="none"/>
          </a:ln>
          <a:effectLst>
            <a:outerShdw blurRad="50800" rotWithShape="0" algn="t" dir="5400000" dist="38100">
              <a:srgbClr val="000000">
                <a:alpha val="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91" name="Google Shape;91;p2"/>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876" name="Shape 876"/>
        <p:cNvGrpSpPr/>
        <p:nvPr/>
      </p:nvGrpSpPr>
      <p:grpSpPr>
        <a:xfrm>
          <a:off x="0" y="0"/>
          <a:ext cx="0" cy="0"/>
          <a:chOff x="0" y="0"/>
          <a:chExt cx="0" cy="0"/>
        </a:xfrm>
      </p:grpSpPr>
      <p:sp>
        <p:nvSpPr>
          <p:cNvPr id="877" name="Google Shape;877;p11"/>
          <p:cNvSpPr/>
          <p:nvPr/>
        </p:nvSpPr>
        <p:spPr>
          <a:xfrm rot="4511660">
            <a:off x="8121352" y="1611079"/>
            <a:ext cx="654492" cy="527908"/>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8" name="Google Shape;878;p11"/>
          <p:cNvSpPr/>
          <p:nvPr/>
        </p:nvSpPr>
        <p:spPr>
          <a:xfrm rot="4008085">
            <a:off x="7328739" y="1468931"/>
            <a:ext cx="827928" cy="667801"/>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79" name="Google Shape;879;p11"/>
          <p:cNvGrpSpPr/>
          <p:nvPr/>
        </p:nvGrpSpPr>
        <p:grpSpPr>
          <a:xfrm rot="1655381">
            <a:off x="7765408" y="1444800"/>
            <a:ext cx="640354" cy="810084"/>
            <a:chOff x="4430915" y="980595"/>
            <a:chExt cx="862126" cy="1090638"/>
          </a:xfrm>
        </p:grpSpPr>
        <p:sp>
          <p:nvSpPr>
            <p:cNvPr id="880" name="Google Shape;880;p11"/>
            <p:cNvSpPr/>
            <p:nvPr/>
          </p:nvSpPr>
          <p:spPr>
            <a:xfrm>
              <a:off x="4430915" y="980595"/>
              <a:ext cx="861291" cy="1090638"/>
            </a:xfrm>
            <a:custGeom>
              <a:rect b="b" l="l" r="r" t="t"/>
              <a:pathLst>
                <a:path extrusionOk="0" h="1090638" w="861291">
                  <a:moveTo>
                    <a:pt x="830695" y="483397"/>
                  </a:moveTo>
                  <a:cubicBezTo>
                    <a:pt x="924040" y="782482"/>
                    <a:pt x="793547" y="1003462"/>
                    <a:pt x="578282" y="1071090"/>
                  </a:cubicBezTo>
                  <a:cubicBezTo>
                    <a:pt x="363017" y="1138717"/>
                    <a:pt x="129655" y="1032037"/>
                    <a:pt x="36310" y="732952"/>
                  </a:cubicBezTo>
                  <a:cubicBezTo>
                    <a:pt x="-57988" y="432915"/>
                    <a:pt x="38215" y="76680"/>
                    <a:pt x="245860" y="10957"/>
                  </a:cubicBezTo>
                  <a:cubicBezTo>
                    <a:pt x="453505" y="-54765"/>
                    <a:pt x="737350" y="184312"/>
                    <a:pt x="830695" y="483397"/>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1" name="Google Shape;881;p11"/>
            <p:cNvSpPr/>
            <p:nvPr/>
          </p:nvSpPr>
          <p:spPr>
            <a:xfrm>
              <a:off x="4937313" y="1045845"/>
              <a:ext cx="53786" cy="43905"/>
            </a:xfrm>
            <a:custGeom>
              <a:rect b="b" l="l" r="r" t="t"/>
              <a:pathLst>
                <a:path extrusionOk="0" h="43905" w="53786">
                  <a:moveTo>
                    <a:pt x="53787" y="28575"/>
                  </a:moveTo>
                  <a:cubicBezTo>
                    <a:pt x="40452" y="18097"/>
                    <a:pt x="26164" y="8572"/>
                    <a:pt x="11877" y="0"/>
                  </a:cubicBezTo>
                  <a:cubicBezTo>
                    <a:pt x="-18603" y="24765"/>
                    <a:pt x="14734" y="66675"/>
                    <a:pt x="53787" y="2857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2" name="Google Shape;882;p11"/>
            <p:cNvSpPr/>
            <p:nvPr/>
          </p:nvSpPr>
          <p:spPr>
            <a:xfrm>
              <a:off x="4998801" y="1082040"/>
              <a:ext cx="41828" cy="43836"/>
            </a:xfrm>
            <a:custGeom>
              <a:rect b="b" l="l" r="r" t="t"/>
              <a:pathLst>
                <a:path extrusionOk="0" h="43836" w="41828">
                  <a:moveTo>
                    <a:pt x="41829" y="34290"/>
                  </a:moveTo>
                  <a:cubicBezTo>
                    <a:pt x="28494" y="21907"/>
                    <a:pt x="15159" y="10477"/>
                    <a:pt x="871" y="0"/>
                  </a:cubicBezTo>
                  <a:cubicBezTo>
                    <a:pt x="-5796" y="42863"/>
                    <a:pt x="27541" y="54292"/>
                    <a:pt x="41829" y="3429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3" name="Google Shape;883;p11"/>
            <p:cNvSpPr/>
            <p:nvPr/>
          </p:nvSpPr>
          <p:spPr>
            <a:xfrm>
              <a:off x="4998397" y="1143000"/>
              <a:ext cx="171772" cy="183240"/>
            </a:xfrm>
            <a:custGeom>
              <a:rect b="b" l="l" r="r" t="t"/>
              <a:pathLst>
                <a:path extrusionOk="0" h="183240" w="171772">
                  <a:moveTo>
                    <a:pt x="78428" y="75248"/>
                  </a:moveTo>
                  <a:cubicBezTo>
                    <a:pt x="12705" y="-34290"/>
                    <a:pt x="-55875" y="89535"/>
                    <a:pt x="71760" y="87630"/>
                  </a:cubicBezTo>
                  <a:cubicBezTo>
                    <a:pt x="-55875" y="89535"/>
                    <a:pt x="17468" y="211455"/>
                    <a:pt x="79380" y="100013"/>
                  </a:cubicBezTo>
                  <a:cubicBezTo>
                    <a:pt x="18420" y="212408"/>
                    <a:pt x="159390" y="209550"/>
                    <a:pt x="93668" y="100013"/>
                  </a:cubicBezTo>
                  <a:cubicBezTo>
                    <a:pt x="130815" y="161925"/>
                    <a:pt x="168915" y="149543"/>
                    <a:pt x="171773" y="126682"/>
                  </a:cubicBezTo>
                  <a:cubicBezTo>
                    <a:pt x="165105" y="116205"/>
                    <a:pt x="158438" y="105728"/>
                    <a:pt x="150818" y="96203"/>
                  </a:cubicBezTo>
                  <a:cubicBezTo>
                    <a:pt x="139388" y="90488"/>
                    <a:pt x="123195" y="86678"/>
                    <a:pt x="100335" y="87630"/>
                  </a:cubicBezTo>
                  <a:cubicBezTo>
                    <a:pt x="116528" y="87630"/>
                    <a:pt x="129863" y="84773"/>
                    <a:pt x="140340" y="81915"/>
                  </a:cubicBezTo>
                  <a:cubicBezTo>
                    <a:pt x="131768" y="70485"/>
                    <a:pt x="122243" y="59055"/>
                    <a:pt x="112718" y="47625"/>
                  </a:cubicBezTo>
                  <a:cubicBezTo>
                    <a:pt x="106050" y="54293"/>
                    <a:pt x="99383" y="63818"/>
                    <a:pt x="92715" y="76200"/>
                  </a:cubicBezTo>
                  <a:cubicBezTo>
                    <a:pt x="100335" y="62865"/>
                    <a:pt x="104145" y="50482"/>
                    <a:pt x="107003" y="40957"/>
                  </a:cubicBezTo>
                  <a:cubicBezTo>
                    <a:pt x="94620" y="26670"/>
                    <a:pt x="82238" y="13335"/>
                    <a:pt x="68903" y="0"/>
                  </a:cubicBezTo>
                  <a:cubicBezTo>
                    <a:pt x="57473" y="9525"/>
                    <a:pt x="54615" y="35243"/>
                    <a:pt x="78428" y="7524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4" name="Google Shape;884;p11"/>
            <p:cNvSpPr/>
            <p:nvPr/>
          </p:nvSpPr>
          <p:spPr>
            <a:xfrm>
              <a:off x="5060309" y="1335044"/>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54922" y="97516"/>
                    <a:pt x="18420" y="21943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5" name="Google Shape;885;p11"/>
            <p:cNvSpPr/>
            <p:nvPr/>
          </p:nvSpPr>
          <p:spPr>
            <a:xfrm>
              <a:off x="5123174" y="1535069"/>
              <a:ext cx="169867" cy="191221"/>
            </a:xfrm>
            <a:custGeom>
              <a:rect b="b" l="l" r="r" t="t"/>
              <a:pathLst>
                <a:path extrusionOk="0" h="191221" w="169867">
                  <a:moveTo>
                    <a:pt x="92715" y="83228"/>
                  </a:moveTo>
                  <a:cubicBezTo>
                    <a:pt x="153675" y="-29167"/>
                    <a:pt x="12705" y="-26309"/>
                    <a:pt x="78428" y="83228"/>
                  </a:cubicBezTo>
                  <a:cubicBezTo>
                    <a:pt x="12705" y="-26309"/>
                    <a:pt x="-55875" y="97516"/>
                    <a:pt x="71760" y="95611"/>
                  </a:cubicBezTo>
                  <a:cubicBezTo>
                    <a:pt x="-55875" y="97516"/>
                    <a:pt x="18420" y="219436"/>
                    <a:pt x="79380" y="107993"/>
                  </a:cubicBezTo>
                  <a:cubicBezTo>
                    <a:pt x="18420" y="220388"/>
                    <a:pt x="159390" y="217531"/>
                    <a:pt x="93668" y="107993"/>
                  </a:cubicBezTo>
                  <a:cubicBezTo>
                    <a:pt x="126053" y="161333"/>
                    <a:pt x="158438" y="159428"/>
                    <a:pt x="168915" y="144188"/>
                  </a:cubicBezTo>
                  <a:cubicBezTo>
                    <a:pt x="168915" y="136568"/>
                    <a:pt x="169868" y="128948"/>
                    <a:pt x="169868" y="121328"/>
                  </a:cubicBezTo>
                  <a:cubicBezTo>
                    <a:pt x="163200" y="107993"/>
                    <a:pt x="142245" y="95611"/>
                    <a:pt x="101288" y="95611"/>
                  </a:cubicBezTo>
                  <a:cubicBezTo>
                    <a:pt x="140340" y="94658"/>
                    <a:pt x="160343" y="83228"/>
                    <a:pt x="167963" y="69893"/>
                  </a:cubicBezTo>
                  <a:cubicBezTo>
                    <a:pt x="167010" y="61321"/>
                    <a:pt x="166058" y="51796"/>
                    <a:pt x="165105" y="42271"/>
                  </a:cubicBezTo>
                  <a:cubicBezTo>
                    <a:pt x="150818" y="29888"/>
                    <a:pt x="120338" y="32746"/>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6" name="Google Shape;886;p11"/>
            <p:cNvSpPr/>
            <p:nvPr/>
          </p:nvSpPr>
          <p:spPr>
            <a:xfrm>
              <a:off x="5188503" y="1830704"/>
              <a:ext cx="69296" cy="59834"/>
            </a:xfrm>
            <a:custGeom>
              <a:rect b="b" l="l" r="r" t="t"/>
              <a:pathLst>
                <a:path extrusionOk="0" h="59834" w="69296">
                  <a:moveTo>
                    <a:pt x="40722" y="54293"/>
                  </a:moveTo>
                  <a:cubicBezTo>
                    <a:pt x="51199" y="37148"/>
                    <a:pt x="60724" y="19050"/>
                    <a:pt x="69297" y="0"/>
                  </a:cubicBezTo>
                  <a:cubicBezTo>
                    <a:pt x="-31668" y="2858"/>
                    <a:pt x="-4998" y="80963"/>
                    <a:pt x="40722" y="542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7" name="Google Shape;887;p11"/>
            <p:cNvSpPr/>
            <p:nvPr/>
          </p:nvSpPr>
          <p:spPr>
            <a:xfrm>
              <a:off x="5186500" y="1773234"/>
              <a:ext cx="77014" cy="57492"/>
            </a:xfrm>
            <a:custGeom>
              <a:rect b="b" l="l" r="r" t="t"/>
              <a:pathLst>
                <a:path extrusionOk="0" h="57492" w="77014">
                  <a:moveTo>
                    <a:pt x="71299" y="57471"/>
                  </a:moveTo>
                  <a:cubicBezTo>
                    <a:pt x="73204" y="52708"/>
                    <a:pt x="75109" y="47946"/>
                    <a:pt x="77014" y="43183"/>
                  </a:cubicBezTo>
                  <a:cubicBezTo>
                    <a:pt x="11292" y="-62544"/>
                    <a:pt x="-54431" y="59376"/>
                    <a:pt x="71299" y="574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8" name="Google Shape;888;p11"/>
            <p:cNvSpPr/>
            <p:nvPr/>
          </p:nvSpPr>
          <p:spPr>
            <a:xfrm>
              <a:off x="5247034" y="1735546"/>
              <a:ext cx="37435" cy="80870"/>
            </a:xfrm>
            <a:custGeom>
              <a:rect b="b" l="l" r="r" t="t"/>
              <a:pathLst>
                <a:path extrusionOk="0" h="80870" w="37435">
                  <a:moveTo>
                    <a:pt x="16481" y="80871"/>
                  </a:moveTo>
                  <a:cubicBezTo>
                    <a:pt x="26006" y="57058"/>
                    <a:pt x="32673" y="32293"/>
                    <a:pt x="37436" y="5623"/>
                  </a:cubicBezTo>
                  <a:cubicBezTo>
                    <a:pt x="17433" y="-12474"/>
                    <a:pt x="-22572" y="13243"/>
                    <a:pt x="16481" y="808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9" name="Google Shape;889;p11"/>
            <p:cNvSpPr/>
            <p:nvPr/>
          </p:nvSpPr>
          <p:spPr>
            <a:xfrm>
              <a:off x="4744402" y="981075"/>
              <a:ext cx="30480" cy="6925"/>
            </a:xfrm>
            <a:custGeom>
              <a:rect b="b" l="l" r="r" t="t"/>
              <a:pathLst>
                <a:path extrusionOk="0" h="6925" w="30480">
                  <a:moveTo>
                    <a:pt x="30480" y="953"/>
                  </a:moveTo>
                  <a:cubicBezTo>
                    <a:pt x="20002" y="0"/>
                    <a:pt x="10477" y="0"/>
                    <a:pt x="0" y="0"/>
                  </a:cubicBezTo>
                  <a:cubicBezTo>
                    <a:pt x="8573" y="8573"/>
                    <a:pt x="21908" y="9525"/>
                    <a:pt x="30480" y="95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0" name="Google Shape;890;p11"/>
            <p:cNvSpPr/>
            <p:nvPr/>
          </p:nvSpPr>
          <p:spPr>
            <a:xfrm>
              <a:off x="4735507" y="99690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1" name="Google Shape;891;p11"/>
            <p:cNvSpPr/>
            <p:nvPr/>
          </p:nvSpPr>
          <p:spPr>
            <a:xfrm>
              <a:off x="4798372" y="119788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2" name="Google Shape;892;p11"/>
            <p:cNvSpPr/>
            <p:nvPr/>
          </p:nvSpPr>
          <p:spPr>
            <a:xfrm>
              <a:off x="4860284" y="139790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2753"/>
                    <a:pt x="154628"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3" name="Google Shape;893;p11"/>
            <p:cNvSpPr/>
            <p:nvPr/>
          </p:nvSpPr>
          <p:spPr>
            <a:xfrm>
              <a:off x="4923149" y="159793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4" name="Google Shape;894;p11"/>
            <p:cNvSpPr/>
            <p:nvPr/>
          </p:nvSpPr>
          <p:spPr>
            <a:xfrm>
              <a:off x="4986014" y="179795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5" name="Google Shape;895;p11"/>
            <p:cNvSpPr/>
            <p:nvPr/>
          </p:nvSpPr>
          <p:spPr>
            <a:xfrm>
              <a:off x="4535482" y="1059771"/>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6" name="Google Shape;896;p11"/>
            <p:cNvSpPr/>
            <p:nvPr/>
          </p:nvSpPr>
          <p:spPr>
            <a:xfrm>
              <a:off x="4597394" y="125979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3706"/>
                    <a:pt x="154628"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7" name="Google Shape;897;p11"/>
            <p:cNvSpPr/>
            <p:nvPr/>
          </p:nvSpPr>
          <p:spPr>
            <a:xfrm>
              <a:off x="4660259" y="146077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8" name="Google Shape;898;p11"/>
            <p:cNvSpPr/>
            <p:nvPr/>
          </p:nvSpPr>
          <p:spPr>
            <a:xfrm>
              <a:off x="4723124" y="166079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9" name="Google Shape;899;p11"/>
            <p:cNvSpPr/>
            <p:nvPr/>
          </p:nvSpPr>
          <p:spPr>
            <a:xfrm>
              <a:off x="4785989" y="186082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0" name="Google Shape;900;p11"/>
            <p:cNvSpPr/>
            <p:nvPr/>
          </p:nvSpPr>
          <p:spPr>
            <a:xfrm>
              <a:off x="4915852" y="2060973"/>
              <a:ext cx="30480" cy="8809"/>
            </a:xfrm>
            <a:custGeom>
              <a:rect b="b" l="l" r="r" t="t"/>
              <a:pathLst>
                <a:path extrusionOk="0" h="8809" w="30480">
                  <a:moveTo>
                    <a:pt x="0" y="8809"/>
                  </a:moveTo>
                  <a:cubicBezTo>
                    <a:pt x="10477" y="7857"/>
                    <a:pt x="20955" y="6904"/>
                    <a:pt x="30480" y="4999"/>
                  </a:cubicBezTo>
                  <a:cubicBezTo>
                    <a:pt x="20955" y="-2621"/>
                    <a:pt x="7620" y="-1668"/>
                    <a:pt x="0" y="880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1" name="Google Shape;901;p11"/>
            <p:cNvSpPr/>
            <p:nvPr/>
          </p:nvSpPr>
          <p:spPr>
            <a:xfrm>
              <a:off x="4458652" y="1222057"/>
              <a:ext cx="48075" cy="53630"/>
            </a:xfrm>
            <a:custGeom>
              <a:rect b="b" l="l" r="r" t="t"/>
              <a:pathLst>
                <a:path extrusionOk="0" h="53630" w="48075">
                  <a:moveTo>
                    <a:pt x="14288" y="0"/>
                  </a:moveTo>
                  <a:cubicBezTo>
                    <a:pt x="9525" y="14288"/>
                    <a:pt x="4763" y="28575"/>
                    <a:pt x="0" y="43815"/>
                  </a:cubicBezTo>
                  <a:cubicBezTo>
                    <a:pt x="44768" y="77153"/>
                    <a:pt x="74295" y="16193"/>
                    <a:pt x="1428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2" name="Google Shape;902;p11"/>
            <p:cNvSpPr/>
            <p:nvPr/>
          </p:nvSpPr>
          <p:spPr>
            <a:xfrm>
              <a:off x="4476750" y="1163955"/>
              <a:ext cx="28062" cy="47625"/>
            </a:xfrm>
            <a:custGeom>
              <a:rect b="b" l="l" r="r" t="t"/>
              <a:pathLst>
                <a:path extrusionOk="0" h="47625" w="28062">
                  <a:moveTo>
                    <a:pt x="20955" y="0"/>
                  </a:moveTo>
                  <a:cubicBezTo>
                    <a:pt x="13335" y="15240"/>
                    <a:pt x="6667" y="30480"/>
                    <a:pt x="0" y="47625"/>
                  </a:cubicBezTo>
                  <a:cubicBezTo>
                    <a:pt x="31433" y="35242"/>
                    <a:pt x="33338" y="10477"/>
                    <a:pt x="2095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3" name="Google Shape;903;p11"/>
            <p:cNvSpPr/>
            <p:nvPr/>
          </p:nvSpPr>
          <p:spPr>
            <a:xfrm>
              <a:off x="4431029" y="1322661"/>
              <a:ext cx="138435" cy="191221"/>
            </a:xfrm>
            <a:custGeom>
              <a:rect b="b" l="l" r="r" t="t"/>
              <a:pathLst>
                <a:path extrusionOk="0" h="191221" w="138435">
                  <a:moveTo>
                    <a:pt x="45720" y="107993"/>
                  </a:moveTo>
                  <a:cubicBezTo>
                    <a:pt x="-15240" y="220388"/>
                    <a:pt x="125730" y="217531"/>
                    <a:pt x="60008" y="107993"/>
                  </a:cubicBezTo>
                  <a:cubicBezTo>
                    <a:pt x="125730" y="217531"/>
                    <a:pt x="194310" y="93706"/>
                    <a:pt x="66675" y="95611"/>
                  </a:cubicBezTo>
                  <a:cubicBezTo>
                    <a:pt x="194310" y="93706"/>
                    <a:pt x="120968" y="-28214"/>
                    <a:pt x="59055" y="83228"/>
                  </a:cubicBezTo>
                  <a:cubicBezTo>
                    <a:pt x="120015" y="-29167"/>
                    <a:pt x="-20955" y="-26309"/>
                    <a:pt x="44768" y="83228"/>
                  </a:cubicBezTo>
                  <a:cubicBezTo>
                    <a:pt x="31433" y="61321"/>
                    <a:pt x="18098" y="48938"/>
                    <a:pt x="6668" y="42271"/>
                  </a:cubicBezTo>
                  <a:cubicBezTo>
                    <a:pt x="4763" y="58463"/>
                    <a:pt x="2858" y="74656"/>
                    <a:pt x="1905" y="91801"/>
                  </a:cubicBezTo>
                  <a:cubicBezTo>
                    <a:pt x="11430" y="94658"/>
                    <a:pt x="23813" y="95611"/>
                    <a:pt x="39053" y="95611"/>
                  </a:cubicBezTo>
                  <a:cubicBezTo>
                    <a:pt x="23813" y="95611"/>
                    <a:pt x="11430" y="97516"/>
                    <a:pt x="1905" y="101326"/>
                  </a:cubicBezTo>
                  <a:cubicBezTo>
                    <a:pt x="953" y="118471"/>
                    <a:pt x="0" y="136568"/>
                    <a:pt x="0" y="153713"/>
                  </a:cubicBezTo>
                  <a:cubicBezTo>
                    <a:pt x="13335" y="150856"/>
                    <a:pt x="30480" y="137521"/>
                    <a:pt x="4572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 name="Google Shape;904;p11"/>
            <p:cNvSpPr/>
            <p:nvPr/>
          </p:nvSpPr>
          <p:spPr>
            <a:xfrm>
              <a:off x="4460234" y="152268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 name="Google Shape;905;p11"/>
            <p:cNvSpPr/>
            <p:nvPr/>
          </p:nvSpPr>
          <p:spPr>
            <a:xfrm>
              <a:off x="4523099" y="1722711"/>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26993" y="96563"/>
                    <a:pt x="6990" y="111803"/>
                    <a:pt x="3180" y="127043"/>
                  </a:cubicBezTo>
                  <a:cubicBezTo>
                    <a:pt x="8895" y="136568"/>
                    <a:pt x="14610" y="146093"/>
                    <a:pt x="21278" y="155618"/>
                  </a:cubicBezTo>
                  <a:cubicBezTo>
                    <a:pt x="35565" y="157523"/>
                    <a:pt x="58425" y="14704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 name="Google Shape;906;p11"/>
            <p:cNvSpPr/>
            <p:nvPr/>
          </p:nvSpPr>
          <p:spPr>
            <a:xfrm>
              <a:off x="4690110" y="2018347"/>
              <a:ext cx="66675" cy="30479"/>
            </a:xfrm>
            <a:custGeom>
              <a:rect b="b" l="l" r="r" t="t"/>
              <a:pathLst>
                <a:path extrusionOk="0" h="30479" w="66675">
                  <a:moveTo>
                    <a:pt x="0" y="0"/>
                  </a:moveTo>
                  <a:cubicBezTo>
                    <a:pt x="21907" y="12382"/>
                    <a:pt x="43815" y="22860"/>
                    <a:pt x="66675" y="30480"/>
                  </a:cubicBezTo>
                  <a:cubicBezTo>
                    <a:pt x="62865" y="16192"/>
                    <a:pt x="43815"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 name="Google Shape;907;p11"/>
            <p:cNvSpPr/>
            <p:nvPr/>
          </p:nvSpPr>
          <p:spPr>
            <a:xfrm>
              <a:off x="4646853" y="1923911"/>
              <a:ext cx="108777" cy="95388"/>
            </a:xfrm>
            <a:custGeom>
              <a:rect b="b" l="l" r="r" t="t"/>
              <a:pathLst>
                <a:path extrusionOk="0" h="95388" w="108777">
                  <a:moveTo>
                    <a:pt x="31826" y="83006"/>
                  </a:moveTo>
                  <a:cubicBezTo>
                    <a:pt x="91834" y="-26531"/>
                    <a:pt x="-41516" y="-26531"/>
                    <a:pt x="13729" y="76339"/>
                  </a:cubicBezTo>
                  <a:cubicBezTo>
                    <a:pt x="23254" y="83006"/>
                    <a:pt x="32779" y="89674"/>
                    <a:pt x="43256" y="95389"/>
                  </a:cubicBezTo>
                  <a:cubicBezTo>
                    <a:pt x="164224" y="89674"/>
                    <a:pt x="91834" y="-28436"/>
                    <a:pt x="31826" y="8300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 name="Google Shape;908;p11"/>
            <p:cNvSpPr/>
            <p:nvPr/>
          </p:nvSpPr>
          <p:spPr>
            <a:xfrm>
              <a:off x="4613910" y="1962150"/>
              <a:ext cx="44767" cy="37147"/>
            </a:xfrm>
            <a:custGeom>
              <a:rect b="b" l="l" r="r" t="t"/>
              <a:pathLst>
                <a:path extrusionOk="0" h="37147" w="44767">
                  <a:moveTo>
                    <a:pt x="0" y="0"/>
                  </a:moveTo>
                  <a:cubicBezTo>
                    <a:pt x="14288" y="13335"/>
                    <a:pt x="29527" y="25717"/>
                    <a:pt x="44767" y="37148"/>
                  </a:cubicBezTo>
                  <a:cubicBezTo>
                    <a:pt x="29527" y="12383"/>
                    <a:pt x="13335" y="190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09" name="Google Shape;909;p11"/>
          <p:cNvSpPr/>
          <p:nvPr/>
        </p:nvSpPr>
        <p:spPr>
          <a:xfrm rot="3437716">
            <a:off x="3089850" y="1632957"/>
            <a:ext cx="629406" cy="507674"/>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 name="Google Shape;910;p11"/>
          <p:cNvSpPr/>
          <p:nvPr/>
        </p:nvSpPr>
        <p:spPr>
          <a:xfrm rot="5075773">
            <a:off x="3813712" y="1512963"/>
            <a:ext cx="828782" cy="668489"/>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11" name="Google Shape;911;p11"/>
          <p:cNvGrpSpPr/>
          <p:nvPr/>
        </p:nvGrpSpPr>
        <p:grpSpPr>
          <a:xfrm rot="7286081">
            <a:off x="3533381" y="1414923"/>
            <a:ext cx="719408" cy="742991"/>
            <a:chOff x="3705031" y="3690085"/>
            <a:chExt cx="968482" cy="1000230"/>
          </a:xfrm>
        </p:grpSpPr>
        <p:sp>
          <p:nvSpPr>
            <p:cNvPr id="912" name="Google Shape;912;p11"/>
            <p:cNvSpPr/>
            <p:nvPr/>
          </p:nvSpPr>
          <p:spPr>
            <a:xfrm>
              <a:off x="3705031" y="3690085"/>
              <a:ext cx="968482" cy="1000230"/>
            </a:xfrm>
            <a:custGeom>
              <a:rect b="b" l="l" r="r" t="t"/>
              <a:pathLst>
                <a:path extrusionOk="0" h="1000230" w="968482">
                  <a:moveTo>
                    <a:pt x="199266" y="188495"/>
                  </a:moveTo>
                  <a:cubicBezTo>
                    <a:pt x="407863" y="-45820"/>
                    <a:pt x="665038" y="-46773"/>
                    <a:pt x="832678" y="103722"/>
                  </a:cubicBezTo>
                  <a:cubicBezTo>
                    <a:pt x="1001271" y="253265"/>
                    <a:pt x="1029846" y="508535"/>
                    <a:pt x="821248" y="742850"/>
                  </a:cubicBezTo>
                  <a:cubicBezTo>
                    <a:pt x="611698" y="977165"/>
                    <a:pt x="256416" y="1078130"/>
                    <a:pt x="93538" y="932397"/>
                  </a:cubicBezTo>
                  <a:cubicBezTo>
                    <a:pt x="-69339" y="787617"/>
                    <a:pt x="-10284" y="422810"/>
                    <a:pt x="199266" y="188495"/>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11"/>
            <p:cNvSpPr/>
            <p:nvPr/>
          </p:nvSpPr>
          <p:spPr>
            <a:xfrm>
              <a:off x="3887152" y="3956684"/>
              <a:ext cx="574357" cy="521017"/>
            </a:xfrm>
            <a:custGeom>
              <a:rect b="b" l="l" r="r" t="t"/>
              <a:pathLst>
                <a:path extrusionOk="0" h="521017" w="574357">
                  <a:moveTo>
                    <a:pt x="492443" y="479108"/>
                  </a:moveTo>
                  <a:lnTo>
                    <a:pt x="482918" y="515303"/>
                  </a:lnTo>
                  <a:lnTo>
                    <a:pt x="517208" y="501015"/>
                  </a:lnTo>
                  <a:lnTo>
                    <a:pt x="548640" y="521018"/>
                  </a:lnTo>
                  <a:lnTo>
                    <a:pt x="545783" y="483870"/>
                  </a:lnTo>
                  <a:lnTo>
                    <a:pt x="574358" y="461010"/>
                  </a:lnTo>
                  <a:lnTo>
                    <a:pt x="538163" y="452438"/>
                  </a:lnTo>
                  <a:lnTo>
                    <a:pt x="524827" y="418147"/>
                  </a:lnTo>
                  <a:lnTo>
                    <a:pt x="504825" y="449580"/>
                  </a:lnTo>
                  <a:lnTo>
                    <a:pt x="467677" y="451485"/>
                  </a:lnTo>
                  <a:lnTo>
                    <a:pt x="492443" y="479108"/>
                  </a:lnTo>
                  <a:close/>
                  <a:moveTo>
                    <a:pt x="375285" y="374333"/>
                  </a:moveTo>
                  <a:lnTo>
                    <a:pt x="365760" y="410528"/>
                  </a:lnTo>
                  <a:lnTo>
                    <a:pt x="400050" y="396240"/>
                  </a:lnTo>
                  <a:lnTo>
                    <a:pt x="431483" y="416243"/>
                  </a:lnTo>
                  <a:lnTo>
                    <a:pt x="428625" y="379095"/>
                  </a:lnTo>
                  <a:lnTo>
                    <a:pt x="457200" y="356235"/>
                  </a:lnTo>
                  <a:lnTo>
                    <a:pt x="421005" y="347663"/>
                  </a:lnTo>
                  <a:lnTo>
                    <a:pt x="407670" y="312420"/>
                  </a:lnTo>
                  <a:lnTo>
                    <a:pt x="387668" y="343853"/>
                  </a:lnTo>
                  <a:lnTo>
                    <a:pt x="350520" y="345758"/>
                  </a:lnTo>
                  <a:lnTo>
                    <a:pt x="375285" y="374333"/>
                  </a:lnTo>
                  <a:close/>
                  <a:moveTo>
                    <a:pt x="258128" y="270510"/>
                  </a:moveTo>
                  <a:lnTo>
                    <a:pt x="248603" y="306705"/>
                  </a:lnTo>
                  <a:lnTo>
                    <a:pt x="282893" y="292418"/>
                  </a:lnTo>
                  <a:lnTo>
                    <a:pt x="314325" y="312420"/>
                  </a:lnTo>
                  <a:lnTo>
                    <a:pt x="311468" y="275272"/>
                  </a:lnTo>
                  <a:lnTo>
                    <a:pt x="340043" y="252413"/>
                  </a:lnTo>
                  <a:lnTo>
                    <a:pt x="303848" y="243840"/>
                  </a:lnTo>
                  <a:lnTo>
                    <a:pt x="290512" y="208597"/>
                  </a:lnTo>
                  <a:lnTo>
                    <a:pt x="270510" y="240030"/>
                  </a:lnTo>
                  <a:lnTo>
                    <a:pt x="233362" y="241935"/>
                  </a:lnTo>
                  <a:lnTo>
                    <a:pt x="258128" y="270510"/>
                  </a:lnTo>
                  <a:close/>
                  <a:moveTo>
                    <a:pt x="140970" y="165735"/>
                  </a:moveTo>
                  <a:lnTo>
                    <a:pt x="131445" y="201930"/>
                  </a:lnTo>
                  <a:lnTo>
                    <a:pt x="165735" y="187643"/>
                  </a:lnTo>
                  <a:lnTo>
                    <a:pt x="197167" y="208597"/>
                  </a:lnTo>
                  <a:lnTo>
                    <a:pt x="194310" y="171450"/>
                  </a:lnTo>
                  <a:lnTo>
                    <a:pt x="222885" y="148590"/>
                  </a:lnTo>
                  <a:lnTo>
                    <a:pt x="186690" y="140018"/>
                  </a:lnTo>
                  <a:lnTo>
                    <a:pt x="173355" y="104775"/>
                  </a:lnTo>
                  <a:lnTo>
                    <a:pt x="153353" y="136208"/>
                  </a:lnTo>
                  <a:lnTo>
                    <a:pt x="116205" y="138113"/>
                  </a:lnTo>
                  <a:lnTo>
                    <a:pt x="140970" y="165735"/>
                  </a:lnTo>
                  <a:close/>
                  <a:moveTo>
                    <a:pt x="0" y="33338"/>
                  </a:moveTo>
                  <a:lnTo>
                    <a:pt x="23813" y="61913"/>
                  </a:lnTo>
                  <a:lnTo>
                    <a:pt x="14288" y="98108"/>
                  </a:lnTo>
                  <a:lnTo>
                    <a:pt x="48578" y="83820"/>
                  </a:lnTo>
                  <a:lnTo>
                    <a:pt x="80010" y="103822"/>
                  </a:lnTo>
                  <a:lnTo>
                    <a:pt x="77153" y="66675"/>
                  </a:lnTo>
                  <a:lnTo>
                    <a:pt x="105728" y="43815"/>
                  </a:lnTo>
                  <a:lnTo>
                    <a:pt x="69532" y="35243"/>
                  </a:lnTo>
                  <a:lnTo>
                    <a:pt x="56197" y="0"/>
                  </a:lnTo>
                  <a:lnTo>
                    <a:pt x="36195" y="31433"/>
                  </a:lnTo>
                  <a:lnTo>
                    <a:pt x="0" y="33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14" name="Google Shape;914;p11"/>
            <p:cNvGrpSpPr/>
            <p:nvPr/>
          </p:nvGrpSpPr>
          <p:grpSpPr>
            <a:xfrm>
              <a:off x="3709035" y="3709034"/>
              <a:ext cx="957262" cy="966788"/>
              <a:chOff x="3709035" y="3709034"/>
              <a:chExt cx="957262" cy="966788"/>
            </a:xfrm>
          </p:grpSpPr>
          <p:sp>
            <p:nvSpPr>
              <p:cNvPr id="915" name="Google Shape;915;p11"/>
              <p:cNvSpPr/>
              <p:nvPr/>
            </p:nvSpPr>
            <p:spPr>
              <a:xfrm>
                <a:off x="3794759" y="4010977"/>
                <a:ext cx="609600" cy="547687"/>
              </a:xfrm>
              <a:custGeom>
                <a:rect b="b" l="l" r="r" t="t"/>
                <a:pathLst>
                  <a:path extrusionOk="0" h="547687" w="609600">
                    <a:moveTo>
                      <a:pt x="0" y="24765"/>
                    </a:moveTo>
                    <a:lnTo>
                      <a:pt x="586740" y="547688"/>
                    </a:lnTo>
                    <a:cubicBezTo>
                      <a:pt x="594360" y="541972"/>
                      <a:pt x="601980" y="537210"/>
                      <a:pt x="609600" y="531495"/>
                    </a:cubicBezTo>
                    <a:lnTo>
                      <a:pt x="13335" y="0"/>
                    </a:lnTo>
                    <a:cubicBezTo>
                      <a:pt x="9525" y="8572"/>
                      <a:pt x="4763" y="16192"/>
                      <a:pt x="0" y="24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11"/>
              <p:cNvSpPr/>
              <p:nvPr/>
            </p:nvSpPr>
            <p:spPr>
              <a:xfrm>
                <a:off x="3906202" y="3856672"/>
                <a:ext cx="640080" cy="574357"/>
              </a:xfrm>
              <a:custGeom>
                <a:rect b="b" l="l" r="r" t="t"/>
                <a:pathLst>
                  <a:path extrusionOk="0" h="574357" w="640080">
                    <a:moveTo>
                      <a:pt x="0" y="20003"/>
                    </a:moveTo>
                    <a:lnTo>
                      <a:pt x="621983" y="574358"/>
                    </a:lnTo>
                    <a:cubicBezTo>
                      <a:pt x="627698" y="567690"/>
                      <a:pt x="634365" y="560070"/>
                      <a:pt x="640080" y="553403"/>
                    </a:cubicBezTo>
                    <a:lnTo>
                      <a:pt x="18097" y="0"/>
                    </a:lnTo>
                    <a:cubicBezTo>
                      <a:pt x="12382" y="6668"/>
                      <a:pt x="5715" y="13335"/>
                      <a:pt x="0" y="200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11"/>
              <p:cNvSpPr/>
              <p:nvPr/>
            </p:nvSpPr>
            <p:spPr>
              <a:xfrm>
                <a:off x="4145280" y="3709034"/>
                <a:ext cx="521017" cy="465772"/>
              </a:xfrm>
              <a:custGeom>
                <a:rect b="b" l="l" r="r" t="t"/>
                <a:pathLst>
                  <a:path extrusionOk="0" h="465772" w="521017">
                    <a:moveTo>
                      <a:pt x="0" y="2858"/>
                    </a:moveTo>
                    <a:lnTo>
                      <a:pt x="519112" y="465772"/>
                    </a:lnTo>
                    <a:cubicBezTo>
                      <a:pt x="520065" y="462915"/>
                      <a:pt x="520065" y="459105"/>
                      <a:pt x="521018" y="456247"/>
                    </a:cubicBezTo>
                    <a:lnTo>
                      <a:pt x="9525" y="0"/>
                    </a:lnTo>
                    <a:cubicBezTo>
                      <a:pt x="5715" y="953"/>
                      <a:pt x="2857" y="1905"/>
                      <a:pt x="0"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11"/>
              <p:cNvSpPr/>
              <p:nvPr/>
            </p:nvSpPr>
            <p:spPr>
              <a:xfrm>
                <a:off x="4108132" y="3720465"/>
                <a:ext cx="550544" cy="492442"/>
              </a:xfrm>
              <a:custGeom>
                <a:rect b="b" l="l" r="r" t="t"/>
                <a:pathLst>
                  <a:path extrusionOk="0" h="492442" w="550544">
                    <a:moveTo>
                      <a:pt x="0" y="5715"/>
                    </a:moveTo>
                    <a:lnTo>
                      <a:pt x="546735" y="492442"/>
                    </a:lnTo>
                    <a:cubicBezTo>
                      <a:pt x="548640" y="487680"/>
                      <a:pt x="549593" y="482917"/>
                      <a:pt x="550545" y="478155"/>
                    </a:cubicBezTo>
                    <a:lnTo>
                      <a:pt x="14288" y="0"/>
                    </a:lnTo>
                    <a:cubicBezTo>
                      <a:pt x="8573" y="1905"/>
                      <a:pt x="4763" y="3810"/>
                      <a:pt x="0" y="571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 name="Google Shape;919;p11"/>
              <p:cNvSpPr/>
              <p:nvPr/>
            </p:nvSpPr>
            <p:spPr>
              <a:xfrm>
                <a:off x="3709035" y="4295775"/>
                <a:ext cx="423862" cy="380047"/>
              </a:xfrm>
              <a:custGeom>
                <a:rect b="b" l="l" r="r" t="t"/>
                <a:pathLst>
                  <a:path extrusionOk="0" h="380047" w="423862">
                    <a:moveTo>
                      <a:pt x="0" y="10478"/>
                    </a:moveTo>
                    <a:lnTo>
                      <a:pt x="414338" y="380047"/>
                    </a:lnTo>
                    <a:cubicBezTo>
                      <a:pt x="417195" y="379095"/>
                      <a:pt x="421005" y="378143"/>
                      <a:pt x="423863" y="378143"/>
                    </a:cubicBezTo>
                    <a:lnTo>
                      <a:pt x="952" y="0"/>
                    </a:lnTo>
                    <a:cubicBezTo>
                      <a:pt x="952" y="3810"/>
                      <a:pt x="952" y="6668"/>
                      <a:pt x="0"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 name="Google Shape;920;p11"/>
              <p:cNvSpPr/>
              <p:nvPr/>
            </p:nvSpPr>
            <p:spPr>
              <a:xfrm>
                <a:off x="3713797" y="4254817"/>
                <a:ext cx="459104" cy="411479"/>
              </a:xfrm>
              <a:custGeom>
                <a:rect b="b" l="l" r="r" t="t"/>
                <a:pathLst>
                  <a:path extrusionOk="0" h="411479" w="459104">
                    <a:moveTo>
                      <a:pt x="0" y="15240"/>
                    </a:moveTo>
                    <a:lnTo>
                      <a:pt x="443865" y="411480"/>
                    </a:lnTo>
                    <a:cubicBezTo>
                      <a:pt x="448628" y="409575"/>
                      <a:pt x="454343" y="408622"/>
                      <a:pt x="459105" y="406717"/>
                    </a:cubicBezTo>
                    <a:lnTo>
                      <a:pt x="2858" y="0"/>
                    </a:lnTo>
                    <a:cubicBezTo>
                      <a:pt x="1905" y="4763"/>
                      <a:pt x="953" y="10477"/>
                      <a:pt x="0" y="152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 name="Google Shape;921;p11"/>
              <p:cNvSpPr/>
              <p:nvPr/>
            </p:nvSpPr>
            <p:spPr>
              <a:xfrm>
                <a:off x="3754754" y="4066222"/>
                <a:ext cx="600074" cy="542925"/>
              </a:xfrm>
              <a:custGeom>
                <a:rect b="b" l="l" r="r" t="t"/>
                <a:pathLst>
                  <a:path extrusionOk="0" h="542925" w="600074">
                    <a:moveTo>
                      <a:pt x="418148" y="336233"/>
                    </a:moveTo>
                    <a:lnTo>
                      <a:pt x="253365" y="321945"/>
                    </a:lnTo>
                    <a:lnTo>
                      <a:pt x="220028" y="160020"/>
                    </a:lnTo>
                    <a:lnTo>
                      <a:pt x="55245" y="145733"/>
                    </a:lnTo>
                    <a:lnTo>
                      <a:pt x="25718" y="0"/>
                    </a:lnTo>
                    <a:cubicBezTo>
                      <a:pt x="16193" y="20003"/>
                      <a:pt x="7620" y="39053"/>
                      <a:pt x="0" y="59055"/>
                    </a:cubicBezTo>
                    <a:lnTo>
                      <a:pt x="24765" y="180022"/>
                    </a:lnTo>
                    <a:lnTo>
                      <a:pt x="189548" y="194310"/>
                    </a:lnTo>
                    <a:lnTo>
                      <a:pt x="222885" y="356235"/>
                    </a:lnTo>
                    <a:lnTo>
                      <a:pt x="387668" y="370522"/>
                    </a:lnTo>
                    <a:lnTo>
                      <a:pt x="421005" y="532447"/>
                    </a:lnTo>
                    <a:lnTo>
                      <a:pt x="543878" y="542925"/>
                    </a:lnTo>
                    <a:cubicBezTo>
                      <a:pt x="562928" y="533400"/>
                      <a:pt x="581978" y="521970"/>
                      <a:pt x="600075" y="510540"/>
                    </a:cubicBezTo>
                    <a:lnTo>
                      <a:pt x="452438" y="497205"/>
                    </a:lnTo>
                    <a:lnTo>
                      <a:pt x="418148" y="3362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 name="Google Shape;922;p11"/>
              <p:cNvSpPr/>
              <p:nvPr/>
            </p:nvSpPr>
            <p:spPr>
              <a:xfrm>
                <a:off x="4016692" y="3754755"/>
                <a:ext cx="617219" cy="554354"/>
              </a:xfrm>
              <a:custGeom>
                <a:rect b="b" l="l" r="r" t="t"/>
                <a:pathLst>
                  <a:path extrusionOk="0" h="554354" w="617219">
                    <a:moveTo>
                      <a:pt x="428625" y="341947"/>
                    </a:moveTo>
                    <a:lnTo>
                      <a:pt x="263843" y="327660"/>
                    </a:lnTo>
                    <a:lnTo>
                      <a:pt x="230505" y="165735"/>
                    </a:lnTo>
                    <a:lnTo>
                      <a:pt x="66675" y="150495"/>
                    </a:lnTo>
                    <a:lnTo>
                      <a:pt x="35243" y="0"/>
                    </a:lnTo>
                    <a:cubicBezTo>
                      <a:pt x="22860" y="6667"/>
                      <a:pt x="11430" y="14288"/>
                      <a:pt x="0" y="22860"/>
                    </a:cubicBezTo>
                    <a:lnTo>
                      <a:pt x="2857" y="22860"/>
                    </a:lnTo>
                    <a:lnTo>
                      <a:pt x="36195" y="184785"/>
                    </a:lnTo>
                    <a:lnTo>
                      <a:pt x="200977" y="199072"/>
                    </a:lnTo>
                    <a:lnTo>
                      <a:pt x="234315" y="360997"/>
                    </a:lnTo>
                    <a:lnTo>
                      <a:pt x="399097" y="375285"/>
                    </a:lnTo>
                    <a:lnTo>
                      <a:pt x="432435" y="537210"/>
                    </a:lnTo>
                    <a:lnTo>
                      <a:pt x="597218" y="551497"/>
                    </a:lnTo>
                    <a:lnTo>
                      <a:pt x="598170" y="554355"/>
                    </a:lnTo>
                    <a:cubicBezTo>
                      <a:pt x="604837" y="541972"/>
                      <a:pt x="611505" y="528638"/>
                      <a:pt x="617220" y="516255"/>
                    </a:cubicBezTo>
                    <a:lnTo>
                      <a:pt x="463868" y="502920"/>
                    </a:lnTo>
                    <a:lnTo>
                      <a:pt x="428625" y="3419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23" name="Google Shape;923;p11"/>
          <p:cNvGrpSpPr/>
          <p:nvPr/>
        </p:nvGrpSpPr>
        <p:grpSpPr>
          <a:xfrm>
            <a:off x="4803152" y="0"/>
            <a:ext cx="2717136" cy="2244533"/>
            <a:chOff x="4602539" y="3002085"/>
            <a:chExt cx="3657965" cy="3021719"/>
          </a:xfrm>
        </p:grpSpPr>
        <p:grpSp>
          <p:nvGrpSpPr>
            <p:cNvPr id="924" name="Google Shape;924;p11"/>
            <p:cNvGrpSpPr/>
            <p:nvPr/>
          </p:nvGrpSpPr>
          <p:grpSpPr>
            <a:xfrm>
              <a:off x="4602539" y="3002085"/>
              <a:ext cx="1627788" cy="3021719"/>
              <a:chOff x="4602539" y="3002085"/>
              <a:chExt cx="1627788" cy="3021719"/>
            </a:xfrm>
          </p:grpSpPr>
          <p:sp>
            <p:nvSpPr>
              <p:cNvPr id="925" name="Google Shape;925;p11"/>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6" name="Google Shape;926;p11"/>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7" name="Google Shape;927;p11"/>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 name="Google Shape;928;p11"/>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929" name="Google Shape;929;p11"/>
            <p:cNvGrpSpPr/>
            <p:nvPr/>
          </p:nvGrpSpPr>
          <p:grpSpPr>
            <a:xfrm>
              <a:off x="6113131" y="4067144"/>
              <a:ext cx="2147373" cy="1840732"/>
              <a:chOff x="6113131" y="4067144"/>
              <a:chExt cx="2147373" cy="1840732"/>
            </a:xfrm>
          </p:grpSpPr>
          <p:sp>
            <p:nvSpPr>
              <p:cNvPr id="930" name="Google Shape;930;p11"/>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1" name="Google Shape;931;p11"/>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2" name="Google Shape;932;p11"/>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3" name="Google Shape;933;p11"/>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934" name="Google Shape;934;p11"/>
          <p:cNvSpPr/>
          <p:nvPr/>
        </p:nvSpPr>
        <p:spPr>
          <a:xfrm rot="589158">
            <a:off x="9869269" y="909308"/>
            <a:ext cx="264228" cy="234906"/>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35" name="Google Shape;935;p11"/>
          <p:cNvSpPr/>
          <p:nvPr/>
        </p:nvSpPr>
        <p:spPr>
          <a:xfrm rot="-842175">
            <a:off x="9441074" y="1271972"/>
            <a:ext cx="454165" cy="399017"/>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36" name="Google Shape;936;p11"/>
          <p:cNvPicPr preferRelativeResize="0"/>
          <p:nvPr/>
        </p:nvPicPr>
        <p:blipFill rotWithShape="1">
          <a:blip r:embed="rId2">
            <a:alphaModFix amt="70000"/>
          </a:blip>
          <a:srcRect b="0" l="0" r="0" t="0"/>
          <a:stretch/>
        </p:blipFill>
        <p:spPr>
          <a:xfrm>
            <a:off x="2109053" y="1403781"/>
            <a:ext cx="7945689" cy="632325"/>
          </a:xfrm>
          <a:prstGeom prst="rect">
            <a:avLst/>
          </a:prstGeom>
          <a:noFill/>
          <a:ln>
            <a:noFill/>
          </a:ln>
        </p:spPr>
      </p:pic>
      <p:sp>
        <p:nvSpPr>
          <p:cNvPr id="937" name="Google Shape;937;p11"/>
          <p:cNvSpPr/>
          <p:nvPr/>
        </p:nvSpPr>
        <p:spPr>
          <a:xfrm>
            <a:off x="0" y="1994125"/>
            <a:ext cx="12192000" cy="4863900"/>
          </a:xfrm>
          <a:prstGeom prst="rect">
            <a:avLst/>
          </a:prstGeom>
          <a:gradFill>
            <a:gsLst>
              <a:gs pos="0">
                <a:srgbClr val="52BBCA"/>
              </a:gs>
              <a:gs pos="100000">
                <a:srgbClr val="2BA0AA"/>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938" name="Google Shape;938;p11"/>
          <p:cNvGrpSpPr/>
          <p:nvPr/>
        </p:nvGrpSpPr>
        <p:grpSpPr>
          <a:xfrm rot="10800000">
            <a:off x="6509557" y="1845000"/>
            <a:ext cx="637343" cy="399028"/>
            <a:chOff x="6409674" y="5153106"/>
            <a:chExt cx="858028" cy="537195"/>
          </a:xfrm>
        </p:grpSpPr>
        <p:sp>
          <p:nvSpPr>
            <p:cNvPr id="939" name="Google Shape;939;p11"/>
            <p:cNvSpPr/>
            <p:nvPr/>
          </p:nvSpPr>
          <p:spPr>
            <a:xfrm>
              <a:off x="6409674" y="5153106"/>
              <a:ext cx="858028" cy="537195"/>
            </a:xfrm>
            <a:custGeom>
              <a:rect b="b" l="l" r="r" t="t"/>
              <a:pathLst>
                <a:path extrusionOk="0" h="537195" w="858028">
                  <a:moveTo>
                    <a:pt x="3309" y="216913"/>
                  </a:moveTo>
                  <a:cubicBezTo>
                    <a:pt x="-8976" y="315624"/>
                    <a:pt x="3703" y="425609"/>
                    <a:pt x="86037" y="472259"/>
                  </a:cubicBezTo>
                  <a:cubicBezTo>
                    <a:pt x="231042" y="554450"/>
                    <a:pt x="702864" y="556977"/>
                    <a:pt x="810704" y="489589"/>
                  </a:cubicBezTo>
                  <a:cubicBezTo>
                    <a:pt x="929747" y="415169"/>
                    <a:pt x="803600" y="37991"/>
                    <a:pt x="625654" y="52341"/>
                  </a:cubicBezTo>
                  <a:cubicBezTo>
                    <a:pt x="603486" y="27741"/>
                    <a:pt x="493643" y="-5465"/>
                    <a:pt x="468161" y="37824"/>
                  </a:cubicBezTo>
                  <a:cubicBezTo>
                    <a:pt x="443442" y="2259"/>
                    <a:pt x="299390" y="-20268"/>
                    <a:pt x="257280" y="26644"/>
                  </a:cubicBezTo>
                  <a:cubicBezTo>
                    <a:pt x="153854" y="24403"/>
                    <a:pt x="19409" y="112983"/>
                    <a:pt x="3317" y="216913"/>
                  </a:cubicBezTo>
                  <a:lnTo>
                    <a:pt x="3309" y="216913"/>
                  </a:lnTo>
                  <a:close/>
                </a:path>
              </a:pathLst>
            </a:custGeom>
            <a:solidFill>
              <a:srgbClr val="EDEBE8"/>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40" name="Google Shape;940;p11"/>
            <p:cNvGrpSpPr/>
            <p:nvPr/>
          </p:nvGrpSpPr>
          <p:grpSpPr>
            <a:xfrm>
              <a:off x="6626130" y="5175439"/>
              <a:ext cx="404359" cy="293651"/>
              <a:chOff x="6626130" y="5175439"/>
              <a:chExt cx="404359" cy="293651"/>
            </a:xfrm>
          </p:grpSpPr>
          <p:sp>
            <p:nvSpPr>
              <p:cNvPr id="941" name="Google Shape;941;p11"/>
              <p:cNvSpPr/>
              <p:nvPr/>
            </p:nvSpPr>
            <p:spPr>
              <a:xfrm>
                <a:off x="6822964" y="5190695"/>
                <a:ext cx="52820" cy="262854"/>
              </a:xfrm>
              <a:custGeom>
                <a:rect b="b" l="l" r="r" t="t"/>
                <a:pathLst>
                  <a:path extrusionOk="0" h="262854" w="52820">
                    <a:moveTo>
                      <a:pt x="52106" y="68"/>
                    </a:moveTo>
                    <a:cubicBezTo>
                      <a:pt x="28411" y="30890"/>
                      <a:pt x="-47575" y="98731"/>
                      <a:pt x="41403" y="262922"/>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2" name="Google Shape;942;p11"/>
              <p:cNvSpPr/>
              <p:nvPr/>
            </p:nvSpPr>
            <p:spPr>
              <a:xfrm>
                <a:off x="6626130" y="5175439"/>
                <a:ext cx="43323" cy="293651"/>
              </a:xfrm>
              <a:custGeom>
                <a:rect b="b" l="l" r="r" t="t"/>
                <a:pathLst>
                  <a:path extrusionOk="0" h="293651" w="43323">
                    <a:moveTo>
                      <a:pt x="41460" y="68"/>
                    </a:moveTo>
                    <a:cubicBezTo>
                      <a:pt x="-37794" y="89458"/>
                      <a:pt x="13671" y="242065"/>
                      <a:pt x="42609" y="293720"/>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3" name="Google Shape;943;p11"/>
              <p:cNvSpPr/>
              <p:nvPr/>
            </p:nvSpPr>
            <p:spPr>
              <a:xfrm>
                <a:off x="6982902" y="5210003"/>
                <a:ext cx="47586" cy="250148"/>
              </a:xfrm>
              <a:custGeom>
                <a:rect b="b" l="l" r="r" t="t"/>
                <a:pathLst>
                  <a:path extrusionOk="0" h="250148" w="47586">
                    <a:moveTo>
                      <a:pt x="46872" y="68"/>
                    </a:moveTo>
                    <a:cubicBezTo>
                      <a:pt x="6301" y="35157"/>
                      <a:pt x="-27286" y="126525"/>
                      <a:pt x="29280" y="250217"/>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44" name="Google Shape;944;p11"/>
          <p:cNvGrpSpPr/>
          <p:nvPr/>
        </p:nvGrpSpPr>
        <p:grpSpPr>
          <a:xfrm flipH="1" rot="10800000">
            <a:off x="4728741" y="1843126"/>
            <a:ext cx="637343" cy="399028"/>
            <a:chOff x="7820759" y="5144529"/>
            <a:chExt cx="858028" cy="537195"/>
          </a:xfrm>
        </p:grpSpPr>
        <p:sp>
          <p:nvSpPr>
            <p:cNvPr id="945" name="Google Shape;945;p11"/>
            <p:cNvSpPr/>
            <p:nvPr/>
          </p:nvSpPr>
          <p:spPr>
            <a:xfrm flipH="1">
              <a:off x="7820759" y="5144529"/>
              <a:ext cx="858028" cy="537195"/>
            </a:xfrm>
            <a:custGeom>
              <a:rect b="b" l="l" r="r" t="t"/>
              <a:pathLst>
                <a:path extrusionOk="0" h="537195" w="858028">
                  <a:moveTo>
                    <a:pt x="3901" y="216910"/>
                  </a:moveTo>
                  <a:cubicBezTo>
                    <a:pt x="-8384" y="315620"/>
                    <a:pt x="4295" y="425606"/>
                    <a:pt x="86629" y="472255"/>
                  </a:cubicBezTo>
                  <a:cubicBezTo>
                    <a:pt x="231634" y="554447"/>
                    <a:pt x="703455" y="556973"/>
                    <a:pt x="811296" y="489585"/>
                  </a:cubicBezTo>
                  <a:cubicBezTo>
                    <a:pt x="930339" y="415165"/>
                    <a:pt x="804192" y="37987"/>
                    <a:pt x="626246" y="52337"/>
                  </a:cubicBezTo>
                  <a:cubicBezTo>
                    <a:pt x="604078" y="27737"/>
                    <a:pt x="494235" y="-5468"/>
                    <a:pt x="468753" y="37820"/>
                  </a:cubicBezTo>
                  <a:cubicBezTo>
                    <a:pt x="444034" y="2255"/>
                    <a:pt x="299982" y="-20272"/>
                    <a:pt x="257872" y="26641"/>
                  </a:cubicBezTo>
                  <a:cubicBezTo>
                    <a:pt x="154446" y="24399"/>
                    <a:pt x="20001" y="112979"/>
                    <a:pt x="3908" y="216910"/>
                  </a:cubicBezTo>
                  <a:lnTo>
                    <a:pt x="3901" y="216910"/>
                  </a:lnTo>
                  <a:close/>
                </a:path>
              </a:pathLst>
            </a:custGeom>
            <a:solidFill>
              <a:srgbClr val="EDEBE8"/>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46" name="Google Shape;946;p11"/>
            <p:cNvGrpSpPr/>
            <p:nvPr/>
          </p:nvGrpSpPr>
          <p:grpSpPr>
            <a:xfrm>
              <a:off x="8057973" y="5166862"/>
              <a:ext cx="404358" cy="293651"/>
              <a:chOff x="8057973" y="5166862"/>
              <a:chExt cx="404358" cy="293651"/>
            </a:xfrm>
          </p:grpSpPr>
          <p:sp>
            <p:nvSpPr>
              <p:cNvPr id="947" name="Google Shape;947;p11"/>
              <p:cNvSpPr/>
              <p:nvPr/>
            </p:nvSpPr>
            <p:spPr>
              <a:xfrm flipH="1">
                <a:off x="8212677" y="5182118"/>
                <a:ext cx="52820" cy="262854"/>
              </a:xfrm>
              <a:custGeom>
                <a:rect b="b" l="l" r="r" t="t"/>
                <a:pathLst>
                  <a:path extrusionOk="0" h="262854" w="52820">
                    <a:moveTo>
                      <a:pt x="52689" y="65"/>
                    </a:moveTo>
                    <a:cubicBezTo>
                      <a:pt x="28994" y="30886"/>
                      <a:pt x="-46992" y="98728"/>
                      <a:pt x="41986" y="262919"/>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8" name="Google Shape;948;p11"/>
              <p:cNvSpPr/>
              <p:nvPr/>
            </p:nvSpPr>
            <p:spPr>
              <a:xfrm flipH="1">
                <a:off x="8419008" y="5166862"/>
                <a:ext cx="43323" cy="293651"/>
              </a:xfrm>
              <a:custGeom>
                <a:rect b="b" l="l" r="r" t="t"/>
                <a:pathLst>
                  <a:path extrusionOk="0" h="293651" w="43323">
                    <a:moveTo>
                      <a:pt x="42212" y="65"/>
                    </a:moveTo>
                    <a:cubicBezTo>
                      <a:pt x="-37042" y="89455"/>
                      <a:pt x="14423" y="242061"/>
                      <a:pt x="43361" y="293716"/>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9" name="Google Shape;949;p11"/>
              <p:cNvSpPr/>
              <p:nvPr/>
            </p:nvSpPr>
            <p:spPr>
              <a:xfrm flipH="1">
                <a:off x="8057973" y="5201426"/>
                <a:ext cx="47586" cy="250148"/>
              </a:xfrm>
              <a:custGeom>
                <a:rect b="b" l="l" r="r" t="t"/>
                <a:pathLst>
                  <a:path extrusionOk="0" h="250148" w="47586">
                    <a:moveTo>
                      <a:pt x="47323" y="65"/>
                    </a:moveTo>
                    <a:cubicBezTo>
                      <a:pt x="6752" y="35153"/>
                      <a:pt x="-26835" y="126522"/>
                      <a:pt x="29731" y="250213"/>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950" name="Google Shape;950;p11"/>
          <p:cNvSpPr txBox="1"/>
          <p:nvPr>
            <p:ph type="title"/>
          </p:nvPr>
        </p:nvSpPr>
        <p:spPr>
          <a:xfrm>
            <a:off x="558100" y="24831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6000"/>
              <a:buNone/>
              <a:defRPr sz="60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p:txBody>
      </p:sp>
      <p:sp>
        <p:nvSpPr>
          <p:cNvPr id="951" name="Google Shape;951;p11"/>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
        <p:nvSpPr>
          <p:cNvPr id="952" name="Google Shape;952;p1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953" name="Shape 953"/>
        <p:cNvGrpSpPr/>
        <p:nvPr/>
      </p:nvGrpSpPr>
      <p:grpSpPr>
        <a:xfrm>
          <a:off x="0" y="0"/>
          <a:ext cx="0" cy="0"/>
          <a:chOff x="0" y="0"/>
          <a:chExt cx="0" cy="0"/>
        </a:xfrm>
      </p:grpSpPr>
      <p:sp>
        <p:nvSpPr>
          <p:cNvPr id="954" name="Google Shape;954;p12"/>
          <p:cNvSpPr txBox="1"/>
          <p:nvPr>
            <p:ph idx="1" type="body"/>
          </p:nvPr>
        </p:nvSpPr>
        <p:spPr>
          <a:xfrm>
            <a:off x="641350" y="3790550"/>
            <a:ext cx="10909200" cy="9111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grpSp>
        <p:nvGrpSpPr>
          <p:cNvPr id="955" name="Google Shape;955;p12"/>
          <p:cNvGrpSpPr/>
          <p:nvPr/>
        </p:nvGrpSpPr>
        <p:grpSpPr>
          <a:xfrm>
            <a:off x="4472038" y="4547686"/>
            <a:ext cx="3247907" cy="2682984"/>
            <a:chOff x="4602539" y="3002085"/>
            <a:chExt cx="3657965" cy="3021719"/>
          </a:xfrm>
        </p:grpSpPr>
        <p:grpSp>
          <p:nvGrpSpPr>
            <p:cNvPr id="956" name="Google Shape;956;p12"/>
            <p:cNvGrpSpPr/>
            <p:nvPr/>
          </p:nvGrpSpPr>
          <p:grpSpPr>
            <a:xfrm>
              <a:off x="4602539" y="3002085"/>
              <a:ext cx="1627788" cy="3021719"/>
              <a:chOff x="4602539" y="3002085"/>
              <a:chExt cx="1627788" cy="3021719"/>
            </a:xfrm>
          </p:grpSpPr>
          <p:sp>
            <p:nvSpPr>
              <p:cNvPr id="957" name="Google Shape;957;p12"/>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8" name="Google Shape;958;p12"/>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9" name="Google Shape;959;p12"/>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0" name="Google Shape;960;p12"/>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961" name="Google Shape;961;p12"/>
            <p:cNvGrpSpPr/>
            <p:nvPr/>
          </p:nvGrpSpPr>
          <p:grpSpPr>
            <a:xfrm>
              <a:off x="6113131" y="4067144"/>
              <a:ext cx="2147373" cy="1840732"/>
              <a:chOff x="6113131" y="4067144"/>
              <a:chExt cx="2147373" cy="1840732"/>
            </a:xfrm>
          </p:grpSpPr>
          <p:sp>
            <p:nvSpPr>
              <p:cNvPr id="962" name="Google Shape;962;p12"/>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3" name="Google Shape;963;p12"/>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4" name="Google Shape;964;p12"/>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5" name="Google Shape;965;p12"/>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966" name="Google Shape;966;p12"/>
          <p:cNvSpPr txBox="1"/>
          <p:nvPr>
            <p:ph type="title"/>
          </p:nvPr>
        </p:nvSpPr>
        <p:spPr>
          <a:xfrm>
            <a:off x="548200" y="544275"/>
            <a:ext cx="11095500" cy="31608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967" name="Google Shape;967;p12"/>
          <p:cNvSpPr/>
          <p:nvPr/>
        </p:nvSpPr>
        <p:spPr>
          <a:xfrm rot="10800000">
            <a:off x="5425844" y="0"/>
            <a:ext cx="6766157" cy="1940136"/>
          </a:xfrm>
          <a:custGeom>
            <a:rect b="b" l="l" r="r" t="t"/>
            <a:pathLst>
              <a:path extrusionOk="0" h="1940136" w="6766157">
                <a:moveTo>
                  <a:pt x="6758920" y="1940136"/>
                </a:moveTo>
                <a:lnTo>
                  <a:pt x="5598602" y="1940136"/>
                </a:lnTo>
                <a:lnTo>
                  <a:pt x="4295461" y="1940136"/>
                </a:lnTo>
                <a:lnTo>
                  <a:pt x="4010846" y="1940136"/>
                </a:lnTo>
                <a:lnTo>
                  <a:pt x="0" y="1940136"/>
                </a:lnTo>
                <a:lnTo>
                  <a:pt x="0" y="146659"/>
                </a:lnTo>
                <a:lnTo>
                  <a:pt x="97316" y="194456"/>
                </a:lnTo>
                <a:lnTo>
                  <a:pt x="153819" y="230580"/>
                </a:lnTo>
                <a:lnTo>
                  <a:pt x="243523" y="152691"/>
                </a:lnTo>
                <a:cubicBezTo>
                  <a:pt x="379117" y="56290"/>
                  <a:pt x="542577" y="0"/>
                  <a:pt x="718531" y="0"/>
                </a:cubicBezTo>
                <a:cubicBezTo>
                  <a:pt x="953136" y="0"/>
                  <a:pt x="1165531" y="100071"/>
                  <a:pt x="1319275" y="261864"/>
                </a:cubicBezTo>
                <a:lnTo>
                  <a:pt x="1396739" y="360668"/>
                </a:lnTo>
                <a:lnTo>
                  <a:pt x="1411015" y="353431"/>
                </a:lnTo>
                <a:cubicBezTo>
                  <a:pt x="1586773" y="275199"/>
                  <a:pt x="1780009" y="231939"/>
                  <a:pt x="1982846" y="231939"/>
                </a:cubicBezTo>
                <a:cubicBezTo>
                  <a:pt x="2084265" y="231939"/>
                  <a:pt x="2183284" y="242754"/>
                  <a:pt x="2278917" y="263348"/>
                </a:cubicBezTo>
                <a:lnTo>
                  <a:pt x="2350349" y="282677"/>
                </a:lnTo>
                <a:lnTo>
                  <a:pt x="2384132" y="265551"/>
                </a:lnTo>
                <a:cubicBezTo>
                  <a:pt x="2539312" y="196478"/>
                  <a:pt x="2709924" y="158283"/>
                  <a:pt x="2889013" y="158283"/>
                </a:cubicBezTo>
                <a:cubicBezTo>
                  <a:pt x="3426281" y="158283"/>
                  <a:pt x="3887253" y="502042"/>
                  <a:pt x="4084160" y="991958"/>
                </a:cubicBezTo>
                <a:lnTo>
                  <a:pt x="4087699" y="1003954"/>
                </a:lnTo>
                <a:lnTo>
                  <a:pt x="4095849" y="1001292"/>
                </a:lnTo>
                <a:cubicBezTo>
                  <a:pt x="4133656" y="993150"/>
                  <a:pt x="4172802" y="988875"/>
                  <a:pt x="4212897" y="988875"/>
                </a:cubicBezTo>
                <a:cubicBezTo>
                  <a:pt x="4453465" y="988875"/>
                  <a:pt x="4659869" y="1142797"/>
                  <a:pt x="4748037" y="1362162"/>
                </a:cubicBezTo>
                <a:lnTo>
                  <a:pt x="4767931" y="1429608"/>
                </a:lnTo>
                <a:lnTo>
                  <a:pt x="4785464" y="1436867"/>
                </a:lnTo>
                <a:cubicBezTo>
                  <a:pt x="4853409" y="1475709"/>
                  <a:pt x="4911435" y="1531331"/>
                  <a:pt x="4954521" y="1598446"/>
                </a:cubicBezTo>
                <a:lnTo>
                  <a:pt x="4988689" y="1664691"/>
                </a:lnTo>
                <a:lnTo>
                  <a:pt x="5041579" y="1618768"/>
                </a:lnTo>
                <a:cubicBezTo>
                  <a:pt x="5129163" y="1556500"/>
                  <a:pt x="5234745" y="1520140"/>
                  <a:pt x="5348399" y="1520140"/>
                </a:cubicBezTo>
                <a:cubicBezTo>
                  <a:pt x="5462051" y="1520140"/>
                  <a:pt x="5567634" y="1556500"/>
                  <a:pt x="5655217" y="1618768"/>
                </a:cubicBezTo>
                <a:lnTo>
                  <a:pt x="5660017" y="1622935"/>
                </a:lnTo>
                <a:lnTo>
                  <a:pt x="5668994" y="1607591"/>
                </a:lnTo>
                <a:lnTo>
                  <a:pt x="5678154" y="1589830"/>
                </a:lnTo>
                <a:lnTo>
                  <a:pt x="5682407" y="1584662"/>
                </a:lnTo>
                <a:lnTo>
                  <a:pt x="5691683" y="1568805"/>
                </a:lnTo>
                <a:lnTo>
                  <a:pt x="5742245" y="1511946"/>
                </a:lnTo>
                <a:lnTo>
                  <a:pt x="5764221" y="1485240"/>
                </a:lnTo>
                <a:cubicBezTo>
                  <a:pt x="5829190" y="1423099"/>
                  <a:pt x="5908383" y="1377136"/>
                  <a:pt x="5996053" y="1353398"/>
                </a:cubicBezTo>
                <a:lnTo>
                  <a:pt x="6050501" y="1342435"/>
                </a:lnTo>
                <a:lnTo>
                  <a:pt x="6060380" y="1339590"/>
                </a:lnTo>
                <a:cubicBezTo>
                  <a:pt x="6098618" y="1332330"/>
                  <a:pt x="6138210" y="1328517"/>
                  <a:pt x="6178761" y="1328517"/>
                </a:cubicBezTo>
                <a:cubicBezTo>
                  <a:pt x="6503171" y="1328517"/>
                  <a:pt x="6766157" y="1572525"/>
                  <a:pt x="6766157" y="1873524"/>
                </a:cubicBezTo>
                <a:close/>
              </a:path>
            </a:pathLst>
          </a:custGeom>
          <a:solidFill>
            <a:srgbClr val="FFFFFF"/>
          </a:solidFill>
          <a:ln cap="flat" cmpd="sng" w="9525">
            <a:solidFill>
              <a:srgbClr val="FFFFFF"/>
            </a:solidFill>
            <a:prstDash val="solid"/>
            <a:miter lim="800000"/>
            <a:headEnd len="sm" w="sm" type="none"/>
            <a:tailEnd len="sm" w="sm" type="none"/>
          </a:ln>
          <a:effectLst>
            <a:outerShdw blurRad="50800" rotWithShape="0" algn="t" dir="5400000" dist="38100">
              <a:srgbClr val="000000">
                <a:alpha val="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968" name="Google Shape;968;p12"/>
          <p:cNvSpPr/>
          <p:nvPr/>
        </p:nvSpPr>
        <p:spPr>
          <a:xfrm rot="10800000">
            <a:off x="-2866" y="-1863"/>
            <a:ext cx="2703677" cy="1758181"/>
          </a:xfrm>
          <a:custGeom>
            <a:rect b="b" l="l" r="r" t="t"/>
            <a:pathLst>
              <a:path extrusionOk="0" h="2614396" w="4020337">
                <a:moveTo>
                  <a:pt x="4020335" y="0"/>
                </a:moveTo>
                <a:lnTo>
                  <a:pt x="4020335" y="1218572"/>
                </a:lnTo>
                <a:lnTo>
                  <a:pt x="4020337" y="1218572"/>
                </a:lnTo>
                <a:lnTo>
                  <a:pt x="4020337" y="2405476"/>
                </a:lnTo>
                <a:lnTo>
                  <a:pt x="4020336" y="2405476"/>
                </a:lnTo>
                <a:lnTo>
                  <a:pt x="4020336" y="2614395"/>
                </a:lnTo>
                <a:lnTo>
                  <a:pt x="2394088" y="2614395"/>
                </a:lnTo>
                <a:lnTo>
                  <a:pt x="2394086" y="2614396"/>
                </a:lnTo>
                <a:lnTo>
                  <a:pt x="1469252" y="2614396"/>
                </a:lnTo>
                <a:lnTo>
                  <a:pt x="1469250" y="2614395"/>
                </a:lnTo>
                <a:lnTo>
                  <a:pt x="1091301" y="2614395"/>
                </a:lnTo>
                <a:lnTo>
                  <a:pt x="1091300" y="2614396"/>
                </a:lnTo>
                <a:lnTo>
                  <a:pt x="90996" y="2614396"/>
                </a:lnTo>
                <a:lnTo>
                  <a:pt x="46401" y="2533104"/>
                </a:lnTo>
                <a:cubicBezTo>
                  <a:pt x="16522" y="2463207"/>
                  <a:pt x="0" y="2386359"/>
                  <a:pt x="0" y="2305693"/>
                </a:cubicBezTo>
                <a:cubicBezTo>
                  <a:pt x="0" y="1983030"/>
                  <a:pt x="264357" y="1721460"/>
                  <a:pt x="590460" y="1721460"/>
                </a:cubicBezTo>
                <a:cubicBezTo>
                  <a:pt x="671984" y="1721460"/>
                  <a:pt x="749651" y="1737809"/>
                  <a:pt x="820292" y="1767371"/>
                </a:cubicBezTo>
                <a:lnTo>
                  <a:pt x="893566" y="1806725"/>
                </a:lnTo>
                <a:lnTo>
                  <a:pt x="880889" y="1682273"/>
                </a:lnTo>
                <a:cubicBezTo>
                  <a:pt x="880889" y="1108431"/>
                  <a:pt x="1351038" y="643239"/>
                  <a:pt x="1930995" y="643239"/>
                </a:cubicBezTo>
                <a:cubicBezTo>
                  <a:pt x="2075984" y="643239"/>
                  <a:pt x="2214109" y="672314"/>
                  <a:pt x="2339744" y="724892"/>
                </a:cubicBezTo>
                <a:lnTo>
                  <a:pt x="2443151" y="780428"/>
                </a:lnTo>
                <a:lnTo>
                  <a:pt x="2540685" y="663462"/>
                </a:lnTo>
                <a:cubicBezTo>
                  <a:pt x="2692710" y="513039"/>
                  <a:pt x="2902730" y="420001"/>
                  <a:pt x="3134713" y="420001"/>
                </a:cubicBezTo>
                <a:cubicBezTo>
                  <a:pt x="3250705" y="420001"/>
                  <a:pt x="3361205" y="443262"/>
                  <a:pt x="3461712" y="485324"/>
                </a:cubicBezTo>
                <a:lnTo>
                  <a:pt x="3499846" y="505805"/>
                </a:lnTo>
                <a:lnTo>
                  <a:pt x="3500938" y="504497"/>
                </a:lnTo>
                <a:cubicBezTo>
                  <a:pt x="3570326" y="435838"/>
                  <a:pt x="3652952" y="380276"/>
                  <a:pt x="3744700" y="341880"/>
                </a:cubicBezTo>
                <a:lnTo>
                  <a:pt x="3865353" y="304823"/>
                </a:lnTo>
                <a:lnTo>
                  <a:pt x="3900645" y="192326"/>
                </a:lnTo>
                <a:cubicBezTo>
                  <a:pt x="3929750" y="124241"/>
                  <a:pt x="3968613" y="61233"/>
                  <a:pt x="4015498" y="5020"/>
                </a:cubicBezTo>
                <a:close/>
              </a:path>
            </a:pathLst>
          </a:custGeom>
          <a:solidFill>
            <a:srgbClr val="FFFFFF"/>
          </a:solidFill>
          <a:ln cap="flat" cmpd="sng" w="9525">
            <a:solidFill>
              <a:srgbClr val="FFFFFF"/>
            </a:solidFill>
            <a:prstDash val="solid"/>
            <a:miter lim="800000"/>
            <a:headEnd len="sm" w="sm" type="none"/>
            <a:tailEnd len="sm" w="sm" type="none"/>
          </a:ln>
          <a:effectLst>
            <a:outerShdw blurRad="50800" rotWithShape="0" algn="t" dir="5400000" dist="38100">
              <a:srgbClr val="000000">
                <a:alpha val="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969" name="Shape 969"/>
        <p:cNvGrpSpPr/>
        <p:nvPr/>
      </p:nvGrpSpPr>
      <p:grpSpPr>
        <a:xfrm>
          <a:off x="0" y="0"/>
          <a:ext cx="0" cy="0"/>
          <a:chOff x="0" y="0"/>
          <a:chExt cx="0" cy="0"/>
        </a:xfrm>
      </p:grpSpPr>
      <p:sp>
        <p:nvSpPr>
          <p:cNvPr id="970" name="Google Shape;970;p13"/>
          <p:cNvSpPr txBox="1"/>
          <p:nvPr>
            <p:ph idx="1" type="subTitle"/>
          </p:nvPr>
        </p:nvSpPr>
        <p:spPr>
          <a:xfrm>
            <a:off x="5056206" y="1729975"/>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971" name="Google Shape;971;p13"/>
          <p:cNvSpPr txBox="1"/>
          <p:nvPr>
            <p:ph idx="2" type="subTitle"/>
          </p:nvPr>
        </p:nvSpPr>
        <p:spPr>
          <a:xfrm>
            <a:off x="5056206" y="3334868"/>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972" name="Google Shape;972;p13"/>
          <p:cNvSpPr txBox="1"/>
          <p:nvPr>
            <p:ph idx="3" type="subTitle"/>
          </p:nvPr>
        </p:nvSpPr>
        <p:spPr>
          <a:xfrm>
            <a:off x="5056206" y="4939762"/>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973" name="Google Shape;973;p13"/>
          <p:cNvSpPr txBox="1"/>
          <p:nvPr>
            <p:ph type="title"/>
          </p:nvPr>
        </p:nvSpPr>
        <p:spPr>
          <a:xfrm>
            <a:off x="3613700" y="440975"/>
            <a:ext cx="8162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74" name="Google Shape;974;p13"/>
          <p:cNvSpPr txBox="1"/>
          <p:nvPr>
            <p:ph idx="4" type="body"/>
          </p:nvPr>
        </p:nvSpPr>
        <p:spPr>
          <a:xfrm>
            <a:off x="5056200" y="2167925"/>
            <a:ext cx="64068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975" name="Google Shape;975;p13"/>
          <p:cNvSpPr txBox="1"/>
          <p:nvPr>
            <p:ph idx="5" type="body"/>
          </p:nvPr>
        </p:nvSpPr>
        <p:spPr>
          <a:xfrm>
            <a:off x="5056200" y="3761388"/>
            <a:ext cx="64068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976" name="Google Shape;976;p13"/>
          <p:cNvSpPr txBox="1"/>
          <p:nvPr>
            <p:ph idx="6" type="body"/>
          </p:nvPr>
        </p:nvSpPr>
        <p:spPr>
          <a:xfrm>
            <a:off x="5056200" y="5353050"/>
            <a:ext cx="64077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grpSp>
        <p:nvGrpSpPr>
          <p:cNvPr id="977" name="Google Shape;977;p13"/>
          <p:cNvGrpSpPr/>
          <p:nvPr/>
        </p:nvGrpSpPr>
        <p:grpSpPr>
          <a:xfrm rot="2715621">
            <a:off x="1210396" y="3511061"/>
            <a:ext cx="1591992" cy="1629835"/>
            <a:chOff x="8306300" y="1559148"/>
            <a:chExt cx="2379155" cy="2435708"/>
          </a:xfrm>
        </p:grpSpPr>
        <p:grpSp>
          <p:nvGrpSpPr>
            <p:cNvPr id="978" name="Google Shape;978;p13"/>
            <p:cNvGrpSpPr/>
            <p:nvPr/>
          </p:nvGrpSpPr>
          <p:grpSpPr>
            <a:xfrm rot="-858578">
              <a:off x="9524779" y="2545081"/>
              <a:ext cx="1125189" cy="428397"/>
              <a:chOff x="9698182" y="2541598"/>
              <a:chExt cx="1272205" cy="484371"/>
            </a:xfrm>
          </p:grpSpPr>
          <p:sp>
            <p:nvSpPr>
              <p:cNvPr id="979" name="Google Shape;979;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80" name="Google Shape;980;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81" name="Google Shape;981;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82" name="Google Shape;982;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83" name="Google Shape;983;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84" name="Google Shape;984;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85" name="Google Shape;985;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86" name="Google Shape;986;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87" name="Google Shape;987;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988" name="Google Shape;988;p13"/>
            <p:cNvGrpSpPr/>
            <p:nvPr/>
          </p:nvGrpSpPr>
          <p:grpSpPr>
            <a:xfrm rot="-2509318">
              <a:off x="9340943" y="2206278"/>
              <a:ext cx="1272170" cy="484357"/>
              <a:chOff x="9698182" y="2541598"/>
              <a:chExt cx="1272205" cy="484371"/>
            </a:xfrm>
          </p:grpSpPr>
          <p:sp>
            <p:nvSpPr>
              <p:cNvPr id="989" name="Google Shape;989;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90" name="Google Shape;990;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91" name="Google Shape;991;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92" name="Google Shape;992;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93" name="Google Shape;993;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94" name="Google Shape;994;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95" name="Google Shape;995;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96" name="Google Shape;996;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997" name="Google Shape;997;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998" name="Google Shape;998;p13"/>
            <p:cNvGrpSpPr/>
            <p:nvPr/>
          </p:nvGrpSpPr>
          <p:grpSpPr>
            <a:xfrm rot="-5846774">
              <a:off x="8798055" y="1979101"/>
              <a:ext cx="1272247" cy="484387"/>
              <a:chOff x="9698182" y="2541598"/>
              <a:chExt cx="1272205" cy="484371"/>
            </a:xfrm>
          </p:grpSpPr>
          <p:sp>
            <p:nvSpPr>
              <p:cNvPr id="999" name="Google Shape;999;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00" name="Google Shape;1000;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01" name="Google Shape;1001;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02" name="Google Shape;1002;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03" name="Google Shape;1003;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04" name="Google Shape;1004;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05" name="Google Shape;1005;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06" name="Google Shape;1006;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07" name="Google Shape;1007;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008" name="Google Shape;1008;p13"/>
            <p:cNvGrpSpPr/>
            <p:nvPr/>
          </p:nvGrpSpPr>
          <p:grpSpPr>
            <a:xfrm rot="-10643600">
              <a:off x="8316137" y="2567372"/>
              <a:ext cx="1208445" cy="460095"/>
              <a:chOff x="9698182" y="2541598"/>
              <a:chExt cx="1272205" cy="484371"/>
            </a:xfrm>
          </p:grpSpPr>
          <p:sp>
            <p:nvSpPr>
              <p:cNvPr id="1009" name="Google Shape;1009;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10" name="Google Shape;1010;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11" name="Google Shape;1011;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12" name="Google Shape;1012;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13" name="Google Shape;1013;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14" name="Google Shape;1014;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15" name="Google Shape;1015;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16" name="Google Shape;1016;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17" name="Google Shape;1017;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018" name="Google Shape;1018;p13"/>
            <p:cNvGrpSpPr/>
            <p:nvPr/>
          </p:nvGrpSpPr>
          <p:grpSpPr>
            <a:xfrm rot="7867437">
              <a:off x="8516013" y="3034562"/>
              <a:ext cx="1272224" cy="484378"/>
              <a:chOff x="9698182" y="2541598"/>
              <a:chExt cx="1272205" cy="484371"/>
            </a:xfrm>
          </p:grpSpPr>
          <p:sp>
            <p:nvSpPr>
              <p:cNvPr id="1019" name="Google Shape;1019;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20" name="Google Shape;1020;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21" name="Google Shape;1021;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22" name="Google Shape;1022;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23" name="Google Shape;1023;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24" name="Google Shape;1024;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25" name="Google Shape;1025;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26" name="Google Shape;1026;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27" name="Google Shape;1027;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028" name="Google Shape;1028;p13"/>
            <p:cNvGrpSpPr/>
            <p:nvPr/>
          </p:nvGrpSpPr>
          <p:grpSpPr>
            <a:xfrm rot="5400000">
              <a:off x="8832680" y="3155916"/>
              <a:ext cx="1215210" cy="462671"/>
              <a:chOff x="9698182" y="2541598"/>
              <a:chExt cx="1272205" cy="484371"/>
            </a:xfrm>
          </p:grpSpPr>
          <p:sp>
            <p:nvSpPr>
              <p:cNvPr id="1029" name="Google Shape;1029;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30" name="Google Shape;1030;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31" name="Google Shape;1031;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32" name="Google Shape;1032;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33" name="Google Shape;1033;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34" name="Google Shape;1034;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35" name="Google Shape;1035;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36" name="Google Shape;1036;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37" name="Google Shape;1037;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038" name="Google Shape;1038;p13"/>
            <p:cNvGrpSpPr/>
            <p:nvPr/>
          </p:nvGrpSpPr>
          <p:grpSpPr>
            <a:xfrm rot="2418925">
              <a:off x="9245722" y="2930900"/>
              <a:ext cx="1272214" cy="484374"/>
              <a:chOff x="9698182" y="2541598"/>
              <a:chExt cx="1272205" cy="484371"/>
            </a:xfrm>
          </p:grpSpPr>
          <p:sp>
            <p:nvSpPr>
              <p:cNvPr id="1039" name="Google Shape;1039;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40" name="Google Shape;1040;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41" name="Google Shape;1041;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42" name="Google Shape;1042;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43" name="Google Shape;1043;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44" name="Google Shape;1044;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45" name="Google Shape;1045;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46" name="Google Shape;1046;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47" name="Google Shape;1047;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048" name="Google Shape;1048;p13"/>
            <p:cNvGrpSpPr/>
            <p:nvPr/>
          </p:nvGrpSpPr>
          <p:grpSpPr>
            <a:xfrm flipH="1" rot="-1373745">
              <a:off x="8653023" y="1989992"/>
              <a:ext cx="1652063" cy="1667241"/>
              <a:chOff x="8594287" y="1602855"/>
              <a:chExt cx="2528499" cy="2551730"/>
            </a:xfrm>
          </p:grpSpPr>
          <p:grpSp>
            <p:nvGrpSpPr>
              <p:cNvPr id="1049" name="Google Shape;1049;p13"/>
              <p:cNvGrpSpPr/>
              <p:nvPr/>
            </p:nvGrpSpPr>
            <p:grpSpPr>
              <a:xfrm>
                <a:off x="9850582" y="2693998"/>
                <a:ext cx="1272205" cy="484371"/>
                <a:chOff x="9698182" y="2541598"/>
                <a:chExt cx="1272205" cy="484371"/>
              </a:xfrm>
            </p:grpSpPr>
            <p:sp>
              <p:nvSpPr>
                <p:cNvPr id="1050" name="Google Shape;1050;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51" name="Google Shape;1051;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52" name="Google Shape;1052;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53" name="Google Shape;1053;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54" name="Google Shape;1054;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55" name="Google Shape;1055;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56" name="Google Shape;1056;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57" name="Google Shape;1057;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58" name="Google Shape;1058;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059" name="Google Shape;1059;p13"/>
              <p:cNvGrpSpPr/>
              <p:nvPr/>
            </p:nvGrpSpPr>
            <p:grpSpPr>
              <a:xfrm rot="-2509318">
                <a:off x="9694028" y="2249985"/>
                <a:ext cx="1272170" cy="484357"/>
                <a:chOff x="9698182" y="2541598"/>
                <a:chExt cx="1272205" cy="484371"/>
              </a:xfrm>
            </p:grpSpPr>
            <p:sp>
              <p:nvSpPr>
                <p:cNvPr id="1060" name="Google Shape;1060;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61" name="Google Shape;1061;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62" name="Google Shape;1062;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63" name="Google Shape;1063;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64" name="Google Shape;1064;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65" name="Google Shape;1065;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66" name="Google Shape;1066;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67" name="Google Shape;1067;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68" name="Google Shape;1068;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069" name="Google Shape;1069;p13"/>
              <p:cNvGrpSpPr/>
              <p:nvPr/>
            </p:nvGrpSpPr>
            <p:grpSpPr>
              <a:xfrm rot="-5846774">
                <a:off x="9151140" y="2022808"/>
                <a:ext cx="1272247" cy="484387"/>
                <a:chOff x="9698182" y="2541598"/>
                <a:chExt cx="1272205" cy="484371"/>
              </a:xfrm>
            </p:grpSpPr>
            <p:sp>
              <p:nvSpPr>
                <p:cNvPr id="1070" name="Google Shape;1070;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71" name="Google Shape;1071;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72" name="Google Shape;1072;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73" name="Google Shape;1073;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74" name="Google Shape;1074;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75" name="Google Shape;1075;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76" name="Google Shape;1076;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77" name="Google Shape;1077;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78" name="Google Shape;1078;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079" name="Google Shape;1079;p13"/>
              <p:cNvGrpSpPr/>
              <p:nvPr/>
            </p:nvGrpSpPr>
            <p:grpSpPr>
              <a:xfrm rot="-8205026">
                <a:off x="8769922" y="2204071"/>
                <a:ext cx="1272246" cy="484387"/>
                <a:chOff x="9698182" y="2541598"/>
                <a:chExt cx="1272205" cy="484371"/>
              </a:xfrm>
            </p:grpSpPr>
            <p:sp>
              <p:nvSpPr>
                <p:cNvPr id="1080" name="Google Shape;1080;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81" name="Google Shape;1081;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82" name="Google Shape;1082;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83" name="Google Shape;1083;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84" name="Google Shape;1084;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85" name="Google Shape;1085;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86" name="Google Shape;1086;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87" name="Google Shape;1087;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88" name="Google Shape;1088;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089" name="Google Shape;1089;p13"/>
              <p:cNvGrpSpPr/>
              <p:nvPr/>
            </p:nvGrpSpPr>
            <p:grpSpPr>
              <a:xfrm rot="-10643534">
                <a:off x="8604648" y="2609268"/>
                <a:ext cx="1272250" cy="484388"/>
                <a:chOff x="9698182" y="2541598"/>
                <a:chExt cx="1272205" cy="484371"/>
              </a:xfrm>
            </p:grpSpPr>
            <p:sp>
              <p:nvSpPr>
                <p:cNvPr id="1090" name="Google Shape;1090;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91" name="Google Shape;1091;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92" name="Google Shape;1092;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93" name="Google Shape;1093;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94" name="Google Shape;1094;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95" name="Google Shape;1095;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96" name="Google Shape;1096;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97" name="Google Shape;1097;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098" name="Google Shape;1098;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099" name="Google Shape;1099;p13"/>
              <p:cNvGrpSpPr/>
              <p:nvPr/>
            </p:nvGrpSpPr>
            <p:grpSpPr>
              <a:xfrm rot="7867437">
                <a:off x="8770777" y="3127429"/>
                <a:ext cx="1272224" cy="484378"/>
                <a:chOff x="9698182" y="2541598"/>
                <a:chExt cx="1272205" cy="484371"/>
              </a:xfrm>
            </p:grpSpPr>
            <p:sp>
              <p:nvSpPr>
                <p:cNvPr id="1100" name="Google Shape;1100;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01" name="Google Shape;1101;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02" name="Google Shape;1102;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03" name="Google Shape;1103;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04" name="Google Shape;1104;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05" name="Google Shape;1105;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06" name="Google Shape;1106;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07" name="Google Shape;1107;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08" name="Google Shape;1108;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109" name="Google Shape;1109;p13"/>
              <p:cNvGrpSpPr/>
              <p:nvPr/>
            </p:nvGrpSpPr>
            <p:grpSpPr>
              <a:xfrm rot="5400000">
                <a:off x="9168083" y="3276297"/>
                <a:ext cx="1272205" cy="484371"/>
                <a:chOff x="9698182" y="2541598"/>
                <a:chExt cx="1272205" cy="484371"/>
              </a:xfrm>
            </p:grpSpPr>
            <p:sp>
              <p:nvSpPr>
                <p:cNvPr id="1110" name="Google Shape;1110;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11" name="Google Shape;1111;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12" name="Google Shape;1112;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13" name="Google Shape;1113;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14" name="Google Shape;1114;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15" name="Google Shape;1115;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16" name="Google Shape;1116;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17" name="Google Shape;1117;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18" name="Google Shape;1118;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119" name="Google Shape;1119;p13"/>
              <p:cNvGrpSpPr/>
              <p:nvPr/>
            </p:nvGrpSpPr>
            <p:grpSpPr>
              <a:xfrm rot="2418925">
                <a:off x="9715462" y="3111786"/>
                <a:ext cx="1272214" cy="484374"/>
                <a:chOff x="9698182" y="2541598"/>
                <a:chExt cx="1272205" cy="484371"/>
              </a:xfrm>
            </p:grpSpPr>
            <p:sp>
              <p:nvSpPr>
                <p:cNvPr id="1120" name="Google Shape;1120;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21" name="Google Shape;1121;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22" name="Google Shape;1122;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23" name="Google Shape;1123;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24" name="Google Shape;1124;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25" name="Google Shape;1125;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26" name="Google Shape;1126;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27" name="Google Shape;1127;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28" name="Google Shape;1128;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grpSp>
          <p:nvGrpSpPr>
            <p:cNvPr id="1129" name="Google Shape;1129;p13"/>
            <p:cNvGrpSpPr/>
            <p:nvPr/>
          </p:nvGrpSpPr>
          <p:grpSpPr>
            <a:xfrm flipH="1" rot="-2657171">
              <a:off x="8851748" y="2128297"/>
              <a:ext cx="1363394" cy="1375920"/>
              <a:chOff x="8594287" y="1602855"/>
              <a:chExt cx="2528499" cy="2551730"/>
            </a:xfrm>
          </p:grpSpPr>
          <p:grpSp>
            <p:nvGrpSpPr>
              <p:cNvPr id="1130" name="Google Shape;1130;p13"/>
              <p:cNvGrpSpPr/>
              <p:nvPr/>
            </p:nvGrpSpPr>
            <p:grpSpPr>
              <a:xfrm>
                <a:off x="9850582" y="2693998"/>
                <a:ext cx="1272205" cy="484371"/>
                <a:chOff x="9698182" y="2541598"/>
                <a:chExt cx="1272205" cy="484371"/>
              </a:xfrm>
            </p:grpSpPr>
            <p:sp>
              <p:nvSpPr>
                <p:cNvPr id="1131" name="Google Shape;1131;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32" name="Google Shape;1132;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33" name="Google Shape;1133;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34" name="Google Shape;1134;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35" name="Google Shape;1135;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36" name="Google Shape;1136;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37" name="Google Shape;1137;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38" name="Google Shape;1138;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39" name="Google Shape;1139;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140" name="Google Shape;1140;p13"/>
              <p:cNvGrpSpPr/>
              <p:nvPr/>
            </p:nvGrpSpPr>
            <p:grpSpPr>
              <a:xfrm rot="-2509318">
                <a:off x="9694028" y="2249985"/>
                <a:ext cx="1272170" cy="484357"/>
                <a:chOff x="9698182" y="2541598"/>
                <a:chExt cx="1272205" cy="484371"/>
              </a:xfrm>
            </p:grpSpPr>
            <p:sp>
              <p:nvSpPr>
                <p:cNvPr id="1141" name="Google Shape;1141;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42" name="Google Shape;1142;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43" name="Google Shape;1143;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44" name="Google Shape;1144;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45" name="Google Shape;1145;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46" name="Google Shape;1146;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47" name="Google Shape;1147;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48" name="Google Shape;1148;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49" name="Google Shape;1149;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150" name="Google Shape;1150;p13"/>
              <p:cNvGrpSpPr/>
              <p:nvPr/>
            </p:nvGrpSpPr>
            <p:grpSpPr>
              <a:xfrm rot="-5846774">
                <a:off x="9151140" y="2022808"/>
                <a:ext cx="1272247" cy="484387"/>
                <a:chOff x="9698182" y="2541598"/>
                <a:chExt cx="1272205" cy="484371"/>
              </a:xfrm>
            </p:grpSpPr>
            <p:sp>
              <p:nvSpPr>
                <p:cNvPr id="1151" name="Google Shape;1151;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52" name="Google Shape;1152;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53" name="Google Shape;1153;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54" name="Google Shape;1154;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55" name="Google Shape;1155;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56" name="Google Shape;1156;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57" name="Google Shape;1157;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58" name="Google Shape;1158;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59" name="Google Shape;1159;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160" name="Google Shape;1160;p13"/>
              <p:cNvGrpSpPr/>
              <p:nvPr/>
            </p:nvGrpSpPr>
            <p:grpSpPr>
              <a:xfrm rot="-8205026">
                <a:off x="8769922" y="2204071"/>
                <a:ext cx="1272246" cy="484387"/>
                <a:chOff x="9698182" y="2541598"/>
                <a:chExt cx="1272205" cy="484371"/>
              </a:xfrm>
            </p:grpSpPr>
            <p:sp>
              <p:nvSpPr>
                <p:cNvPr id="1161" name="Google Shape;1161;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62" name="Google Shape;1162;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63" name="Google Shape;1163;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64" name="Google Shape;1164;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65" name="Google Shape;1165;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66" name="Google Shape;1166;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67" name="Google Shape;1167;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68" name="Google Shape;1168;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69" name="Google Shape;1169;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170" name="Google Shape;1170;p13"/>
              <p:cNvGrpSpPr/>
              <p:nvPr/>
            </p:nvGrpSpPr>
            <p:grpSpPr>
              <a:xfrm rot="-10643534">
                <a:off x="8604648" y="2609268"/>
                <a:ext cx="1272250" cy="484388"/>
                <a:chOff x="9698182" y="2541598"/>
                <a:chExt cx="1272205" cy="484371"/>
              </a:xfrm>
            </p:grpSpPr>
            <p:sp>
              <p:nvSpPr>
                <p:cNvPr id="1171" name="Google Shape;1171;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72" name="Google Shape;1172;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73" name="Google Shape;1173;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74" name="Google Shape;1174;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75" name="Google Shape;1175;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76" name="Google Shape;1176;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77" name="Google Shape;1177;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78" name="Google Shape;1178;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79" name="Google Shape;1179;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180" name="Google Shape;1180;p13"/>
              <p:cNvGrpSpPr/>
              <p:nvPr/>
            </p:nvGrpSpPr>
            <p:grpSpPr>
              <a:xfrm rot="7867437">
                <a:off x="8770777" y="3127429"/>
                <a:ext cx="1272224" cy="484378"/>
                <a:chOff x="9698182" y="2541598"/>
                <a:chExt cx="1272205" cy="484371"/>
              </a:xfrm>
            </p:grpSpPr>
            <p:sp>
              <p:nvSpPr>
                <p:cNvPr id="1181" name="Google Shape;1181;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82" name="Google Shape;1182;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83" name="Google Shape;1183;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84" name="Google Shape;1184;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85" name="Google Shape;1185;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86" name="Google Shape;1186;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87" name="Google Shape;1187;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88" name="Google Shape;1188;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89" name="Google Shape;1189;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190" name="Google Shape;1190;p13"/>
              <p:cNvGrpSpPr/>
              <p:nvPr/>
            </p:nvGrpSpPr>
            <p:grpSpPr>
              <a:xfrm rot="5400000">
                <a:off x="9168083" y="3276297"/>
                <a:ext cx="1272205" cy="484371"/>
                <a:chOff x="9698182" y="2541598"/>
                <a:chExt cx="1272205" cy="484371"/>
              </a:xfrm>
            </p:grpSpPr>
            <p:sp>
              <p:nvSpPr>
                <p:cNvPr id="1191" name="Google Shape;1191;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92" name="Google Shape;1192;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93" name="Google Shape;1193;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94" name="Google Shape;1194;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95" name="Google Shape;1195;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96" name="Google Shape;1196;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97" name="Google Shape;1197;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98" name="Google Shape;1198;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199" name="Google Shape;1199;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200" name="Google Shape;1200;p13"/>
              <p:cNvGrpSpPr/>
              <p:nvPr/>
            </p:nvGrpSpPr>
            <p:grpSpPr>
              <a:xfrm rot="2418925">
                <a:off x="9715462" y="3111786"/>
                <a:ext cx="1272214" cy="484374"/>
                <a:chOff x="9698182" y="2541598"/>
                <a:chExt cx="1272205" cy="484371"/>
              </a:xfrm>
            </p:grpSpPr>
            <p:sp>
              <p:nvSpPr>
                <p:cNvPr id="1201" name="Google Shape;1201;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02" name="Google Shape;1202;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03" name="Google Shape;1203;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04" name="Google Shape;1204;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05" name="Google Shape;1205;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06" name="Google Shape;1206;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07" name="Google Shape;1207;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08" name="Google Shape;1208;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09" name="Google Shape;1209;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sp>
          <p:nvSpPr>
            <p:cNvPr id="1210" name="Google Shape;1210;p13"/>
            <p:cNvSpPr/>
            <p:nvPr/>
          </p:nvSpPr>
          <p:spPr>
            <a:xfrm>
              <a:off x="9354376" y="2676267"/>
              <a:ext cx="288000" cy="288000"/>
            </a:xfrm>
            <a:prstGeom prst="ellipse">
              <a:avLst/>
            </a:prstGeom>
            <a:solidFill>
              <a:srgbClr val="FFFFFF"/>
            </a:solid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nvGrpSpPr>
            <p:cNvPr id="1211" name="Google Shape;1211;p13"/>
            <p:cNvGrpSpPr/>
            <p:nvPr/>
          </p:nvGrpSpPr>
          <p:grpSpPr>
            <a:xfrm rot="-8205026">
              <a:off x="8647892" y="2342260"/>
              <a:ext cx="1272246" cy="484387"/>
              <a:chOff x="9698182" y="2541598"/>
              <a:chExt cx="1272205" cy="484371"/>
            </a:xfrm>
          </p:grpSpPr>
          <p:sp>
            <p:nvSpPr>
              <p:cNvPr id="1212" name="Google Shape;1212;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13" name="Google Shape;1213;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14" name="Google Shape;1214;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15" name="Google Shape;1215;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16" name="Google Shape;1216;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17" name="Google Shape;1217;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18" name="Google Shape;1218;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19" name="Google Shape;1219;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20" name="Google Shape;1220;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grpSp>
        <p:nvGrpSpPr>
          <p:cNvPr id="1221" name="Google Shape;1221;p13"/>
          <p:cNvGrpSpPr/>
          <p:nvPr/>
        </p:nvGrpSpPr>
        <p:grpSpPr>
          <a:xfrm rot="2715621">
            <a:off x="1760448" y="857687"/>
            <a:ext cx="1591992" cy="1629835"/>
            <a:chOff x="8306300" y="1559148"/>
            <a:chExt cx="2379155" cy="2435708"/>
          </a:xfrm>
        </p:grpSpPr>
        <p:grpSp>
          <p:nvGrpSpPr>
            <p:cNvPr id="1222" name="Google Shape;1222;p13"/>
            <p:cNvGrpSpPr/>
            <p:nvPr/>
          </p:nvGrpSpPr>
          <p:grpSpPr>
            <a:xfrm rot="-858578">
              <a:off x="9524779" y="2545081"/>
              <a:ext cx="1125189" cy="428397"/>
              <a:chOff x="9698182" y="2541598"/>
              <a:chExt cx="1272205" cy="484371"/>
            </a:xfrm>
          </p:grpSpPr>
          <p:sp>
            <p:nvSpPr>
              <p:cNvPr id="1223" name="Google Shape;1223;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24" name="Google Shape;1224;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25" name="Google Shape;1225;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26" name="Google Shape;1226;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27" name="Google Shape;1227;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28" name="Google Shape;1228;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29" name="Google Shape;1229;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30" name="Google Shape;1230;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31" name="Google Shape;1231;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232" name="Google Shape;1232;p13"/>
            <p:cNvGrpSpPr/>
            <p:nvPr/>
          </p:nvGrpSpPr>
          <p:grpSpPr>
            <a:xfrm rot="-2509318">
              <a:off x="9340943" y="2206278"/>
              <a:ext cx="1272170" cy="484357"/>
              <a:chOff x="9698182" y="2541598"/>
              <a:chExt cx="1272205" cy="484371"/>
            </a:xfrm>
          </p:grpSpPr>
          <p:sp>
            <p:nvSpPr>
              <p:cNvPr id="1233" name="Google Shape;1233;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34" name="Google Shape;1234;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35" name="Google Shape;1235;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36" name="Google Shape;1236;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37" name="Google Shape;1237;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38" name="Google Shape;1238;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39" name="Google Shape;1239;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40" name="Google Shape;1240;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41" name="Google Shape;1241;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242" name="Google Shape;1242;p13"/>
            <p:cNvGrpSpPr/>
            <p:nvPr/>
          </p:nvGrpSpPr>
          <p:grpSpPr>
            <a:xfrm rot="-5846774">
              <a:off x="8798055" y="1979101"/>
              <a:ext cx="1272247" cy="484387"/>
              <a:chOff x="9698182" y="2541598"/>
              <a:chExt cx="1272205" cy="484371"/>
            </a:xfrm>
          </p:grpSpPr>
          <p:sp>
            <p:nvSpPr>
              <p:cNvPr id="1243" name="Google Shape;1243;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44" name="Google Shape;1244;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45" name="Google Shape;1245;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46" name="Google Shape;1246;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47" name="Google Shape;1247;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48" name="Google Shape;1248;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49" name="Google Shape;1249;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50" name="Google Shape;1250;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51" name="Google Shape;1251;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252" name="Google Shape;1252;p13"/>
            <p:cNvGrpSpPr/>
            <p:nvPr/>
          </p:nvGrpSpPr>
          <p:grpSpPr>
            <a:xfrm rot="-10643600">
              <a:off x="8316137" y="2567372"/>
              <a:ext cx="1208445" cy="460095"/>
              <a:chOff x="9698182" y="2541598"/>
              <a:chExt cx="1272205" cy="484371"/>
            </a:xfrm>
          </p:grpSpPr>
          <p:sp>
            <p:nvSpPr>
              <p:cNvPr id="1253" name="Google Shape;1253;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54" name="Google Shape;1254;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55" name="Google Shape;1255;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56" name="Google Shape;1256;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57" name="Google Shape;1257;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58" name="Google Shape;1258;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59" name="Google Shape;1259;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60" name="Google Shape;1260;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61" name="Google Shape;1261;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262" name="Google Shape;1262;p13"/>
            <p:cNvGrpSpPr/>
            <p:nvPr/>
          </p:nvGrpSpPr>
          <p:grpSpPr>
            <a:xfrm rot="7867437">
              <a:off x="8516013" y="3034562"/>
              <a:ext cx="1272224" cy="484378"/>
              <a:chOff x="9698182" y="2541598"/>
              <a:chExt cx="1272205" cy="484371"/>
            </a:xfrm>
          </p:grpSpPr>
          <p:sp>
            <p:nvSpPr>
              <p:cNvPr id="1263" name="Google Shape;1263;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64" name="Google Shape;1264;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65" name="Google Shape;1265;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66" name="Google Shape;1266;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67" name="Google Shape;1267;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68" name="Google Shape;1268;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69" name="Google Shape;1269;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70" name="Google Shape;1270;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71" name="Google Shape;1271;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272" name="Google Shape;1272;p13"/>
            <p:cNvGrpSpPr/>
            <p:nvPr/>
          </p:nvGrpSpPr>
          <p:grpSpPr>
            <a:xfrm rot="5400000">
              <a:off x="8832680" y="3155916"/>
              <a:ext cx="1215210" cy="462671"/>
              <a:chOff x="9698182" y="2541598"/>
              <a:chExt cx="1272205" cy="484371"/>
            </a:xfrm>
          </p:grpSpPr>
          <p:sp>
            <p:nvSpPr>
              <p:cNvPr id="1273" name="Google Shape;1273;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74" name="Google Shape;1274;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75" name="Google Shape;1275;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76" name="Google Shape;1276;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77" name="Google Shape;1277;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78" name="Google Shape;1278;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79" name="Google Shape;1279;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80" name="Google Shape;1280;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81" name="Google Shape;1281;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282" name="Google Shape;1282;p13"/>
            <p:cNvGrpSpPr/>
            <p:nvPr/>
          </p:nvGrpSpPr>
          <p:grpSpPr>
            <a:xfrm rot="2418925">
              <a:off x="9245722" y="2930900"/>
              <a:ext cx="1272214" cy="484374"/>
              <a:chOff x="9698182" y="2541598"/>
              <a:chExt cx="1272205" cy="484371"/>
            </a:xfrm>
          </p:grpSpPr>
          <p:sp>
            <p:nvSpPr>
              <p:cNvPr id="1283" name="Google Shape;1283;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84" name="Google Shape;1284;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85" name="Google Shape;1285;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86" name="Google Shape;1286;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87" name="Google Shape;1287;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88" name="Google Shape;1288;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89" name="Google Shape;1289;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90" name="Google Shape;1290;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91" name="Google Shape;1291;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292" name="Google Shape;1292;p13"/>
            <p:cNvGrpSpPr/>
            <p:nvPr/>
          </p:nvGrpSpPr>
          <p:grpSpPr>
            <a:xfrm flipH="1" rot="-1373745">
              <a:off x="8653023" y="1989992"/>
              <a:ext cx="1652063" cy="1667241"/>
              <a:chOff x="8594287" y="1602855"/>
              <a:chExt cx="2528499" cy="2551730"/>
            </a:xfrm>
          </p:grpSpPr>
          <p:grpSp>
            <p:nvGrpSpPr>
              <p:cNvPr id="1293" name="Google Shape;1293;p13"/>
              <p:cNvGrpSpPr/>
              <p:nvPr/>
            </p:nvGrpSpPr>
            <p:grpSpPr>
              <a:xfrm>
                <a:off x="9850582" y="2693998"/>
                <a:ext cx="1272205" cy="484371"/>
                <a:chOff x="9698182" y="2541598"/>
                <a:chExt cx="1272205" cy="484371"/>
              </a:xfrm>
            </p:grpSpPr>
            <p:sp>
              <p:nvSpPr>
                <p:cNvPr id="1294" name="Google Shape;1294;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95" name="Google Shape;1295;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96" name="Google Shape;1296;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97" name="Google Shape;1297;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98" name="Google Shape;1298;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299" name="Google Shape;1299;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00" name="Google Shape;1300;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01" name="Google Shape;1301;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02" name="Google Shape;1302;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303" name="Google Shape;1303;p13"/>
              <p:cNvGrpSpPr/>
              <p:nvPr/>
            </p:nvGrpSpPr>
            <p:grpSpPr>
              <a:xfrm rot="-2509318">
                <a:off x="9694028" y="2249985"/>
                <a:ext cx="1272170" cy="484357"/>
                <a:chOff x="9698182" y="2541598"/>
                <a:chExt cx="1272205" cy="484371"/>
              </a:xfrm>
            </p:grpSpPr>
            <p:sp>
              <p:nvSpPr>
                <p:cNvPr id="1304" name="Google Shape;1304;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05" name="Google Shape;1305;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06" name="Google Shape;1306;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07" name="Google Shape;1307;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08" name="Google Shape;1308;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09" name="Google Shape;1309;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10" name="Google Shape;1310;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11" name="Google Shape;1311;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12" name="Google Shape;1312;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313" name="Google Shape;1313;p13"/>
              <p:cNvGrpSpPr/>
              <p:nvPr/>
            </p:nvGrpSpPr>
            <p:grpSpPr>
              <a:xfrm rot="-5846774">
                <a:off x="9151140" y="2022808"/>
                <a:ext cx="1272247" cy="484387"/>
                <a:chOff x="9698182" y="2541598"/>
                <a:chExt cx="1272205" cy="484371"/>
              </a:xfrm>
            </p:grpSpPr>
            <p:sp>
              <p:nvSpPr>
                <p:cNvPr id="1314" name="Google Shape;1314;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15" name="Google Shape;1315;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16" name="Google Shape;1316;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17" name="Google Shape;1317;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18" name="Google Shape;1318;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19" name="Google Shape;1319;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20" name="Google Shape;1320;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21" name="Google Shape;1321;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22" name="Google Shape;1322;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323" name="Google Shape;1323;p13"/>
              <p:cNvGrpSpPr/>
              <p:nvPr/>
            </p:nvGrpSpPr>
            <p:grpSpPr>
              <a:xfrm rot="-8205026">
                <a:off x="8769922" y="2204071"/>
                <a:ext cx="1272246" cy="484387"/>
                <a:chOff x="9698182" y="2541598"/>
                <a:chExt cx="1272205" cy="484371"/>
              </a:xfrm>
            </p:grpSpPr>
            <p:sp>
              <p:nvSpPr>
                <p:cNvPr id="1324" name="Google Shape;1324;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25" name="Google Shape;1325;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26" name="Google Shape;1326;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27" name="Google Shape;1327;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28" name="Google Shape;1328;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29" name="Google Shape;1329;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30" name="Google Shape;1330;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31" name="Google Shape;1331;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32" name="Google Shape;1332;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333" name="Google Shape;1333;p13"/>
              <p:cNvGrpSpPr/>
              <p:nvPr/>
            </p:nvGrpSpPr>
            <p:grpSpPr>
              <a:xfrm rot="-10643534">
                <a:off x="8604648" y="2609268"/>
                <a:ext cx="1272250" cy="484388"/>
                <a:chOff x="9698182" y="2541598"/>
                <a:chExt cx="1272205" cy="484371"/>
              </a:xfrm>
            </p:grpSpPr>
            <p:sp>
              <p:nvSpPr>
                <p:cNvPr id="1334" name="Google Shape;1334;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35" name="Google Shape;1335;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36" name="Google Shape;1336;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37" name="Google Shape;1337;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38" name="Google Shape;1338;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39" name="Google Shape;1339;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40" name="Google Shape;1340;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41" name="Google Shape;1341;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42" name="Google Shape;1342;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343" name="Google Shape;1343;p13"/>
              <p:cNvGrpSpPr/>
              <p:nvPr/>
            </p:nvGrpSpPr>
            <p:grpSpPr>
              <a:xfrm rot="7867437">
                <a:off x="8770777" y="3127429"/>
                <a:ext cx="1272224" cy="484378"/>
                <a:chOff x="9698182" y="2541598"/>
                <a:chExt cx="1272205" cy="484371"/>
              </a:xfrm>
            </p:grpSpPr>
            <p:sp>
              <p:nvSpPr>
                <p:cNvPr id="1344" name="Google Shape;1344;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45" name="Google Shape;1345;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46" name="Google Shape;1346;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47" name="Google Shape;1347;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48" name="Google Shape;1348;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49" name="Google Shape;1349;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50" name="Google Shape;1350;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51" name="Google Shape;1351;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52" name="Google Shape;1352;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353" name="Google Shape;1353;p13"/>
              <p:cNvGrpSpPr/>
              <p:nvPr/>
            </p:nvGrpSpPr>
            <p:grpSpPr>
              <a:xfrm rot="5400000">
                <a:off x="9168083" y="3276297"/>
                <a:ext cx="1272205" cy="484371"/>
                <a:chOff x="9698182" y="2541598"/>
                <a:chExt cx="1272205" cy="484371"/>
              </a:xfrm>
            </p:grpSpPr>
            <p:sp>
              <p:nvSpPr>
                <p:cNvPr id="1354" name="Google Shape;1354;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55" name="Google Shape;1355;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56" name="Google Shape;1356;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57" name="Google Shape;1357;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58" name="Google Shape;1358;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59" name="Google Shape;1359;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60" name="Google Shape;1360;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61" name="Google Shape;1361;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62" name="Google Shape;1362;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363" name="Google Shape;1363;p13"/>
              <p:cNvGrpSpPr/>
              <p:nvPr/>
            </p:nvGrpSpPr>
            <p:grpSpPr>
              <a:xfrm rot="2418925">
                <a:off x="9715462" y="3111786"/>
                <a:ext cx="1272214" cy="484374"/>
                <a:chOff x="9698182" y="2541598"/>
                <a:chExt cx="1272205" cy="484371"/>
              </a:xfrm>
            </p:grpSpPr>
            <p:sp>
              <p:nvSpPr>
                <p:cNvPr id="1364" name="Google Shape;1364;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65" name="Google Shape;1365;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66" name="Google Shape;1366;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67" name="Google Shape;1367;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68" name="Google Shape;1368;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69" name="Google Shape;1369;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70" name="Google Shape;1370;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71" name="Google Shape;1371;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72" name="Google Shape;1372;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grpSp>
          <p:nvGrpSpPr>
            <p:cNvPr id="1373" name="Google Shape;1373;p13"/>
            <p:cNvGrpSpPr/>
            <p:nvPr/>
          </p:nvGrpSpPr>
          <p:grpSpPr>
            <a:xfrm flipH="1" rot="-2657171">
              <a:off x="8851748" y="2128297"/>
              <a:ext cx="1363394" cy="1375920"/>
              <a:chOff x="8594287" y="1602855"/>
              <a:chExt cx="2528499" cy="2551730"/>
            </a:xfrm>
          </p:grpSpPr>
          <p:grpSp>
            <p:nvGrpSpPr>
              <p:cNvPr id="1374" name="Google Shape;1374;p13"/>
              <p:cNvGrpSpPr/>
              <p:nvPr/>
            </p:nvGrpSpPr>
            <p:grpSpPr>
              <a:xfrm>
                <a:off x="9850582" y="2693998"/>
                <a:ext cx="1272205" cy="484371"/>
                <a:chOff x="9698182" y="2541598"/>
                <a:chExt cx="1272205" cy="484371"/>
              </a:xfrm>
            </p:grpSpPr>
            <p:sp>
              <p:nvSpPr>
                <p:cNvPr id="1375" name="Google Shape;1375;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76" name="Google Shape;1376;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77" name="Google Shape;1377;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78" name="Google Shape;1378;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79" name="Google Shape;1379;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80" name="Google Shape;1380;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81" name="Google Shape;1381;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82" name="Google Shape;1382;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83" name="Google Shape;1383;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384" name="Google Shape;1384;p13"/>
              <p:cNvGrpSpPr/>
              <p:nvPr/>
            </p:nvGrpSpPr>
            <p:grpSpPr>
              <a:xfrm rot="-2509318">
                <a:off x="9694028" y="2249985"/>
                <a:ext cx="1272170" cy="484357"/>
                <a:chOff x="9698182" y="2541598"/>
                <a:chExt cx="1272205" cy="484371"/>
              </a:xfrm>
            </p:grpSpPr>
            <p:sp>
              <p:nvSpPr>
                <p:cNvPr id="1385" name="Google Shape;1385;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86" name="Google Shape;1386;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87" name="Google Shape;1387;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88" name="Google Shape;1388;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89" name="Google Shape;1389;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90" name="Google Shape;1390;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91" name="Google Shape;1391;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92" name="Google Shape;1392;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93" name="Google Shape;1393;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394" name="Google Shape;1394;p13"/>
              <p:cNvGrpSpPr/>
              <p:nvPr/>
            </p:nvGrpSpPr>
            <p:grpSpPr>
              <a:xfrm rot="-5846774">
                <a:off x="9151140" y="2022808"/>
                <a:ext cx="1272247" cy="484387"/>
                <a:chOff x="9698182" y="2541598"/>
                <a:chExt cx="1272205" cy="484371"/>
              </a:xfrm>
            </p:grpSpPr>
            <p:sp>
              <p:nvSpPr>
                <p:cNvPr id="1395" name="Google Shape;1395;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96" name="Google Shape;1396;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97" name="Google Shape;1397;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98" name="Google Shape;1398;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399" name="Google Shape;1399;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00" name="Google Shape;1400;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01" name="Google Shape;1401;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02" name="Google Shape;1402;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03" name="Google Shape;1403;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404" name="Google Shape;1404;p13"/>
              <p:cNvGrpSpPr/>
              <p:nvPr/>
            </p:nvGrpSpPr>
            <p:grpSpPr>
              <a:xfrm rot="-8205026">
                <a:off x="8769922" y="2204071"/>
                <a:ext cx="1272246" cy="484387"/>
                <a:chOff x="9698182" y="2541598"/>
                <a:chExt cx="1272205" cy="484371"/>
              </a:xfrm>
            </p:grpSpPr>
            <p:sp>
              <p:nvSpPr>
                <p:cNvPr id="1405" name="Google Shape;1405;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06" name="Google Shape;1406;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07" name="Google Shape;1407;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08" name="Google Shape;1408;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09" name="Google Shape;1409;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10" name="Google Shape;1410;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11" name="Google Shape;1411;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12" name="Google Shape;1412;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13" name="Google Shape;1413;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414" name="Google Shape;1414;p13"/>
              <p:cNvGrpSpPr/>
              <p:nvPr/>
            </p:nvGrpSpPr>
            <p:grpSpPr>
              <a:xfrm rot="-10643534">
                <a:off x="8604648" y="2609268"/>
                <a:ext cx="1272250" cy="484388"/>
                <a:chOff x="9698182" y="2541598"/>
                <a:chExt cx="1272205" cy="484371"/>
              </a:xfrm>
            </p:grpSpPr>
            <p:sp>
              <p:nvSpPr>
                <p:cNvPr id="1415" name="Google Shape;1415;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16" name="Google Shape;1416;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17" name="Google Shape;1417;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18" name="Google Shape;1418;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19" name="Google Shape;1419;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20" name="Google Shape;1420;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21" name="Google Shape;1421;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22" name="Google Shape;1422;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23" name="Google Shape;1423;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424" name="Google Shape;1424;p13"/>
              <p:cNvGrpSpPr/>
              <p:nvPr/>
            </p:nvGrpSpPr>
            <p:grpSpPr>
              <a:xfrm rot="7867437">
                <a:off x="8770777" y="3127429"/>
                <a:ext cx="1272224" cy="484378"/>
                <a:chOff x="9698182" y="2541598"/>
                <a:chExt cx="1272205" cy="484371"/>
              </a:xfrm>
            </p:grpSpPr>
            <p:sp>
              <p:nvSpPr>
                <p:cNvPr id="1425" name="Google Shape;1425;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26" name="Google Shape;1426;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27" name="Google Shape;1427;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28" name="Google Shape;1428;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29" name="Google Shape;1429;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30" name="Google Shape;1430;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31" name="Google Shape;1431;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32" name="Google Shape;1432;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33" name="Google Shape;1433;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434" name="Google Shape;1434;p13"/>
              <p:cNvGrpSpPr/>
              <p:nvPr/>
            </p:nvGrpSpPr>
            <p:grpSpPr>
              <a:xfrm rot="5400000">
                <a:off x="9168083" y="3276297"/>
                <a:ext cx="1272205" cy="484371"/>
                <a:chOff x="9698182" y="2541598"/>
                <a:chExt cx="1272205" cy="484371"/>
              </a:xfrm>
            </p:grpSpPr>
            <p:sp>
              <p:nvSpPr>
                <p:cNvPr id="1435" name="Google Shape;1435;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36" name="Google Shape;1436;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37" name="Google Shape;1437;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38" name="Google Shape;1438;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39" name="Google Shape;1439;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40" name="Google Shape;1440;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41" name="Google Shape;1441;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42" name="Google Shape;1442;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43" name="Google Shape;1443;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1444" name="Google Shape;1444;p13"/>
              <p:cNvGrpSpPr/>
              <p:nvPr/>
            </p:nvGrpSpPr>
            <p:grpSpPr>
              <a:xfrm rot="2418925">
                <a:off x="9715462" y="3111786"/>
                <a:ext cx="1272214" cy="484374"/>
                <a:chOff x="9698182" y="2541598"/>
                <a:chExt cx="1272205" cy="484371"/>
              </a:xfrm>
            </p:grpSpPr>
            <p:sp>
              <p:nvSpPr>
                <p:cNvPr id="1445" name="Google Shape;1445;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46" name="Google Shape;1446;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47" name="Google Shape;1447;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48" name="Google Shape;1448;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49" name="Google Shape;1449;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50" name="Google Shape;1450;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51" name="Google Shape;1451;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52" name="Google Shape;1452;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53" name="Google Shape;1453;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sp>
          <p:nvSpPr>
            <p:cNvPr id="1454" name="Google Shape;1454;p13"/>
            <p:cNvSpPr/>
            <p:nvPr/>
          </p:nvSpPr>
          <p:spPr>
            <a:xfrm>
              <a:off x="9354376" y="2676267"/>
              <a:ext cx="288000" cy="288000"/>
            </a:xfrm>
            <a:prstGeom prst="ellipse">
              <a:avLst/>
            </a:prstGeom>
            <a:solidFill>
              <a:srgbClr val="FFFFFF"/>
            </a:solid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nvGrpSpPr>
            <p:cNvPr id="1455" name="Google Shape;1455;p13"/>
            <p:cNvGrpSpPr/>
            <p:nvPr/>
          </p:nvGrpSpPr>
          <p:grpSpPr>
            <a:xfrm rot="-8205026">
              <a:off x="8647892" y="2342260"/>
              <a:ext cx="1272246" cy="484387"/>
              <a:chOff x="9698182" y="2541598"/>
              <a:chExt cx="1272205" cy="484371"/>
            </a:xfrm>
          </p:grpSpPr>
          <p:sp>
            <p:nvSpPr>
              <p:cNvPr id="1456" name="Google Shape;1456;p13"/>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57" name="Google Shape;1457;p13"/>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58" name="Google Shape;1458;p13"/>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59" name="Google Shape;1459;p13"/>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60" name="Google Shape;1460;p13"/>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61" name="Google Shape;1461;p13"/>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62" name="Google Shape;1462;p13"/>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63" name="Google Shape;1463;p13"/>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1464" name="Google Shape;1464;p13"/>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sp>
        <p:nvSpPr>
          <p:cNvPr id="1465" name="Google Shape;1465;p13"/>
          <p:cNvSpPr/>
          <p:nvPr/>
        </p:nvSpPr>
        <p:spPr>
          <a:xfrm flipH="1" rot="2640339">
            <a:off x="969327" y="108610"/>
            <a:ext cx="1379403" cy="2911289"/>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6" name="Google Shape;1466;p13"/>
          <p:cNvSpPr/>
          <p:nvPr/>
        </p:nvSpPr>
        <p:spPr>
          <a:xfrm flipH="1" rot="2640339">
            <a:off x="1115809" y="803532"/>
            <a:ext cx="816130" cy="2015002"/>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7" name="Google Shape;1467;p13"/>
          <p:cNvSpPr/>
          <p:nvPr/>
        </p:nvSpPr>
        <p:spPr>
          <a:xfrm flipH="1" rot="2333551">
            <a:off x="1383207" y="2456331"/>
            <a:ext cx="2148712" cy="1841880"/>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8" name="Google Shape;1468;p13"/>
          <p:cNvSpPr/>
          <p:nvPr/>
        </p:nvSpPr>
        <p:spPr>
          <a:xfrm flipH="1" rot="2333551">
            <a:off x="1601401" y="2751804"/>
            <a:ext cx="721967" cy="11225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9" name="Google Shape;1469;p13"/>
          <p:cNvSpPr/>
          <p:nvPr/>
        </p:nvSpPr>
        <p:spPr>
          <a:xfrm flipH="1" rot="2637295">
            <a:off x="1129455" y="758660"/>
            <a:ext cx="799271" cy="2012750"/>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0" name="Google Shape;1470;p13"/>
          <p:cNvSpPr/>
          <p:nvPr/>
        </p:nvSpPr>
        <p:spPr>
          <a:xfrm flipH="1" rot="2334688">
            <a:off x="1628320" y="2624576"/>
            <a:ext cx="351314" cy="1121573"/>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1" name="Google Shape;1471;p13"/>
          <p:cNvSpPr/>
          <p:nvPr/>
        </p:nvSpPr>
        <p:spPr>
          <a:xfrm rot="1178496">
            <a:off x="1796770" y="224504"/>
            <a:ext cx="643665" cy="58105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72" name="Google Shape;1472;p13"/>
          <p:cNvSpPr/>
          <p:nvPr/>
        </p:nvSpPr>
        <p:spPr>
          <a:xfrm flipH="1" rot="2341049">
            <a:off x="2268553" y="3337973"/>
            <a:ext cx="1275213" cy="318892"/>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3" name="Google Shape;1473;p13"/>
          <p:cNvSpPr/>
          <p:nvPr/>
        </p:nvSpPr>
        <p:spPr>
          <a:xfrm>
            <a:off x="48445" y="0"/>
            <a:ext cx="1641000" cy="6858000"/>
          </a:xfrm>
          <a:prstGeom prst="rect">
            <a:avLst/>
          </a:prstGeom>
          <a:gradFill>
            <a:gsLst>
              <a:gs pos="0">
                <a:srgbClr val="52BBCA"/>
              </a:gs>
              <a:gs pos="100000">
                <a:srgbClr val="2BA0AA"/>
              </a:gs>
            </a:gsLst>
            <a:path path="circle">
              <a:fillToRect b="50%" l="50%" r="50%" t="50%"/>
            </a:path>
            <a:tileRect/>
          </a:gradFill>
          <a:ln>
            <a:noFill/>
          </a:ln>
          <a:effectLst>
            <a:outerShdw blurRad="88900" rotWithShape="0" algn="l"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474" name="Google Shape;1474;p13"/>
          <p:cNvGrpSpPr/>
          <p:nvPr/>
        </p:nvGrpSpPr>
        <p:grpSpPr>
          <a:xfrm rot="-5576431">
            <a:off x="1122993" y="265956"/>
            <a:ext cx="858042" cy="537204"/>
            <a:chOff x="6409674" y="5153106"/>
            <a:chExt cx="858028" cy="537195"/>
          </a:xfrm>
        </p:grpSpPr>
        <p:sp>
          <p:nvSpPr>
            <p:cNvPr id="1475" name="Google Shape;1475;p13"/>
            <p:cNvSpPr/>
            <p:nvPr/>
          </p:nvSpPr>
          <p:spPr>
            <a:xfrm>
              <a:off x="6409674" y="5153106"/>
              <a:ext cx="858028" cy="537195"/>
            </a:xfrm>
            <a:custGeom>
              <a:rect b="b" l="l" r="r" t="t"/>
              <a:pathLst>
                <a:path extrusionOk="0" h="537195" w="858028">
                  <a:moveTo>
                    <a:pt x="3309" y="216913"/>
                  </a:moveTo>
                  <a:cubicBezTo>
                    <a:pt x="-8976" y="315624"/>
                    <a:pt x="3703" y="425609"/>
                    <a:pt x="86037" y="472259"/>
                  </a:cubicBezTo>
                  <a:cubicBezTo>
                    <a:pt x="231042" y="554450"/>
                    <a:pt x="702864" y="556977"/>
                    <a:pt x="810704" y="489589"/>
                  </a:cubicBezTo>
                  <a:cubicBezTo>
                    <a:pt x="929747" y="415169"/>
                    <a:pt x="803600" y="37991"/>
                    <a:pt x="625654" y="52341"/>
                  </a:cubicBezTo>
                  <a:cubicBezTo>
                    <a:pt x="603486" y="27741"/>
                    <a:pt x="493643" y="-5465"/>
                    <a:pt x="468161" y="37824"/>
                  </a:cubicBezTo>
                  <a:cubicBezTo>
                    <a:pt x="443442" y="2259"/>
                    <a:pt x="299390" y="-20268"/>
                    <a:pt x="257280" y="26644"/>
                  </a:cubicBezTo>
                  <a:cubicBezTo>
                    <a:pt x="153854" y="24403"/>
                    <a:pt x="19409" y="112983"/>
                    <a:pt x="3317" y="216913"/>
                  </a:cubicBezTo>
                  <a:lnTo>
                    <a:pt x="3309" y="216913"/>
                  </a:lnTo>
                  <a:close/>
                </a:path>
              </a:pathLst>
            </a:custGeom>
            <a:solidFill>
              <a:srgbClr val="EDEBE8"/>
            </a:solidFill>
            <a:ln>
              <a:noFill/>
            </a:ln>
            <a:effectLst>
              <a:outerShdw blurRad="50800" rotWithShape="0" algn="l"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76" name="Google Shape;1476;p13"/>
            <p:cNvGrpSpPr/>
            <p:nvPr/>
          </p:nvGrpSpPr>
          <p:grpSpPr>
            <a:xfrm>
              <a:off x="6626130" y="5175439"/>
              <a:ext cx="404359" cy="293651"/>
              <a:chOff x="6626130" y="5175439"/>
              <a:chExt cx="404359" cy="293651"/>
            </a:xfrm>
          </p:grpSpPr>
          <p:sp>
            <p:nvSpPr>
              <p:cNvPr id="1477" name="Google Shape;1477;p13"/>
              <p:cNvSpPr/>
              <p:nvPr/>
            </p:nvSpPr>
            <p:spPr>
              <a:xfrm>
                <a:off x="6822964" y="5190695"/>
                <a:ext cx="52820" cy="262854"/>
              </a:xfrm>
              <a:custGeom>
                <a:rect b="b" l="l" r="r" t="t"/>
                <a:pathLst>
                  <a:path extrusionOk="0" h="262854" w="52820">
                    <a:moveTo>
                      <a:pt x="52106" y="68"/>
                    </a:moveTo>
                    <a:cubicBezTo>
                      <a:pt x="28411" y="30890"/>
                      <a:pt x="-47575" y="98731"/>
                      <a:pt x="41403" y="262922"/>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8" name="Google Shape;1478;p13"/>
              <p:cNvSpPr/>
              <p:nvPr/>
            </p:nvSpPr>
            <p:spPr>
              <a:xfrm>
                <a:off x="6626130" y="5175439"/>
                <a:ext cx="43323" cy="293651"/>
              </a:xfrm>
              <a:custGeom>
                <a:rect b="b" l="l" r="r" t="t"/>
                <a:pathLst>
                  <a:path extrusionOk="0" h="293651" w="43323">
                    <a:moveTo>
                      <a:pt x="41460" y="68"/>
                    </a:moveTo>
                    <a:cubicBezTo>
                      <a:pt x="-37794" y="89458"/>
                      <a:pt x="13671" y="242065"/>
                      <a:pt x="42609" y="293720"/>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9" name="Google Shape;1479;p13"/>
              <p:cNvSpPr/>
              <p:nvPr/>
            </p:nvSpPr>
            <p:spPr>
              <a:xfrm>
                <a:off x="6982902" y="5210003"/>
                <a:ext cx="47586" cy="250148"/>
              </a:xfrm>
              <a:custGeom>
                <a:rect b="b" l="l" r="r" t="t"/>
                <a:pathLst>
                  <a:path extrusionOk="0" h="250148" w="47586">
                    <a:moveTo>
                      <a:pt x="46872" y="68"/>
                    </a:moveTo>
                    <a:cubicBezTo>
                      <a:pt x="6301" y="35157"/>
                      <a:pt x="-27286" y="126525"/>
                      <a:pt x="29280" y="250217"/>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80" name="Google Shape;1480;p13"/>
          <p:cNvGrpSpPr/>
          <p:nvPr/>
        </p:nvGrpSpPr>
        <p:grpSpPr>
          <a:xfrm flipH="1" rot="-5679795">
            <a:off x="1105423" y="3442736"/>
            <a:ext cx="858037" cy="537201"/>
            <a:chOff x="7820759" y="5144529"/>
            <a:chExt cx="858028" cy="537195"/>
          </a:xfrm>
        </p:grpSpPr>
        <p:sp>
          <p:nvSpPr>
            <p:cNvPr id="1481" name="Google Shape;1481;p13"/>
            <p:cNvSpPr/>
            <p:nvPr/>
          </p:nvSpPr>
          <p:spPr>
            <a:xfrm flipH="1">
              <a:off x="7820759" y="5144529"/>
              <a:ext cx="858028" cy="537195"/>
            </a:xfrm>
            <a:custGeom>
              <a:rect b="b" l="l" r="r" t="t"/>
              <a:pathLst>
                <a:path extrusionOk="0" h="537195" w="858028">
                  <a:moveTo>
                    <a:pt x="3901" y="216910"/>
                  </a:moveTo>
                  <a:cubicBezTo>
                    <a:pt x="-8384" y="315620"/>
                    <a:pt x="4295" y="425606"/>
                    <a:pt x="86629" y="472255"/>
                  </a:cubicBezTo>
                  <a:cubicBezTo>
                    <a:pt x="231634" y="554447"/>
                    <a:pt x="703455" y="556973"/>
                    <a:pt x="811296" y="489585"/>
                  </a:cubicBezTo>
                  <a:cubicBezTo>
                    <a:pt x="930339" y="415165"/>
                    <a:pt x="804192" y="37987"/>
                    <a:pt x="626246" y="52337"/>
                  </a:cubicBezTo>
                  <a:cubicBezTo>
                    <a:pt x="604078" y="27737"/>
                    <a:pt x="494235" y="-5468"/>
                    <a:pt x="468753" y="37820"/>
                  </a:cubicBezTo>
                  <a:cubicBezTo>
                    <a:pt x="444034" y="2255"/>
                    <a:pt x="299982" y="-20272"/>
                    <a:pt x="257872" y="26641"/>
                  </a:cubicBezTo>
                  <a:cubicBezTo>
                    <a:pt x="154446" y="24399"/>
                    <a:pt x="20001" y="112979"/>
                    <a:pt x="3908" y="216910"/>
                  </a:cubicBezTo>
                  <a:lnTo>
                    <a:pt x="3901" y="216910"/>
                  </a:lnTo>
                  <a:close/>
                </a:path>
              </a:pathLst>
            </a:custGeom>
            <a:solidFill>
              <a:srgbClr val="EDEBE8"/>
            </a:solidFill>
            <a:ln>
              <a:noFill/>
            </a:ln>
            <a:effectLst>
              <a:outerShdw blurRad="50800" rotWithShape="0" algn="l"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82" name="Google Shape;1482;p13"/>
            <p:cNvGrpSpPr/>
            <p:nvPr/>
          </p:nvGrpSpPr>
          <p:grpSpPr>
            <a:xfrm>
              <a:off x="8057973" y="5166862"/>
              <a:ext cx="404358" cy="293651"/>
              <a:chOff x="8057973" y="5166862"/>
              <a:chExt cx="404358" cy="293651"/>
            </a:xfrm>
          </p:grpSpPr>
          <p:sp>
            <p:nvSpPr>
              <p:cNvPr id="1483" name="Google Shape;1483;p13"/>
              <p:cNvSpPr/>
              <p:nvPr/>
            </p:nvSpPr>
            <p:spPr>
              <a:xfrm flipH="1">
                <a:off x="8212677" y="5182118"/>
                <a:ext cx="52820" cy="262854"/>
              </a:xfrm>
              <a:custGeom>
                <a:rect b="b" l="l" r="r" t="t"/>
                <a:pathLst>
                  <a:path extrusionOk="0" h="262854" w="52820">
                    <a:moveTo>
                      <a:pt x="52689" y="65"/>
                    </a:moveTo>
                    <a:cubicBezTo>
                      <a:pt x="28994" y="30886"/>
                      <a:pt x="-46992" y="98728"/>
                      <a:pt x="41986" y="262919"/>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4" name="Google Shape;1484;p13"/>
              <p:cNvSpPr/>
              <p:nvPr/>
            </p:nvSpPr>
            <p:spPr>
              <a:xfrm flipH="1">
                <a:off x="8419008" y="5166862"/>
                <a:ext cx="43323" cy="293651"/>
              </a:xfrm>
              <a:custGeom>
                <a:rect b="b" l="l" r="r" t="t"/>
                <a:pathLst>
                  <a:path extrusionOk="0" h="293651" w="43323">
                    <a:moveTo>
                      <a:pt x="42212" y="65"/>
                    </a:moveTo>
                    <a:cubicBezTo>
                      <a:pt x="-37042" y="89455"/>
                      <a:pt x="14423" y="242061"/>
                      <a:pt x="43361" y="293716"/>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5" name="Google Shape;1485;p13"/>
              <p:cNvSpPr/>
              <p:nvPr/>
            </p:nvSpPr>
            <p:spPr>
              <a:xfrm flipH="1">
                <a:off x="8057973" y="5201426"/>
                <a:ext cx="47586" cy="250148"/>
              </a:xfrm>
              <a:custGeom>
                <a:rect b="b" l="l" r="r" t="t"/>
                <a:pathLst>
                  <a:path extrusionOk="0" h="250148" w="47586">
                    <a:moveTo>
                      <a:pt x="47323" y="65"/>
                    </a:moveTo>
                    <a:cubicBezTo>
                      <a:pt x="6752" y="35153"/>
                      <a:pt x="-26835" y="126522"/>
                      <a:pt x="29731" y="250213"/>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486" name="Google Shape;1486;p13"/>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1487" name="Shape 1487"/>
        <p:cNvGrpSpPr/>
        <p:nvPr/>
      </p:nvGrpSpPr>
      <p:grpSpPr>
        <a:xfrm>
          <a:off x="0" y="0"/>
          <a:ext cx="0" cy="0"/>
          <a:chOff x="0" y="0"/>
          <a:chExt cx="0" cy="0"/>
        </a:xfrm>
      </p:grpSpPr>
      <p:sp>
        <p:nvSpPr>
          <p:cNvPr id="1488" name="Google Shape;1488;p14"/>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1489" name="Google Shape;1489;p14"/>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1490" name="Shape 1490"/>
        <p:cNvGrpSpPr/>
        <p:nvPr/>
      </p:nvGrpSpPr>
      <p:grpSpPr>
        <a:xfrm>
          <a:off x="0" y="0"/>
          <a:ext cx="0" cy="0"/>
          <a:chOff x="0" y="0"/>
          <a:chExt cx="0" cy="0"/>
        </a:xfrm>
      </p:grpSpPr>
      <p:sp>
        <p:nvSpPr>
          <p:cNvPr id="1491" name="Google Shape;1491;p15"/>
          <p:cNvSpPr txBox="1"/>
          <p:nvPr>
            <p:ph type="title"/>
          </p:nvPr>
        </p:nvSpPr>
        <p:spPr>
          <a:xfrm>
            <a:off x="7223375" y="2088000"/>
            <a:ext cx="4458300" cy="2377200"/>
          </a:xfrm>
          <a:prstGeom prst="rect">
            <a:avLst/>
          </a:prstGeom>
        </p:spPr>
        <p:txBody>
          <a:bodyPr anchorCtr="0" anchor="ctr" bIns="121900" lIns="121900" spcFirstLastPara="1" rIns="121900" wrap="square" tIns="121900">
            <a:noAutofit/>
          </a:bodyPr>
          <a:lstStyle>
            <a:lvl1pPr lvl="0" rtl="0" algn="r">
              <a:spcBef>
                <a:spcPts val="0"/>
              </a:spcBef>
              <a:spcAft>
                <a:spcPts val="0"/>
              </a:spcAft>
              <a:buClr>
                <a:schemeClr val="lt1"/>
              </a:buClr>
              <a:buSzPts val="6000"/>
              <a:buNone/>
              <a:defRPr sz="6000">
                <a:solidFill>
                  <a:schemeClr val="lt1"/>
                </a:solidFill>
              </a:defRPr>
            </a:lvl1pPr>
            <a:lvl2pPr lvl="1" rtl="0" algn="r">
              <a:spcBef>
                <a:spcPts val="0"/>
              </a:spcBef>
              <a:spcAft>
                <a:spcPts val="0"/>
              </a:spcAft>
              <a:buClr>
                <a:schemeClr val="lt1"/>
              </a:buClr>
              <a:buSzPts val="15000"/>
              <a:buNone/>
              <a:defRPr sz="15000">
                <a:solidFill>
                  <a:schemeClr val="lt1"/>
                </a:solidFill>
              </a:defRPr>
            </a:lvl2pPr>
            <a:lvl3pPr lvl="2" rtl="0" algn="r">
              <a:spcBef>
                <a:spcPts val="0"/>
              </a:spcBef>
              <a:spcAft>
                <a:spcPts val="0"/>
              </a:spcAft>
              <a:buClr>
                <a:schemeClr val="lt1"/>
              </a:buClr>
              <a:buSzPts val="15000"/>
              <a:buNone/>
              <a:defRPr sz="15000">
                <a:solidFill>
                  <a:schemeClr val="lt1"/>
                </a:solidFill>
              </a:defRPr>
            </a:lvl3pPr>
            <a:lvl4pPr lvl="3" rtl="0" algn="r">
              <a:spcBef>
                <a:spcPts val="0"/>
              </a:spcBef>
              <a:spcAft>
                <a:spcPts val="0"/>
              </a:spcAft>
              <a:buClr>
                <a:schemeClr val="lt1"/>
              </a:buClr>
              <a:buSzPts val="15000"/>
              <a:buNone/>
              <a:defRPr sz="15000">
                <a:solidFill>
                  <a:schemeClr val="lt1"/>
                </a:solidFill>
              </a:defRPr>
            </a:lvl4pPr>
            <a:lvl5pPr lvl="4" rtl="0" algn="r">
              <a:spcBef>
                <a:spcPts val="0"/>
              </a:spcBef>
              <a:spcAft>
                <a:spcPts val="0"/>
              </a:spcAft>
              <a:buClr>
                <a:schemeClr val="lt1"/>
              </a:buClr>
              <a:buSzPts val="15000"/>
              <a:buNone/>
              <a:defRPr sz="15000">
                <a:solidFill>
                  <a:schemeClr val="lt1"/>
                </a:solidFill>
              </a:defRPr>
            </a:lvl5pPr>
            <a:lvl6pPr lvl="5" rtl="0" algn="r">
              <a:spcBef>
                <a:spcPts val="0"/>
              </a:spcBef>
              <a:spcAft>
                <a:spcPts val="0"/>
              </a:spcAft>
              <a:buClr>
                <a:schemeClr val="lt1"/>
              </a:buClr>
              <a:buSzPts val="15000"/>
              <a:buNone/>
              <a:defRPr sz="15000">
                <a:solidFill>
                  <a:schemeClr val="lt1"/>
                </a:solidFill>
              </a:defRPr>
            </a:lvl6pPr>
            <a:lvl7pPr lvl="6" rtl="0" algn="r">
              <a:spcBef>
                <a:spcPts val="0"/>
              </a:spcBef>
              <a:spcAft>
                <a:spcPts val="0"/>
              </a:spcAft>
              <a:buClr>
                <a:schemeClr val="lt1"/>
              </a:buClr>
              <a:buSzPts val="15000"/>
              <a:buNone/>
              <a:defRPr sz="15000">
                <a:solidFill>
                  <a:schemeClr val="lt1"/>
                </a:solidFill>
              </a:defRPr>
            </a:lvl7pPr>
            <a:lvl8pPr lvl="7" rtl="0" algn="r">
              <a:spcBef>
                <a:spcPts val="0"/>
              </a:spcBef>
              <a:spcAft>
                <a:spcPts val="0"/>
              </a:spcAft>
              <a:buClr>
                <a:schemeClr val="lt1"/>
              </a:buClr>
              <a:buSzPts val="15000"/>
              <a:buNone/>
              <a:defRPr sz="15000">
                <a:solidFill>
                  <a:schemeClr val="lt1"/>
                </a:solidFill>
              </a:defRPr>
            </a:lvl8pPr>
            <a:lvl9pPr lvl="8" rtl="0" algn="r">
              <a:spcBef>
                <a:spcPts val="0"/>
              </a:spcBef>
              <a:spcAft>
                <a:spcPts val="0"/>
              </a:spcAft>
              <a:buClr>
                <a:schemeClr val="lt1"/>
              </a:buClr>
              <a:buSzPts val="15000"/>
              <a:buNone/>
              <a:defRPr sz="15000">
                <a:solidFill>
                  <a:schemeClr val="lt1"/>
                </a:solidFil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1492" name="Shape 1492"/>
        <p:cNvGrpSpPr/>
        <p:nvPr/>
      </p:nvGrpSpPr>
      <p:grpSpPr>
        <a:xfrm>
          <a:off x="0" y="0"/>
          <a:ext cx="0" cy="0"/>
          <a:chOff x="0" y="0"/>
          <a:chExt cx="0" cy="0"/>
        </a:xfrm>
      </p:grpSpPr>
      <p:sp>
        <p:nvSpPr>
          <p:cNvPr id="1493" name="Google Shape;1493;p16"/>
          <p:cNvSpPr txBox="1"/>
          <p:nvPr>
            <p:ph hasCustomPrompt="1" type="title"/>
          </p:nvPr>
        </p:nvSpPr>
        <p:spPr>
          <a:xfrm>
            <a:off x="2703038" y="1918250"/>
            <a:ext cx="3510300" cy="1257300"/>
          </a:xfrm>
          <a:prstGeom prst="rect">
            <a:avLst/>
          </a:prstGeom>
        </p:spPr>
        <p:txBody>
          <a:bodyPr anchorCtr="0" anchor="b" bIns="121900" lIns="121900" spcFirstLastPara="1" rIns="121900" wrap="square" tIns="121900">
            <a:noAutofit/>
          </a:bodyPr>
          <a:lstStyle>
            <a:lvl1pPr lvl="0" rtl="0" algn="r">
              <a:spcBef>
                <a:spcPts val="0"/>
              </a:spcBef>
              <a:spcAft>
                <a:spcPts val="0"/>
              </a:spcAft>
              <a:buSzPts val="7000"/>
              <a:buNone/>
              <a:defRPr sz="7000"/>
            </a:lvl1pPr>
            <a:lvl2pPr lvl="1" rtl="0" algn="r">
              <a:spcBef>
                <a:spcPts val="0"/>
              </a:spcBef>
              <a:spcAft>
                <a:spcPts val="0"/>
              </a:spcAft>
              <a:buSzPts val="7000"/>
              <a:buNone/>
              <a:defRPr sz="7000"/>
            </a:lvl2pPr>
            <a:lvl3pPr lvl="2" rtl="0" algn="r">
              <a:spcBef>
                <a:spcPts val="0"/>
              </a:spcBef>
              <a:spcAft>
                <a:spcPts val="0"/>
              </a:spcAft>
              <a:buSzPts val="7000"/>
              <a:buNone/>
              <a:defRPr sz="7000"/>
            </a:lvl3pPr>
            <a:lvl4pPr lvl="3" rtl="0" algn="r">
              <a:spcBef>
                <a:spcPts val="0"/>
              </a:spcBef>
              <a:spcAft>
                <a:spcPts val="0"/>
              </a:spcAft>
              <a:buSzPts val="7000"/>
              <a:buNone/>
              <a:defRPr sz="7000"/>
            </a:lvl4pPr>
            <a:lvl5pPr lvl="4" rtl="0" algn="r">
              <a:spcBef>
                <a:spcPts val="0"/>
              </a:spcBef>
              <a:spcAft>
                <a:spcPts val="0"/>
              </a:spcAft>
              <a:buSzPts val="7000"/>
              <a:buNone/>
              <a:defRPr sz="7000"/>
            </a:lvl5pPr>
            <a:lvl6pPr lvl="5" rtl="0" algn="r">
              <a:spcBef>
                <a:spcPts val="0"/>
              </a:spcBef>
              <a:spcAft>
                <a:spcPts val="0"/>
              </a:spcAft>
              <a:buSzPts val="7000"/>
              <a:buNone/>
              <a:defRPr sz="7000"/>
            </a:lvl6pPr>
            <a:lvl7pPr lvl="6" rtl="0" algn="r">
              <a:spcBef>
                <a:spcPts val="0"/>
              </a:spcBef>
              <a:spcAft>
                <a:spcPts val="0"/>
              </a:spcAft>
              <a:buSzPts val="7000"/>
              <a:buNone/>
              <a:defRPr sz="7000"/>
            </a:lvl7pPr>
            <a:lvl8pPr lvl="7" rtl="0" algn="r">
              <a:spcBef>
                <a:spcPts val="0"/>
              </a:spcBef>
              <a:spcAft>
                <a:spcPts val="0"/>
              </a:spcAft>
              <a:buSzPts val="7000"/>
              <a:buNone/>
              <a:defRPr sz="7000"/>
            </a:lvl8pPr>
            <a:lvl9pPr lvl="8" rtl="0" algn="r">
              <a:spcBef>
                <a:spcPts val="0"/>
              </a:spcBef>
              <a:spcAft>
                <a:spcPts val="0"/>
              </a:spcAft>
              <a:buSzPts val="7000"/>
              <a:buNone/>
              <a:defRPr sz="7000"/>
            </a:lvl9pPr>
          </a:lstStyle>
          <a:p>
            <a:r>
              <a:t>xx%</a:t>
            </a:r>
          </a:p>
        </p:txBody>
      </p:sp>
      <p:sp>
        <p:nvSpPr>
          <p:cNvPr id="1494" name="Google Shape;1494;p16"/>
          <p:cNvSpPr txBox="1"/>
          <p:nvPr>
            <p:ph idx="2" type="title"/>
          </p:nvPr>
        </p:nvSpPr>
        <p:spPr>
          <a:xfrm>
            <a:off x="415600" y="4409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1495" name="Google Shape;1495;p16"/>
          <p:cNvSpPr txBox="1"/>
          <p:nvPr>
            <p:ph hasCustomPrompt="1" idx="3" type="title"/>
          </p:nvPr>
        </p:nvSpPr>
        <p:spPr>
          <a:xfrm>
            <a:off x="2703038" y="3582888"/>
            <a:ext cx="3510300" cy="1257300"/>
          </a:xfrm>
          <a:prstGeom prst="rect">
            <a:avLst/>
          </a:prstGeom>
        </p:spPr>
        <p:txBody>
          <a:bodyPr anchorCtr="0" anchor="b" bIns="121900" lIns="121900" spcFirstLastPara="1" rIns="121900" wrap="square" tIns="121900">
            <a:noAutofit/>
          </a:bodyPr>
          <a:lstStyle>
            <a:lvl1pPr lvl="0" rtl="0" algn="r">
              <a:spcBef>
                <a:spcPts val="0"/>
              </a:spcBef>
              <a:spcAft>
                <a:spcPts val="0"/>
              </a:spcAft>
              <a:buSzPts val="7000"/>
              <a:buNone/>
              <a:defRPr sz="7000"/>
            </a:lvl1pPr>
            <a:lvl2pPr lvl="1" rtl="0" algn="r">
              <a:spcBef>
                <a:spcPts val="0"/>
              </a:spcBef>
              <a:spcAft>
                <a:spcPts val="0"/>
              </a:spcAft>
              <a:buSzPts val="7000"/>
              <a:buNone/>
              <a:defRPr sz="7000"/>
            </a:lvl2pPr>
            <a:lvl3pPr lvl="2" rtl="0" algn="r">
              <a:spcBef>
                <a:spcPts val="0"/>
              </a:spcBef>
              <a:spcAft>
                <a:spcPts val="0"/>
              </a:spcAft>
              <a:buSzPts val="7000"/>
              <a:buNone/>
              <a:defRPr sz="7000"/>
            </a:lvl3pPr>
            <a:lvl4pPr lvl="3" rtl="0" algn="r">
              <a:spcBef>
                <a:spcPts val="0"/>
              </a:spcBef>
              <a:spcAft>
                <a:spcPts val="0"/>
              </a:spcAft>
              <a:buSzPts val="7000"/>
              <a:buNone/>
              <a:defRPr sz="7000"/>
            </a:lvl4pPr>
            <a:lvl5pPr lvl="4" rtl="0" algn="r">
              <a:spcBef>
                <a:spcPts val="0"/>
              </a:spcBef>
              <a:spcAft>
                <a:spcPts val="0"/>
              </a:spcAft>
              <a:buSzPts val="7000"/>
              <a:buNone/>
              <a:defRPr sz="7000"/>
            </a:lvl5pPr>
            <a:lvl6pPr lvl="5" rtl="0" algn="r">
              <a:spcBef>
                <a:spcPts val="0"/>
              </a:spcBef>
              <a:spcAft>
                <a:spcPts val="0"/>
              </a:spcAft>
              <a:buSzPts val="7000"/>
              <a:buNone/>
              <a:defRPr sz="7000"/>
            </a:lvl6pPr>
            <a:lvl7pPr lvl="6" rtl="0" algn="r">
              <a:spcBef>
                <a:spcPts val="0"/>
              </a:spcBef>
              <a:spcAft>
                <a:spcPts val="0"/>
              </a:spcAft>
              <a:buSzPts val="7000"/>
              <a:buNone/>
              <a:defRPr sz="7000"/>
            </a:lvl7pPr>
            <a:lvl8pPr lvl="7" rtl="0" algn="r">
              <a:spcBef>
                <a:spcPts val="0"/>
              </a:spcBef>
              <a:spcAft>
                <a:spcPts val="0"/>
              </a:spcAft>
              <a:buSzPts val="7000"/>
              <a:buNone/>
              <a:defRPr sz="7000"/>
            </a:lvl8pPr>
            <a:lvl9pPr lvl="8" rtl="0" algn="r">
              <a:spcBef>
                <a:spcPts val="0"/>
              </a:spcBef>
              <a:spcAft>
                <a:spcPts val="0"/>
              </a:spcAft>
              <a:buSzPts val="7000"/>
              <a:buNone/>
              <a:defRPr sz="7000"/>
            </a:lvl9pPr>
          </a:lstStyle>
          <a:p>
            <a:r>
              <a:t>xx%</a:t>
            </a:r>
          </a:p>
        </p:txBody>
      </p:sp>
      <p:sp>
        <p:nvSpPr>
          <p:cNvPr id="1496" name="Google Shape;1496;p16"/>
          <p:cNvSpPr txBox="1"/>
          <p:nvPr>
            <p:ph hasCustomPrompt="1" idx="4" type="title"/>
          </p:nvPr>
        </p:nvSpPr>
        <p:spPr>
          <a:xfrm>
            <a:off x="2703038" y="5247525"/>
            <a:ext cx="3510300" cy="1257300"/>
          </a:xfrm>
          <a:prstGeom prst="rect">
            <a:avLst/>
          </a:prstGeom>
        </p:spPr>
        <p:txBody>
          <a:bodyPr anchorCtr="0" anchor="b" bIns="121900" lIns="121900" spcFirstLastPara="1" rIns="121900" wrap="square" tIns="121900">
            <a:noAutofit/>
          </a:bodyPr>
          <a:lstStyle>
            <a:lvl1pPr lvl="0" rtl="0" algn="r">
              <a:spcBef>
                <a:spcPts val="0"/>
              </a:spcBef>
              <a:spcAft>
                <a:spcPts val="0"/>
              </a:spcAft>
              <a:buSzPts val="7000"/>
              <a:buNone/>
              <a:defRPr sz="7000"/>
            </a:lvl1pPr>
            <a:lvl2pPr lvl="1" rtl="0" algn="r">
              <a:spcBef>
                <a:spcPts val="0"/>
              </a:spcBef>
              <a:spcAft>
                <a:spcPts val="0"/>
              </a:spcAft>
              <a:buSzPts val="7000"/>
              <a:buNone/>
              <a:defRPr sz="7000"/>
            </a:lvl2pPr>
            <a:lvl3pPr lvl="2" rtl="0" algn="r">
              <a:spcBef>
                <a:spcPts val="0"/>
              </a:spcBef>
              <a:spcAft>
                <a:spcPts val="0"/>
              </a:spcAft>
              <a:buSzPts val="7000"/>
              <a:buNone/>
              <a:defRPr sz="7000"/>
            </a:lvl3pPr>
            <a:lvl4pPr lvl="3" rtl="0" algn="r">
              <a:spcBef>
                <a:spcPts val="0"/>
              </a:spcBef>
              <a:spcAft>
                <a:spcPts val="0"/>
              </a:spcAft>
              <a:buSzPts val="7000"/>
              <a:buNone/>
              <a:defRPr sz="7000"/>
            </a:lvl4pPr>
            <a:lvl5pPr lvl="4" rtl="0" algn="r">
              <a:spcBef>
                <a:spcPts val="0"/>
              </a:spcBef>
              <a:spcAft>
                <a:spcPts val="0"/>
              </a:spcAft>
              <a:buSzPts val="7000"/>
              <a:buNone/>
              <a:defRPr sz="7000"/>
            </a:lvl5pPr>
            <a:lvl6pPr lvl="5" rtl="0" algn="r">
              <a:spcBef>
                <a:spcPts val="0"/>
              </a:spcBef>
              <a:spcAft>
                <a:spcPts val="0"/>
              </a:spcAft>
              <a:buSzPts val="7000"/>
              <a:buNone/>
              <a:defRPr sz="7000"/>
            </a:lvl6pPr>
            <a:lvl7pPr lvl="6" rtl="0" algn="r">
              <a:spcBef>
                <a:spcPts val="0"/>
              </a:spcBef>
              <a:spcAft>
                <a:spcPts val="0"/>
              </a:spcAft>
              <a:buSzPts val="7000"/>
              <a:buNone/>
              <a:defRPr sz="7000"/>
            </a:lvl7pPr>
            <a:lvl8pPr lvl="7" rtl="0" algn="r">
              <a:spcBef>
                <a:spcPts val="0"/>
              </a:spcBef>
              <a:spcAft>
                <a:spcPts val="0"/>
              </a:spcAft>
              <a:buSzPts val="7000"/>
              <a:buNone/>
              <a:defRPr sz="7000"/>
            </a:lvl8pPr>
            <a:lvl9pPr lvl="8" rtl="0" algn="r">
              <a:spcBef>
                <a:spcPts val="0"/>
              </a:spcBef>
              <a:spcAft>
                <a:spcPts val="0"/>
              </a:spcAft>
              <a:buSzPts val="7000"/>
              <a:buNone/>
              <a:defRPr sz="7000"/>
            </a:lvl9pPr>
          </a:lstStyle>
          <a:p>
            <a:r>
              <a:t>xx%</a:t>
            </a:r>
          </a:p>
        </p:txBody>
      </p:sp>
      <p:sp>
        <p:nvSpPr>
          <p:cNvPr id="1497" name="Google Shape;1497;p16"/>
          <p:cNvSpPr txBox="1"/>
          <p:nvPr>
            <p:ph idx="1" type="body"/>
          </p:nvPr>
        </p:nvSpPr>
        <p:spPr>
          <a:xfrm>
            <a:off x="6269900" y="5399925"/>
            <a:ext cx="5448600" cy="925200"/>
          </a:xfrm>
          <a:prstGeom prst="rect">
            <a:avLst/>
          </a:prstGeom>
        </p:spPr>
        <p:txBody>
          <a:bodyPr anchorCtr="0" anchor="b" bIns="121900" lIns="121900" spcFirstLastPara="1" rIns="121900" wrap="square" tIns="121900">
            <a:noAutofit/>
          </a:bodyPr>
          <a:lstStyle>
            <a:lvl1pPr indent="-355600" lvl="0" marL="457200">
              <a:lnSpc>
                <a:spcPct val="100000"/>
              </a:lnSpc>
              <a:spcBef>
                <a:spcPts val="0"/>
              </a:spcBef>
              <a:spcAft>
                <a:spcPts val="0"/>
              </a:spcAft>
              <a:buSzPts val="2000"/>
              <a:buChar char="●"/>
              <a:defRPr sz="2000"/>
            </a:lvl1pPr>
            <a:lvl2pPr indent="-355600" lvl="1" marL="914400">
              <a:lnSpc>
                <a:spcPct val="100000"/>
              </a:lnSpc>
              <a:spcBef>
                <a:spcPts val="0"/>
              </a:spcBef>
              <a:spcAft>
                <a:spcPts val="0"/>
              </a:spcAft>
              <a:buSzPts val="2000"/>
              <a:buChar char="○"/>
              <a:defRPr sz="2000"/>
            </a:lvl2pPr>
            <a:lvl3pPr indent="-355600" lvl="2" marL="1371600">
              <a:lnSpc>
                <a:spcPct val="100000"/>
              </a:lnSpc>
              <a:spcBef>
                <a:spcPts val="0"/>
              </a:spcBef>
              <a:spcAft>
                <a:spcPts val="0"/>
              </a:spcAft>
              <a:buSzPts val="2000"/>
              <a:buChar char="■"/>
              <a:defRPr sz="2000"/>
            </a:lvl3pPr>
            <a:lvl4pPr indent="-355600" lvl="3" marL="1828800">
              <a:lnSpc>
                <a:spcPct val="100000"/>
              </a:lnSpc>
              <a:spcBef>
                <a:spcPts val="0"/>
              </a:spcBef>
              <a:spcAft>
                <a:spcPts val="0"/>
              </a:spcAft>
              <a:buSzPts val="2000"/>
              <a:buChar char="●"/>
              <a:defRPr sz="2000"/>
            </a:lvl4pPr>
            <a:lvl5pPr indent="-355600" lvl="4" marL="2286000">
              <a:lnSpc>
                <a:spcPct val="100000"/>
              </a:lnSpc>
              <a:spcBef>
                <a:spcPts val="0"/>
              </a:spcBef>
              <a:spcAft>
                <a:spcPts val="0"/>
              </a:spcAft>
              <a:buSzPts val="2000"/>
              <a:buChar char="○"/>
              <a:defRPr sz="2000"/>
            </a:lvl5pPr>
            <a:lvl6pPr indent="-355600" lvl="5" marL="2743200">
              <a:lnSpc>
                <a:spcPct val="100000"/>
              </a:lnSpc>
              <a:spcBef>
                <a:spcPts val="0"/>
              </a:spcBef>
              <a:spcAft>
                <a:spcPts val="0"/>
              </a:spcAft>
              <a:buSzPts val="2000"/>
              <a:buChar char="■"/>
              <a:defRPr sz="2000"/>
            </a:lvl6pPr>
            <a:lvl7pPr indent="-355600" lvl="6" marL="3200400">
              <a:lnSpc>
                <a:spcPct val="100000"/>
              </a:lnSpc>
              <a:spcBef>
                <a:spcPts val="0"/>
              </a:spcBef>
              <a:spcAft>
                <a:spcPts val="0"/>
              </a:spcAft>
              <a:buSzPts val="2000"/>
              <a:buChar char="●"/>
              <a:defRPr sz="2000"/>
            </a:lvl7pPr>
            <a:lvl8pPr indent="-355600" lvl="7" marL="3657600">
              <a:lnSpc>
                <a:spcPct val="100000"/>
              </a:lnSpc>
              <a:spcBef>
                <a:spcPts val="0"/>
              </a:spcBef>
              <a:spcAft>
                <a:spcPts val="0"/>
              </a:spcAft>
              <a:buSzPts val="2000"/>
              <a:buChar char="○"/>
              <a:defRPr sz="2000"/>
            </a:lvl8pPr>
            <a:lvl9pPr indent="-355600" lvl="8" marL="4114800">
              <a:lnSpc>
                <a:spcPct val="100000"/>
              </a:lnSpc>
              <a:spcBef>
                <a:spcPts val="0"/>
              </a:spcBef>
              <a:spcAft>
                <a:spcPts val="0"/>
              </a:spcAft>
              <a:buSzPts val="2000"/>
              <a:buChar char="■"/>
              <a:defRPr sz="2000"/>
            </a:lvl9pPr>
          </a:lstStyle>
          <a:p/>
        </p:txBody>
      </p:sp>
      <p:sp>
        <p:nvSpPr>
          <p:cNvPr id="1498" name="Google Shape;1498;p16"/>
          <p:cNvSpPr txBox="1"/>
          <p:nvPr>
            <p:ph idx="5" type="body"/>
          </p:nvPr>
        </p:nvSpPr>
        <p:spPr>
          <a:xfrm>
            <a:off x="6269900" y="3657625"/>
            <a:ext cx="5448600" cy="925200"/>
          </a:xfrm>
          <a:prstGeom prst="rect">
            <a:avLst/>
          </a:prstGeom>
        </p:spPr>
        <p:txBody>
          <a:bodyPr anchorCtr="0" anchor="b" bIns="121900" lIns="121900" spcFirstLastPara="1" rIns="121900" wrap="square" tIns="121900">
            <a:noAutofit/>
          </a:bodyPr>
          <a:lstStyle>
            <a:lvl1pPr indent="-355600" lvl="0" marL="457200" rtl="0">
              <a:lnSpc>
                <a:spcPct val="100000"/>
              </a:lnSpc>
              <a:spcBef>
                <a:spcPts val="0"/>
              </a:spcBef>
              <a:spcAft>
                <a:spcPts val="0"/>
              </a:spcAft>
              <a:buSzPts val="2000"/>
              <a:buChar char="●"/>
              <a:defRPr sz="2000"/>
            </a:lvl1pPr>
            <a:lvl2pPr indent="-355600" lvl="1" marL="914400" rtl="0">
              <a:lnSpc>
                <a:spcPct val="100000"/>
              </a:lnSpc>
              <a:spcBef>
                <a:spcPts val="0"/>
              </a:spcBef>
              <a:spcAft>
                <a:spcPts val="0"/>
              </a:spcAft>
              <a:buSzPts val="2000"/>
              <a:buChar char="○"/>
              <a:defRPr sz="2000"/>
            </a:lvl2pPr>
            <a:lvl3pPr indent="-355600" lvl="2" marL="1371600" rtl="0">
              <a:lnSpc>
                <a:spcPct val="100000"/>
              </a:lnSpc>
              <a:spcBef>
                <a:spcPts val="0"/>
              </a:spcBef>
              <a:spcAft>
                <a:spcPts val="0"/>
              </a:spcAft>
              <a:buSzPts val="2000"/>
              <a:buChar char="■"/>
              <a:defRPr sz="2000"/>
            </a:lvl3pPr>
            <a:lvl4pPr indent="-355600" lvl="3" marL="1828800" rtl="0">
              <a:lnSpc>
                <a:spcPct val="100000"/>
              </a:lnSpc>
              <a:spcBef>
                <a:spcPts val="0"/>
              </a:spcBef>
              <a:spcAft>
                <a:spcPts val="0"/>
              </a:spcAft>
              <a:buSzPts val="2000"/>
              <a:buChar char="●"/>
              <a:defRPr sz="2000"/>
            </a:lvl4pPr>
            <a:lvl5pPr indent="-355600" lvl="4" marL="2286000" rtl="0">
              <a:lnSpc>
                <a:spcPct val="100000"/>
              </a:lnSpc>
              <a:spcBef>
                <a:spcPts val="0"/>
              </a:spcBef>
              <a:spcAft>
                <a:spcPts val="0"/>
              </a:spcAft>
              <a:buSzPts val="2000"/>
              <a:buChar char="○"/>
              <a:defRPr sz="2000"/>
            </a:lvl5pPr>
            <a:lvl6pPr indent="-355600" lvl="5" marL="2743200" rtl="0">
              <a:lnSpc>
                <a:spcPct val="100000"/>
              </a:lnSpc>
              <a:spcBef>
                <a:spcPts val="0"/>
              </a:spcBef>
              <a:spcAft>
                <a:spcPts val="0"/>
              </a:spcAft>
              <a:buSzPts val="2000"/>
              <a:buChar char="■"/>
              <a:defRPr sz="2000"/>
            </a:lvl6pPr>
            <a:lvl7pPr indent="-355600" lvl="6" marL="3200400" rtl="0">
              <a:lnSpc>
                <a:spcPct val="100000"/>
              </a:lnSpc>
              <a:spcBef>
                <a:spcPts val="0"/>
              </a:spcBef>
              <a:spcAft>
                <a:spcPts val="0"/>
              </a:spcAft>
              <a:buSzPts val="2000"/>
              <a:buChar char="●"/>
              <a:defRPr sz="2000"/>
            </a:lvl7pPr>
            <a:lvl8pPr indent="-355600" lvl="7" marL="3657600" rtl="0">
              <a:lnSpc>
                <a:spcPct val="100000"/>
              </a:lnSpc>
              <a:spcBef>
                <a:spcPts val="0"/>
              </a:spcBef>
              <a:spcAft>
                <a:spcPts val="0"/>
              </a:spcAft>
              <a:buSzPts val="2000"/>
              <a:buChar char="○"/>
              <a:defRPr sz="2000"/>
            </a:lvl8pPr>
            <a:lvl9pPr indent="-355600" lvl="8" marL="4114800" rtl="0">
              <a:lnSpc>
                <a:spcPct val="100000"/>
              </a:lnSpc>
              <a:spcBef>
                <a:spcPts val="0"/>
              </a:spcBef>
              <a:spcAft>
                <a:spcPts val="0"/>
              </a:spcAft>
              <a:buSzPts val="2000"/>
              <a:buChar char="■"/>
              <a:defRPr sz="2000"/>
            </a:lvl9pPr>
          </a:lstStyle>
          <a:p/>
        </p:txBody>
      </p:sp>
      <p:sp>
        <p:nvSpPr>
          <p:cNvPr id="1499" name="Google Shape;1499;p16"/>
          <p:cNvSpPr txBox="1"/>
          <p:nvPr>
            <p:ph idx="6" type="body"/>
          </p:nvPr>
        </p:nvSpPr>
        <p:spPr>
          <a:xfrm>
            <a:off x="6269900" y="1915325"/>
            <a:ext cx="5448600" cy="925200"/>
          </a:xfrm>
          <a:prstGeom prst="rect">
            <a:avLst/>
          </a:prstGeom>
        </p:spPr>
        <p:txBody>
          <a:bodyPr anchorCtr="0" anchor="b" bIns="121900" lIns="121900" spcFirstLastPara="1" rIns="121900" wrap="square" tIns="121900">
            <a:noAutofit/>
          </a:bodyPr>
          <a:lstStyle>
            <a:lvl1pPr indent="-355600" lvl="0" marL="457200" rtl="0">
              <a:lnSpc>
                <a:spcPct val="100000"/>
              </a:lnSpc>
              <a:spcBef>
                <a:spcPts val="0"/>
              </a:spcBef>
              <a:spcAft>
                <a:spcPts val="0"/>
              </a:spcAft>
              <a:buSzPts val="2000"/>
              <a:buChar char="●"/>
              <a:defRPr sz="2000"/>
            </a:lvl1pPr>
            <a:lvl2pPr indent="-355600" lvl="1" marL="914400" rtl="0">
              <a:lnSpc>
                <a:spcPct val="100000"/>
              </a:lnSpc>
              <a:spcBef>
                <a:spcPts val="0"/>
              </a:spcBef>
              <a:spcAft>
                <a:spcPts val="0"/>
              </a:spcAft>
              <a:buSzPts val="2000"/>
              <a:buChar char="○"/>
              <a:defRPr sz="2000"/>
            </a:lvl2pPr>
            <a:lvl3pPr indent="-355600" lvl="2" marL="1371600" rtl="0">
              <a:lnSpc>
                <a:spcPct val="100000"/>
              </a:lnSpc>
              <a:spcBef>
                <a:spcPts val="0"/>
              </a:spcBef>
              <a:spcAft>
                <a:spcPts val="0"/>
              </a:spcAft>
              <a:buSzPts val="2000"/>
              <a:buChar char="■"/>
              <a:defRPr sz="2000"/>
            </a:lvl3pPr>
            <a:lvl4pPr indent="-355600" lvl="3" marL="1828800" rtl="0">
              <a:lnSpc>
                <a:spcPct val="100000"/>
              </a:lnSpc>
              <a:spcBef>
                <a:spcPts val="0"/>
              </a:spcBef>
              <a:spcAft>
                <a:spcPts val="0"/>
              </a:spcAft>
              <a:buSzPts val="2000"/>
              <a:buChar char="●"/>
              <a:defRPr sz="2000"/>
            </a:lvl4pPr>
            <a:lvl5pPr indent="-355600" lvl="4" marL="2286000" rtl="0">
              <a:lnSpc>
                <a:spcPct val="100000"/>
              </a:lnSpc>
              <a:spcBef>
                <a:spcPts val="0"/>
              </a:spcBef>
              <a:spcAft>
                <a:spcPts val="0"/>
              </a:spcAft>
              <a:buSzPts val="2000"/>
              <a:buChar char="○"/>
              <a:defRPr sz="2000"/>
            </a:lvl5pPr>
            <a:lvl6pPr indent="-355600" lvl="5" marL="2743200" rtl="0">
              <a:lnSpc>
                <a:spcPct val="100000"/>
              </a:lnSpc>
              <a:spcBef>
                <a:spcPts val="0"/>
              </a:spcBef>
              <a:spcAft>
                <a:spcPts val="0"/>
              </a:spcAft>
              <a:buSzPts val="2000"/>
              <a:buChar char="■"/>
              <a:defRPr sz="2000"/>
            </a:lvl6pPr>
            <a:lvl7pPr indent="-355600" lvl="6" marL="3200400" rtl="0">
              <a:lnSpc>
                <a:spcPct val="100000"/>
              </a:lnSpc>
              <a:spcBef>
                <a:spcPts val="0"/>
              </a:spcBef>
              <a:spcAft>
                <a:spcPts val="0"/>
              </a:spcAft>
              <a:buSzPts val="2000"/>
              <a:buChar char="●"/>
              <a:defRPr sz="2000"/>
            </a:lvl7pPr>
            <a:lvl8pPr indent="-355600" lvl="7" marL="3657600" rtl="0">
              <a:lnSpc>
                <a:spcPct val="100000"/>
              </a:lnSpc>
              <a:spcBef>
                <a:spcPts val="0"/>
              </a:spcBef>
              <a:spcAft>
                <a:spcPts val="0"/>
              </a:spcAft>
              <a:buSzPts val="2000"/>
              <a:buChar char="○"/>
              <a:defRPr sz="2000"/>
            </a:lvl8pPr>
            <a:lvl9pPr indent="-355600" lvl="8" marL="4114800" rtl="0">
              <a:lnSpc>
                <a:spcPct val="100000"/>
              </a:lnSpc>
              <a:spcBef>
                <a:spcPts val="0"/>
              </a:spcBef>
              <a:spcAft>
                <a:spcPts val="0"/>
              </a:spcAft>
              <a:buSzPts val="2000"/>
              <a:buChar char="■"/>
              <a:defRPr sz="2000"/>
            </a:lvl9pPr>
          </a:lstStyle>
          <a:p/>
        </p:txBody>
      </p:sp>
      <p:sp>
        <p:nvSpPr>
          <p:cNvPr id="1500" name="Google Shape;1500;p16"/>
          <p:cNvSpPr/>
          <p:nvPr/>
        </p:nvSpPr>
        <p:spPr>
          <a:xfrm flipH="1" rot="10800000">
            <a:off x="9488325" y="12"/>
            <a:ext cx="2703677" cy="1758181"/>
          </a:xfrm>
          <a:custGeom>
            <a:rect b="b" l="l" r="r" t="t"/>
            <a:pathLst>
              <a:path extrusionOk="0" h="2614396" w="4020337">
                <a:moveTo>
                  <a:pt x="4020335" y="0"/>
                </a:moveTo>
                <a:lnTo>
                  <a:pt x="4020335" y="1218572"/>
                </a:lnTo>
                <a:lnTo>
                  <a:pt x="4020337" y="1218572"/>
                </a:lnTo>
                <a:lnTo>
                  <a:pt x="4020337" y="2405476"/>
                </a:lnTo>
                <a:lnTo>
                  <a:pt x="4020336" y="2405476"/>
                </a:lnTo>
                <a:lnTo>
                  <a:pt x="4020336" y="2614395"/>
                </a:lnTo>
                <a:lnTo>
                  <a:pt x="2394088" y="2614395"/>
                </a:lnTo>
                <a:lnTo>
                  <a:pt x="2394086" y="2614396"/>
                </a:lnTo>
                <a:lnTo>
                  <a:pt x="1469252" y="2614396"/>
                </a:lnTo>
                <a:lnTo>
                  <a:pt x="1469250" y="2614395"/>
                </a:lnTo>
                <a:lnTo>
                  <a:pt x="1091301" y="2614395"/>
                </a:lnTo>
                <a:lnTo>
                  <a:pt x="1091300" y="2614396"/>
                </a:lnTo>
                <a:lnTo>
                  <a:pt x="90996" y="2614396"/>
                </a:lnTo>
                <a:lnTo>
                  <a:pt x="46401" y="2533104"/>
                </a:lnTo>
                <a:cubicBezTo>
                  <a:pt x="16522" y="2463207"/>
                  <a:pt x="0" y="2386359"/>
                  <a:pt x="0" y="2305693"/>
                </a:cubicBezTo>
                <a:cubicBezTo>
                  <a:pt x="0" y="1983030"/>
                  <a:pt x="264357" y="1721460"/>
                  <a:pt x="590460" y="1721460"/>
                </a:cubicBezTo>
                <a:cubicBezTo>
                  <a:pt x="671984" y="1721460"/>
                  <a:pt x="749651" y="1737809"/>
                  <a:pt x="820292" y="1767371"/>
                </a:cubicBezTo>
                <a:lnTo>
                  <a:pt x="893566" y="1806725"/>
                </a:lnTo>
                <a:lnTo>
                  <a:pt x="880889" y="1682273"/>
                </a:lnTo>
                <a:cubicBezTo>
                  <a:pt x="880889" y="1108431"/>
                  <a:pt x="1351038" y="643239"/>
                  <a:pt x="1930995" y="643239"/>
                </a:cubicBezTo>
                <a:cubicBezTo>
                  <a:pt x="2075984" y="643239"/>
                  <a:pt x="2214109" y="672314"/>
                  <a:pt x="2339744" y="724892"/>
                </a:cubicBezTo>
                <a:lnTo>
                  <a:pt x="2443151" y="780428"/>
                </a:lnTo>
                <a:lnTo>
                  <a:pt x="2540685" y="663462"/>
                </a:lnTo>
                <a:cubicBezTo>
                  <a:pt x="2692710" y="513039"/>
                  <a:pt x="2902730" y="420001"/>
                  <a:pt x="3134713" y="420001"/>
                </a:cubicBezTo>
                <a:cubicBezTo>
                  <a:pt x="3250705" y="420001"/>
                  <a:pt x="3361205" y="443262"/>
                  <a:pt x="3461712" y="485324"/>
                </a:cubicBezTo>
                <a:lnTo>
                  <a:pt x="3499846" y="505805"/>
                </a:lnTo>
                <a:lnTo>
                  <a:pt x="3500938" y="504497"/>
                </a:lnTo>
                <a:cubicBezTo>
                  <a:pt x="3570326" y="435838"/>
                  <a:pt x="3652952" y="380276"/>
                  <a:pt x="3744700" y="341880"/>
                </a:cubicBezTo>
                <a:lnTo>
                  <a:pt x="3865353" y="304823"/>
                </a:lnTo>
                <a:lnTo>
                  <a:pt x="3900645" y="192326"/>
                </a:lnTo>
                <a:cubicBezTo>
                  <a:pt x="3929750" y="124241"/>
                  <a:pt x="3968613" y="61233"/>
                  <a:pt x="4015498" y="5020"/>
                </a:cubicBezTo>
                <a:close/>
              </a:path>
            </a:pathLst>
          </a:custGeom>
          <a:solidFill>
            <a:srgbClr val="FFFFFF"/>
          </a:solidFill>
          <a:ln cap="flat" cmpd="sng" w="9525">
            <a:solidFill>
              <a:srgbClr val="FFFFFF"/>
            </a:solidFill>
            <a:prstDash val="solid"/>
            <a:miter lim="800000"/>
            <a:headEnd len="sm" w="sm" type="none"/>
            <a:tailEnd len="sm" w="sm" type="none"/>
          </a:ln>
          <a:effectLst>
            <a:outerShdw blurRad="50800" rotWithShape="0" algn="t" dir="5400000" dist="38100">
              <a:srgbClr val="000000">
                <a:alpha val="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1501" name="Shape 1501"/>
        <p:cNvGrpSpPr/>
        <p:nvPr/>
      </p:nvGrpSpPr>
      <p:grpSpPr>
        <a:xfrm>
          <a:off x="0" y="0"/>
          <a:ext cx="0" cy="0"/>
          <a:chOff x="0" y="0"/>
          <a:chExt cx="0" cy="0"/>
        </a:xfrm>
      </p:grpSpPr>
      <p:sp>
        <p:nvSpPr>
          <p:cNvPr id="1502" name="Google Shape;1502;p17"/>
          <p:cNvSpPr txBox="1"/>
          <p:nvPr>
            <p:ph idx="1" type="subTitle"/>
          </p:nvPr>
        </p:nvSpPr>
        <p:spPr>
          <a:xfrm>
            <a:off x="1025200" y="17064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503" name="Google Shape;1503;p17"/>
          <p:cNvSpPr txBox="1"/>
          <p:nvPr>
            <p:ph idx="2" type="subTitle"/>
          </p:nvPr>
        </p:nvSpPr>
        <p:spPr>
          <a:xfrm>
            <a:off x="1025200" y="31821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504" name="Google Shape;1504;p17"/>
          <p:cNvSpPr txBox="1"/>
          <p:nvPr>
            <p:ph idx="3" type="subTitle"/>
          </p:nvPr>
        </p:nvSpPr>
        <p:spPr>
          <a:xfrm>
            <a:off x="1025200" y="46875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505" name="Google Shape;1505;p17"/>
          <p:cNvSpPr txBox="1"/>
          <p:nvPr>
            <p:ph idx="4" type="subTitle"/>
          </p:nvPr>
        </p:nvSpPr>
        <p:spPr>
          <a:xfrm>
            <a:off x="4876587" y="17237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506" name="Google Shape;1506;p17"/>
          <p:cNvSpPr txBox="1"/>
          <p:nvPr>
            <p:ph idx="5" type="subTitle"/>
          </p:nvPr>
        </p:nvSpPr>
        <p:spPr>
          <a:xfrm>
            <a:off x="4876587" y="31821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507" name="Google Shape;1507;p17"/>
          <p:cNvSpPr txBox="1"/>
          <p:nvPr>
            <p:ph idx="6" type="subTitle"/>
          </p:nvPr>
        </p:nvSpPr>
        <p:spPr>
          <a:xfrm>
            <a:off x="4876587" y="46875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508" name="Google Shape;1508;p17"/>
          <p:cNvSpPr txBox="1"/>
          <p:nvPr>
            <p:ph type="title"/>
          </p:nvPr>
        </p:nvSpPr>
        <p:spPr>
          <a:xfrm>
            <a:off x="1025200" y="440975"/>
            <a:ext cx="9289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509" name="Google Shape;1509;p17"/>
          <p:cNvSpPr txBox="1"/>
          <p:nvPr>
            <p:ph idx="7" type="body"/>
          </p:nvPr>
        </p:nvSpPr>
        <p:spPr>
          <a:xfrm>
            <a:off x="4876587" y="2132600"/>
            <a:ext cx="3250500" cy="8340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1510" name="Google Shape;1510;p17"/>
          <p:cNvSpPr txBox="1"/>
          <p:nvPr>
            <p:ph idx="8" type="body"/>
          </p:nvPr>
        </p:nvSpPr>
        <p:spPr>
          <a:xfrm>
            <a:off x="4876587" y="5104400"/>
            <a:ext cx="32505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1511" name="Google Shape;1511;p17"/>
          <p:cNvSpPr txBox="1"/>
          <p:nvPr>
            <p:ph idx="9" type="body"/>
          </p:nvPr>
        </p:nvSpPr>
        <p:spPr>
          <a:xfrm>
            <a:off x="4876587" y="3580400"/>
            <a:ext cx="32505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1512" name="Google Shape;1512;p17"/>
          <p:cNvSpPr txBox="1"/>
          <p:nvPr>
            <p:ph idx="13" type="body"/>
          </p:nvPr>
        </p:nvSpPr>
        <p:spPr>
          <a:xfrm>
            <a:off x="1025200" y="2132600"/>
            <a:ext cx="32505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1513" name="Google Shape;1513;p17"/>
          <p:cNvSpPr txBox="1"/>
          <p:nvPr>
            <p:ph idx="14" type="body"/>
          </p:nvPr>
        </p:nvSpPr>
        <p:spPr>
          <a:xfrm>
            <a:off x="1025200" y="5104400"/>
            <a:ext cx="32505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1514" name="Google Shape;1514;p17"/>
          <p:cNvSpPr txBox="1"/>
          <p:nvPr>
            <p:ph idx="15" type="body"/>
          </p:nvPr>
        </p:nvSpPr>
        <p:spPr>
          <a:xfrm>
            <a:off x="1025200" y="3580400"/>
            <a:ext cx="32505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1515" name="Google Shape;1515;p17"/>
          <p:cNvSpPr/>
          <p:nvPr/>
        </p:nvSpPr>
        <p:spPr>
          <a:xfrm rot="-907030">
            <a:off x="10431138" y="4793818"/>
            <a:ext cx="404634" cy="406036"/>
          </a:xfrm>
          <a:custGeom>
            <a:rect b="b" l="l" r="r" t="t"/>
            <a:pathLst>
              <a:path extrusionOk="0" h="739831" w="740534">
                <a:moveTo>
                  <a:pt x="310146" y="2203"/>
                </a:moveTo>
                <a:cubicBezTo>
                  <a:pt x="342789" y="-159"/>
                  <a:pt x="375862" y="-767"/>
                  <a:pt x="408649" y="1094"/>
                </a:cubicBezTo>
                <a:cubicBezTo>
                  <a:pt x="449131" y="7250"/>
                  <a:pt x="490114" y="15733"/>
                  <a:pt x="526624" y="35026"/>
                </a:cubicBezTo>
                <a:cubicBezTo>
                  <a:pt x="558945" y="49809"/>
                  <a:pt x="589370" y="69065"/>
                  <a:pt x="615678" y="93083"/>
                </a:cubicBezTo>
                <a:cubicBezTo>
                  <a:pt x="638227" y="109977"/>
                  <a:pt x="655050" y="132849"/>
                  <a:pt x="672016" y="154969"/>
                </a:cubicBezTo>
                <a:cubicBezTo>
                  <a:pt x="718440" y="221008"/>
                  <a:pt x="743388" y="301901"/>
                  <a:pt x="740274" y="382686"/>
                </a:cubicBezTo>
                <a:cubicBezTo>
                  <a:pt x="737017" y="517591"/>
                  <a:pt x="653153" y="648702"/>
                  <a:pt x="529237" y="703717"/>
                </a:cubicBezTo>
                <a:cubicBezTo>
                  <a:pt x="396515" y="769755"/>
                  <a:pt x="224778" y="743125"/>
                  <a:pt x="117649" y="641007"/>
                </a:cubicBezTo>
                <a:cubicBezTo>
                  <a:pt x="70080" y="597124"/>
                  <a:pt x="35217" y="540034"/>
                  <a:pt x="16104" y="478326"/>
                </a:cubicBezTo>
                <a:cubicBezTo>
                  <a:pt x="-6518" y="403160"/>
                  <a:pt x="-5802" y="320406"/>
                  <a:pt x="21401" y="246493"/>
                </a:cubicBezTo>
                <a:cubicBezTo>
                  <a:pt x="43056" y="183103"/>
                  <a:pt x="83681" y="127158"/>
                  <a:pt x="134400" y="83812"/>
                </a:cubicBezTo>
                <a:cubicBezTo>
                  <a:pt x="167295" y="59007"/>
                  <a:pt x="202443" y="36672"/>
                  <a:pt x="241458" y="22713"/>
                </a:cubicBezTo>
                <a:cubicBezTo>
                  <a:pt x="263615" y="13407"/>
                  <a:pt x="287453" y="9863"/>
                  <a:pt x="310146" y="220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6" name="Google Shape;1516;p17"/>
          <p:cNvSpPr/>
          <p:nvPr/>
        </p:nvSpPr>
        <p:spPr>
          <a:xfrm rot="-901931">
            <a:off x="10260759" y="4601092"/>
            <a:ext cx="749898" cy="788588"/>
          </a:xfrm>
          <a:custGeom>
            <a:rect b="b" l="l" r="r" t="t"/>
            <a:pathLst>
              <a:path extrusionOk="0" h="1076471" w="1023656">
                <a:moveTo>
                  <a:pt x="584797" y="790426"/>
                </a:moveTo>
                <a:cubicBezTo>
                  <a:pt x="535545" y="805731"/>
                  <a:pt x="481884" y="806734"/>
                  <a:pt x="432306" y="792456"/>
                </a:cubicBezTo>
                <a:cubicBezTo>
                  <a:pt x="425936" y="827872"/>
                  <a:pt x="420687" y="863709"/>
                  <a:pt x="421014" y="899801"/>
                </a:cubicBezTo>
                <a:cubicBezTo>
                  <a:pt x="420197" y="943407"/>
                  <a:pt x="425563" y="988249"/>
                  <a:pt x="445068" y="1027771"/>
                </a:cubicBezTo>
                <a:cubicBezTo>
                  <a:pt x="454750" y="1046156"/>
                  <a:pt x="468492" y="1063794"/>
                  <a:pt x="488090" y="1072193"/>
                </a:cubicBezTo>
                <a:cubicBezTo>
                  <a:pt x="503815" y="1079239"/>
                  <a:pt x="522900" y="1077373"/>
                  <a:pt x="537341" y="1068134"/>
                </a:cubicBezTo>
                <a:cubicBezTo>
                  <a:pt x="555563" y="1056842"/>
                  <a:pt x="567975" y="1038364"/>
                  <a:pt x="576468" y="1019069"/>
                </a:cubicBezTo>
                <a:cubicBezTo>
                  <a:pt x="587060" y="994665"/>
                  <a:pt x="592542" y="968324"/>
                  <a:pt x="595109" y="941937"/>
                </a:cubicBezTo>
                <a:cubicBezTo>
                  <a:pt x="599798" y="891239"/>
                  <a:pt x="594105" y="840261"/>
                  <a:pt x="584797" y="790426"/>
                </a:cubicBezTo>
                <a:close/>
                <a:moveTo>
                  <a:pt x="294910" y="701326"/>
                </a:moveTo>
                <a:cubicBezTo>
                  <a:pt x="271788" y="723607"/>
                  <a:pt x="249531" y="746891"/>
                  <a:pt x="229980" y="772415"/>
                </a:cubicBezTo>
                <a:cubicBezTo>
                  <a:pt x="205015" y="804915"/>
                  <a:pt x="183108" y="840821"/>
                  <a:pt x="172702" y="880764"/>
                </a:cubicBezTo>
                <a:cubicBezTo>
                  <a:pt x="168223" y="899476"/>
                  <a:pt x="165283" y="919330"/>
                  <a:pt x="170252" y="938275"/>
                </a:cubicBezTo>
                <a:cubicBezTo>
                  <a:pt x="173752" y="955446"/>
                  <a:pt x="184624" y="971848"/>
                  <a:pt x="201213" y="978753"/>
                </a:cubicBezTo>
                <a:cubicBezTo>
                  <a:pt x="223330" y="988716"/>
                  <a:pt x="248831" y="982743"/>
                  <a:pt x="269852" y="972735"/>
                </a:cubicBezTo>
                <a:cubicBezTo>
                  <a:pt x="300859" y="957662"/>
                  <a:pt x="326290" y="933305"/>
                  <a:pt x="348244" y="907105"/>
                </a:cubicBezTo>
                <a:cubicBezTo>
                  <a:pt x="377571" y="871501"/>
                  <a:pt x="400832" y="831279"/>
                  <a:pt x="420407" y="789633"/>
                </a:cubicBezTo>
                <a:cubicBezTo>
                  <a:pt x="421433" y="789703"/>
                  <a:pt x="423487" y="789843"/>
                  <a:pt x="424537" y="789913"/>
                </a:cubicBezTo>
                <a:cubicBezTo>
                  <a:pt x="373488" y="774888"/>
                  <a:pt x="328320" y="742435"/>
                  <a:pt x="294910" y="701326"/>
                </a:cubicBezTo>
                <a:close/>
                <a:moveTo>
                  <a:pt x="718319" y="697569"/>
                </a:moveTo>
                <a:cubicBezTo>
                  <a:pt x="687172" y="738468"/>
                  <a:pt x="643800" y="769125"/>
                  <a:pt x="595855" y="787253"/>
                </a:cubicBezTo>
                <a:cubicBezTo>
                  <a:pt x="620399" y="839094"/>
                  <a:pt x="649936" y="889559"/>
                  <a:pt x="690532" y="930575"/>
                </a:cubicBezTo>
                <a:cubicBezTo>
                  <a:pt x="713560" y="953533"/>
                  <a:pt x="740787" y="973947"/>
                  <a:pt x="772891" y="981786"/>
                </a:cubicBezTo>
                <a:cubicBezTo>
                  <a:pt x="791485" y="986102"/>
                  <a:pt x="812903" y="984259"/>
                  <a:pt x="827975" y="971497"/>
                </a:cubicBezTo>
                <a:cubicBezTo>
                  <a:pt x="846103" y="956635"/>
                  <a:pt x="850956" y="931111"/>
                  <a:pt x="849323" y="908831"/>
                </a:cubicBezTo>
                <a:cubicBezTo>
                  <a:pt x="846663" y="870405"/>
                  <a:pt x="829281" y="834988"/>
                  <a:pt x="809193" y="802839"/>
                </a:cubicBezTo>
                <a:cubicBezTo>
                  <a:pt x="783833" y="763828"/>
                  <a:pt x="752360" y="729135"/>
                  <a:pt x="718319" y="697569"/>
                </a:cubicBezTo>
                <a:close/>
                <a:moveTo>
                  <a:pt x="242987" y="545266"/>
                </a:moveTo>
                <a:cubicBezTo>
                  <a:pt x="192079" y="551519"/>
                  <a:pt x="141591" y="563604"/>
                  <a:pt x="94789" y="584882"/>
                </a:cubicBezTo>
                <a:cubicBezTo>
                  <a:pt x="65695" y="598811"/>
                  <a:pt x="37418" y="616588"/>
                  <a:pt x="17540" y="642486"/>
                </a:cubicBezTo>
                <a:cubicBezTo>
                  <a:pt x="6714" y="656578"/>
                  <a:pt x="-1311" y="673959"/>
                  <a:pt x="229" y="692134"/>
                </a:cubicBezTo>
                <a:cubicBezTo>
                  <a:pt x="1045" y="714159"/>
                  <a:pt x="18100" y="732193"/>
                  <a:pt x="37511" y="740569"/>
                </a:cubicBezTo>
                <a:cubicBezTo>
                  <a:pt x="71994" y="756014"/>
                  <a:pt x="111400" y="753705"/>
                  <a:pt x="147680" y="746799"/>
                </a:cubicBezTo>
                <a:cubicBezTo>
                  <a:pt x="198844" y="736743"/>
                  <a:pt x="247467" y="716142"/>
                  <a:pt x="292869" y="690851"/>
                </a:cubicBezTo>
                <a:cubicBezTo>
                  <a:pt x="262981" y="648249"/>
                  <a:pt x="245273" y="597294"/>
                  <a:pt x="242987" y="545266"/>
                </a:cubicBezTo>
                <a:close/>
                <a:moveTo>
                  <a:pt x="773240" y="544331"/>
                </a:moveTo>
                <a:cubicBezTo>
                  <a:pt x="771234" y="595402"/>
                  <a:pt x="754809" y="646007"/>
                  <a:pt x="725225" y="687793"/>
                </a:cubicBezTo>
                <a:cubicBezTo>
                  <a:pt x="764398" y="710214"/>
                  <a:pt x="806043" y="728738"/>
                  <a:pt x="849602" y="740778"/>
                </a:cubicBezTo>
                <a:cubicBezTo>
                  <a:pt x="888565" y="750950"/>
                  <a:pt x="930374" y="757295"/>
                  <a:pt x="969920" y="746540"/>
                </a:cubicBezTo>
                <a:cubicBezTo>
                  <a:pt x="990521" y="740964"/>
                  <a:pt x="1010865" y="728645"/>
                  <a:pt x="1019684" y="708417"/>
                </a:cubicBezTo>
                <a:cubicBezTo>
                  <a:pt x="1028013" y="689076"/>
                  <a:pt x="1022274" y="666678"/>
                  <a:pt x="1011052" y="649787"/>
                </a:cubicBezTo>
                <a:cubicBezTo>
                  <a:pt x="991968" y="620296"/>
                  <a:pt x="961334" y="600745"/>
                  <a:pt x="930327" y="585720"/>
                </a:cubicBezTo>
                <a:cubicBezTo>
                  <a:pt x="880936" y="562622"/>
                  <a:pt x="827111" y="550700"/>
                  <a:pt x="773240" y="544331"/>
                </a:cubicBezTo>
                <a:close/>
                <a:moveTo>
                  <a:pt x="945212" y="325091"/>
                </a:moveTo>
                <a:cubicBezTo>
                  <a:pt x="921088" y="322968"/>
                  <a:pt x="896708" y="324904"/>
                  <a:pt x="873073" y="329967"/>
                </a:cubicBezTo>
                <a:cubicBezTo>
                  <a:pt x="822188" y="340489"/>
                  <a:pt x="774033" y="361324"/>
                  <a:pt x="728701" y="386311"/>
                </a:cubicBezTo>
                <a:cubicBezTo>
                  <a:pt x="757235" y="429170"/>
                  <a:pt x="772913" y="480451"/>
                  <a:pt x="773334" y="531942"/>
                </a:cubicBezTo>
                <a:cubicBezTo>
                  <a:pt x="820299" y="526787"/>
                  <a:pt x="866844" y="516334"/>
                  <a:pt x="910893" y="499093"/>
                </a:cubicBezTo>
                <a:cubicBezTo>
                  <a:pt x="944233" y="485584"/>
                  <a:pt x="976826" y="467503"/>
                  <a:pt x="1000903" y="440228"/>
                </a:cubicBezTo>
                <a:cubicBezTo>
                  <a:pt x="1014132" y="424714"/>
                  <a:pt x="1024934" y="405116"/>
                  <a:pt x="1023534" y="384118"/>
                </a:cubicBezTo>
                <a:cubicBezTo>
                  <a:pt x="1022508" y="366597"/>
                  <a:pt x="1011472" y="351105"/>
                  <a:pt x="997031" y="341773"/>
                </a:cubicBezTo>
                <a:cubicBezTo>
                  <a:pt x="981515" y="331950"/>
                  <a:pt x="963411" y="326677"/>
                  <a:pt x="945212" y="325091"/>
                </a:cubicBezTo>
                <a:close/>
                <a:moveTo>
                  <a:pt x="80009" y="324903"/>
                </a:moveTo>
                <a:cubicBezTo>
                  <a:pt x="64120" y="326323"/>
                  <a:pt x="48559" y="330015"/>
                  <a:pt x="34198" y="337341"/>
                </a:cubicBezTo>
                <a:cubicBezTo>
                  <a:pt x="18870" y="344760"/>
                  <a:pt x="5991" y="358152"/>
                  <a:pt x="1559" y="374857"/>
                </a:cubicBezTo>
                <a:cubicBezTo>
                  <a:pt x="-3224" y="394105"/>
                  <a:pt x="3518" y="414169"/>
                  <a:pt x="14647" y="429941"/>
                </a:cubicBezTo>
                <a:cubicBezTo>
                  <a:pt x="35622" y="459221"/>
                  <a:pt x="67119" y="478749"/>
                  <a:pt x="99362" y="493495"/>
                </a:cubicBezTo>
                <a:cubicBezTo>
                  <a:pt x="144927" y="513302"/>
                  <a:pt x="193712" y="525178"/>
                  <a:pt x="242987" y="530987"/>
                </a:cubicBezTo>
                <a:cubicBezTo>
                  <a:pt x="243500" y="479683"/>
                  <a:pt x="259505" y="428775"/>
                  <a:pt x="287899" y="386079"/>
                </a:cubicBezTo>
                <a:cubicBezTo>
                  <a:pt x="287899" y="385262"/>
                  <a:pt x="287923" y="383629"/>
                  <a:pt x="287923" y="382813"/>
                </a:cubicBezTo>
                <a:cubicBezTo>
                  <a:pt x="238157" y="355492"/>
                  <a:pt x="184263" y="334051"/>
                  <a:pt x="127779" y="326096"/>
                </a:cubicBezTo>
                <a:cubicBezTo>
                  <a:pt x="112112" y="324334"/>
                  <a:pt x="95897" y="323483"/>
                  <a:pt x="80009" y="324903"/>
                </a:cubicBezTo>
                <a:close/>
                <a:moveTo>
                  <a:pt x="235927" y="92992"/>
                </a:moveTo>
                <a:cubicBezTo>
                  <a:pt x="226592" y="91735"/>
                  <a:pt x="217137" y="92073"/>
                  <a:pt x="208026" y="94978"/>
                </a:cubicBezTo>
                <a:cubicBezTo>
                  <a:pt x="190248" y="99901"/>
                  <a:pt x="175596" y="115276"/>
                  <a:pt x="171957" y="133311"/>
                </a:cubicBezTo>
                <a:cubicBezTo>
                  <a:pt x="172330" y="139936"/>
                  <a:pt x="172399" y="146586"/>
                  <a:pt x="171723" y="153212"/>
                </a:cubicBezTo>
                <a:cubicBezTo>
                  <a:pt x="170300" y="165391"/>
                  <a:pt x="173519" y="177546"/>
                  <a:pt x="171957" y="189748"/>
                </a:cubicBezTo>
                <a:cubicBezTo>
                  <a:pt x="176436" y="217582"/>
                  <a:pt x="190295" y="243083"/>
                  <a:pt x="204480" y="267183"/>
                </a:cubicBezTo>
                <a:cubicBezTo>
                  <a:pt x="228417" y="306076"/>
                  <a:pt x="259027" y="340442"/>
                  <a:pt x="291901" y="372009"/>
                </a:cubicBezTo>
                <a:cubicBezTo>
                  <a:pt x="314392" y="342449"/>
                  <a:pt x="343135" y="317812"/>
                  <a:pt x="375565" y="299754"/>
                </a:cubicBezTo>
                <a:cubicBezTo>
                  <a:pt x="388911" y="291984"/>
                  <a:pt x="403562" y="286991"/>
                  <a:pt x="417468" y="280412"/>
                </a:cubicBezTo>
                <a:cubicBezTo>
                  <a:pt x="396446" y="237040"/>
                  <a:pt x="371575" y="195067"/>
                  <a:pt x="339449" y="158928"/>
                </a:cubicBezTo>
                <a:cubicBezTo>
                  <a:pt x="317821" y="135177"/>
                  <a:pt x="293067" y="113082"/>
                  <a:pt x="263110" y="100577"/>
                </a:cubicBezTo>
                <a:cubicBezTo>
                  <a:pt x="254477" y="97101"/>
                  <a:pt x="245262" y="94249"/>
                  <a:pt x="235927" y="92992"/>
                </a:cubicBezTo>
                <a:close/>
                <a:moveTo>
                  <a:pt x="789817" y="92365"/>
                </a:moveTo>
                <a:cubicBezTo>
                  <a:pt x="779516" y="92569"/>
                  <a:pt x="769145" y="94932"/>
                  <a:pt x="759615" y="98548"/>
                </a:cubicBezTo>
                <a:cubicBezTo>
                  <a:pt x="724198" y="111683"/>
                  <a:pt x="695781" y="138234"/>
                  <a:pt x="671541" y="166417"/>
                </a:cubicBezTo>
                <a:cubicBezTo>
                  <a:pt x="641956" y="201740"/>
                  <a:pt x="618229" y="241706"/>
                  <a:pt x="598771" y="283399"/>
                </a:cubicBezTo>
                <a:cubicBezTo>
                  <a:pt x="647509" y="301317"/>
                  <a:pt x="690788" y="333957"/>
                  <a:pt x="721375" y="375929"/>
                </a:cubicBezTo>
                <a:cubicBezTo>
                  <a:pt x="755789" y="343546"/>
                  <a:pt x="787682" y="307966"/>
                  <a:pt x="812739" y="267743"/>
                </a:cubicBezTo>
                <a:cubicBezTo>
                  <a:pt x="833504" y="233237"/>
                  <a:pt x="851375" y="194391"/>
                  <a:pt x="849229" y="153165"/>
                </a:cubicBezTo>
                <a:cubicBezTo>
                  <a:pt x="848599" y="132051"/>
                  <a:pt x="839220" y="109187"/>
                  <a:pt x="819599" y="99131"/>
                </a:cubicBezTo>
                <a:cubicBezTo>
                  <a:pt x="810348" y="94115"/>
                  <a:pt x="800118" y="92161"/>
                  <a:pt x="789817" y="92365"/>
                </a:cubicBezTo>
                <a:close/>
                <a:moveTo>
                  <a:pt x="519540" y="837"/>
                </a:moveTo>
                <a:cubicBezTo>
                  <a:pt x="509601" y="-469"/>
                  <a:pt x="499079" y="-679"/>
                  <a:pt x="489747" y="3427"/>
                </a:cubicBezTo>
                <a:cubicBezTo>
                  <a:pt x="468492" y="11686"/>
                  <a:pt x="454074" y="30935"/>
                  <a:pt x="443994" y="50602"/>
                </a:cubicBezTo>
                <a:cubicBezTo>
                  <a:pt x="431886" y="76173"/>
                  <a:pt x="425446" y="104077"/>
                  <a:pt x="422530" y="132120"/>
                </a:cubicBezTo>
                <a:cubicBezTo>
                  <a:pt x="418494" y="180555"/>
                  <a:pt x="421970" y="229433"/>
                  <a:pt x="431349" y="277075"/>
                </a:cubicBezTo>
                <a:cubicBezTo>
                  <a:pt x="481464" y="262026"/>
                  <a:pt x="536175" y="263030"/>
                  <a:pt x="585916" y="279105"/>
                </a:cubicBezTo>
                <a:cubicBezTo>
                  <a:pt x="591469" y="248285"/>
                  <a:pt x="595902" y="217208"/>
                  <a:pt x="596509" y="185851"/>
                </a:cubicBezTo>
                <a:cubicBezTo>
                  <a:pt x="597885" y="140029"/>
                  <a:pt x="593499" y="92598"/>
                  <a:pt x="573458" y="50742"/>
                </a:cubicBezTo>
                <a:cubicBezTo>
                  <a:pt x="562586" y="28345"/>
                  <a:pt x="544668" y="6950"/>
                  <a:pt x="519540" y="83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7" name="Google Shape;1517;p17"/>
          <p:cNvSpPr/>
          <p:nvPr/>
        </p:nvSpPr>
        <p:spPr>
          <a:xfrm flipH="1">
            <a:off x="10877134" y="4649306"/>
            <a:ext cx="935191" cy="1021525"/>
          </a:xfrm>
          <a:custGeom>
            <a:rect b="b" l="l" r="r" t="t"/>
            <a:pathLst>
              <a:path extrusionOk="0" h="1265047" w="1158131">
                <a:moveTo>
                  <a:pt x="283958" y="630315"/>
                </a:moveTo>
                <a:cubicBezTo>
                  <a:pt x="292780" y="631445"/>
                  <a:pt x="301805" y="630678"/>
                  <a:pt x="310587" y="632496"/>
                </a:cubicBezTo>
                <a:cubicBezTo>
                  <a:pt x="303823" y="632435"/>
                  <a:pt x="297060" y="632515"/>
                  <a:pt x="290377" y="633465"/>
                </a:cubicBezTo>
                <a:cubicBezTo>
                  <a:pt x="268877" y="636230"/>
                  <a:pt x="247073" y="637078"/>
                  <a:pt x="225916" y="642065"/>
                </a:cubicBezTo>
                <a:cubicBezTo>
                  <a:pt x="196037" y="649030"/>
                  <a:pt x="166279" y="658599"/>
                  <a:pt x="140054" y="674891"/>
                </a:cubicBezTo>
                <a:cubicBezTo>
                  <a:pt x="105270" y="695383"/>
                  <a:pt x="76925" y="728047"/>
                  <a:pt x="65155" y="767052"/>
                </a:cubicBezTo>
                <a:cubicBezTo>
                  <a:pt x="52719" y="805733"/>
                  <a:pt x="56636" y="848129"/>
                  <a:pt x="70848" y="885780"/>
                </a:cubicBezTo>
                <a:cubicBezTo>
                  <a:pt x="91763" y="941158"/>
                  <a:pt x="136602" y="989448"/>
                  <a:pt x="194099" y="1006911"/>
                </a:cubicBezTo>
                <a:cubicBezTo>
                  <a:pt x="228339" y="1017814"/>
                  <a:pt x="266151" y="1015512"/>
                  <a:pt x="299382" y="1002147"/>
                </a:cubicBezTo>
                <a:cubicBezTo>
                  <a:pt x="332794" y="989448"/>
                  <a:pt x="361663" y="967059"/>
                  <a:pt x="386354" y="941561"/>
                </a:cubicBezTo>
                <a:cubicBezTo>
                  <a:pt x="407572" y="920000"/>
                  <a:pt x="424893" y="895067"/>
                  <a:pt x="441691" y="870034"/>
                </a:cubicBezTo>
                <a:cubicBezTo>
                  <a:pt x="437855" y="879078"/>
                  <a:pt x="432969" y="887638"/>
                  <a:pt x="429517" y="896864"/>
                </a:cubicBezTo>
                <a:cubicBezTo>
                  <a:pt x="429194" y="897227"/>
                  <a:pt x="428527" y="897934"/>
                  <a:pt x="428204" y="898277"/>
                </a:cubicBezTo>
                <a:cubicBezTo>
                  <a:pt x="427538" y="897853"/>
                  <a:pt x="426206" y="897026"/>
                  <a:pt x="425520" y="896621"/>
                </a:cubicBezTo>
                <a:cubicBezTo>
                  <a:pt x="409066" y="924360"/>
                  <a:pt x="389120" y="950000"/>
                  <a:pt x="367074" y="973540"/>
                </a:cubicBezTo>
                <a:cubicBezTo>
                  <a:pt x="345735" y="995970"/>
                  <a:pt x="321690" y="1016198"/>
                  <a:pt x="294396" y="1031057"/>
                </a:cubicBezTo>
                <a:cubicBezTo>
                  <a:pt x="255633" y="1052800"/>
                  <a:pt x="208978" y="1062006"/>
                  <a:pt x="165269" y="1052094"/>
                </a:cubicBezTo>
                <a:cubicBezTo>
                  <a:pt x="105310" y="1039274"/>
                  <a:pt x="55566" y="995182"/>
                  <a:pt x="27161" y="941905"/>
                </a:cubicBezTo>
                <a:cubicBezTo>
                  <a:pt x="5458" y="901709"/>
                  <a:pt x="-4496" y="854791"/>
                  <a:pt x="1925" y="809367"/>
                </a:cubicBezTo>
                <a:cubicBezTo>
                  <a:pt x="6749" y="773431"/>
                  <a:pt x="23647" y="739353"/>
                  <a:pt x="48843" y="713370"/>
                </a:cubicBezTo>
                <a:cubicBezTo>
                  <a:pt x="72039" y="688922"/>
                  <a:pt x="101676" y="671399"/>
                  <a:pt x="132887" y="659205"/>
                </a:cubicBezTo>
                <a:cubicBezTo>
                  <a:pt x="172275" y="644245"/>
                  <a:pt x="214126" y="636452"/>
                  <a:pt x="256118" y="633888"/>
                </a:cubicBezTo>
                <a:cubicBezTo>
                  <a:pt x="264940" y="632758"/>
                  <a:pt x="274045" y="633162"/>
                  <a:pt x="282646" y="630517"/>
                </a:cubicBezTo>
                <a:close/>
                <a:moveTo>
                  <a:pt x="563982" y="449"/>
                </a:moveTo>
                <a:cubicBezTo>
                  <a:pt x="585680" y="-883"/>
                  <a:pt x="607579" y="757"/>
                  <a:pt x="628817" y="5178"/>
                </a:cubicBezTo>
                <a:cubicBezTo>
                  <a:pt x="666166" y="13334"/>
                  <a:pt x="702082" y="30575"/>
                  <a:pt x="729356" y="57729"/>
                </a:cubicBezTo>
                <a:cubicBezTo>
                  <a:pt x="756591" y="84196"/>
                  <a:pt x="773751" y="120051"/>
                  <a:pt x="779646" y="157399"/>
                </a:cubicBezTo>
                <a:cubicBezTo>
                  <a:pt x="786772" y="203025"/>
                  <a:pt x="778697" y="249641"/>
                  <a:pt x="763980" y="292985"/>
                </a:cubicBezTo>
                <a:cubicBezTo>
                  <a:pt x="756106" y="317958"/>
                  <a:pt x="744417" y="341417"/>
                  <a:pt x="733313" y="365018"/>
                </a:cubicBezTo>
                <a:cubicBezTo>
                  <a:pt x="740521" y="357608"/>
                  <a:pt x="744659" y="347898"/>
                  <a:pt x="751220" y="339943"/>
                </a:cubicBezTo>
                <a:cubicBezTo>
                  <a:pt x="776678" y="304614"/>
                  <a:pt x="806416" y="271747"/>
                  <a:pt x="842473" y="246996"/>
                </a:cubicBezTo>
                <a:cubicBezTo>
                  <a:pt x="875339" y="224244"/>
                  <a:pt x="914444" y="209162"/>
                  <a:pt x="954741" y="208820"/>
                </a:cubicBezTo>
                <a:cubicBezTo>
                  <a:pt x="984317" y="208355"/>
                  <a:pt x="1013610" y="216431"/>
                  <a:pt x="1039754" y="229997"/>
                </a:cubicBezTo>
                <a:cubicBezTo>
                  <a:pt x="1091478" y="257857"/>
                  <a:pt x="1130017" y="307359"/>
                  <a:pt x="1147904" y="362979"/>
                </a:cubicBezTo>
                <a:cubicBezTo>
                  <a:pt x="1158443" y="396835"/>
                  <a:pt x="1161511" y="433396"/>
                  <a:pt x="1153921" y="468221"/>
                </a:cubicBezTo>
                <a:cubicBezTo>
                  <a:pt x="1146774" y="502945"/>
                  <a:pt x="1127837" y="534742"/>
                  <a:pt x="1102097" y="558928"/>
                </a:cubicBezTo>
                <a:cubicBezTo>
                  <a:pt x="1062568" y="595732"/>
                  <a:pt x="1010077" y="614770"/>
                  <a:pt x="957729" y="624359"/>
                </a:cubicBezTo>
                <a:cubicBezTo>
                  <a:pt x="934209" y="628922"/>
                  <a:pt x="910266" y="630779"/>
                  <a:pt x="886383" y="632092"/>
                </a:cubicBezTo>
                <a:lnTo>
                  <a:pt x="886645" y="632919"/>
                </a:lnTo>
                <a:cubicBezTo>
                  <a:pt x="938065" y="635140"/>
                  <a:pt x="989848" y="643660"/>
                  <a:pt x="1037332" y="664191"/>
                </a:cubicBezTo>
                <a:cubicBezTo>
                  <a:pt x="1063516" y="675941"/>
                  <a:pt x="1088308" y="691506"/>
                  <a:pt x="1108274" y="712281"/>
                </a:cubicBezTo>
                <a:cubicBezTo>
                  <a:pt x="1132581" y="737031"/>
                  <a:pt x="1149499" y="769151"/>
                  <a:pt x="1155212" y="803432"/>
                </a:cubicBezTo>
                <a:cubicBezTo>
                  <a:pt x="1165327" y="860787"/>
                  <a:pt x="1148429" y="920888"/>
                  <a:pt x="1114876" y="967846"/>
                </a:cubicBezTo>
                <a:cubicBezTo>
                  <a:pt x="1086814" y="1007517"/>
                  <a:pt x="1045690" y="1039253"/>
                  <a:pt x="998025" y="1050882"/>
                </a:cubicBezTo>
                <a:cubicBezTo>
                  <a:pt x="964512" y="1059523"/>
                  <a:pt x="928637" y="1057039"/>
                  <a:pt x="896113" y="1045572"/>
                </a:cubicBezTo>
                <a:cubicBezTo>
                  <a:pt x="847418" y="1028493"/>
                  <a:pt x="807123" y="993708"/>
                  <a:pt x="774276" y="954744"/>
                </a:cubicBezTo>
                <a:cubicBezTo>
                  <a:pt x="758852" y="936938"/>
                  <a:pt x="745810" y="917254"/>
                  <a:pt x="732627" y="897813"/>
                </a:cubicBezTo>
                <a:cubicBezTo>
                  <a:pt x="736806" y="909058"/>
                  <a:pt x="743024" y="919455"/>
                  <a:pt x="747708" y="930538"/>
                </a:cubicBezTo>
                <a:cubicBezTo>
                  <a:pt x="760285" y="958015"/>
                  <a:pt x="769693" y="986904"/>
                  <a:pt x="776254" y="1016400"/>
                </a:cubicBezTo>
                <a:cubicBezTo>
                  <a:pt x="785460" y="1061339"/>
                  <a:pt x="785420" y="1109792"/>
                  <a:pt x="766685" y="1152390"/>
                </a:cubicBezTo>
                <a:cubicBezTo>
                  <a:pt x="746456" y="1201266"/>
                  <a:pt x="702061" y="1237787"/>
                  <a:pt x="652075" y="1253353"/>
                </a:cubicBezTo>
                <a:cubicBezTo>
                  <a:pt x="596355" y="1271986"/>
                  <a:pt x="533730" y="1268130"/>
                  <a:pt x="480533" y="1243379"/>
                </a:cubicBezTo>
                <a:cubicBezTo>
                  <a:pt x="453662" y="1230358"/>
                  <a:pt x="429274" y="1211603"/>
                  <a:pt x="411529" y="1187437"/>
                </a:cubicBezTo>
                <a:cubicBezTo>
                  <a:pt x="394450" y="1164967"/>
                  <a:pt x="383972" y="1137975"/>
                  <a:pt x="378965" y="1110357"/>
                </a:cubicBezTo>
                <a:cubicBezTo>
                  <a:pt x="371778" y="1069192"/>
                  <a:pt x="377572" y="1026837"/>
                  <a:pt x="389422" y="987127"/>
                </a:cubicBezTo>
                <a:cubicBezTo>
                  <a:pt x="397115" y="959751"/>
                  <a:pt x="408480" y="933607"/>
                  <a:pt x="420997" y="908129"/>
                </a:cubicBezTo>
                <a:cubicBezTo>
                  <a:pt x="422612" y="904980"/>
                  <a:pt x="423662" y="901003"/>
                  <a:pt x="427498" y="899912"/>
                </a:cubicBezTo>
                <a:cubicBezTo>
                  <a:pt x="427336" y="900558"/>
                  <a:pt x="427034" y="901830"/>
                  <a:pt x="426872" y="902476"/>
                </a:cubicBezTo>
                <a:cubicBezTo>
                  <a:pt x="411812" y="934859"/>
                  <a:pt x="401273" y="969603"/>
                  <a:pt x="397276" y="1005134"/>
                </a:cubicBezTo>
                <a:cubicBezTo>
                  <a:pt x="393945" y="1038546"/>
                  <a:pt x="397317" y="1073251"/>
                  <a:pt x="411731" y="1103897"/>
                </a:cubicBezTo>
                <a:cubicBezTo>
                  <a:pt x="423864" y="1131474"/>
                  <a:pt x="444820" y="1154731"/>
                  <a:pt x="470096" y="1170943"/>
                </a:cubicBezTo>
                <a:cubicBezTo>
                  <a:pt x="526946" y="1207121"/>
                  <a:pt x="601967" y="1211643"/>
                  <a:pt x="663299" y="1184227"/>
                </a:cubicBezTo>
                <a:cubicBezTo>
                  <a:pt x="689968" y="1172659"/>
                  <a:pt x="713730" y="1154126"/>
                  <a:pt x="730931" y="1130647"/>
                </a:cubicBezTo>
                <a:cubicBezTo>
                  <a:pt x="752916" y="1100485"/>
                  <a:pt x="762890" y="1062651"/>
                  <a:pt x="761880" y="1025565"/>
                </a:cubicBezTo>
                <a:cubicBezTo>
                  <a:pt x="761113" y="968432"/>
                  <a:pt x="739289" y="914125"/>
                  <a:pt x="712902" y="864340"/>
                </a:cubicBezTo>
                <a:cubicBezTo>
                  <a:pt x="742257" y="910552"/>
                  <a:pt x="777082" y="955067"/>
                  <a:pt x="823919" y="984704"/>
                </a:cubicBezTo>
                <a:cubicBezTo>
                  <a:pt x="854747" y="1004287"/>
                  <a:pt x="891531" y="1015936"/>
                  <a:pt x="928294" y="1013553"/>
                </a:cubicBezTo>
                <a:cubicBezTo>
                  <a:pt x="952520" y="1012382"/>
                  <a:pt x="975898" y="1004105"/>
                  <a:pt x="997237" y="992880"/>
                </a:cubicBezTo>
                <a:cubicBezTo>
                  <a:pt x="1049808" y="963041"/>
                  <a:pt x="1086491" y="908412"/>
                  <a:pt x="1097514" y="849300"/>
                </a:cubicBezTo>
                <a:cubicBezTo>
                  <a:pt x="1102723" y="818674"/>
                  <a:pt x="1101228" y="786392"/>
                  <a:pt x="1089540" y="757361"/>
                </a:cubicBezTo>
                <a:cubicBezTo>
                  <a:pt x="1077992" y="726291"/>
                  <a:pt x="1055501" y="700026"/>
                  <a:pt x="1028307" y="681432"/>
                </a:cubicBezTo>
                <a:cubicBezTo>
                  <a:pt x="994411" y="658135"/>
                  <a:pt x="954277" y="645537"/>
                  <a:pt x="914041" y="638653"/>
                </a:cubicBezTo>
                <a:cubicBezTo>
                  <a:pt x="891329" y="636210"/>
                  <a:pt x="868616" y="632394"/>
                  <a:pt x="845743" y="632576"/>
                </a:cubicBezTo>
                <a:cubicBezTo>
                  <a:pt x="857089" y="630072"/>
                  <a:pt x="868718" y="631849"/>
                  <a:pt x="880185" y="630638"/>
                </a:cubicBezTo>
                <a:cubicBezTo>
                  <a:pt x="894518" y="627932"/>
                  <a:pt x="909236" y="627791"/>
                  <a:pt x="923509" y="624601"/>
                </a:cubicBezTo>
                <a:cubicBezTo>
                  <a:pt x="953954" y="618303"/>
                  <a:pt x="984337" y="609561"/>
                  <a:pt x="1011430" y="593935"/>
                </a:cubicBezTo>
                <a:cubicBezTo>
                  <a:pt x="1043369" y="576593"/>
                  <a:pt x="1070885" y="549863"/>
                  <a:pt x="1085845" y="516432"/>
                </a:cubicBezTo>
                <a:cubicBezTo>
                  <a:pt x="1099290" y="487804"/>
                  <a:pt x="1103045" y="455200"/>
                  <a:pt x="1098745" y="424029"/>
                </a:cubicBezTo>
                <a:cubicBezTo>
                  <a:pt x="1090750" y="365926"/>
                  <a:pt x="1057318" y="311639"/>
                  <a:pt x="1008503" y="278994"/>
                </a:cubicBezTo>
                <a:cubicBezTo>
                  <a:pt x="976282" y="257877"/>
                  <a:pt x="936712" y="246693"/>
                  <a:pt x="898233" y="252447"/>
                </a:cubicBezTo>
                <a:cubicBezTo>
                  <a:pt x="862439" y="257231"/>
                  <a:pt x="829108" y="273988"/>
                  <a:pt x="801248" y="296579"/>
                </a:cubicBezTo>
                <a:cubicBezTo>
                  <a:pt x="766099" y="324055"/>
                  <a:pt x="739249" y="360294"/>
                  <a:pt x="714780" y="397198"/>
                </a:cubicBezTo>
                <a:cubicBezTo>
                  <a:pt x="732647" y="363403"/>
                  <a:pt x="747466" y="327689"/>
                  <a:pt x="755884" y="290300"/>
                </a:cubicBezTo>
                <a:cubicBezTo>
                  <a:pt x="765292" y="246875"/>
                  <a:pt x="765211" y="199452"/>
                  <a:pt x="745366" y="158833"/>
                </a:cubicBezTo>
                <a:cubicBezTo>
                  <a:pt x="719444" y="102749"/>
                  <a:pt x="658838" y="68267"/>
                  <a:pt x="598474" y="64472"/>
                </a:cubicBezTo>
                <a:lnTo>
                  <a:pt x="598467" y="64472"/>
                </a:lnTo>
                <a:lnTo>
                  <a:pt x="579295" y="66308"/>
                </a:lnTo>
                <a:lnTo>
                  <a:pt x="559942" y="64270"/>
                </a:lnTo>
                <a:lnTo>
                  <a:pt x="559934" y="64270"/>
                </a:lnTo>
                <a:cubicBezTo>
                  <a:pt x="527956" y="66208"/>
                  <a:pt x="496825" y="77150"/>
                  <a:pt x="469773" y="94149"/>
                </a:cubicBezTo>
                <a:cubicBezTo>
                  <a:pt x="442417" y="111975"/>
                  <a:pt x="420210" y="138018"/>
                  <a:pt x="408501" y="168604"/>
                </a:cubicBezTo>
                <a:cubicBezTo>
                  <a:pt x="392854" y="207124"/>
                  <a:pt x="393501" y="250347"/>
                  <a:pt x="402263" y="290441"/>
                </a:cubicBezTo>
                <a:cubicBezTo>
                  <a:pt x="410883" y="327790"/>
                  <a:pt x="425378" y="363645"/>
                  <a:pt x="443588" y="397340"/>
                </a:cubicBezTo>
                <a:cubicBezTo>
                  <a:pt x="425661" y="371438"/>
                  <a:pt x="407956" y="345072"/>
                  <a:pt x="385627" y="322642"/>
                </a:cubicBezTo>
                <a:cubicBezTo>
                  <a:pt x="359059" y="295226"/>
                  <a:pt x="327282" y="271808"/>
                  <a:pt x="290802" y="259634"/>
                </a:cubicBezTo>
                <a:cubicBezTo>
                  <a:pt x="253675" y="246734"/>
                  <a:pt x="211804" y="248530"/>
                  <a:pt x="175990" y="264741"/>
                </a:cubicBezTo>
                <a:cubicBezTo>
                  <a:pt x="114778" y="291713"/>
                  <a:pt x="71716" y="352420"/>
                  <a:pt x="60391" y="417629"/>
                </a:cubicBezTo>
                <a:cubicBezTo>
                  <a:pt x="52295" y="462387"/>
                  <a:pt x="62288" y="510940"/>
                  <a:pt x="90694" y="546896"/>
                </a:cubicBezTo>
                <a:cubicBezTo>
                  <a:pt x="112093" y="575099"/>
                  <a:pt x="143062" y="594501"/>
                  <a:pt x="175465" y="607764"/>
                </a:cubicBezTo>
                <a:cubicBezTo>
                  <a:pt x="205848" y="619332"/>
                  <a:pt x="237908" y="627024"/>
                  <a:pt x="270412" y="629002"/>
                </a:cubicBezTo>
                <a:cubicBezTo>
                  <a:pt x="273016" y="629164"/>
                  <a:pt x="275539" y="629850"/>
                  <a:pt x="277962" y="631062"/>
                </a:cubicBezTo>
                <a:cubicBezTo>
                  <a:pt x="239846" y="632334"/>
                  <a:pt x="201770" y="625954"/>
                  <a:pt x="165007" y="616223"/>
                </a:cubicBezTo>
                <a:cubicBezTo>
                  <a:pt x="128365" y="606452"/>
                  <a:pt x="92954" y="590160"/>
                  <a:pt x="63722" y="565732"/>
                </a:cubicBezTo>
                <a:cubicBezTo>
                  <a:pt x="34004" y="540880"/>
                  <a:pt x="12120" y="506276"/>
                  <a:pt x="4186" y="468221"/>
                </a:cubicBezTo>
                <a:cubicBezTo>
                  <a:pt x="-11522" y="393827"/>
                  <a:pt x="18499" y="314304"/>
                  <a:pt x="73089" y="262844"/>
                </a:cubicBezTo>
                <a:cubicBezTo>
                  <a:pt x="103533" y="233671"/>
                  <a:pt x="143385" y="213625"/>
                  <a:pt x="185600" y="209587"/>
                </a:cubicBezTo>
                <a:cubicBezTo>
                  <a:pt x="229731" y="205186"/>
                  <a:pt x="274207" y="219418"/>
                  <a:pt x="310748" y="243766"/>
                </a:cubicBezTo>
                <a:cubicBezTo>
                  <a:pt x="351852" y="270556"/>
                  <a:pt x="384759" y="308066"/>
                  <a:pt x="412659" y="348059"/>
                </a:cubicBezTo>
                <a:cubicBezTo>
                  <a:pt x="417242" y="354338"/>
                  <a:pt x="420513" y="361606"/>
                  <a:pt x="425823" y="367360"/>
                </a:cubicBezTo>
                <a:cubicBezTo>
                  <a:pt x="416475" y="346808"/>
                  <a:pt x="406078" y="326659"/>
                  <a:pt x="398427" y="305381"/>
                </a:cubicBezTo>
                <a:cubicBezTo>
                  <a:pt x="383951" y="265085"/>
                  <a:pt x="373696" y="222386"/>
                  <a:pt x="376179" y="179304"/>
                </a:cubicBezTo>
                <a:cubicBezTo>
                  <a:pt x="378117" y="142218"/>
                  <a:pt x="390149" y="105192"/>
                  <a:pt x="412962" y="75636"/>
                </a:cubicBezTo>
                <a:cubicBezTo>
                  <a:pt x="435028" y="46807"/>
                  <a:pt x="466179" y="25468"/>
                  <a:pt x="500358" y="13556"/>
                </a:cubicBezTo>
                <a:cubicBezTo>
                  <a:pt x="520789" y="6087"/>
                  <a:pt x="542285" y="1782"/>
                  <a:pt x="563982" y="449"/>
                </a:cubicBezTo>
                <a:close/>
              </a:path>
            </a:pathLst>
          </a:custGeom>
          <a:solidFill>
            <a:srgbClr val="FFFFFF"/>
          </a:solidFill>
          <a:ln cap="flat" cmpd="sng" w="9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18" name="Google Shape;1518;p17"/>
          <p:cNvGrpSpPr/>
          <p:nvPr/>
        </p:nvGrpSpPr>
        <p:grpSpPr>
          <a:xfrm flipH="1">
            <a:off x="10901407" y="4689735"/>
            <a:ext cx="870375" cy="949562"/>
            <a:chOff x="4402153" y="2326371"/>
            <a:chExt cx="1347329" cy="1470138"/>
          </a:xfrm>
        </p:grpSpPr>
        <p:sp>
          <p:nvSpPr>
            <p:cNvPr id="1519" name="Google Shape;1519;p17"/>
            <p:cNvSpPr/>
            <p:nvPr/>
          </p:nvSpPr>
          <p:spPr>
            <a:xfrm>
              <a:off x="4801803" y="2757430"/>
              <a:ext cx="546980" cy="546288"/>
            </a:xfrm>
            <a:custGeom>
              <a:rect b="b" l="l" r="r" t="t"/>
              <a:pathLst>
                <a:path extrusionOk="0" h="646495" w="647314">
                  <a:moveTo>
                    <a:pt x="283062" y="2495"/>
                  </a:moveTo>
                  <a:cubicBezTo>
                    <a:pt x="326371" y="-3017"/>
                    <a:pt x="370433" y="634"/>
                    <a:pt x="412204" y="13161"/>
                  </a:cubicBezTo>
                  <a:cubicBezTo>
                    <a:pt x="482144" y="30915"/>
                    <a:pt x="542062" y="77196"/>
                    <a:pt x="585157" y="134107"/>
                  </a:cubicBezTo>
                  <a:cubicBezTo>
                    <a:pt x="603161" y="157014"/>
                    <a:pt x="615510" y="183645"/>
                    <a:pt x="627608" y="209989"/>
                  </a:cubicBezTo>
                  <a:cubicBezTo>
                    <a:pt x="636091" y="238731"/>
                    <a:pt x="644288" y="267902"/>
                    <a:pt x="646149" y="297968"/>
                  </a:cubicBezTo>
                  <a:cubicBezTo>
                    <a:pt x="653308" y="378825"/>
                    <a:pt x="627179" y="461759"/>
                    <a:pt x="576531" y="524970"/>
                  </a:cubicBezTo>
                  <a:cubicBezTo>
                    <a:pt x="532040" y="582096"/>
                    <a:pt x="467075" y="622542"/>
                    <a:pt x="396813" y="639329"/>
                  </a:cubicBezTo>
                  <a:cubicBezTo>
                    <a:pt x="366424" y="647848"/>
                    <a:pt x="334532" y="646667"/>
                    <a:pt x="303321" y="646094"/>
                  </a:cubicBezTo>
                  <a:cubicBezTo>
                    <a:pt x="234383" y="644949"/>
                    <a:pt x="168237" y="615491"/>
                    <a:pt x="115370" y="572360"/>
                  </a:cubicBezTo>
                  <a:cubicBezTo>
                    <a:pt x="61895" y="527583"/>
                    <a:pt x="23095" y="465446"/>
                    <a:pt x="7668" y="397367"/>
                  </a:cubicBezTo>
                  <a:cubicBezTo>
                    <a:pt x="-2104" y="361859"/>
                    <a:pt x="-278" y="324706"/>
                    <a:pt x="1118" y="288340"/>
                  </a:cubicBezTo>
                  <a:cubicBezTo>
                    <a:pt x="5592" y="249504"/>
                    <a:pt x="15757" y="210740"/>
                    <a:pt x="34835" y="176450"/>
                  </a:cubicBezTo>
                  <a:cubicBezTo>
                    <a:pt x="50262" y="147637"/>
                    <a:pt x="69662" y="121078"/>
                    <a:pt x="91317" y="96739"/>
                  </a:cubicBezTo>
                  <a:cubicBezTo>
                    <a:pt x="103594" y="86358"/>
                    <a:pt x="115656" y="75728"/>
                    <a:pt x="127862" y="65276"/>
                  </a:cubicBezTo>
                  <a:cubicBezTo>
                    <a:pt x="173570" y="32454"/>
                    <a:pt x="226544" y="7935"/>
                    <a:pt x="283062" y="249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0" name="Google Shape;1520;p17"/>
            <p:cNvSpPr/>
            <p:nvPr/>
          </p:nvSpPr>
          <p:spPr>
            <a:xfrm>
              <a:off x="4402153" y="2326371"/>
              <a:ext cx="1347329" cy="1470138"/>
            </a:xfrm>
            <a:custGeom>
              <a:rect b="b" l="l" r="r" t="t"/>
              <a:pathLst>
                <a:path extrusionOk="0" h="1470138" w="1347329">
                  <a:moveTo>
                    <a:pt x="510166" y="1011379"/>
                  </a:moveTo>
                  <a:lnTo>
                    <a:pt x="496727" y="1029550"/>
                  </a:lnTo>
                  <a:lnTo>
                    <a:pt x="474797" y="1051815"/>
                  </a:lnTo>
                  <a:lnTo>
                    <a:pt x="496728" y="1029550"/>
                  </a:lnTo>
                  <a:close/>
                  <a:moveTo>
                    <a:pt x="525685" y="990393"/>
                  </a:moveTo>
                  <a:lnTo>
                    <a:pt x="525684" y="990395"/>
                  </a:lnTo>
                  <a:lnTo>
                    <a:pt x="511285" y="1023001"/>
                  </a:lnTo>
                  <a:cubicBezTo>
                    <a:pt x="500432" y="1048594"/>
                    <a:pt x="491197" y="1075099"/>
                    <a:pt x="486892" y="1102673"/>
                  </a:cubicBezTo>
                  <a:lnTo>
                    <a:pt x="486607" y="1108710"/>
                  </a:lnTo>
                  <a:lnTo>
                    <a:pt x="486892" y="1102675"/>
                  </a:lnTo>
                  <a:cubicBezTo>
                    <a:pt x="491197" y="1075099"/>
                    <a:pt x="500432" y="1048594"/>
                    <a:pt x="511285" y="1023003"/>
                  </a:cubicBezTo>
                  <a:cubicBezTo>
                    <a:pt x="515902" y="1012046"/>
                    <a:pt x="521902" y="1001689"/>
                    <a:pt x="525685" y="990393"/>
                  </a:cubicBezTo>
                  <a:close/>
                  <a:moveTo>
                    <a:pt x="1205404" y="860827"/>
                  </a:moveTo>
                  <a:lnTo>
                    <a:pt x="1207809" y="864575"/>
                  </a:lnTo>
                  <a:cubicBezTo>
                    <a:pt x="1215645" y="884718"/>
                    <a:pt x="1219604" y="906404"/>
                    <a:pt x="1219330" y="928043"/>
                  </a:cubicBezTo>
                  <a:cubicBezTo>
                    <a:pt x="1218626" y="978184"/>
                    <a:pt x="1199060" y="1027438"/>
                    <a:pt x="1166711" y="1065578"/>
                  </a:cubicBezTo>
                  <a:cubicBezTo>
                    <a:pt x="1140520" y="1096231"/>
                    <a:pt x="1105432" y="1120414"/>
                    <a:pt x="1065700" y="1129206"/>
                  </a:cubicBezTo>
                  <a:cubicBezTo>
                    <a:pt x="1023699" y="1139588"/>
                    <a:pt x="978698" y="1130536"/>
                    <a:pt x="941288" y="1109771"/>
                  </a:cubicBezTo>
                  <a:cubicBezTo>
                    <a:pt x="926940" y="1101762"/>
                    <a:pt x="913485" y="1092318"/>
                    <a:pt x="900888" y="1081821"/>
                  </a:cubicBezTo>
                  <a:lnTo>
                    <a:pt x="884973" y="1066351"/>
                  </a:lnTo>
                  <a:lnTo>
                    <a:pt x="900888" y="1081822"/>
                  </a:lnTo>
                  <a:cubicBezTo>
                    <a:pt x="913485" y="1092319"/>
                    <a:pt x="926940" y="1101762"/>
                    <a:pt x="941288" y="1109771"/>
                  </a:cubicBezTo>
                  <a:cubicBezTo>
                    <a:pt x="978698" y="1130537"/>
                    <a:pt x="1023700" y="1139589"/>
                    <a:pt x="1065701" y="1129206"/>
                  </a:cubicBezTo>
                  <a:cubicBezTo>
                    <a:pt x="1105432" y="1120415"/>
                    <a:pt x="1140520" y="1096231"/>
                    <a:pt x="1166712" y="1065578"/>
                  </a:cubicBezTo>
                  <a:cubicBezTo>
                    <a:pt x="1199061" y="1027438"/>
                    <a:pt x="1218626" y="978185"/>
                    <a:pt x="1219331" y="928044"/>
                  </a:cubicBezTo>
                  <a:cubicBezTo>
                    <a:pt x="1219605" y="906405"/>
                    <a:pt x="1215646" y="884719"/>
                    <a:pt x="1207810" y="864576"/>
                  </a:cubicBezTo>
                  <a:close/>
                  <a:moveTo>
                    <a:pt x="169041" y="816688"/>
                  </a:moveTo>
                  <a:lnTo>
                    <a:pt x="149706" y="843023"/>
                  </a:lnTo>
                  <a:lnTo>
                    <a:pt x="149706" y="843024"/>
                  </a:lnTo>
                  <a:close/>
                  <a:moveTo>
                    <a:pt x="205425" y="788398"/>
                  </a:moveTo>
                  <a:lnTo>
                    <a:pt x="171324" y="813580"/>
                  </a:lnTo>
                  <a:lnTo>
                    <a:pt x="171323" y="813581"/>
                  </a:lnTo>
                  <a:close/>
                  <a:moveTo>
                    <a:pt x="1208034" y="603591"/>
                  </a:moveTo>
                  <a:cubicBezTo>
                    <a:pt x="1192460" y="645148"/>
                    <a:pt x="1158781" y="677992"/>
                    <a:pt x="1119571" y="697741"/>
                  </a:cubicBezTo>
                  <a:lnTo>
                    <a:pt x="1106658" y="703171"/>
                  </a:lnTo>
                  <a:lnTo>
                    <a:pt x="1119571" y="697741"/>
                  </a:lnTo>
                  <a:cubicBezTo>
                    <a:pt x="1158781" y="677992"/>
                    <a:pt x="1192460" y="645148"/>
                    <a:pt x="1208034" y="603591"/>
                  </a:cubicBezTo>
                  <a:close/>
                  <a:moveTo>
                    <a:pt x="1167588" y="407643"/>
                  </a:moveTo>
                  <a:lnTo>
                    <a:pt x="1198904" y="453300"/>
                  </a:lnTo>
                  <a:cubicBezTo>
                    <a:pt x="1204291" y="464915"/>
                    <a:pt x="1208747" y="477087"/>
                    <a:pt x="1212103" y="489568"/>
                  </a:cubicBezTo>
                  <a:lnTo>
                    <a:pt x="1218701" y="527692"/>
                  </a:lnTo>
                  <a:lnTo>
                    <a:pt x="1218701" y="527692"/>
                  </a:lnTo>
                  <a:cubicBezTo>
                    <a:pt x="1216728" y="501986"/>
                    <a:pt x="1209678" y="476530"/>
                    <a:pt x="1198904" y="453299"/>
                  </a:cubicBezTo>
                  <a:close/>
                  <a:moveTo>
                    <a:pt x="303869" y="335879"/>
                  </a:moveTo>
                  <a:lnTo>
                    <a:pt x="303869" y="335879"/>
                  </a:lnTo>
                  <a:lnTo>
                    <a:pt x="340645" y="336766"/>
                  </a:lnTo>
                  <a:cubicBezTo>
                    <a:pt x="384837" y="343131"/>
                    <a:pt x="424960" y="366636"/>
                    <a:pt x="457335" y="396689"/>
                  </a:cubicBezTo>
                  <a:cubicBezTo>
                    <a:pt x="486344" y="422672"/>
                    <a:pt x="509067" y="454499"/>
                    <a:pt x="530459" y="486770"/>
                  </a:cubicBezTo>
                  <a:lnTo>
                    <a:pt x="530455" y="486762"/>
                  </a:lnTo>
                  <a:lnTo>
                    <a:pt x="496755" y="439372"/>
                  </a:lnTo>
                  <a:cubicBezTo>
                    <a:pt x="484774" y="424133"/>
                    <a:pt x="471841" y="409681"/>
                    <a:pt x="457337" y="396689"/>
                  </a:cubicBezTo>
                  <a:cubicBezTo>
                    <a:pt x="424961" y="366636"/>
                    <a:pt x="384839" y="343132"/>
                    <a:pt x="340646" y="336766"/>
                  </a:cubicBezTo>
                  <a:cubicBezTo>
                    <a:pt x="328411" y="334972"/>
                    <a:pt x="316071" y="334729"/>
                    <a:pt x="303869" y="335879"/>
                  </a:cubicBezTo>
                  <a:close/>
                  <a:moveTo>
                    <a:pt x="654794" y="0"/>
                  </a:moveTo>
                  <a:cubicBezTo>
                    <a:pt x="666742" y="3104"/>
                    <a:pt x="679290" y="2635"/>
                    <a:pt x="691317" y="104"/>
                  </a:cubicBezTo>
                  <a:cubicBezTo>
                    <a:pt x="691551" y="104"/>
                    <a:pt x="691995" y="157"/>
                    <a:pt x="692204" y="157"/>
                  </a:cubicBezTo>
                  <a:cubicBezTo>
                    <a:pt x="697212" y="5035"/>
                    <a:pt x="704387" y="4983"/>
                    <a:pt x="710856" y="5948"/>
                  </a:cubicBezTo>
                  <a:cubicBezTo>
                    <a:pt x="716753" y="6417"/>
                    <a:pt x="723196" y="7983"/>
                    <a:pt x="728544" y="4539"/>
                  </a:cubicBezTo>
                  <a:cubicBezTo>
                    <a:pt x="780354" y="14087"/>
                    <a:pt x="829478" y="41114"/>
                    <a:pt x="863104" y="81994"/>
                  </a:cubicBezTo>
                  <a:cubicBezTo>
                    <a:pt x="889010" y="113951"/>
                    <a:pt x="905028" y="153891"/>
                    <a:pt x="908367" y="194901"/>
                  </a:cubicBezTo>
                  <a:cubicBezTo>
                    <a:pt x="913924" y="249789"/>
                    <a:pt x="902575" y="305278"/>
                    <a:pt x="882540" y="356279"/>
                  </a:cubicBezTo>
                  <a:cubicBezTo>
                    <a:pt x="879357" y="358262"/>
                    <a:pt x="875601" y="360141"/>
                    <a:pt x="874583" y="364158"/>
                  </a:cubicBezTo>
                  <a:cubicBezTo>
                    <a:pt x="870513" y="373967"/>
                    <a:pt x="867148" y="384063"/>
                    <a:pt x="862661" y="393742"/>
                  </a:cubicBezTo>
                  <a:cubicBezTo>
                    <a:pt x="860443" y="391446"/>
                    <a:pt x="858252" y="389228"/>
                    <a:pt x="856061" y="387037"/>
                  </a:cubicBezTo>
                  <a:cubicBezTo>
                    <a:pt x="867513" y="342062"/>
                    <a:pt x="869679" y="293095"/>
                    <a:pt x="852356" y="249320"/>
                  </a:cubicBezTo>
                  <a:cubicBezTo>
                    <a:pt x="835008" y="203275"/>
                    <a:pt x="794989" y="168083"/>
                    <a:pt x="749180" y="151700"/>
                  </a:cubicBezTo>
                  <a:cubicBezTo>
                    <a:pt x="724279" y="142921"/>
                    <a:pt x="697761" y="138532"/>
                    <a:pt x="671308" y="138760"/>
                  </a:cubicBezTo>
                  <a:lnTo>
                    <a:pt x="671307" y="138760"/>
                  </a:lnTo>
                  <a:lnTo>
                    <a:pt x="749178" y="151700"/>
                  </a:lnTo>
                  <a:cubicBezTo>
                    <a:pt x="794988" y="168083"/>
                    <a:pt x="835006" y="203276"/>
                    <a:pt x="852354" y="249319"/>
                  </a:cubicBezTo>
                  <a:cubicBezTo>
                    <a:pt x="869677" y="293095"/>
                    <a:pt x="867512" y="342062"/>
                    <a:pt x="856059" y="387036"/>
                  </a:cubicBezTo>
                  <a:cubicBezTo>
                    <a:pt x="847920" y="420194"/>
                    <a:pt x="834589" y="451787"/>
                    <a:pt x="818623" y="481918"/>
                  </a:cubicBezTo>
                  <a:cubicBezTo>
                    <a:pt x="799319" y="471248"/>
                    <a:pt x="779022" y="462273"/>
                    <a:pt x="757917" y="455830"/>
                  </a:cubicBezTo>
                  <a:cubicBezTo>
                    <a:pt x="749439" y="453091"/>
                    <a:pt x="740517" y="452282"/>
                    <a:pt x="731673" y="452282"/>
                  </a:cubicBezTo>
                  <a:cubicBezTo>
                    <a:pt x="713150" y="446934"/>
                    <a:pt x="693611" y="446960"/>
                    <a:pt x="674515" y="447273"/>
                  </a:cubicBezTo>
                  <a:cubicBezTo>
                    <a:pt x="640679" y="448473"/>
                    <a:pt x="607026" y="456117"/>
                    <a:pt x="576190" y="470178"/>
                  </a:cubicBezTo>
                  <a:cubicBezTo>
                    <a:pt x="561842" y="476909"/>
                    <a:pt x="546555" y="482622"/>
                    <a:pt x="534764" y="493579"/>
                  </a:cubicBezTo>
                  <a:cubicBezTo>
                    <a:pt x="522789" y="504327"/>
                    <a:pt x="509119" y="513093"/>
                    <a:pt x="498188" y="525014"/>
                  </a:cubicBezTo>
                  <a:cubicBezTo>
                    <a:pt x="483449" y="541084"/>
                    <a:pt x="469257" y="557859"/>
                    <a:pt x="458430" y="576903"/>
                  </a:cubicBezTo>
                  <a:cubicBezTo>
                    <a:pt x="441421" y="604451"/>
                    <a:pt x="431404" y="635705"/>
                    <a:pt x="424439" y="667114"/>
                  </a:cubicBezTo>
                  <a:cubicBezTo>
                    <a:pt x="422926" y="687071"/>
                    <a:pt x="418412" y="707133"/>
                    <a:pt x="422221" y="727116"/>
                  </a:cubicBezTo>
                  <a:cubicBezTo>
                    <a:pt x="423291" y="757013"/>
                    <a:pt x="431195" y="786413"/>
                    <a:pt x="443273" y="813701"/>
                  </a:cubicBezTo>
                  <a:cubicBezTo>
                    <a:pt x="449822" y="832171"/>
                    <a:pt x="460961" y="848450"/>
                    <a:pt x="471944" y="864494"/>
                  </a:cubicBezTo>
                  <a:cubicBezTo>
                    <a:pt x="485327" y="883668"/>
                    <a:pt x="501997" y="900469"/>
                    <a:pt x="520389" y="914817"/>
                  </a:cubicBezTo>
                  <a:cubicBezTo>
                    <a:pt x="533616" y="921860"/>
                    <a:pt x="543816" y="933208"/>
                    <a:pt x="556885" y="940487"/>
                  </a:cubicBezTo>
                  <a:cubicBezTo>
                    <a:pt x="566877" y="944792"/>
                    <a:pt x="577234" y="948261"/>
                    <a:pt x="587069" y="953010"/>
                  </a:cubicBezTo>
                  <a:cubicBezTo>
                    <a:pt x="596878" y="958227"/>
                    <a:pt x="608565" y="957313"/>
                    <a:pt x="618296" y="962714"/>
                  </a:cubicBezTo>
                  <a:cubicBezTo>
                    <a:pt x="642010" y="971375"/>
                    <a:pt x="667758" y="971088"/>
                    <a:pt x="692672" y="970932"/>
                  </a:cubicBezTo>
                  <a:cubicBezTo>
                    <a:pt x="721133" y="971401"/>
                    <a:pt x="749465" y="964931"/>
                    <a:pt x="775630" y="953923"/>
                  </a:cubicBezTo>
                  <a:cubicBezTo>
                    <a:pt x="826450" y="936104"/>
                    <a:pt x="869416" y="899921"/>
                    <a:pt x="900330" y="856329"/>
                  </a:cubicBezTo>
                  <a:cubicBezTo>
                    <a:pt x="906904" y="845919"/>
                    <a:pt x="916609" y="837023"/>
                    <a:pt x="919400" y="824632"/>
                  </a:cubicBezTo>
                  <a:cubicBezTo>
                    <a:pt x="927018" y="816702"/>
                    <a:pt x="929600" y="805770"/>
                    <a:pt x="933305" y="795805"/>
                  </a:cubicBezTo>
                  <a:cubicBezTo>
                    <a:pt x="938862" y="780466"/>
                    <a:pt x="942670" y="764578"/>
                    <a:pt x="946270" y="748717"/>
                  </a:cubicBezTo>
                  <a:cubicBezTo>
                    <a:pt x="948384" y="735516"/>
                    <a:pt x="946845" y="722107"/>
                    <a:pt x="947236" y="708854"/>
                  </a:cubicBezTo>
                  <a:cubicBezTo>
                    <a:pt x="946923" y="694063"/>
                    <a:pt x="948906" y="679010"/>
                    <a:pt x="944914" y="664584"/>
                  </a:cubicBezTo>
                  <a:cubicBezTo>
                    <a:pt x="938131" y="624643"/>
                    <a:pt x="922009" y="586007"/>
                    <a:pt x="896939" y="554102"/>
                  </a:cubicBezTo>
                  <a:cubicBezTo>
                    <a:pt x="886556" y="537928"/>
                    <a:pt x="872495" y="524649"/>
                    <a:pt x="858485" y="511684"/>
                  </a:cubicBezTo>
                  <a:cubicBezTo>
                    <a:pt x="846354" y="501118"/>
                    <a:pt x="833963" y="490657"/>
                    <a:pt x="819954" y="482674"/>
                  </a:cubicBezTo>
                  <a:lnTo>
                    <a:pt x="864799" y="422203"/>
                  </a:lnTo>
                  <a:lnTo>
                    <a:pt x="863155" y="417168"/>
                  </a:lnTo>
                  <a:cubicBezTo>
                    <a:pt x="867772" y="409889"/>
                    <a:pt x="874738" y="403159"/>
                    <a:pt x="874530" y="393898"/>
                  </a:cubicBezTo>
                  <a:cubicBezTo>
                    <a:pt x="876773" y="390715"/>
                    <a:pt x="878965" y="387507"/>
                    <a:pt x="881234" y="384376"/>
                  </a:cubicBezTo>
                  <a:cubicBezTo>
                    <a:pt x="904191" y="352888"/>
                    <a:pt x="931009" y="324087"/>
                    <a:pt x="961453" y="299721"/>
                  </a:cubicBezTo>
                  <a:cubicBezTo>
                    <a:pt x="996933" y="271495"/>
                    <a:pt x="1038960" y="249998"/>
                    <a:pt x="1084170" y="243659"/>
                  </a:cubicBezTo>
                  <a:cubicBezTo>
                    <a:pt x="1099262" y="242133"/>
                    <a:pt x="1114608" y="241598"/>
                    <a:pt x="1129797" y="242691"/>
                  </a:cubicBezTo>
                  <a:cubicBezTo>
                    <a:pt x="1144987" y="243783"/>
                    <a:pt x="1160020" y="246503"/>
                    <a:pt x="1174485" y="251485"/>
                  </a:cubicBezTo>
                  <a:cubicBezTo>
                    <a:pt x="1249175" y="276086"/>
                    <a:pt x="1306906" y="340053"/>
                    <a:pt x="1332524" y="413359"/>
                  </a:cubicBezTo>
                  <a:cubicBezTo>
                    <a:pt x="1351777" y="466657"/>
                    <a:pt x="1353447" y="527702"/>
                    <a:pt x="1330438" y="580112"/>
                  </a:cubicBezTo>
                  <a:cubicBezTo>
                    <a:pt x="1315907" y="614625"/>
                    <a:pt x="1291019" y="644313"/>
                    <a:pt x="1260914" y="666358"/>
                  </a:cubicBezTo>
                  <a:cubicBezTo>
                    <a:pt x="1219591" y="696828"/>
                    <a:pt x="1170103" y="714280"/>
                    <a:pt x="1119988" y="723724"/>
                  </a:cubicBezTo>
                  <a:cubicBezTo>
                    <a:pt x="1115971" y="722054"/>
                    <a:pt x="1111770" y="720202"/>
                    <a:pt x="1107362" y="721376"/>
                  </a:cubicBezTo>
                  <a:cubicBezTo>
                    <a:pt x="1086309" y="724037"/>
                    <a:pt x="1064526" y="730872"/>
                    <a:pt x="1043474" y="724742"/>
                  </a:cubicBezTo>
                  <a:lnTo>
                    <a:pt x="1054082" y="721646"/>
                  </a:lnTo>
                  <a:lnTo>
                    <a:pt x="1043473" y="724742"/>
                  </a:lnTo>
                  <a:cubicBezTo>
                    <a:pt x="1028134" y="727063"/>
                    <a:pt x="1012951" y="730376"/>
                    <a:pt x="997481" y="731629"/>
                  </a:cubicBezTo>
                  <a:cubicBezTo>
                    <a:pt x="984671" y="733298"/>
                    <a:pt x="971549" y="732516"/>
                    <a:pt x="958975" y="735751"/>
                  </a:cubicBezTo>
                  <a:cubicBezTo>
                    <a:pt x="982402" y="735986"/>
                    <a:pt x="1005803" y="737238"/>
                    <a:pt x="1028917" y="741386"/>
                  </a:cubicBezTo>
                  <a:lnTo>
                    <a:pt x="1028920" y="741387"/>
                  </a:lnTo>
                  <a:lnTo>
                    <a:pt x="1046004" y="741478"/>
                  </a:lnTo>
                  <a:cubicBezTo>
                    <a:pt x="1051718" y="741472"/>
                    <a:pt x="1057262" y="740761"/>
                    <a:pt x="1062075" y="737343"/>
                  </a:cubicBezTo>
                  <a:lnTo>
                    <a:pt x="1062126" y="737317"/>
                  </a:lnTo>
                  <a:cubicBezTo>
                    <a:pt x="1063405" y="743996"/>
                    <a:pt x="1070866" y="742509"/>
                    <a:pt x="1075953" y="743187"/>
                  </a:cubicBezTo>
                  <a:cubicBezTo>
                    <a:pt x="1081092" y="743578"/>
                    <a:pt x="1086205" y="742743"/>
                    <a:pt x="1090927" y="740657"/>
                  </a:cubicBezTo>
                  <a:cubicBezTo>
                    <a:pt x="1137363" y="745561"/>
                    <a:pt x="1183017" y="759126"/>
                    <a:pt x="1224809" y="779997"/>
                  </a:cubicBezTo>
                  <a:cubicBezTo>
                    <a:pt x="1268402" y="802693"/>
                    <a:pt x="1307064" y="837546"/>
                    <a:pt x="1327725" y="882783"/>
                  </a:cubicBezTo>
                  <a:cubicBezTo>
                    <a:pt x="1348465" y="925722"/>
                    <a:pt x="1351752" y="975628"/>
                    <a:pt x="1342100" y="1021908"/>
                  </a:cubicBezTo>
                  <a:cubicBezTo>
                    <a:pt x="1331534" y="1070457"/>
                    <a:pt x="1308029" y="1116319"/>
                    <a:pt x="1273854" y="1152503"/>
                  </a:cubicBezTo>
                  <a:cubicBezTo>
                    <a:pt x="1270072" y="1153077"/>
                    <a:pt x="1266314" y="1154303"/>
                    <a:pt x="1263524" y="1157069"/>
                  </a:cubicBezTo>
                  <a:cubicBezTo>
                    <a:pt x="1256349" y="1163460"/>
                    <a:pt x="1248132" y="1169564"/>
                    <a:pt x="1244897" y="1179060"/>
                  </a:cubicBezTo>
                  <a:cubicBezTo>
                    <a:pt x="1197104" y="1218165"/>
                    <a:pt x="1131650" y="1236166"/>
                    <a:pt x="1070944" y="1222809"/>
                  </a:cubicBezTo>
                  <a:cubicBezTo>
                    <a:pt x="1025499" y="1213574"/>
                    <a:pt x="984385" y="1189469"/>
                    <a:pt x="949636" y="1159338"/>
                  </a:cubicBezTo>
                  <a:cubicBezTo>
                    <a:pt x="916010" y="1130641"/>
                    <a:pt x="888356" y="1095788"/>
                    <a:pt x="863338" y="1059552"/>
                  </a:cubicBezTo>
                  <a:lnTo>
                    <a:pt x="865634" y="1047552"/>
                  </a:lnTo>
                  <a:lnTo>
                    <a:pt x="865633" y="1047551"/>
                  </a:lnTo>
                  <a:cubicBezTo>
                    <a:pt x="851728" y="1031481"/>
                    <a:pt x="838476" y="1014759"/>
                    <a:pt x="827102" y="996811"/>
                  </a:cubicBezTo>
                  <a:cubicBezTo>
                    <a:pt x="824519" y="992767"/>
                    <a:pt x="821467" y="989141"/>
                    <a:pt x="818284" y="985645"/>
                  </a:cubicBezTo>
                  <a:cubicBezTo>
                    <a:pt x="832162" y="1013689"/>
                    <a:pt x="845494" y="1042177"/>
                    <a:pt x="853607" y="1072543"/>
                  </a:cubicBezTo>
                  <a:cubicBezTo>
                    <a:pt x="866129" y="1117988"/>
                    <a:pt x="870773" y="1167450"/>
                    <a:pt x="854911" y="1212712"/>
                  </a:cubicBezTo>
                  <a:lnTo>
                    <a:pt x="848339" y="1224247"/>
                  </a:lnTo>
                  <a:lnTo>
                    <a:pt x="854912" y="1212711"/>
                  </a:lnTo>
                  <a:cubicBezTo>
                    <a:pt x="870773" y="1167449"/>
                    <a:pt x="866130" y="1117987"/>
                    <a:pt x="853607" y="1072542"/>
                  </a:cubicBezTo>
                  <a:cubicBezTo>
                    <a:pt x="854807" y="1071055"/>
                    <a:pt x="857208" y="1068081"/>
                    <a:pt x="858407" y="1066594"/>
                  </a:cubicBezTo>
                  <a:cubicBezTo>
                    <a:pt x="883895" y="1116786"/>
                    <a:pt x="900774" y="1171544"/>
                    <a:pt x="905392" y="1227763"/>
                  </a:cubicBezTo>
                  <a:cubicBezTo>
                    <a:pt x="907009" y="1239555"/>
                    <a:pt x="905600" y="1251738"/>
                    <a:pt x="908966" y="1263321"/>
                  </a:cubicBezTo>
                  <a:cubicBezTo>
                    <a:pt x="907948" y="1297679"/>
                    <a:pt x="898061" y="1331749"/>
                    <a:pt x="880687" y="1361437"/>
                  </a:cubicBezTo>
                  <a:cubicBezTo>
                    <a:pt x="856581" y="1403464"/>
                    <a:pt x="816328" y="1435030"/>
                    <a:pt x="771274" y="1452039"/>
                  </a:cubicBezTo>
                  <a:cubicBezTo>
                    <a:pt x="722256" y="1471266"/>
                    <a:pt x="667576" y="1474944"/>
                    <a:pt x="616157" y="1464170"/>
                  </a:cubicBezTo>
                  <a:cubicBezTo>
                    <a:pt x="572278" y="1454465"/>
                    <a:pt x="529833" y="1434351"/>
                    <a:pt x="498058" y="1402081"/>
                  </a:cubicBezTo>
                  <a:cubicBezTo>
                    <a:pt x="464979" y="1369603"/>
                    <a:pt x="444553" y="1325070"/>
                    <a:pt x="439439" y="1279209"/>
                  </a:cubicBezTo>
                  <a:cubicBezTo>
                    <a:pt x="444840" y="1267260"/>
                    <a:pt x="440978" y="1253930"/>
                    <a:pt x="441865" y="1241355"/>
                  </a:cubicBezTo>
                  <a:cubicBezTo>
                    <a:pt x="441422" y="1232068"/>
                    <a:pt x="444370" y="1221972"/>
                    <a:pt x="439309" y="1213546"/>
                  </a:cubicBezTo>
                  <a:cubicBezTo>
                    <a:pt x="442883" y="1176188"/>
                    <a:pt x="454127" y="1140057"/>
                    <a:pt x="467301" y="1105099"/>
                  </a:cubicBezTo>
                  <a:lnTo>
                    <a:pt x="469049" y="1108282"/>
                  </a:lnTo>
                  <a:cubicBezTo>
                    <a:pt x="475727" y="1096517"/>
                    <a:pt x="483527" y="1083943"/>
                    <a:pt x="482823" y="1069934"/>
                  </a:cubicBezTo>
                  <a:cubicBezTo>
                    <a:pt x="487962" y="1058272"/>
                    <a:pt x="494171" y="1047159"/>
                    <a:pt x="499232" y="1035498"/>
                  </a:cubicBezTo>
                  <a:cubicBezTo>
                    <a:pt x="477110" y="1072020"/>
                    <a:pt x="451283" y="1106508"/>
                    <a:pt x="421439" y="1137109"/>
                  </a:cubicBezTo>
                  <a:cubicBezTo>
                    <a:pt x="385255" y="1173605"/>
                    <a:pt x="341976" y="1205041"/>
                    <a:pt x="291913" y="1218946"/>
                  </a:cubicBezTo>
                  <a:cubicBezTo>
                    <a:pt x="242556" y="1233816"/>
                    <a:pt x="187928" y="1227972"/>
                    <a:pt x="142092" y="1204728"/>
                  </a:cubicBezTo>
                  <a:cubicBezTo>
                    <a:pt x="66099" y="1165832"/>
                    <a:pt x="13323" y="1087020"/>
                    <a:pt x="2132" y="1002862"/>
                  </a:cubicBezTo>
                  <a:cubicBezTo>
                    <a:pt x="5549" y="995688"/>
                    <a:pt x="4010" y="987731"/>
                    <a:pt x="3828" y="980192"/>
                  </a:cubicBezTo>
                  <a:cubicBezTo>
                    <a:pt x="2966" y="967461"/>
                    <a:pt x="5941" y="954495"/>
                    <a:pt x="2262" y="942052"/>
                  </a:cubicBezTo>
                  <a:cubicBezTo>
                    <a:pt x="5419" y="915886"/>
                    <a:pt x="14419" y="890502"/>
                    <a:pt x="27307" y="867597"/>
                  </a:cubicBezTo>
                  <a:cubicBezTo>
                    <a:pt x="52168" y="824500"/>
                    <a:pt x="93047" y="792700"/>
                    <a:pt x="137944" y="772455"/>
                  </a:cubicBezTo>
                  <a:cubicBezTo>
                    <a:pt x="181432" y="753751"/>
                    <a:pt x="227999" y="741620"/>
                    <a:pt x="275348" y="738776"/>
                  </a:cubicBezTo>
                  <a:cubicBezTo>
                    <a:pt x="278165" y="738489"/>
                    <a:pt x="281009" y="738359"/>
                    <a:pt x="283826" y="738150"/>
                  </a:cubicBezTo>
                  <a:cubicBezTo>
                    <a:pt x="293714" y="742455"/>
                    <a:pt x="304749" y="741072"/>
                    <a:pt x="315262" y="741881"/>
                  </a:cubicBezTo>
                  <a:cubicBezTo>
                    <a:pt x="285861" y="747907"/>
                    <a:pt x="256721" y="756438"/>
                    <a:pt x="229982" y="770264"/>
                  </a:cubicBezTo>
                  <a:lnTo>
                    <a:pt x="229981" y="770265"/>
                  </a:lnTo>
                  <a:lnTo>
                    <a:pt x="315262" y="741882"/>
                  </a:lnTo>
                  <a:cubicBezTo>
                    <a:pt x="319305" y="741412"/>
                    <a:pt x="323349" y="740917"/>
                    <a:pt x="327418" y="740421"/>
                  </a:cubicBezTo>
                  <a:cubicBezTo>
                    <a:pt x="331957" y="739795"/>
                    <a:pt x="336497" y="739091"/>
                    <a:pt x="341036" y="738412"/>
                  </a:cubicBezTo>
                  <a:cubicBezTo>
                    <a:pt x="354315" y="736090"/>
                    <a:pt x="367828" y="736116"/>
                    <a:pt x="381264" y="736220"/>
                  </a:cubicBezTo>
                  <a:cubicBezTo>
                    <a:pt x="381315" y="735647"/>
                    <a:pt x="381420" y="734472"/>
                    <a:pt x="381472" y="733898"/>
                  </a:cubicBezTo>
                  <a:cubicBezTo>
                    <a:pt x="354315" y="733168"/>
                    <a:pt x="327471" y="728916"/>
                    <a:pt x="300783" y="724246"/>
                  </a:cubicBezTo>
                  <a:lnTo>
                    <a:pt x="298735" y="723587"/>
                  </a:lnTo>
                  <a:lnTo>
                    <a:pt x="300784" y="724246"/>
                  </a:lnTo>
                  <a:cubicBezTo>
                    <a:pt x="281271" y="730873"/>
                    <a:pt x="261131" y="724455"/>
                    <a:pt x="241591" y="721872"/>
                  </a:cubicBezTo>
                  <a:cubicBezTo>
                    <a:pt x="228495" y="721455"/>
                    <a:pt x="216077" y="714307"/>
                    <a:pt x="202877" y="717802"/>
                  </a:cubicBezTo>
                  <a:lnTo>
                    <a:pt x="201546" y="717724"/>
                  </a:lnTo>
                  <a:cubicBezTo>
                    <a:pt x="200269" y="713446"/>
                    <a:pt x="198729" y="713159"/>
                    <a:pt x="196903" y="716890"/>
                  </a:cubicBezTo>
                  <a:cubicBezTo>
                    <a:pt x="148511" y="704419"/>
                    <a:pt x="101344" y="682793"/>
                    <a:pt x="64717" y="648201"/>
                  </a:cubicBezTo>
                  <a:cubicBezTo>
                    <a:pt x="39177" y="624226"/>
                    <a:pt x="19533" y="593756"/>
                    <a:pt x="9516" y="560102"/>
                  </a:cubicBezTo>
                  <a:cubicBezTo>
                    <a:pt x="-6972" y="508266"/>
                    <a:pt x="-946" y="451343"/>
                    <a:pt x="19220" y="401438"/>
                  </a:cubicBezTo>
                  <a:cubicBezTo>
                    <a:pt x="34742" y="362880"/>
                    <a:pt x="59108" y="327922"/>
                    <a:pt x="89865" y="299956"/>
                  </a:cubicBezTo>
                  <a:cubicBezTo>
                    <a:pt x="89526" y="301130"/>
                    <a:pt x="88848" y="303478"/>
                    <a:pt x="88509" y="304652"/>
                  </a:cubicBezTo>
                  <a:cubicBezTo>
                    <a:pt x="92918" y="304365"/>
                    <a:pt x="99961" y="300165"/>
                    <a:pt x="95291" y="295469"/>
                  </a:cubicBezTo>
                  <a:cubicBezTo>
                    <a:pt x="130875" y="264973"/>
                    <a:pt x="176033" y="244598"/>
                    <a:pt x="223121" y="242042"/>
                  </a:cubicBezTo>
                  <a:cubicBezTo>
                    <a:pt x="271905" y="238755"/>
                    <a:pt x="320219" y="255242"/>
                    <a:pt x="360760" y="281643"/>
                  </a:cubicBezTo>
                  <a:cubicBezTo>
                    <a:pt x="402630" y="309009"/>
                    <a:pt x="437614" y="345714"/>
                    <a:pt x="467198" y="385759"/>
                  </a:cubicBezTo>
                  <a:cubicBezTo>
                    <a:pt x="478467" y="400681"/>
                    <a:pt x="488668" y="416359"/>
                    <a:pt x="498946" y="431986"/>
                  </a:cubicBezTo>
                  <a:cubicBezTo>
                    <a:pt x="495373" y="424760"/>
                    <a:pt x="491668" y="417611"/>
                    <a:pt x="488381" y="410307"/>
                  </a:cubicBezTo>
                  <a:cubicBezTo>
                    <a:pt x="488798" y="395959"/>
                    <a:pt x="478989" y="384611"/>
                    <a:pt x="474711" y="371567"/>
                  </a:cubicBezTo>
                  <a:cubicBezTo>
                    <a:pt x="471450" y="364576"/>
                    <a:pt x="470432" y="355392"/>
                    <a:pt x="462841" y="351584"/>
                  </a:cubicBezTo>
                  <a:cubicBezTo>
                    <a:pt x="447658" y="309843"/>
                    <a:pt x="436753" y="265833"/>
                    <a:pt x="437588" y="221145"/>
                  </a:cubicBezTo>
                  <a:cubicBezTo>
                    <a:pt x="436884" y="173327"/>
                    <a:pt x="451023" y="124386"/>
                    <a:pt x="480868" y="86637"/>
                  </a:cubicBezTo>
                  <a:cubicBezTo>
                    <a:pt x="489555" y="83089"/>
                    <a:pt x="494876" y="75133"/>
                    <a:pt x="501581" y="69002"/>
                  </a:cubicBezTo>
                  <a:cubicBezTo>
                    <a:pt x="505781" y="64880"/>
                    <a:pt x="511129" y="61045"/>
                    <a:pt x="511546" y="54680"/>
                  </a:cubicBezTo>
                  <a:cubicBezTo>
                    <a:pt x="541678" y="29166"/>
                    <a:pt x="578983" y="11844"/>
                    <a:pt x="617828" y="4878"/>
                  </a:cubicBezTo>
                  <a:cubicBezTo>
                    <a:pt x="629567" y="8974"/>
                    <a:pt x="642011" y="4513"/>
                    <a:pt x="653907" y="3365"/>
                  </a:cubicBezTo>
                  <a:cubicBezTo>
                    <a:pt x="646159" y="2165"/>
                    <a:pt x="638307" y="1461"/>
                    <a:pt x="630480" y="2347"/>
                  </a:cubicBezTo>
                  <a:cubicBezTo>
                    <a:pt x="638515" y="939"/>
                    <a:pt x="646629" y="182"/>
                    <a:pt x="654794"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21" name="Google Shape;1521;p17"/>
          <p:cNvSpPr/>
          <p:nvPr/>
        </p:nvSpPr>
        <p:spPr>
          <a:xfrm flipH="1">
            <a:off x="10512203" y="3708745"/>
            <a:ext cx="1051004" cy="1185982"/>
          </a:xfrm>
          <a:custGeom>
            <a:rect b="b" l="l" r="r" t="t"/>
            <a:pathLst>
              <a:path extrusionOk="0" h="1265047" w="1158131">
                <a:moveTo>
                  <a:pt x="283958" y="630315"/>
                </a:moveTo>
                <a:cubicBezTo>
                  <a:pt x="292780" y="631445"/>
                  <a:pt x="301805" y="630678"/>
                  <a:pt x="310587" y="632496"/>
                </a:cubicBezTo>
                <a:cubicBezTo>
                  <a:pt x="303823" y="632435"/>
                  <a:pt x="297060" y="632515"/>
                  <a:pt x="290377" y="633465"/>
                </a:cubicBezTo>
                <a:cubicBezTo>
                  <a:pt x="268877" y="636230"/>
                  <a:pt x="247073" y="637078"/>
                  <a:pt x="225916" y="642065"/>
                </a:cubicBezTo>
                <a:cubicBezTo>
                  <a:pt x="196037" y="649030"/>
                  <a:pt x="166279" y="658599"/>
                  <a:pt x="140054" y="674891"/>
                </a:cubicBezTo>
                <a:cubicBezTo>
                  <a:pt x="105270" y="695383"/>
                  <a:pt x="76925" y="728047"/>
                  <a:pt x="65155" y="767052"/>
                </a:cubicBezTo>
                <a:cubicBezTo>
                  <a:pt x="52719" y="805733"/>
                  <a:pt x="56636" y="848129"/>
                  <a:pt x="70848" y="885780"/>
                </a:cubicBezTo>
                <a:cubicBezTo>
                  <a:pt x="91763" y="941158"/>
                  <a:pt x="136602" y="989448"/>
                  <a:pt x="194099" y="1006911"/>
                </a:cubicBezTo>
                <a:cubicBezTo>
                  <a:pt x="228339" y="1017814"/>
                  <a:pt x="266151" y="1015512"/>
                  <a:pt x="299382" y="1002147"/>
                </a:cubicBezTo>
                <a:cubicBezTo>
                  <a:pt x="332794" y="989448"/>
                  <a:pt x="361663" y="967059"/>
                  <a:pt x="386354" y="941561"/>
                </a:cubicBezTo>
                <a:cubicBezTo>
                  <a:pt x="407572" y="920000"/>
                  <a:pt x="424893" y="895067"/>
                  <a:pt x="441691" y="870034"/>
                </a:cubicBezTo>
                <a:cubicBezTo>
                  <a:pt x="437855" y="879078"/>
                  <a:pt x="432969" y="887638"/>
                  <a:pt x="429517" y="896864"/>
                </a:cubicBezTo>
                <a:cubicBezTo>
                  <a:pt x="429194" y="897227"/>
                  <a:pt x="428527" y="897934"/>
                  <a:pt x="428204" y="898277"/>
                </a:cubicBezTo>
                <a:cubicBezTo>
                  <a:pt x="427538" y="897853"/>
                  <a:pt x="426206" y="897026"/>
                  <a:pt x="425520" y="896621"/>
                </a:cubicBezTo>
                <a:cubicBezTo>
                  <a:pt x="409066" y="924360"/>
                  <a:pt x="389120" y="950000"/>
                  <a:pt x="367074" y="973540"/>
                </a:cubicBezTo>
                <a:cubicBezTo>
                  <a:pt x="345735" y="995970"/>
                  <a:pt x="321690" y="1016198"/>
                  <a:pt x="294396" y="1031057"/>
                </a:cubicBezTo>
                <a:cubicBezTo>
                  <a:pt x="255633" y="1052800"/>
                  <a:pt x="208978" y="1062006"/>
                  <a:pt x="165269" y="1052094"/>
                </a:cubicBezTo>
                <a:cubicBezTo>
                  <a:pt x="105310" y="1039274"/>
                  <a:pt x="55566" y="995182"/>
                  <a:pt x="27161" y="941905"/>
                </a:cubicBezTo>
                <a:cubicBezTo>
                  <a:pt x="5458" y="901709"/>
                  <a:pt x="-4496" y="854791"/>
                  <a:pt x="1925" y="809367"/>
                </a:cubicBezTo>
                <a:cubicBezTo>
                  <a:pt x="6749" y="773431"/>
                  <a:pt x="23647" y="739353"/>
                  <a:pt x="48843" y="713370"/>
                </a:cubicBezTo>
                <a:cubicBezTo>
                  <a:pt x="72039" y="688922"/>
                  <a:pt x="101676" y="671399"/>
                  <a:pt x="132887" y="659205"/>
                </a:cubicBezTo>
                <a:cubicBezTo>
                  <a:pt x="172275" y="644245"/>
                  <a:pt x="214126" y="636452"/>
                  <a:pt x="256118" y="633888"/>
                </a:cubicBezTo>
                <a:cubicBezTo>
                  <a:pt x="264940" y="632758"/>
                  <a:pt x="274045" y="633162"/>
                  <a:pt x="282646" y="630517"/>
                </a:cubicBezTo>
                <a:close/>
                <a:moveTo>
                  <a:pt x="563982" y="449"/>
                </a:moveTo>
                <a:cubicBezTo>
                  <a:pt x="585680" y="-883"/>
                  <a:pt x="607579" y="757"/>
                  <a:pt x="628817" y="5178"/>
                </a:cubicBezTo>
                <a:cubicBezTo>
                  <a:pt x="666166" y="13334"/>
                  <a:pt x="702082" y="30575"/>
                  <a:pt x="729356" y="57729"/>
                </a:cubicBezTo>
                <a:cubicBezTo>
                  <a:pt x="756591" y="84196"/>
                  <a:pt x="773751" y="120051"/>
                  <a:pt x="779646" y="157399"/>
                </a:cubicBezTo>
                <a:cubicBezTo>
                  <a:pt x="786772" y="203025"/>
                  <a:pt x="778697" y="249641"/>
                  <a:pt x="763980" y="292985"/>
                </a:cubicBezTo>
                <a:cubicBezTo>
                  <a:pt x="756106" y="317958"/>
                  <a:pt x="744417" y="341417"/>
                  <a:pt x="733313" y="365018"/>
                </a:cubicBezTo>
                <a:cubicBezTo>
                  <a:pt x="740521" y="357608"/>
                  <a:pt x="744659" y="347898"/>
                  <a:pt x="751220" y="339943"/>
                </a:cubicBezTo>
                <a:cubicBezTo>
                  <a:pt x="776678" y="304614"/>
                  <a:pt x="806416" y="271747"/>
                  <a:pt x="842473" y="246996"/>
                </a:cubicBezTo>
                <a:cubicBezTo>
                  <a:pt x="875339" y="224244"/>
                  <a:pt x="914444" y="209162"/>
                  <a:pt x="954741" y="208820"/>
                </a:cubicBezTo>
                <a:cubicBezTo>
                  <a:pt x="984317" y="208355"/>
                  <a:pt x="1013610" y="216431"/>
                  <a:pt x="1039754" y="229997"/>
                </a:cubicBezTo>
                <a:cubicBezTo>
                  <a:pt x="1091478" y="257857"/>
                  <a:pt x="1130017" y="307359"/>
                  <a:pt x="1147904" y="362979"/>
                </a:cubicBezTo>
                <a:cubicBezTo>
                  <a:pt x="1158443" y="396835"/>
                  <a:pt x="1161511" y="433396"/>
                  <a:pt x="1153921" y="468221"/>
                </a:cubicBezTo>
                <a:cubicBezTo>
                  <a:pt x="1146774" y="502945"/>
                  <a:pt x="1127837" y="534742"/>
                  <a:pt x="1102097" y="558928"/>
                </a:cubicBezTo>
                <a:cubicBezTo>
                  <a:pt x="1062568" y="595732"/>
                  <a:pt x="1010077" y="614770"/>
                  <a:pt x="957729" y="624359"/>
                </a:cubicBezTo>
                <a:cubicBezTo>
                  <a:pt x="934209" y="628922"/>
                  <a:pt x="910266" y="630779"/>
                  <a:pt x="886383" y="632092"/>
                </a:cubicBezTo>
                <a:lnTo>
                  <a:pt x="886645" y="632919"/>
                </a:lnTo>
                <a:cubicBezTo>
                  <a:pt x="938065" y="635140"/>
                  <a:pt x="989848" y="643660"/>
                  <a:pt x="1037332" y="664191"/>
                </a:cubicBezTo>
                <a:cubicBezTo>
                  <a:pt x="1063516" y="675941"/>
                  <a:pt x="1088308" y="691506"/>
                  <a:pt x="1108274" y="712281"/>
                </a:cubicBezTo>
                <a:cubicBezTo>
                  <a:pt x="1132581" y="737031"/>
                  <a:pt x="1149499" y="769151"/>
                  <a:pt x="1155212" y="803432"/>
                </a:cubicBezTo>
                <a:cubicBezTo>
                  <a:pt x="1165327" y="860787"/>
                  <a:pt x="1148429" y="920888"/>
                  <a:pt x="1114876" y="967846"/>
                </a:cubicBezTo>
                <a:cubicBezTo>
                  <a:pt x="1086814" y="1007517"/>
                  <a:pt x="1045690" y="1039253"/>
                  <a:pt x="998025" y="1050882"/>
                </a:cubicBezTo>
                <a:cubicBezTo>
                  <a:pt x="964512" y="1059523"/>
                  <a:pt x="928637" y="1057039"/>
                  <a:pt x="896113" y="1045572"/>
                </a:cubicBezTo>
                <a:cubicBezTo>
                  <a:pt x="847418" y="1028493"/>
                  <a:pt x="807123" y="993708"/>
                  <a:pt x="774276" y="954744"/>
                </a:cubicBezTo>
                <a:cubicBezTo>
                  <a:pt x="758852" y="936938"/>
                  <a:pt x="745810" y="917254"/>
                  <a:pt x="732627" y="897813"/>
                </a:cubicBezTo>
                <a:cubicBezTo>
                  <a:pt x="736806" y="909058"/>
                  <a:pt x="743024" y="919455"/>
                  <a:pt x="747708" y="930538"/>
                </a:cubicBezTo>
                <a:cubicBezTo>
                  <a:pt x="760285" y="958015"/>
                  <a:pt x="769693" y="986904"/>
                  <a:pt x="776254" y="1016400"/>
                </a:cubicBezTo>
                <a:cubicBezTo>
                  <a:pt x="785460" y="1061339"/>
                  <a:pt x="785420" y="1109792"/>
                  <a:pt x="766685" y="1152390"/>
                </a:cubicBezTo>
                <a:cubicBezTo>
                  <a:pt x="746456" y="1201266"/>
                  <a:pt x="702061" y="1237787"/>
                  <a:pt x="652075" y="1253353"/>
                </a:cubicBezTo>
                <a:cubicBezTo>
                  <a:pt x="596355" y="1271986"/>
                  <a:pt x="533730" y="1268130"/>
                  <a:pt x="480533" y="1243379"/>
                </a:cubicBezTo>
                <a:cubicBezTo>
                  <a:pt x="453662" y="1230358"/>
                  <a:pt x="429274" y="1211603"/>
                  <a:pt x="411529" y="1187437"/>
                </a:cubicBezTo>
                <a:cubicBezTo>
                  <a:pt x="394450" y="1164967"/>
                  <a:pt x="383972" y="1137975"/>
                  <a:pt x="378965" y="1110357"/>
                </a:cubicBezTo>
                <a:cubicBezTo>
                  <a:pt x="371778" y="1069192"/>
                  <a:pt x="377572" y="1026837"/>
                  <a:pt x="389422" y="987127"/>
                </a:cubicBezTo>
                <a:cubicBezTo>
                  <a:pt x="397115" y="959751"/>
                  <a:pt x="408480" y="933607"/>
                  <a:pt x="420997" y="908129"/>
                </a:cubicBezTo>
                <a:cubicBezTo>
                  <a:pt x="422612" y="904980"/>
                  <a:pt x="423662" y="901003"/>
                  <a:pt x="427498" y="899912"/>
                </a:cubicBezTo>
                <a:cubicBezTo>
                  <a:pt x="427336" y="900558"/>
                  <a:pt x="427034" y="901830"/>
                  <a:pt x="426872" y="902476"/>
                </a:cubicBezTo>
                <a:cubicBezTo>
                  <a:pt x="411812" y="934859"/>
                  <a:pt x="401273" y="969603"/>
                  <a:pt x="397276" y="1005134"/>
                </a:cubicBezTo>
                <a:cubicBezTo>
                  <a:pt x="393945" y="1038546"/>
                  <a:pt x="397317" y="1073251"/>
                  <a:pt x="411731" y="1103897"/>
                </a:cubicBezTo>
                <a:cubicBezTo>
                  <a:pt x="423864" y="1131474"/>
                  <a:pt x="444820" y="1154731"/>
                  <a:pt x="470096" y="1170943"/>
                </a:cubicBezTo>
                <a:cubicBezTo>
                  <a:pt x="526946" y="1207121"/>
                  <a:pt x="601967" y="1211643"/>
                  <a:pt x="663299" y="1184227"/>
                </a:cubicBezTo>
                <a:cubicBezTo>
                  <a:pt x="689968" y="1172659"/>
                  <a:pt x="713730" y="1154126"/>
                  <a:pt x="730931" y="1130647"/>
                </a:cubicBezTo>
                <a:cubicBezTo>
                  <a:pt x="752916" y="1100485"/>
                  <a:pt x="762890" y="1062651"/>
                  <a:pt x="761880" y="1025565"/>
                </a:cubicBezTo>
                <a:cubicBezTo>
                  <a:pt x="761113" y="968432"/>
                  <a:pt x="739289" y="914125"/>
                  <a:pt x="712902" y="864340"/>
                </a:cubicBezTo>
                <a:cubicBezTo>
                  <a:pt x="742257" y="910552"/>
                  <a:pt x="777082" y="955067"/>
                  <a:pt x="823919" y="984704"/>
                </a:cubicBezTo>
                <a:cubicBezTo>
                  <a:pt x="854747" y="1004287"/>
                  <a:pt x="891531" y="1015936"/>
                  <a:pt x="928294" y="1013553"/>
                </a:cubicBezTo>
                <a:cubicBezTo>
                  <a:pt x="952520" y="1012382"/>
                  <a:pt x="975898" y="1004105"/>
                  <a:pt x="997237" y="992880"/>
                </a:cubicBezTo>
                <a:cubicBezTo>
                  <a:pt x="1049808" y="963041"/>
                  <a:pt x="1086491" y="908412"/>
                  <a:pt x="1097514" y="849300"/>
                </a:cubicBezTo>
                <a:cubicBezTo>
                  <a:pt x="1102723" y="818674"/>
                  <a:pt x="1101228" y="786392"/>
                  <a:pt x="1089540" y="757361"/>
                </a:cubicBezTo>
                <a:cubicBezTo>
                  <a:pt x="1077992" y="726291"/>
                  <a:pt x="1055501" y="700026"/>
                  <a:pt x="1028307" y="681432"/>
                </a:cubicBezTo>
                <a:cubicBezTo>
                  <a:pt x="994411" y="658135"/>
                  <a:pt x="954277" y="645537"/>
                  <a:pt x="914041" y="638653"/>
                </a:cubicBezTo>
                <a:cubicBezTo>
                  <a:pt x="891329" y="636210"/>
                  <a:pt x="868616" y="632394"/>
                  <a:pt x="845743" y="632576"/>
                </a:cubicBezTo>
                <a:cubicBezTo>
                  <a:pt x="857089" y="630072"/>
                  <a:pt x="868718" y="631849"/>
                  <a:pt x="880185" y="630638"/>
                </a:cubicBezTo>
                <a:cubicBezTo>
                  <a:pt x="894518" y="627932"/>
                  <a:pt x="909236" y="627791"/>
                  <a:pt x="923509" y="624601"/>
                </a:cubicBezTo>
                <a:cubicBezTo>
                  <a:pt x="953954" y="618303"/>
                  <a:pt x="984337" y="609561"/>
                  <a:pt x="1011430" y="593935"/>
                </a:cubicBezTo>
                <a:cubicBezTo>
                  <a:pt x="1043369" y="576593"/>
                  <a:pt x="1070885" y="549863"/>
                  <a:pt x="1085845" y="516432"/>
                </a:cubicBezTo>
                <a:cubicBezTo>
                  <a:pt x="1099290" y="487804"/>
                  <a:pt x="1103045" y="455200"/>
                  <a:pt x="1098745" y="424029"/>
                </a:cubicBezTo>
                <a:cubicBezTo>
                  <a:pt x="1090750" y="365926"/>
                  <a:pt x="1057318" y="311639"/>
                  <a:pt x="1008503" y="278994"/>
                </a:cubicBezTo>
                <a:cubicBezTo>
                  <a:pt x="976282" y="257877"/>
                  <a:pt x="936712" y="246693"/>
                  <a:pt x="898233" y="252447"/>
                </a:cubicBezTo>
                <a:cubicBezTo>
                  <a:pt x="862439" y="257231"/>
                  <a:pt x="829108" y="273988"/>
                  <a:pt x="801248" y="296579"/>
                </a:cubicBezTo>
                <a:cubicBezTo>
                  <a:pt x="766099" y="324055"/>
                  <a:pt x="739249" y="360294"/>
                  <a:pt x="714780" y="397198"/>
                </a:cubicBezTo>
                <a:cubicBezTo>
                  <a:pt x="732647" y="363403"/>
                  <a:pt x="747466" y="327689"/>
                  <a:pt x="755884" y="290300"/>
                </a:cubicBezTo>
                <a:cubicBezTo>
                  <a:pt x="765292" y="246875"/>
                  <a:pt x="765211" y="199452"/>
                  <a:pt x="745366" y="158833"/>
                </a:cubicBezTo>
                <a:cubicBezTo>
                  <a:pt x="719444" y="102749"/>
                  <a:pt x="658838" y="68267"/>
                  <a:pt x="598474" y="64472"/>
                </a:cubicBezTo>
                <a:lnTo>
                  <a:pt x="598467" y="64472"/>
                </a:lnTo>
                <a:lnTo>
                  <a:pt x="579295" y="66308"/>
                </a:lnTo>
                <a:lnTo>
                  <a:pt x="559942" y="64270"/>
                </a:lnTo>
                <a:lnTo>
                  <a:pt x="559934" y="64270"/>
                </a:lnTo>
                <a:cubicBezTo>
                  <a:pt x="527956" y="66208"/>
                  <a:pt x="496825" y="77150"/>
                  <a:pt x="469773" y="94149"/>
                </a:cubicBezTo>
                <a:cubicBezTo>
                  <a:pt x="442417" y="111975"/>
                  <a:pt x="420210" y="138018"/>
                  <a:pt x="408501" y="168604"/>
                </a:cubicBezTo>
                <a:cubicBezTo>
                  <a:pt x="392854" y="207124"/>
                  <a:pt x="393501" y="250347"/>
                  <a:pt x="402263" y="290441"/>
                </a:cubicBezTo>
                <a:cubicBezTo>
                  <a:pt x="410883" y="327790"/>
                  <a:pt x="425378" y="363645"/>
                  <a:pt x="443588" y="397340"/>
                </a:cubicBezTo>
                <a:cubicBezTo>
                  <a:pt x="425661" y="371438"/>
                  <a:pt x="407956" y="345072"/>
                  <a:pt x="385627" y="322642"/>
                </a:cubicBezTo>
                <a:cubicBezTo>
                  <a:pt x="359059" y="295226"/>
                  <a:pt x="327282" y="271808"/>
                  <a:pt x="290802" y="259634"/>
                </a:cubicBezTo>
                <a:cubicBezTo>
                  <a:pt x="253675" y="246734"/>
                  <a:pt x="211804" y="248530"/>
                  <a:pt x="175990" y="264741"/>
                </a:cubicBezTo>
                <a:cubicBezTo>
                  <a:pt x="114778" y="291713"/>
                  <a:pt x="71716" y="352420"/>
                  <a:pt x="60391" y="417629"/>
                </a:cubicBezTo>
                <a:cubicBezTo>
                  <a:pt x="52295" y="462387"/>
                  <a:pt x="62288" y="510940"/>
                  <a:pt x="90694" y="546896"/>
                </a:cubicBezTo>
                <a:cubicBezTo>
                  <a:pt x="112093" y="575099"/>
                  <a:pt x="143062" y="594501"/>
                  <a:pt x="175465" y="607764"/>
                </a:cubicBezTo>
                <a:cubicBezTo>
                  <a:pt x="205848" y="619332"/>
                  <a:pt x="237908" y="627024"/>
                  <a:pt x="270412" y="629002"/>
                </a:cubicBezTo>
                <a:cubicBezTo>
                  <a:pt x="273016" y="629164"/>
                  <a:pt x="275539" y="629850"/>
                  <a:pt x="277962" y="631062"/>
                </a:cubicBezTo>
                <a:cubicBezTo>
                  <a:pt x="239846" y="632334"/>
                  <a:pt x="201770" y="625954"/>
                  <a:pt x="165007" y="616223"/>
                </a:cubicBezTo>
                <a:cubicBezTo>
                  <a:pt x="128365" y="606452"/>
                  <a:pt x="92954" y="590160"/>
                  <a:pt x="63722" y="565732"/>
                </a:cubicBezTo>
                <a:cubicBezTo>
                  <a:pt x="34004" y="540880"/>
                  <a:pt x="12120" y="506276"/>
                  <a:pt x="4186" y="468221"/>
                </a:cubicBezTo>
                <a:cubicBezTo>
                  <a:pt x="-11522" y="393827"/>
                  <a:pt x="18499" y="314304"/>
                  <a:pt x="73089" y="262844"/>
                </a:cubicBezTo>
                <a:cubicBezTo>
                  <a:pt x="103533" y="233671"/>
                  <a:pt x="143385" y="213625"/>
                  <a:pt x="185600" y="209587"/>
                </a:cubicBezTo>
                <a:cubicBezTo>
                  <a:pt x="229731" y="205186"/>
                  <a:pt x="274207" y="219418"/>
                  <a:pt x="310748" y="243766"/>
                </a:cubicBezTo>
                <a:cubicBezTo>
                  <a:pt x="351852" y="270556"/>
                  <a:pt x="384759" y="308066"/>
                  <a:pt x="412659" y="348059"/>
                </a:cubicBezTo>
                <a:cubicBezTo>
                  <a:pt x="417242" y="354338"/>
                  <a:pt x="420513" y="361606"/>
                  <a:pt x="425823" y="367360"/>
                </a:cubicBezTo>
                <a:cubicBezTo>
                  <a:pt x="416475" y="346808"/>
                  <a:pt x="406078" y="326659"/>
                  <a:pt x="398427" y="305381"/>
                </a:cubicBezTo>
                <a:cubicBezTo>
                  <a:pt x="383951" y="265085"/>
                  <a:pt x="373696" y="222386"/>
                  <a:pt x="376179" y="179304"/>
                </a:cubicBezTo>
                <a:cubicBezTo>
                  <a:pt x="378117" y="142218"/>
                  <a:pt x="390149" y="105192"/>
                  <a:pt x="412962" y="75636"/>
                </a:cubicBezTo>
                <a:cubicBezTo>
                  <a:pt x="435028" y="46807"/>
                  <a:pt x="466179" y="25468"/>
                  <a:pt x="500358" y="13556"/>
                </a:cubicBezTo>
                <a:cubicBezTo>
                  <a:pt x="520789" y="6087"/>
                  <a:pt x="542285" y="1782"/>
                  <a:pt x="563982" y="449"/>
                </a:cubicBezTo>
                <a:close/>
              </a:path>
            </a:pathLst>
          </a:custGeom>
          <a:solidFill>
            <a:srgbClr val="FFFFFF"/>
          </a:solidFill>
          <a:ln cap="flat" cmpd="sng" w="9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22" name="Google Shape;1522;p17"/>
          <p:cNvGrpSpPr/>
          <p:nvPr/>
        </p:nvGrpSpPr>
        <p:grpSpPr>
          <a:xfrm flipH="1">
            <a:off x="10536575" y="3752634"/>
            <a:ext cx="989344" cy="1079522"/>
            <a:chOff x="5254988" y="0"/>
            <a:chExt cx="1347329" cy="1470138"/>
          </a:xfrm>
        </p:grpSpPr>
        <p:sp>
          <p:nvSpPr>
            <p:cNvPr id="1523" name="Google Shape;1523;p17"/>
            <p:cNvSpPr/>
            <p:nvPr/>
          </p:nvSpPr>
          <p:spPr>
            <a:xfrm>
              <a:off x="5654638" y="431059"/>
              <a:ext cx="546980" cy="546288"/>
            </a:xfrm>
            <a:custGeom>
              <a:rect b="b" l="l" r="r" t="t"/>
              <a:pathLst>
                <a:path extrusionOk="0" h="646495" w="647314">
                  <a:moveTo>
                    <a:pt x="283062" y="2495"/>
                  </a:moveTo>
                  <a:cubicBezTo>
                    <a:pt x="326371" y="-3017"/>
                    <a:pt x="370433" y="634"/>
                    <a:pt x="412204" y="13161"/>
                  </a:cubicBezTo>
                  <a:cubicBezTo>
                    <a:pt x="482144" y="30915"/>
                    <a:pt x="542062" y="77196"/>
                    <a:pt x="585157" y="134107"/>
                  </a:cubicBezTo>
                  <a:cubicBezTo>
                    <a:pt x="603161" y="157014"/>
                    <a:pt x="615510" y="183645"/>
                    <a:pt x="627608" y="209989"/>
                  </a:cubicBezTo>
                  <a:cubicBezTo>
                    <a:pt x="636091" y="238731"/>
                    <a:pt x="644288" y="267902"/>
                    <a:pt x="646149" y="297968"/>
                  </a:cubicBezTo>
                  <a:cubicBezTo>
                    <a:pt x="653308" y="378825"/>
                    <a:pt x="627179" y="461759"/>
                    <a:pt x="576531" y="524970"/>
                  </a:cubicBezTo>
                  <a:cubicBezTo>
                    <a:pt x="532040" y="582096"/>
                    <a:pt x="467075" y="622542"/>
                    <a:pt x="396813" y="639329"/>
                  </a:cubicBezTo>
                  <a:cubicBezTo>
                    <a:pt x="366424" y="647848"/>
                    <a:pt x="334532" y="646667"/>
                    <a:pt x="303321" y="646094"/>
                  </a:cubicBezTo>
                  <a:cubicBezTo>
                    <a:pt x="234383" y="644949"/>
                    <a:pt x="168237" y="615491"/>
                    <a:pt x="115370" y="572360"/>
                  </a:cubicBezTo>
                  <a:cubicBezTo>
                    <a:pt x="61895" y="527583"/>
                    <a:pt x="23095" y="465446"/>
                    <a:pt x="7668" y="397367"/>
                  </a:cubicBezTo>
                  <a:cubicBezTo>
                    <a:pt x="-2104" y="361859"/>
                    <a:pt x="-278" y="324706"/>
                    <a:pt x="1118" y="288340"/>
                  </a:cubicBezTo>
                  <a:cubicBezTo>
                    <a:pt x="5592" y="249504"/>
                    <a:pt x="15757" y="210740"/>
                    <a:pt x="34835" y="176450"/>
                  </a:cubicBezTo>
                  <a:cubicBezTo>
                    <a:pt x="50262" y="147637"/>
                    <a:pt x="69662" y="121078"/>
                    <a:pt x="91317" y="96739"/>
                  </a:cubicBezTo>
                  <a:cubicBezTo>
                    <a:pt x="103594" y="86358"/>
                    <a:pt x="115656" y="75728"/>
                    <a:pt x="127862" y="65276"/>
                  </a:cubicBezTo>
                  <a:cubicBezTo>
                    <a:pt x="173570" y="32454"/>
                    <a:pt x="226544" y="7935"/>
                    <a:pt x="283062" y="249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4" name="Google Shape;1524;p17"/>
            <p:cNvSpPr/>
            <p:nvPr/>
          </p:nvSpPr>
          <p:spPr>
            <a:xfrm>
              <a:off x="5254988" y="0"/>
              <a:ext cx="1347329" cy="1470138"/>
            </a:xfrm>
            <a:custGeom>
              <a:rect b="b" l="l" r="r" t="t"/>
              <a:pathLst>
                <a:path extrusionOk="0" h="1470138" w="1347329">
                  <a:moveTo>
                    <a:pt x="510166" y="1011379"/>
                  </a:moveTo>
                  <a:lnTo>
                    <a:pt x="496727" y="1029550"/>
                  </a:lnTo>
                  <a:lnTo>
                    <a:pt x="474797" y="1051815"/>
                  </a:lnTo>
                  <a:lnTo>
                    <a:pt x="496728" y="1029550"/>
                  </a:lnTo>
                  <a:close/>
                  <a:moveTo>
                    <a:pt x="525685" y="990393"/>
                  </a:moveTo>
                  <a:lnTo>
                    <a:pt x="525684" y="990395"/>
                  </a:lnTo>
                  <a:lnTo>
                    <a:pt x="511285" y="1023001"/>
                  </a:lnTo>
                  <a:cubicBezTo>
                    <a:pt x="500432" y="1048594"/>
                    <a:pt x="491197" y="1075099"/>
                    <a:pt x="486892" y="1102673"/>
                  </a:cubicBezTo>
                  <a:lnTo>
                    <a:pt x="486607" y="1108710"/>
                  </a:lnTo>
                  <a:lnTo>
                    <a:pt x="486892" y="1102675"/>
                  </a:lnTo>
                  <a:cubicBezTo>
                    <a:pt x="491197" y="1075099"/>
                    <a:pt x="500432" y="1048594"/>
                    <a:pt x="511285" y="1023003"/>
                  </a:cubicBezTo>
                  <a:cubicBezTo>
                    <a:pt x="515902" y="1012046"/>
                    <a:pt x="521902" y="1001689"/>
                    <a:pt x="525685" y="990393"/>
                  </a:cubicBezTo>
                  <a:close/>
                  <a:moveTo>
                    <a:pt x="1205404" y="860827"/>
                  </a:moveTo>
                  <a:lnTo>
                    <a:pt x="1207809" y="864575"/>
                  </a:lnTo>
                  <a:cubicBezTo>
                    <a:pt x="1215645" y="884718"/>
                    <a:pt x="1219604" y="906404"/>
                    <a:pt x="1219330" y="928043"/>
                  </a:cubicBezTo>
                  <a:cubicBezTo>
                    <a:pt x="1218626" y="978184"/>
                    <a:pt x="1199060" y="1027438"/>
                    <a:pt x="1166711" y="1065578"/>
                  </a:cubicBezTo>
                  <a:cubicBezTo>
                    <a:pt x="1140520" y="1096231"/>
                    <a:pt x="1105432" y="1120414"/>
                    <a:pt x="1065700" y="1129206"/>
                  </a:cubicBezTo>
                  <a:cubicBezTo>
                    <a:pt x="1023699" y="1139588"/>
                    <a:pt x="978698" y="1130536"/>
                    <a:pt x="941288" y="1109771"/>
                  </a:cubicBezTo>
                  <a:cubicBezTo>
                    <a:pt x="926940" y="1101762"/>
                    <a:pt x="913485" y="1092318"/>
                    <a:pt x="900888" y="1081821"/>
                  </a:cubicBezTo>
                  <a:lnTo>
                    <a:pt x="884973" y="1066351"/>
                  </a:lnTo>
                  <a:lnTo>
                    <a:pt x="900888" y="1081822"/>
                  </a:lnTo>
                  <a:cubicBezTo>
                    <a:pt x="913485" y="1092319"/>
                    <a:pt x="926940" y="1101762"/>
                    <a:pt x="941288" y="1109771"/>
                  </a:cubicBezTo>
                  <a:cubicBezTo>
                    <a:pt x="978698" y="1130537"/>
                    <a:pt x="1023700" y="1139589"/>
                    <a:pt x="1065701" y="1129206"/>
                  </a:cubicBezTo>
                  <a:cubicBezTo>
                    <a:pt x="1105432" y="1120415"/>
                    <a:pt x="1140520" y="1096231"/>
                    <a:pt x="1166712" y="1065578"/>
                  </a:cubicBezTo>
                  <a:cubicBezTo>
                    <a:pt x="1199061" y="1027438"/>
                    <a:pt x="1218626" y="978185"/>
                    <a:pt x="1219331" y="928044"/>
                  </a:cubicBezTo>
                  <a:cubicBezTo>
                    <a:pt x="1219605" y="906405"/>
                    <a:pt x="1215646" y="884719"/>
                    <a:pt x="1207810" y="864576"/>
                  </a:cubicBezTo>
                  <a:close/>
                  <a:moveTo>
                    <a:pt x="169041" y="816688"/>
                  </a:moveTo>
                  <a:lnTo>
                    <a:pt x="149706" y="843023"/>
                  </a:lnTo>
                  <a:lnTo>
                    <a:pt x="149706" y="843024"/>
                  </a:lnTo>
                  <a:close/>
                  <a:moveTo>
                    <a:pt x="205425" y="788398"/>
                  </a:moveTo>
                  <a:lnTo>
                    <a:pt x="171324" y="813580"/>
                  </a:lnTo>
                  <a:lnTo>
                    <a:pt x="171323" y="813581"/>
                  </a:lnTo>
                  <a:close/>
                  <a:moveTo>
                    <a:pt x="1208034" y="603591"/>
                  </a:moveTo>
                  <a:cubicBezTo>
                    <a:pt x="1192460" y="645148"/>
                    <a:pt x="1158781" y="677992"/>
                    <a:pt x="1119571" y="697741"/>
                  </a:cubicBezTo>
                  <a:lnTo>
                    <a:pt x="1106658" y="703171"/>
                  </a:lnTo>
                  <a:lnTo>
                    <a:pt x="1119571" y="697741"/>
                  </a:lnTo>
                  <a:cubicBezTo>
                    <a:pt x="1158781" y="677992"/>
                    <a:pt x="1192460" y="645148"/>
                    <a:pt x="1208034" y="603591"/>
                  </a:cubicBezTo>
                  <a:close/>
                  <a:moveTo>
                    <a:pt x="1167588" y="407643"/>
                  </a:moveTo>
                  <a:lnTo>
                    <a:pt x="1198904" y="453300"/>
                  </a:lnTo>
                  <a:cubicBezTo>
                    <a:pt x="1204291" y="464915"/>
                    <a:pt x="1208747" y="477087"/>
                    <a:pt x="1212103" y="489568"/>
                  </a:cubicBezTo>
                  <a:lnTo>
                    <a:pt x="1218701" y="527692"/>
                  </a:lnTo>
                  <a:lnTo>
                    <a:pt x="1218701" y="527692"/>
                  </a:lnTo>
                  <a:cubicBezTo>
                    <a:pt x="1216728" y="501986"/>
                    <a:pt x="1209678" y="476530"/>
                    <a:pt x="1198904" y="453299"/>
                  </a:cubicBezTo>
                  <a:close/>
                  <a:moveTo>
                    <a:pt x="303869" y="335879"/>
                  </a:moveTo>
                  <a:lnTo>
                    <a:pt x="303869" y="335879"/>
                  </a:lnTo>
                  <a:lnTo>
                    <a:pt x="340645" y="336766"/>
                  </a:lnTo>
                  <a:cubicBezTo>
                    <a:pt x="384837" y="343131"/>
                    <a:pt x="424960" y="366636"/>
                    <a:pt x="457335" y="396689"/>
                  </a:cubicBezTo>
                  <a:cubicBezTo>
                    <a:pt x="486344" y="422672"/>
                    <a:pt x="509067" y="454499"/>
                    <a:pt x="530459" y="486770"/>
                  </a:cubicBezTo>
                  <a:lnTo>
                    <a:pt x="530455" y="486762"/>
                  </a:lnTo>
                  <a:lnTo>
                    <a:pt x="496755" y="439372"/>
                  </a:lnTo>
                  <a:cubicBezTo>
                    <a:pt x="484774" y="424133"/>
                    <a:pt x="471841" y="409681"/>
                    <a:pt x="457337" y="396689"/>
                  </a:cubicBezTo>
                  <a:cubicBezTo>
                    <a:pt x="424961" y="366636"/>
                    <a:pt x="384839" y="343132"/>
                    <a:pt x="340646" y="336766"/>
                  </a:cubicBezTo>
                  <a:cubicBezTo>
                    <a:pt x="328411" y="334972"/>
                    <a:pt x="316071" y="334729"/>
                    <a:pt x="303869" y="335879"/>
                  </a:cubicBezTo>
                  <a:close/>
                  <a:moveTo>
                    <a:pt x="654794" y="0"/>
                  </a:moveTo>
                  <a:cubicBezTo>
                    <a:pt x="666742" y="3104"/>
                    <a:pt x="679290" y="2635"/>
                    <a:pt x="691317" y="104"/>
                  </a:cubicBezTo>
                  <a:cubicBezTo>
                    <a:pt x="691551" y="104"/>
                    <a:pt x="691995" y="157"/>
                    <a:pt x="692204" y="157"/>
                  </a:cubicBezTo>
                  <a:cubicBezTo>
                    <a:pt x="697212" y="5035"/>
                    <a:pt x="704387" y="4983"/>
                    <a:pt x="710856" y="5948"/>
                  </a:cubicBezTo>
                  <a:cubicBezTo>
                    <a:pt x="716753" y="6417"/>
                    <a:pt x="723196" y="7983"/>
                    <a:pt x="728544" y="4539"/>
                  </a:cubicBezTo>
                  <a:cubicBezTo>
                    <a:pt x="780354" y="14087"/>
                    <a:pt x="829478" y="41114"/>
                    <a:pt x="863104" y="81994"/>
                  </a:cubicBezTo>
                  <a:cubicBezTo>
                    <a:pt x="889010" y="113951"/>
                    <a:pt x="905028" y="153891"/>
                    <a:pt x="908367" y="194901"/>
                  </a:cubicBezTo>
                  <a:cubicBezTo>
                    <a:pt x="913924" y="249789"/>
                    <a:pt x="902575" y="305278"/>
                    <a:pt x="882540" y="356279"/>
                  </a:cubicBezTo>
                  <a:cubicBezTo>
                    <a:pt x="879357" y="358262"/>
                    <a:pt x="875601" y="360141"/>
                    <a:pt x="874583" y="364158"/>
                  </a:cubicBezTo>
                  <a:cubicBezTo>
                    <a:pt x="870513" y="373967"/>
                    <a:pt x="867148" y="384063"/>
                    <a:pt x="862661" y="393742"/>
                  </a:cubicBezTo>
                  <a:cubicBezTo>
                    <a:pt x="860443" y="391446"/>
                    <a:pt x="858252" y="389228"/>
                    <a:pt x="856061" y="387037"/>
                  </a:cubicBezTo>
                  <a:cubicBezTo>
                    <a:pt x="867513" y="342062"/>
                    <a:pt x="869679" y="293095"/>
                    <a:pt x="852356" y="249320"/>
                  </a:cubicBezTo>
                  <a:cubicBezTo>
                    <a:pt x="835008" y="203275"/>
                    <a:pt x="794989" y="168083"/>
                    <a:pt x="749180" y="151700"/>
                  </a:cubicBezTo>
                  <a:cubicBezTo>
                    <a:pt x="724279" y="142921"/>
                    <a:pt x="697761" y="138532"/>
                    <a:pt x="671308" y="138760"/>
                  </a:cubicBezTo>
                  <a:lnTo>
                    <a:pt x="671307" y="138760"/>
                  </a:lnTo>
                  <a:lnTo>
                    <a:pt x="749178" y="151700"/>
                  </a:lnTo>
                  <a:cubicBezTo>
                    <a:pt x="794988" y="168083"/>
                    <a:pt x="835006" y="203276"/>
                    <a:pt x="852354" y="249319"/>
                  </a:cubicBezTo>
                  <a:cubicBezTo>
                    <a:pt x="869677" y="293095"/>
                    <a:pt x="867512" y="342062"/>
                    <a:pt x="856059" y="387036"/>
                  </a:cubicBezTo>
                  <a:cubicBezTo>
                    <a:pt x="847920" y="420194"/>
                    <a:pt x="834589" y="451787"/>
                    <a:pt x="818623" y="481918"/>
                  </a:cubicBezTo>
                  <a:cubicBezTo>
                    <a:pt x="799319" y="471248"/>
                    <a:pt x="779022" y="462273"/>
                    <a:pt x="757917" y="455830"/>
                  </a:cubicBezTo>
                  <a:cubicBezTo>
                    <a:pt x="749439" y="453091"/>
                    <a:pt x="740517" y="452282"/>
                    <a:pt x="731673" y="452282"/>
                  </a:cubicBezTo>
                  <a:cubicBezTo>
                    <a:pt x="713150" y="446934"/>
                    <a:pt x="693611" y="446960"/>
                    <a:pt x="674515" y="447273"/>
                  </a:cubicBezTo>
                  <a:cubicBezTo>
                    <a:pt x="640679" y="448473"/>
                    <a:pt x="607026" y="456117"/>
                    <a:pt x="576190" y="470178"/>
                  </a:cubicBezTo>
                  <a:cubicBezTo>
                    <a:pt x="561842" y="476909"/>
                    <a:pt x="546555" y="482622"/>
                    <a:pt x="534764" y="493579"/>
                  </a:cubicBezTo>
                  <a:cubicBezTo>
                    <a:pt x="522789" y="504327"/>
                    <a:pt x="509119" y="513093"/>
                    <a:pt x="498188" y="525014"/>
                  </a:cubicBezTo>
                  <a:cubicBezTo>
                    <a:pt x="483449" y="541084"/>
                    <a:pt x="469257" y="557859"/>
                    <a:pt x="458430" y="576903"/>
                  </a:cubicBezTo>
                  <a:cubicBezTo>
                    <a:pt x="441421" y="604451"/>
                    <a:pt x="431404" y="635705"/>
                    <a:pt x="424439" y="667114"/>
                  </a:cubicBezTo>
                  <a:cubicBezTo>
                    <a:pt x="422926" y="687071"/>
                    <a:pt x="418412" y="707133"/>
                    <a:pt x="422221" y="727116"/>
                  </a:cubicBezTo>
                  <a:cubicBezTo>
                    <a:pt x="423291" y="757013"/>
                    <a:pt x="431195" y="786413"/>
                    <a:pt x="443273" y="813701"/>
                  </a:cubicBezTo>
                  <a:cubicBezTo>
                    <a:pt x="449822" y="832171"/>
                    <a:pt x="460961" y="848450"/>
                    <a:pt x="471944" y="864494"/>
                  </a:cubicBezTo>
                  <a:cubicBezTo>
                    <a:pt x="485327" y="883668"/>
                    <a:pt x="501997" y="900469"/>
                    <a:pt x="520389" y="914817"/>
                  </a:cubicBezTo>
                  <a:cubicBezTo>
                    <a:pt x="533616" y="921860"/>
                    <a:pt x="543816" y="933208"/>
                    <a:pt x="556885" y="940487"/>
                  </a:cubicBezTo>
                  <a:cubicBezTo>
                    <a:pt x="566877" y="944792"/>
                    <a:pt x="577234" y="948261"/>
                    <a:pt x="587069" y="953010"/>
                  </a:cubicBezTo>
                  <a:cubicBezTo>
                    <a:pt x="596878" y="958227"/>
                    <a:pt x="608565" y="957313"/>
                    <a:pt x="618296" y="962714"/>
                  </a:cubicBezTo>
                  <a:cubicBezTo>
                    <a:pt x="642010" y="971375"/>
                    <a:pt x="667758" y="971088"/>
                    <a:pt x="692672" y="970932"/>
                  </a:cubicBezTo>
                  <a:cubicBezTo>
                    <a:pt x="721133" y="971401"/>
                    <a:pt x="749465" y="964931"/>
                    <a:pt x="775630" y="953923"/>
                  </a:cubicBezTo>
                  <a:cubicBezTo>
                    <a:pt x="826450" y="936104"/>
                    <a:pt x="869416" y="899921"/>
                    <a:pt x="900330" y="856329"/>
                  </a:cubicBezTo>
                  <a:cubicBezTo>
                    <a:pt x="906904" y="845919"/>
                    <a:pt x="916609" y="837023"/>
                    <a:pt x="919400" y="824632"/>
                  </a:cubicBezTo>
                  <a:cubicBezTo>
                    <a:pt x="927018" y="816702"/>
                    <a:pt x="929600" y="805770"/>
                    <a:pt x="933305" y="795805"/>
                  </a:cubicBezTo>
                  <a:cubicBezTo>
                    <a:pt x="938862" y="780466"/>
                    <a:pt x="942670" y="764578"/>
                    <a:pt x="946270" y="748717"/>
                  </a:cubicBezTo>
                  <a:cubicBezTo>
                    <a:pt x="948384" y="735516"/>
                    <a:pt x="946845" y="722107"/>
                    <a:pt x="947236" y="708854"/>
                  </a:cubicBezTo>
                  <a:cubicBezTo>
                    <a:pt x="946923" y="694063"/>
                    <a:pt x="948906" y="679010"/>
                    <a:pt x="944914" y="664584"/>
                  </a:cubicBezTo>
                  <a:cubicBezTo>
                    <a:pt x="938131" y="624643"/>
                    <a:pt x="922009" y="586007"/>
                    <a:pt x="896939" y="554102"/>
                  </a:cubicBezTo>
                  <a:cubicBezTo>
                    <a:pt x="886556" y="537928"/>
                    <a:pt x="872495" y="524649"/>
                    <a:pt x="858485" y="511684"/>
                  </a:cubicBezTo>
                  <a:cubicBezTo>
                    <a:pt x="846354" y="501118"/>
                    <a:pt x="833963" y="490657"/>
                    <a:pt x="819954" y="482674"/>
                  </a:cubicBezTo>
                  <a:lnTo>
                    <a:pt x="864799" y="422203"/>
                  </a:lnTo>
                  <a:lnTo>
                    <a:pt x="863155" y="417168"/>
                  </a:lnTo>
                  <a:cubicBezTo>
                    <a:pt x="867772" y="409889"/>
                    <a:pt x="874738" y="403159"/>
                    <a:pt x="874530" y="393898"/>
                  </a:cubicBezTo>
                  <a:cubicBezTo>
                    <a:pt x="876773" y="390715"/>
                    <a:pt x="878965" y="387507"/>
                    <a:pt x="881234" y="384376"/>
                  </a:cubicBezTo>
                  <a:cubicBezTo>
                    <a:pt x="904191" y="352888"/>
                    <a:pt x="931009" y="324087"/>
                    <a:pt x="961453" y="299721"/>
                  </a:cubicBezTo>
                  <a:cubicBezTo>
                    <a:pt x="996933" y="271495"/>
                    <a:pt x="1038960" y="249998"/>
                    <a:pt x="1084170" y="243659"/>
                  </a:cubicBezTo>
                  <a:cubicBezTo>
                    <a:pt x="1099262" y="242133"/>
                    <a:pt x="1114608" y="241598"/>
                    <a:pt x="1129797" y="242691"/>
                  </a:cubicBezTo>
                  <a:cubicBezTo>
                    <a:pt x="1144987" y="243783"/>
                    <a:pt x="1160020" y="246503"/>
                    <a:pt x="1174485" y="251485"/>
                  </a:cubicBezTo>
                  <a:cubicBezTo>
                    <a:pt x="1249175" y="276086"/>
                    <a:pt x="1306906" y="340053"/>
                    <a:pt x="1332524" y="413359"/>
                  </a:cubicBezTo>
                  <a:cubicBezTo>
                    <a:pt x="1351777" y="466657"/>
                    <a:pt x="1353447" y="527702"/>
                    <a:pt x="1330438" y="580112"/>
                  </a:cubicBezTo>
                  <a:cubicBezTo>
                    <a:pt x="1315907" y="614625"/>
                    <a:pt x="1291019" y="644313"/>
                    <a:pt x="1260914" y="666358"/>
                  </a:cubicBezTo>
                  <a:cubicBezTo>
                    <a:pt x="1219591" y="696828"/>
                    <a:pt x="1170103" y="714280"/>
                    <a:pt x="1119988" y="723724"/>
                  </a:cubicBezTo>
                  <a:cubicBezTo>
                    <a:pt x="1115971" y="722054"/>
                    <a:pt x="1111770" y="720202"/>
                    <a:pt x="1107362" y="721376"/>
                  </a:cubicBezTo>
                  <a:cubicBezTo>
                    <a:pt x="1086309" y="724037"/>
                    <a:pt x="1064526" y="730872"/>
                    <a:pt x="1043474" y="724742"/>
                  </a:cubicBezTo>
                  <a:lnTo>
                    <a:pt x="1054082" y="721646"/>
                  </a:lnTo>
                  <a:lnTo>
                    <a:pt x="1043473" y="724742"/>
                  </a:lnTo>
                  <a:cubicBezTo>
                    <a:pt x="1028134" y="727063"/>
                    <a:pt x="1012951" y="730376"/>
                    <a:pt x="997481" y="731629"/>
                  </a:cubicBezTo>
                  <a:cubicBezTo>
                    <a:pt x="984671" y="733298"/>
                    <a:pt x="971549" y="732516"/>
                    <a:pt x="958975" y="735751"/>
                  </a:cubicBezTo>
                  <a:cubicBezTo>
                    <a:pt x="982402" y="735986"/>
                    <a:pt x="1005803" y="737238"/>
                    <a:pt x="1028917" y="741386"/>
                  </a:cubicBezTo>
                  <a:lnTo>
                    <a:pt x="1028920" y="741387"/>
                  </a:lnTo>
                  <a:lnTo>
                    <a:pt x="1046004" y="741478"/>
                  </a:lnTo>
                  <a:cubicBezTo>
                    <a:pt x="1051718" y="741472"/>
                    <a:pt x="1057262" y="740761"/>
                    <a:pt x="1062075" y="737343"/>
                  </a:cubicBezTo>
                  <a:lnTo>
                    <a:pt x="1062126" y="737317"/>
                  </a:lnTo>
                  <a:cubicBezTo>
                    <a:pt x="1063405" y="743996"/>
                    <a:pt x="1070866" y="742509"/>
                    <a:pt x="1075953" y="743187"/>
                  </a:cubicBezTo>
                  <a:cubicBezTo>
                    <a:pt x="1081092" y="743578"/>
                    <a:pt x="1086205" y="742743"/>
                    <a:pt x="1090927" y="740657"/>
                  </a:cubicBezTo>
                  <a:cubicBezTo>
                    <a:pt x="1137363" y="745561"/>
                    <a:pt x="1183017" y="759126"/>
                    <a:pt x="1224809" y="779997"/>
                  </a:cubicBezTo>
                  <a:cubicBezTo>
                    <a:pt x="1268402" y="802693"/>
                    <a:pt x="1307064" y="837546"/>
                    <a:pt x="1327725" y="882783"/>
                  </a:cubicBezTo>
                  <a:cubicBezTo>
                    <a:pt x="1348465" y="925722"/>
                    <a:pt x="1351752" y="975628"/>
                    <a:pt x="1342100" y="1021908"/>
                  </a:cubicBezTo>
                  <a:cubicBezTo>
                    <a:pt x="1331534" y="1070457"/>
                    <a:pt x="1308029" y="1116319"/>
                    <a:pt x="1273854" y="1152503"/>
                  </a:cubicBezTo>
                  <a:cubicBezTo>
                    <a:pt x="1270072" y="1153077"/>
                    <a:pt x="1266314" y="1154303"/>
                    <a:pt x="1263524" y="1157069"/>
                  </a:cubicBezTo>
                  <a:cubicBezTo>
                    <a:pt x="1256349" y="1163460"/>
                    <a:pt x="1248132" y="1169564"/>
                    <a:pt x="1244897" y="1179060"/>
                  </a:cubicBezTo>
                  <a:cubicBezTo>
                    <a:pt x="1197104" y="1218165"/>
                    <a:pt x="1131650" y="1236166"/>
                    <a:pt x="1070944" y="1222809"/>
                  </a:cubicBezTo>
                  <a:cubicBezTo>
                    <a:pt x="1025499" y="1213574"/>
                    <a:pt x="984385" y="1189469"/>
                    <a:pt x="949636" y="1159338"/>
                  </a:cubicBezTo>
                  <a:cubicBezTo>
                    <a:pt x="916010" y="1130641"/>
                    <a:pt x="888356" y="1095788"/>
                    <a:pt x="863338" y="1059552"/>
                  </a:cubicBezTo>
                  <a:lnTo>
                    <a:pt x="865634" y="1047552"/>
                  </a:lnTo>
                  <a:lnTo>
                    <a:pt x="865633" y="1047551"/>
                  </a:lnTo>
                  <a:cubicBezTo>
                    <a:pt x="851728" y="1031481"/>
                    <a:pt x="838476" y="1014759"/>
                    <a:pt x="827102" y="996811"/>
                  </a:cubicBezTo>
                  <a:cubicBezTo>
                    <a:pt x="824519" y="992767"/>
                    <a:pt x="821467" y="989141"/>
                    <a:pt x="818284" y="985645"/>
                  </a:cubicBezTo>
                  <a:cubicBezTo>
                    <a:pt x="832162" y="1013689"/>
                    <a:pt x="845494" y="1042177"/>
                    <a:pt x="853607" y="1072543"/>
                  </a:cubicBezTo>
                  <a:cubicBezTo>
                    <a:pt x="866129" y="1117988"/>
                    <a:pt x="870773" y="1167450"/>
                    <a:pt x="854911" y="1212712"/>
                  </a:cubicBezTo>
                  <a:lnTo>
                    <a:pt x="848339" y="1224247"/>
                  </a:lnTo>
                  <a:lnTo>
                    <a:pt x="854912" y="1212711"/>
                  </a:lnTo>
                  <a:cubicBezTo>
                    <a:pt x="870773" y="1167449"/>
                    <a:pt x="866130" y="1117987"/>
                    <a:pt x="853607" y="1072542"/>
                  </a:cubicBezTo>
                  <a:cubicBezTo>
                    <a:pt x="854807" y="1071055"/>
                    <a:pt x="857208" y="1068081"/>
                    <a:pt x="858407" y="1066594"/>
                  </a:cubicBezTo>
                  <a:cubicBezTo>
                    <a:pt x="883895" y="1116786"/>
                    <a:pt x="900774" y="1171544"/>
                    <a:pt x="905392" y="1227763"/>
                  </a:cubicBezTo>
                  <a:cubicBezTo>
                    <a:pt x="907009" y="1239555"/>
                    <a:pt x="905600" y="1251738"/>
                    <a:pt x="908966" y="1263321"/>
                  </a:cubicBezTo>
                  <a:cubicBezTo>
                    <a:pt x="907948" y="1297679"/>
                    <a:pt x="898061" y="1331749"/>
                    <a:pt x="880687" y="1361437"/>
                  </a:cubicBezTo>
                  <a:cubicBezTo>
                    <a:pt x="856581" y="1403464"/>
                    <a:pt x="816328" y="1435030"/>
                    <a:pt x="771274" y="1452039"/>
                  </a:cubicBezTo>
                  <a:cubicBezTo>
                    <a:pt x="722256" y="1471266"/>
                    <a:pt x="667576" y="1474944"/>
                    <a:pt x="616157" y="1464170"/>
                  </a:cubicBezTo>
                  <a:cubicBezTo>
                    <a:pt x="572278" y="1454465"/>
                    <a:pt x="529833" y="1434351"/>
                    <a:pt x="498058" y="1402081"/>
                  </a:cubicBezTo>
                  <a:cubicBezTo>
                    <a:pt x="464979" y="1369603"/>
                    <a:pt x="444553" y="1325070"/>
                    <a:pt x="439439" y="1279209"/>
                  </a:cubicBezTo>
                  <a:cubicBezTo>
                    <a:pt x="444840" y="1267260"/>
                    <a:pt x="440978" y="1253930"/>
                    <a:pt x="441865" y="1241355"/>
                  </a:cubicBezTo>
                  <a:cubicBezTo>
                    <a:pt x="441422" y="1232068"/>
                    <a:pt x="444370" y="1221972"/>
                    <a:pt x="439309" y="1213546"/>
                  </a:cubicBezTo>
                  <a:cubicBezTo>
                    <a:pt x="442883" y="1176188"/>
                    <a:pt x="454127" y="1140057"/>
                    <a:pt x="467301" y="1105099"/>
                  </a:cubicBezTo>
                  <a:lnTo>
                    <a:pt x="469049" y="1108282"/>
                  </a:lnTo>
                  <a:cubicBezTo>
                    <a:pt x="475727" y="1096517"/>
                    <a:pt x="483527" y="1083943"/>
                    <a:pt x="482823" y="1069934"/>
                  </a:cubicBezTo>
                  <a:cubicBezTo>
                    <a:pt x="487962" y="1058272"/>
                    <a:pt x="494171" y="1047159"/>
                    <a:pt x="499232" y="1035498"/>
                  </a:cubicBezTo>
                  <a:cubicBezTo>
                    <a:pt x="477110" y="1072020"/>
                    <a:pt x="451283" y="1106508"/>
                    <a:pt x="421439" y="1137109"/>
                  </a:cubicBezTo>
                  <a:cubicBezTo>
                    <a:pt x="385255" y="1173605"/>
                    <a:pt x="341976" y="1205041"/>
                    <a:pt x="291913" y="1218946"/>
                  </a:cubicBezTo>
                  <a:cubicBezTo>
                    <a:pt x="242556" y="1233816"/>
                    <a:pt x="187928" y="1227972"/>
                    <a:pt x="142092" y="1204728"/>
                  </a:cubicBezTo>
                  <a:cubicBezTo>
                    <a:pt x="66099" y="1165832"/>
                    <a:pt x="13323" y="1087020"/>
                    <a:pt x="2132" y="1002862"/>
                  </a:cubicBezTo>
                  <a:cubicBezTo>
                    <a:pt x="5549" y="995688"/>
                    <a:pt x="4010" y="987731"/>
                    <a:pt x="3828" y="980192"/>
                  </a:cubicBezTo>
                  <a:cubicBezTo>
                    <a:pt x="2966" y="967461"/>
                    <a:pt x="5941" y="954495"/>
                    <a:pt x="2262" y="942052"/>
                  </a:cubicBezTo>
                  <a:cubicBezTo>
                    <a:pt x="5419" y="915886"/>
                    <a:pt x="14419" y="890502"/>
                    <a:pt x="27307" y="867597"/>
                  </a:cubicBezTo>
                  <a:cubicBezTo>
                    <a:pt x="52168" y="824500"/>
                    <a:pt x="93047" y="792700"/>
                    <a:pt x="137944" y="772455"/>
                  </a:cubicBezTo>
                  <a:cubicBezTo>
                    <a:pt x="181432" y="753751"/>
                    <a:pt x="227999" y="741620"/>
                    <a:pt x="275348" y="738776"/>
                  </a:cubicBezTo>
                  <a:cubicBezTo>
                    <a:pt x="278165" y="738489"/>
                    <a:pt x="281009" y="738359"/>
                    <a:pt x="283826" y="738150"/>
                  </a:cubicBezTo>
                  <a:cubicBezTo>
                    <a:pt x="293714" y="742455"/>
                    <a:pt x="304749" y="741072"/>
                    <a:pt x="315262" y="741881"/>
                  </a:cubicBezTo>
                  <a:cubicBezTo>
                    <a:pt x="285861" y="747907"/>
                    <a:pt x="256721" y="756438"/>
                    <a:pt x="229982" y="770264"/>
                  </a:cubicBezTo>
                  <a:lnTo>
                    <a:pt x="229981" y="770265"/>
                  </a:lnTo>
                  <a:lnTo>
                    <a:pt x="315262" y="741882"/>
                  </a:lnTo>
                  <a:cubicBezTo>
                    <a:pt x="319305" y="741412"/>
                    <a:pt x="323349" y="740917"/>
                    <a:pt x="327418" y="740421"/>
                  </a:cubicBezTo>
                  <a:cubicBezTo>
                    <a:pt x="331957" y="739795"/>
                    <a:pt x="336497" y="739091"/>
                    <a:pt x="341036" y="738412"/>
                  </a:cubicBezTo>
                  <a:cubicBezTo>
                    <a:pt x="354315" y="736090"/>
                    <a:pt x="367828" y="736116"/>
                    <a:pt x="381264" y="736220"/>
                  </a:cubicBezTo>
                  <a:cubicBezTo>
                    <a:pt x="381315" y="735647"/>
                    <a:pt x="381420" y="734472"/>
                    <a:pt x="381472" y="733898"/>
                  </a:cubicBezTo>
                  <a:cubicBezTo>
                    <a:pt x="354315" y="733168"/>
                    <a:pt x="327471" y="728916"/>
                    <a:pt x="300783" y="724246"/>
                  </a:cubicBezTo>
                  <a:lnTo>
                    <a:pt x="298735" y="723587"/>
                  </a:lnTo>
                  <a:lnTo>
                    <a:pt x="300784" y="724246"/>
                  </a:lnTo>
                  <a:cubicBezTo>
                    <a:pt x="281271" y="730873"/>
                    <a:pt x="261131" y="724455"/>
                    <a:pt x="241591" y="721872"/>
                  </a:cubicBezTo>
                  <a:cubicBezTo>
                    <a:pt x="228495" y="721455"/>
                    <a:pt x="216077" y="714307"/>
                    <a:pt x="202877" y="717802"/>
                  </a:cubicBezTo>
                  <a:lnTo>
                    <a:pt x="201546" y="717724"/>
                  </a:lnTo>
                  <a:cubicBezTo>
                    <a:pt x="200269" y="713446"/>
                    <a:pt x="198729" y="713159"/>
                    <a:pt x="196903" y="716890"/>
                  </a:cubicBezTo>
                  <a:cubicBezTo>
                    <a:pt x="148511" y="704419"/>
                    <a:pt x="101344" y="682793"/>
                    <a:pt x="64717" y="648201"/>
                  </a:cubicBezTo>
                  <a:cubicBezTo>
                    <a:pt x="39177" y="624226"/>
                    <a:pt x="19533" y="593756"/>
                    <a:pt x="9516" y="560102"/>
                  </a:cubicBezTo>
                  <a:cubicBezTo>
                    <a:pt x="-6972" y="508266"/>
                    <a:pt x="-946" y="451343"/>
                    <a:pt x="19220" y="401438"/>
                  </a:cubicBezTo>
                  <a:cubicBezTo>
                    <a:pt x="34742" y="362880"/>
                    <a:pt x="59108" y="327922"/>
                    <a:pt x="89865" y="299956"/>
                  </a:cubicBezTo>
                  <a:cubicBezTo>
                    <a:pt x="89526" y="301130"/>
                    <a:pt x="88848" y="303478"/>
                    <a:pt x="88509" y="304652"/>
                  </a:cubicBezTo>
                  <a:cubicBezTo>
                    <a:pt x="92918" y="304365"/>
                    <a:pt x="99961" y="300165"/>
                    <a:pt x="95291" y="295469"/>
                  </a:cubicBezTo>
                  <a:cubicBezTo>
                    <a:pt x="130875" y="264973"/>
                    <a:pt x="176033" y="244598"/>
                    <a:pt x="223121" y="242042"/>
                  </a:cubicBezTo>
                  <a:cubicBezTo>
                    <a:pt x="271905" y="238755"/>
                    <a:pt x="320219" y="255242"/>
                    <a:pt x="360760" y="281643"/>
                  </a:cubicBezTo>
                  <a:cubicBezTo>
                    <a:pt x="402630" y="309009"/>
                    <a:pt x="437614" y="345714"/>
                    <a:pt x="467198" y="385759"/>
                  </a:cubicBezTo>
                  <a:cubicBezTo>
                    <a:pt x="478467" y="400681"/>
                    <a:pt x="488668" y="416359"/>
                    <a:pt x="498946" y="431986"/>
                  </a:cubicBezTo>
                  <a:cubicBezTo>
                    <a:pt x="495373" y="424760"/>
                    <a:pt x="491668" y="417611"/>
                    <a:pt x="488381" y="410307"/>
                  </a:cubicBezTo>
                  <a:cubicBezTo>
                    <a:pt x="488798" y="395959"/>
                    <a:pt x="478989" y="384611"/>
                    <a:pt x="474711" y="371567"/>
                  </a:cubicBezTo>
                  <a:cubicBezTo>
                    <a:pt x="471450" y="364576"/>
                    <a:pt x="470432" y="355392"/>
                    <a:pt x="462841" y="351584"/>
                  </a:cubicBezTo>
                  <a:cubicBezTo>
                    <a:pt x="447658" y="309843"/>
                    <a:pt x="436753" y="265833"/>
                    <a:pt x="437588" y="221145"/>
                  </a:cubicBezTo>
                  <a:cubicBezTo>
                    <a:pt x="436884" y="173327"/>
                    <a:pt x="451023" y="124386"/>
                    <a:pt x="480868" y="86637"/>
                  </a:cubicBezTo>
                  <a:cubicBezTo>
                    <a:pt x="489555" y="83089"/>
                    <a:pt x="494876" y="75133"/>
                    <a:pt x="501581" y="69002"/>
                  </a:cubicBezTo>
                  <a:cubicBezTo>
                    <a:pt x="505781" y="64880"/>
                    <a:pt x="511129" y="61045"/>
                    <a:pt x="511546" y="54680"/>
                  </a:cubicBezTo>
                  <a:cubicBezTo>
                    <a:pt x="541678" y="29166"/>
                    <a:pt x="578983" y="11844"/>
                    <a:pt x="617828" y="4878"/>
                  </a:cubicBezTo>
                  <a:cubicBezTo>
                    <a:pt x="629567" y="8974"/>
                    <a:pt x="642011" y="4513"/>
                    <a:pt x="653907" y="3365"/>
                  </a:cubicBezTo>
                  <a:cubicBezTo>
                    <a:pt x="646159" y="2165"/>
                    <a:pt x="638307" y="1461"/>
                    <a:pt x="630480" y="2347"/>
                  </a:cubicBezTo>
                  <a:cubicBezTo>
                    <a:pt x="638515" y="939"/>
                    <a:pt x="646629" y="182"/>
                    <a:pt x="654794"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25" name="Google Shape;1525;p17"/>
          <p:cNvSpPr/>
          <p:nvPr/>
        </p:nvSpPr>
        <p:spPr>
          <a:xfrm rot="-2640339">
            <a:off x="10757674" y="108610"/>
            <a:ext cx="1379403" cy="2911289"/>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6" name="Google Shape;1526;p17"/>
          <p:cNvSpPr/>
          <p:nvPr/>
        </p:nvSpPr>
        <p:spPr>
          <a:xfrm rot="-2640339">
            <a:off x="11174465" y="803532"/>
            <a:ext cx="816130" cy="2015002"/>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7" name="Google Shape;1527;p17"/>
          <p:cNvSpPr/>
          <p:nvPr/>
        </p:nvSpPr>
        <p:spPr>
          <a:xfrm rot="-2333551">
            <a:off x="9574485" y="2456331"/>
            <a:ext cx="2148712" cy="1841880"/>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8" name="Google Shape;1528;p17"/>
          <p:cNvSpPr/>
          <p:nvPr/>
        </p:nvSpPr>
        <p:spPr>
          <a:xfrm rot="-2333551">
            <a:off x="10783036" y="2751804"/>
            <a:ext cx="721967" cy="11225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9" name="Google Shape;1529;p17"/>
          <p:cNvSpPr/>
          <p:nvPr/>
        </p:nvSpPr>
        <p:spPr>
          <a:xfrm rot="-2637295">
            <a:off x="11177679" y="758660"/>
            <a:ext cx="799271" cy="2012750"/>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0" name="Google Shape;1530;p17"/>
          <p:cNvSpPr/>
          <p:nvPr/>
        </p:nvSpPr>
        <p:spPr>
          <a:xfrm rot="-2334688">
            <a:off x="11126770" y="2624576"/>
            <a:ext cx="351314" cy="1121573"/>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1" name="Google Shape;1531;p17"/>
          <p:cNvSpPr/>
          <p:nvPr/>
        </p:nvSpPr>
        <p:spPr>
          <a:xfrm flipH="1" rot="-1178496">
            <a:off x="10665969" y="224504"/>
            <a:ext cx="643665" cy="58105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532" name="Google Shape;1532;p17"/>
          <p:cNvSpPr/>
          <p:nvPr/>
        </p:nvSpPr>
        <p:spPr>
          <a:xfrm rot="-2341049">
            <a:off x="9562638" y="3337973"/>
            <a:ext cx="1275213" cy="318892"/>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3" name="Google Shape;1533;p17"/>
          <p:cNvSpPr/>
          <p:nvPr/>
        </p:nvSpPr>
        <p:spPr>
          <a:xfrm rot="3920104">
            <a:off x="9248858" y="5707626"/>
            <a:ext cx="1315893" cy="1061389"/>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34" name="Google Shape;1534;p17"/>
          <p:cNvGrpSpPr/>
          <p:nvPr/>
        </p:nvGrpSpPr>
        <p:grpSpPr>
          <a:xfrm rot="3904634">
            <a:off x="9777252" y="5644623"/>
            <a:ext cx="1471777" cy="1187795"/>
            <a:chOff x="5550954" y="4927804"/>
            <a:chExt cx="1081621" cy="872920"/>
          </a:xfrm>
        </p:grpSpPr>
        <p:sp>
          <p:nvSpPr>
            <p:cNvPr id="1535" name="Google Shape;1535;p17"/>
            <p:cNvSpPr/>
            <p:nvPr/>
          </p:nvSpPr>
          <p:spPr>
            <a:xfrm>
              <a:off x="5550954" y="4927804"/>
              <a:ext cx="1081621" cy="872684"/>
            </a:xfrm>
            <a:custGeom>
              <a:rect b="b" l="l" r="r" t="t"/>
              <a:pathLst>
                <a:path extrusionOk="0" h="872684" w="1081621">
                  <a:moveTo>
                    <a:pt x="747928" y="50913"/>
                  </a:moveTo>
                  <a:cubicBezTo>
                    <a:pt x="1041298" y="161403"/>
                    <a:pt x="1133690" y="401433"/>
                    <a:pt x="1054633" y="611936"/>
                  </a:cubicBezTo>
                  <a:cubicBezTo>
                    <a:pt x="974623" y="822438"/>
                    <a:pt x="746975" y="941501"/>
                    <a:pt x="453605" y="830058"/>
                  </a:cubicBezTo>
                  <a:cubicBezTo>
                    <a:pt x="160235" y="719568"/>
                    <a:pt x="-61697" y="423341"/>
                    <a:pt x="15455" y="219506"/>
                  </a:cubicBezTo>
                  <a:cubicBezTo>
                    <a:pt x="92608" y="15671"/>
                    <a:pt x="454558" y="-59577"/>
                    <a:pt x="747928" y="50913"/>
                  </a:cubicBezTo>
                  <a:close/>
                </a:path>
              </a:pathLst>
            </a:custGeom>
            <a:solidFill>
              <a:schemeClr val="accent2"/>
            </a:solidFill>
            <a:ln>
              <a:noFill/>
            </a:ln>
            <a:effectLst>
              <a:outerShdw blurRad="57150" rotWithShape="0" algn="bl" dist="19050">
                <a:srgbClr val="000000">
                  <a:alpha val="11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6" name="Google Shape;1536;p17"/>
            <p:cNvSpPr/>
            <p:nvPr/>
          </p:nvSpPr>
          <p:spPr>
            <a:xfrm>
              <a:off x="5649310" y="4936807"/>
              <a:ext cx="247617" cy="587692"/>
            </a:xfrm>
            <a:custGeom>
              <a:rect b="b" l="l" r="r" t="t"/>
              <a:pathLst>
                <a:path extrusionOk="0" h="587692" w="247617">
                  <a:moveTo>
                    <a:pt x="43782" y="529590"/>
                  </a:moveTo>
                  <a:cubicBezTo>
                    <a:pt x="40925" y="513398"/>
                    <a:pt x="33305" y="501968"/>
                    <a:pt x="28542" y="491490"/>
                  </a:cubicBezTo>
                  <a:cubicBezTo>
                    <a:pt x="24732" y="481013"/>
                    <a:pt x="22827" y="472440"/>
                    <a:pt x="27590" y="458153"/>
                  </a:cubicBezTo>
                  <a:cubicBezTo>
                    <a:pt x="31400" y="448628"/>
                    <a:pt x="35210" y="443865"/>
                    <a:pt x="40925" y="439103"/>
                  </a:cubicBezTo>
                  <a:cubicBezTo>
                    <a:pt x="48545" y="432435"/>
                    <a:pt x="60927" y="429578"/>
                    <a:pt x="73310" y="422910"/>
                  </a:cubicBezTo>
                  <a:cubicBezTo>
                    <a:pt x="85692" y="416243"/>
                    <a:pt x="99980" y="405765"/>
                    <a:pt x="107600" y="385763"/>
                  </a:cubicBezTo>
                  <a:cubicBezTo>
                    <a:pt x="112362" y="372428"/>
                    <a:pt x="113315" y="360045"/>
                    <a:pt x="111410" y="349568"/>
                  </a:cubicBezTo>
                  <a:cubicBezTo>
                    <a:pt x="108552" y="333375"/>
                    <a:pt x="100932" y="321945"/>
                    <a:pt x="96170" y="311468"/>
                  </a:cubicBezTo>
                  <a:cubicBezTo>
                    <a:pt x="92360" y="300990"/>
                    <a:pt x="90455" y="292418"/>
                    <a:pt x="95217" y="278130"/>
                  </a:cubicBezTo>
                  <a:cubicBezTo>
                    <a:pt x="99027" y="268605"/>
                    <a:pt x="102837" y="263843"/>
                    <a:pt x="108552" y="259080"/>
                  </a:cubicBezTo>
                  <a:cubicBezTo>
                    <a:pt x="116172" y="252413"/>
                    <a:pt x="128555" y="249555"/>
                    <a:pt x="140937" y="242888"/>
                  </a:cubicBezTo>
                  <a:cubicBezTo>
                    <a:pt x="153320" y="236220"/>
                    <a:pt x="167607" y="225743"/>
                    <a:pt x="175227" y="205740"/>
                  </a:cubicBezTo>
                  <a:cubicBezTo>
                    <a:pt x="179990" y="192405"/>
                    <a:pt x="180942" y="180023"/>
                    <a:pt x="179037" y="169545"/>
                  </a:cubicBezTo>
                  <a:cubicBezTo>
                    <a:pt x="176180" y="153353"/>
                    <a:pt x="168560" y="141923"/>
                    <a:pt x="163797" y="131445"/>
                  </a:cubicBezTo>
                  <a:cubicBezTo>
                    <a:pt x="159987" y="120968"/>
                    <a:pt x="158082" y="112395"/>
                    <a:pt x="162845" y="98108"/>
                  </a:cubicBezTo>
                  <a:cubicBezTo>
                    <a:pt x="166655" y="88583"/>
                    <a:pt x="170465" y="83820"/>
                    <a:pt x="176180" y="79058"/>
                  </a:cubicBezTo>
                  <a:cubicBezTo>
                    <a:pt x="183800" y="72390"/>
                    <a:pt x="196182" y="69533"/>
                    <a:pt x="208565" y="62865"/>
                  </a:cubicBezTo>
                  <a:cubicBezTo>
                    <a:pt x="221900" y="56198"/>
                    <a:pt x="235235" y="45720"/>
                    <a:pt x="242855" y="25718"/>
                  </a:cubicBezTo>
                  <a:cubicBezTo>
                    <a:pt x="246665" y="16193"/>
                    <a:pt x="247617" y="7620"/>
                    <a:pt x="247617" y="0"/>
                  </a:cubicBezTo>
                  <a:cubicBezTo>
                    <a:pt x="239045" y="953"/>
                    <a:pt x="231425" y="2858"/>
                    <a:pt x="222852" y="3810"/>
                  </a:cubicBezTo>
                  <a:cubicBezTo>
                    <a:pt x="222852" y="7620"/>
                    <a:pt x="221900" y="12383"/>
                    <a:pt x="219995" y="17145"/>
                  </a:cubicBezTo>
                  <a:cubicBezTo>
                    <a:pt x="216185" y="26670"/>
                    <a:pt x="212375" y="31433"/>
                    <a:pt x="206660" y="36195"/>
                  </a:cubicBezTo>
                  <a:cubicBezTo>
                    <a:pt x="199040" y="42863"/>
                    <a:pt x="186657" y="45720"/>
                    <a:pt x="174275" y="52388"/>
                  </a:cubicBezTo>
                  <a:cubicBezTo>
                    <a:pt x="161892" y="59055"/>
                    <a:pt x="147605" y="69533"/>
                    <a:pt x="139985" y="89535"/>
                  </a:cubicBezTo>
                  <a:cubicBezTo>
                    <a:pt x="135222" y="102870"/>
                    <a:pt x="134270" y="115253"/>
                    <a:pt x="136175" y="125730"/>
                  </a:cubicBezTo>
                  <a:cubicBezTo>
                    <a:pt x="139032" y="141923"/>
                    <a:pt x="146652" y="153353"/>
                    <a:pt x="151415" y="163830"/>
                  </a:cubicBezTo>
                  <a:cubicBezTo>
                    <a:pt x="155225" y="174308"/>
                    <a:pt x="157130" y="182880"/>
                    <a:pt x="152367" y="197168"/>
                  </a:cubicBezTo>
                  <a:cubicBezTo>
                    <a:pt x="148557" y="206693"/>
                    <a:pt x="144747" y="211455"/>
                    <a:pt x="139032" y="216218"/>
                  </a:cubicBezTo>
                  <a:cubicBezTo>
                    <a:pt x="131412" y="222885"/>
                    <a:pt x="119030" y="226695"/>
                    <a:pt x="106647" y="232410"/>
                  </a:cubicBezTo>
                  <a:cubicBezTo>
                    <a:pt x="94265" y="239078"/>
                    <a:pt x="79977" y="249555"/>
                    <a:pt x="72357" y="269558"/>
                  </a:cubicBezTo>
                  <a:cubicBezTo>
                    <a:pt x="67595" y="282893"/>
                    <a:pt x="66642" y="295275"/>
                    <a:pt x="68547" y="305753"/>
                  </a:cubicBezTo>
                  <a:cubicBezTo>
                    <a:pt x="71405" y="321945"/>
                    <a:pt x="79025" y="333375"/>
                    <a:pt x="83787" y="343853"/>
                  </a:cubicBezTo>
                  <a:cubicBezTo>
                    <a:pt x="87597" y="354330"/>
                    <a:pt x="89502" y="362903"/>
                    <a:pt x="84740" y="377190"/>
                  </a:cubicBezTo>
                  <a:cubicBezTo>
                    <a:pt x="80930" y="386715"/>
                    <a:pt x="77120" y="391478"/>
                    <a:pt x="71405" y="396240"/>
                  </a:cubicBezTo>
                  <a:cubicBezTo>
                    <a:pt x="63785" y="402908"/>
                    <a:pt x="51402" y="405765"/>
                    <a:pt x="39020" y="412433"/>
                  </a:cubicBezTo>
                  <a:cubicBezTo>
                    <a:pt x="26637" y="419100"/>
                    <a:pt x="12350" y="429578"/>
                    <a:pt x="4730" y="449580"/>
                  </a:cubicBezTo>
                  <a:cubicBezTo>
                    <a:pt x="-33" y="462915"/>
                    <a:pt x="-985" y="475298"/>
                    <a:pt x="920" y="485775"/>
                  </a:cubicBezTo>
                  <a:cubicBezTo>
                    <a:pt x="3777" y="501968"/>
                    <a:pt x="11397" y="513398"/>
                    <a:pt x="16160" y="523875"/>
                  </a:cubicBezTo>
                  <a:cubicBezTo>
                    <a:pt x="19970" y="534353"/>
                    <a:pt x="21875" y="542925"/>
                    <a:pt x="17112" y="557213"/>
                  </a:cubicBezTo>
                  <a:cubicBezTo>
                    <a:pt x="15207" y="561975"/>
                    <a:pt x="13302" y="565785"/>
                    <a:pt x="10445" y="568643"/>
                  </a:cubicBezTo>
                  <a:cubicBezTo>
                    <a:pt x="15207" y="575310"/>
                    <a:pt x="20922" y="581978"/>
                    <a:pt x="26637" y="587693"/>
                  </a:cubicBezTo>
                  <a:cubicBezTo>
                    <a:pt x="32352" y="581978"/>
                    <a:pt x="37115" y="574358"/>
                    <a:pt x="40925" y="564833"/>
                  </a:cubicBezTo>
                  <a:cubicBezTo>
                    <a:pt x="45687" y="552450"/>
                    <a:pt x="45687" y="540068"/>
                    <a:pt x="43782" y="52959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7" name="Google Shape;1537;p17"/>
            <p:cNvSpPr/>
            <p:nvPr/>
          </p:nvSpPr>
          <p:spPr>
            <a:xfrm>
              <a:off x="5705475" y="4929187"/>
              <a:ext cx="271429" cy="647700"/>
            </a:xfrm>
            <a:custGeom>
              <a:rect b="b" l="l" r="r" t="t"/>
              <a:pathLst>
                <a:path extrusionOk="0" h="647700" w="271429">
                  <a:moveTo>
                    <a:pt x="29528" y="641032"/>
                  </a:moveTo>
                  <a:cubicBezTo>
                    <a:pt x="41910" y="634365"/>
                    <a:pt x="56197" y="623888"/>
                    <a:pt x="63817" y="603885"/>
                  </a:cubicBezTo>
                  <a:cubicBezTo>
                    <a:pt x="68580" y="590550"/>
                    <a:pt x="69533" y="578168"/>
                    <a:pt x="67628" y="567690"/>
                  </a:cubicBezTo>
                  <a:cubicBezTo>
                    <a:pt x="64770" y="551497"/>
                    <a:pt x="57150" y="540068"/>
                    <a:pt x="52388" y="529590"/>
                  </a:cubicBezTo>
                  <a:cubicBezTo>
                    <a:pt x="48578" y="519113"/>
                    <a:pt x="46672" y="510540"/>
                    <a:pt x="51435" y="496253"/>
                  </a:cubicBezTo>
                  <a:cubicBezTo>
                    <a:pt x="55245" y="486728"/>
                    <a:pt x="59055" y="481965"/>
                    <a:pt x="64770" y="477203"/>
                  </a:cubicBezTo>
                  <a:cubicBezTo>
                    <a:pt x="72390" y="470535"/>
                    <a:pt x="84772" y="467678"/>
                    <a:pt x="97155" y="461010"/>
                  </a:cubicBezTo>
                  <a:cubicBezTo>
                    <a:pt x="109538" y="454343"/>
                    <a:pt x="123825" y="443865"/>
                    <a:pt x="131445" y="423863"/>
                  </a:cubicBezTo>
                  <a:cubicBezTo>
                    <a:pt x="136208" y="410528"/>
                    <a:pt x="137160" y="398145"/>
                    <a:pt x="135255" y="387668"/>
                  </a:cubicBezTo>
                  <a:cubicBezTo>
                    <a:pt x="132397" y="371475"/>
                    <a:pt x="124778" y="360045"/>
                    <a:pt x="120015" y="349568"/>
                  </a:cubicBezTo>
                  <a:cubicBezTo>
                    <a:pt x="116205" y="339090"/>
                    <a:pt x="114300" y="330518"/>
                    <a:pt x="119063" y="316230"/>
                  </a:cubicBezTo>
                  <a:cubicBezTo>
                    <a:pt x="122872" y="306705"/>
                    <a:pt x="126683" y="301943"/>
                    <a:pt x="132397" y="297180"/>
                  </a:cubicBezTo>
                  <a:cubicBezTo>
                    <a:pt x="140017" y="290513"/>
                    <a:pt x="152400" y="287655"/>
                    <a:pt x="164783" y="280988"/>
                  </a:cubicBezTo>
                  <a:cubicBezTo>
                    <a:pt x="177165" y="274320"/>
                    <a:pt x="191453" y="263843"/>
                    <a:pt x="199072" y="243840"/>
                  </a:cubicBezTo>
                  <a:cubicBezTo>
                    <a:pt x="203835" y="230505"/>
                    <a:pt x="204788" y="218122"/>
                    <a:pt x="202883" y="207645"/>
                  </a:cubicBezTo>
                  <a:cubicBezTo>
                    <a:pt x="200025" y="191453"/>
                    <a:pt x="192405" y="180022"/>
                    <a:pt x="187642" y="169545"/>
                  </a:cubicBezTo>
                  <a:cubicBezTo>
                    <a:pt x="183833" y="159068"/>
                    <a:pt x="181928" y="150495"/>
                    <a:pt x="186690" y="136207"/>
                  </a:cubicBezTo>
                  <a:cubicBezTo>
                    <a:pt x="190500" y="126682"/>
                    <a:pt x="194310" y="121920"/>
                    <a:pt x="200025" y="117157"/>
                  </a:cubicBezTo>
                  <a:cubicBezTo>
                    <a:pt x="207645" y="110490"/>
                    <a:pt x="220028" y="107632"/>
                    <a:pt x="232410" y="100965"/>
                  </a:cubicBezTo>
                  <a:cubicBezTo>
                    <a:pt x="244792" y="94297"/>
                    <a:pt x="259080" y="83820"/>
                    <a:pt x="266700" y="63818"/>
                  </a:cubicBezTo>
                  <a:cubicBezTo>
                    <a:pt x="271463" y="50482"/>
                    <a:pt x="272415" y="38100"/>
                    <a:pt x="270510" y="27622"/>
                  </a:cubicBezTo>
                  <a:cubicBezTo>
                    <a:pt x="268605" y="17145"/>
                    <a:pt x="263842" y="8572"/>
                    <a:pt x="260985" y="0"/>
                  </a:cubicBezTo>
                  <a:cubicBezTo>
                    <a:pt x="252413" y="953"/>
                    <a:pt x="243840" y="953"/>
                    <a:pt x="235267" y="1905"/>
                  </a:cubicBezTo>
                  <a:cubicBezTo>
                    <a:pt x="238125" y="9525"/>
                    <a:pt x="241935" y="15240"/>
                    <a:pt x="243840" y="21907"/>
                  </a:cubicBezTo>
                  <a:cubicBezTo>
                    <a:pt x="247650" y="32385"/>
                    <a:pt x="249555" y="40957"/>
                    <a:pt x="244792" y="55245"/>
                  </a:cubicBezTo>
                  <a:cubicBezTo>
                    <a:pt x="240983" y="64770"/>
                    <a:pt x="237172" y="69532"/>
                    <a:pt x="231458" y="74295"/>
                  </a:cubicBezTo>
                  <a:cubicBezTo>
                    <a:pt x="223838" y="80963"/>
                    <a:pt x="211455" y="83820"/>
                    <a:pt x="199072" y="90488"/>
                  </a:cubicBezTo>
                  <a:cubicBezTo>
                    <a:pt x="186690" y="97155"/>
                    <a:pt x="172403" y="107632"/>
                    <a:pt x="164783" y="127635"/>
                  </a:cubicBezTo>
                  <a:cubicBezTo>
                    <a:pt x="160020" y="140970"/>
                    <a:pt x="159067" y="153353"/>
                    <a:pt x="160972" y="163830"/>
                  </a:cubicBezTo>
                  <a:cubicBezTo>
                    <a:pt x="163830" y="180022"/>
                    <a:pt x="171450" y="191453"/>
                    <a:pt x="176213" y="201930"/>
                  </a:cubicBezTo>
                  <a:cubicBezTo>
                    <a:pt x="180022" y="212407"/>
                    <a:pt x="181928" y="220980"/>
                    <a:pt x="177165" y="235268"/>
                  </a:cubicBezTo>
                  <a:cubicBezTo>
                    <a:pt x="173355" y="244793"/>
                    <a:pt x="169545" y="249555"/>
                    <a:pt x="163830" y="254318"/>
                  </a:cubicBezTo>
                  <a:cubicBezTo>
                    <a:pt x="156210" y="260985"/>
                    <a:pt x="143828" y="263843"/>
                    <a:pt x="131445" y="270510"/>
                  </a:cubicBezTo>
                  <a:cubicBezTo>
                    <a:pt x="119063" y="277178"/>
                    <a:pt x="104775" y="287655"/>
                    <a:pt x="97155" y="307657"/>
                  </a:cubicBezTo>
                  <a:cubicBezTo>
                    <a:pt x="92392" y="320993"/>
                    <a:pt x="91440" y="333375"/>
                    <a:pt x="93345" y="343853"/>
                  </a:cubicBezTo>
                  <a:cubicBezTo>
                    <a:pt x="96203" y="360045"/>
                    <a:pt x="103822" y="371475"/>
                    <a:pt x="108585" y="381953"/>
                  </a:cubicBezTo>
                  <a:cubicBezTo>
                    <a:pt x="112395" y="392430"/>
                    <a:pt x="114300" y="401003"/>
                    <a:pt x="109538" y="415290"/>
                  </a:cubicBezTo>
                  <a:cubicBezTo>
                    <a:pt x="105728" y="424815"/>
                    <a:pt x="101917" y="429578"/>
                    <a:pt x="96203" y="434340"/>
                  </a:cubicBezTo>
                  <a:cubicBezTo>
                    <a:pt x="88583" y="441007"/>
                    <a:pt x="76200" y="443865"/>
                    <a:pt x="63817" y="450532"/>
                  </a:cubicBezTo>
                  <a:cubicBezTo>
                    <a:pt x="51435" y="457200"/>
                    <a:pt x="37147" y="467678"/>
                    <a:pt x="29528" y="487680"/>
                  </a:cubicBezTo>
                  <a:cubicBezTo>
                    <a:pt x="24765" y="501015"/>
                    <a:pt x="23813" y="513397"/>
                    <a:pt x="25717" y="523875"/>
                  </a:cubicBezTo>
                  <a:cubicBezTo>
                    <a:pt x="28575" y="540068"/>
                    <a:pt x="36195" y="551497"/>
                    <a:pt x="40958" y="561975"/>
                  </a:cubicBezTo>
                  <a:cubicBezTo>
                    <a:pt x="44767" y="572453"/>
                    <a:pt x="46672" y="581025"/>
                    <a:pt x="41910" y="595313"/>
                  </a:cubicBezTo>
                  <a:cubicBezTo>
                    <a:pt x="38100" y="604838"/>
                    <a:pt x="34290" y="609600"/>
                    <a:pt x="28575" y="614363"/>
                  </a:cubicBezTo>
                  <a:cubicBezTo>
                    <a:pt x="20955" y="620078"/>
                    <a:pt x="11430" y="623888"/>
                    <a:pt x="0" y="628650"/>
                  </a:cubicBezTo>
                  <a:cubicBezTo>
                    <a:pt x="5715" y="635318"/>
                    <a:pt x="12383" y="641032"/>
                    <a:pt x="18097" y="647700"/>
                  </a:cubicBezTo>
                  <a:cubicBezTo>
                    <a:pt x="20955" y="644843"/>
                    <a:pt x="24765" y="642938"/>
                    <a:pt x="29528" y="6410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8" name="Google Shape;1538;p17"/>
            <p:cNvSpPr/>
            <p:nvPr/>
          </p:nvSpPr>
          <p:spPr>
            <a:xfrm>
              <a:off x="6205537" y="5080634"/>
              <a:ext cx="311434" cy="720090"/>
            </a:xfrm>
            <a:custGeom>
              <a:rect b="b" l="l" r="r" t="t"/>
              <a:pathLst>
                <a:path extrusionOk="0" h="720090" w="311434">
                  <a:moveTo>
                    <a:pt x="69532" y="693420"/>
                  </a:moveTo>
                  <a:cubicBezTo>
                    <a:pt x="81915" y="686753"/>
                    <a:pt x="96203" y="676275"/>
                    <a:pt x="103822" y="656272"/>
                  </a:cubicBezTo>
                  <a:cubicBezTo>
                    <a:pt x="108585" y="642938"/>
                    <a:pt x="109538" y="630555"/>
                    <a:pt x="107632" y="620078"/>
                  </a:cubicBezTo>
                  <a:cubicBezTo>
                    <a:pt x="104775" y="603885"/>
                    <a:pt x="97155" y="592455"/>
                    <a:pt x="92393" y="581978"/>
                  </a:cubicBezTo>
                  <a:cubicBezTo>
                    <a:pt x="88582" y="571500"/>
                    <a:pt x="86678" y="562928"/>
                    <a:pt x="91440" y="548640"/>
                  </a:cubicBezTo>
                  <a:cubicBezTo>
                    <a:pt x="95250" y="539115"/>
                    <a:pt x="99060" y="534353"/>
                    <a:pt x="104775" y="529590"/>
                  </a:cubicBezTo>
                  <a:cubicBezTo>
                    <a:pt x="112395" y="522922"/>
                    <a:pt x="124778" y="520065"/>
                    <a:pt x="137160" y="513397"/>
                  </a:cubicBezTo>
                  <a:cubicBezTo>
                    <a:pt x="150495" y="506730"/>
                    <a:pt x="163830" y="496253"/>
                    <a:pt x="171450" y="476250"/>
                  </a:cubicBezTo>
                  <a:cubicBezTo>
                    <a:pt x="176213" y="462915"/>
                    <a:pt x="177165" y="450533"/>
                    <a:pt x="175260" y="440055"/>
                  </a:cubicBezTo>
                  <a:cubicBezTo>
                    <a:pt x="172403" y="423863"/>
                    <a:pt x="164782" y="412433"/>
                    <a:pt x="160020" y="401955"/>
                  </a:cubicBezTo>
                  <a:cubicBezTo>
                    <a:pt x="156210" y="391478"/>
                    <a:pt x="154305" y="382905"/>
                    <a:pt x="159068" y="368618"/>
                  </a:cubicBezTo>
                  <a:cubicBezTo>
                    <a:pt x="162878" y="359093"/>
                    <a:pt x="166688" y="354330"/>
                    <a:pt x="172403" y="349568"/>
                  </a:cubicBezTo>
                  <a:cubicBezTo>
                    <a:pt x="180022" y="342900"/>
                    <a:pt x="192405" y="340043"/>
                    <a:pt x="204788" y="333375"/>
                  </a:cubicBezTo>
                  <a:cubicBezTo>
                    <a:pt x="217170" y="326708"/>
                    <a:pt x="231457" y="316230"/>
                    <a:pt x="239078" y="296228"/>
                  </a:cubicBezTo>
                  <a:cubicBezTo>
                    <a:pt x="243840" y="282893"/>
                    <a:pt x="244793" y="270510"/>
                    <a:pt x="242888" y="260033"/>
                  </a:cubicBezTo>
                  <a:cubicBezTo>
                    <a:pt x="240030" y="243840"/>
                    <a:pt x="232410" y="232410"/>
                    <a:pt x="227647" y="221933"/>
                  </a:cubicBezTo>
                  <a:cubicBezTo>
                    <a:pt x="223838" y="211455"/>
                    <a:pt x="221932" y="202883"/>
                    <a:pt x="226695" y="188595"/>
                  </a:cubicBezTo>
                  <a:cubicBezTo>
                    <a:pt x="230505" y="179070"/>
                    <a:pt x="234315" y="174308"/>
                    <a:pt x="240030" y="169545"/>
                  </a:cubicBezTo>
                  <a:cubicBezTo>
                    <a:pt x="247650" y="162878"/>
                    <a:pt x="260032" y="160020"/>
                    <a:pt x="272415" y="153353"/>
                  </a:cubicBezTo>
                  <a:cubicBezTo>
                    <a:pt x="285750" y="146685"/>
                    <a:pt x="299085" y="136208"/>
                    <a:pt x="306705" y="116205"/>
                  </a:cubicBezTo>
                  <a:cubicBezTo>
                    <a:pt x="311468" y="102870"/>
                    <a:pt x="312420" y="90488"/>
                    <a:pt x="310515" y="80010"/>
                  </a:cubicBezTo>
                  <a:cubicBezTo>
                    <a:pt x="307657" y="63818"/>
                    <a:pt x="300038" y="52388"/>
                    <a:pt x="295275" y="41910"/>
                  </a:cubicBezTo>
                  <a:cubicBezTo>
                    <a:pt x="292418" y="34290"/>
                    <a:pt x="290513" y="26670"/>
                    <a:pt x="291465" y="18097"/>
                  </a:cubicBezTo>
                  <a:cubicBezTo>
                    <a:pt x="284797" y="12383"/>
                    <a:pt x="278130" y="5715"/>
                    <a:pt x="270510" y="0"/>
                  </a:cubicBezTo>
                  <a:cubicBezTo>
                    <a:pt x="265747" y="13335"/>
                    <a:pt x="264795" y="25718"/>
                    <a:pt x="266700" y="36195"/>
                  </a:cubicBezTo>
                  <a:cubicBezTo>
                    <a:pt x="269557" y="52388"/>
                    <a:pt x="277178" y="63818"/>
                    <a:pt x="281940" y="74295"/>
                  </a:cubicBezTo>
                  <a:cubicBezTo>
                    <a:pt x="285750" y="84772"/>
                    <a:pt x="287655" y="93345"/>
                    <a:pt x="282893" y="107633"/>
                  </a:cubicBezTo>
                  <a:cubicBezTo>
                    <a:pt x="279082" y="117158"/>
                    <a:pt x="275272" y="121920"/>
                    <a:pt x="269557" y="126683"/>
                  </a:cubicBezTo>
                  <a:cubicBezTo>
                    <a:pt x="261938" y="133350"/>
                    <a:pt x="249555" y="136208"/>
                    <a:pt x="237172" y="142875"/>
                  </a:cubicBezTo>
                  <a:cubicBezTo>
                    <a:pt x="224790" y="149543"/>
                    <a:pt x="210503" y="160020"/>
                    <a:pt x="202882" y="180022"/>
                  </a:cubicBezTo>
                  <a:cubicBezTo>
                    <a:pt x="198120" y="193358"/>
                    <a:pt x="197168" y="205740"/>
                    <a:pt x="199072" y="216218"/>
                  </a:cubicBezTo>
                  <a:cubicBezTo>
                    <a:pt x="201930" y="232410"/>
                    <a:pt x="209550" y="243840"/>
                    <a:pt x="214313" y="254318"/>
                  </a:cubicBezTo>
                  <a:cubicBezTo>
                    <a:pt x="218122" y="264795"/>
                    <a:pt x="220028" y="273368"/>
                    <a:pt x="215265" y="287655"/>
                  </a:cubicBezTo>
                  <a:cubicBezTo>
                    <a:pt x="211455" y="297180"/>
                    <a:pt x="207645" y="301943"/>
                    <a:pt x="201930" y="306705"/>
                  </a:cubicBezTo>
                  <a:cubicBezTo>
                    <a:pt x="194310" y="313372"/>
                    <a:pt x="181928" y="316230"/>
                    <a:pt x="169545" y="322897"/>
                  </a:cubicBezTo>
                  <a:cubicBezTo>
                    <a:pt x="157163" y="329565"/>
                    <a:pt x="142875" y="340043"/>
                    <a:pt x="135255" y="360045"/>
                  </a:cubicBezTo>
                  <a:cubicBezTo>
                    <a:pt x="130493" y="373380"/>
                    <a:pt x="129540" y="385763"/>
                    <a:pt x="131445" y="396240"/>
                  </a:cubicBezTo>
                  <a:cubicBezTo>
                    <a:pt x="134303" y="412433"/>
                    <a:pt x="141922" y="423863"/>
                    <a:pt x="146685" y="434340"/>
                  </a:cubicBezTo>
                  <a:cubicBezTo>
                    <a:pt x="150495" y="444818"/>
                    <a:pt x="152400" y="453390"/>
                    <a:pt x="147638" y="467678"/>
                  </a:cubicBezTo>
                  <a:cubicBezTo>
                    <a:pt x="143828" y="477203"/>
                    <a:pt x="140018" y="481965"/>
                    <a:pt x="134303" y="486728"/>
                  </a:cubicBezTo>
                  <a:cubicBezTo>
                    <a:pt x="126682" y="493395"/>
                    <a:pt x="114300" y="496253"/>
                    <a:pt x="101918" y="502920"/>
                  </a:cubicBezTo>
                  <a:cubicBezTo>
                    <a:pt x="89535" y="509588"/>
                    <a:pt x="75247" y="520065"/>
                    <a:pt x="67628" y="540068"/>
                  </a:cubicBezTo>
                  <a:cubicBezTo>
                    <a:pt x="62865" y="553403"/>
                    <a:pt x="61913" y="565785"/>
                    <a:pt x="63818" y="576263"/>
                  </a:cubicBezTo>
                  <a:cubicBezTo>
                    <a:pt x="66675" y="592455"/>
                    <a:pt x="74295" y="603885"/>
                    <a:pt x="79057" y="614363"/>
                  </a:cubicBezTo>
                  <a:cubicBezTo>
                    <a:pt x="82868" y="624840"/>
                    <a:pt x="84772" y="633413"/>
                    <a:pt x="80010" y="647700"/>
                  </a:cubicBezTo>
                  <a:cubicBezTo>
                    <a:pt x="76200" y="657225"/>
                    <a:pt x="72390" y="661988"/>
                    <a:pt x="66675" y="666750"/>
                  </a:cubicBezTo>
                  <a:cubicBezTo>
                    <a:pt x="59055" y="673418"/>
                    <a:pt x="46672" y="676275"/>
                    <a:pt x="34290" y="682943"/>
                  </a:cubicBezTo>
                  <a:cubicBezTo>
                    <a:pt x="21907" y="689610"/>
                    <a:pt x="7620" y="700088"/>
                    <a:pt x="0" y="720090"/>
                  </a:cubicBezTo>
                  <a:cubicBezTo>
                    <a:pt x="9525" y="720090"/>
                    <a:pt x="18097" y="720090"/>
                    <a:pt x="27622" y="720090"/>
                  </a:cubicBezTo>
                  <a:cubicBezTo>
                    <a:pt x="30480" y="716280"/>
                    <a:pt x="33338" y="713422"/>
                    <a:pt x="36195" y="710565"/>
                  </a:cubicBezTo>
                  <a:cubicBezTo>
                    <a:pt x="44768" y="703897"/>
                    <a:pt x="56197" y="700088"/>
                    <a:pt x="69532" y="693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9" name="Google Shape;1539;p17"/>
            <p:cNvSpPr/>
            <p:nvPr/>
          </p:nvSpPr>
          <p:spPr>
            <a:xfrm>
              <a:off x="6334125" y="5174932"/>
              <a:ext cx="258127" cy="611505"/>
            </a:xfrm>
            <a:custGeom>
              <a:rect b="b" l="l" r="r" t="t"/>
              <a:pathLst>
                <a:path extrusionOk="0" h="611505" w="258127">
                  <a:moveTo>
                    <a:pt x="58103" y="555308"/>
                  </a:moveTo>
                  <a:cubicBezTo>
                    <a:pt x="55245" y="539115"/>
                    <a:pt x="47625" y="527685"/>
                    <a:pt x="42863" y="517208"/>
                  </a:cubicBezTo>
                  <a:cubicBezTo>
                    <a:pt x="39053" y="506730"/>
                    <a:pt x="37147" y="498158"/>
                    <a:pt x="41910" y="483870"/>
                  </a:cubicBezTo>
                  <a:cubicBezTo>
                    <a:pt x="45720" y="474345"/>
                    <a:pt x="49530" y="469583"/>
                    <a:pt x="55245" y="464820"/>
                  </a:cubicBezTo>
                  <a:cubicBezTo>
                    <a:pt x="62865" y="458153"/>
                    <a:pt x="75247" y="455295"/>
                    <a:pt x="87630" y="448628"/>
                  </a:cubicBezTo>
                  <a:cubicBezTo>
                    <a:pt x="100013" y="441960"/>
                    <a:pt x="114300" y="431483"/>
                    <a:pt x="121920" y="411480"/>
                  </a:cubicBezTo>
                  <a:cubicBezTo>
                    <a:pt x="126682" y="398145"/>
                    <a:pt x="127635" y="385763"/>
                    <a:pt x="125730" y="375285"/>
                  </a:cubicBezTo>
                  <a:cubicBezTo>
                    <a:pt x="122872" y="359093"/>
                    <a:pt x="115253" y="347663"/>
                    <a:pt x="110490" y="337185"/>
                  </a:cubicBezTo>
                  <a:cubicBezTo>
                    <a:pt x="106680" y="326708"/>
                    <a:pt x="104775" y="318135"/>
                    <a:pt x="109538" y="303848"/>
                  </a:cubicBezTo>
                  <a:cubicBezTo>
                    <a:pt x="113347" y="294323"/>
                    <a:pt x="117157" y="289560"/>
                    <a:pt x="122872" y="284798"/>
                  </a:cubicBezTo>
                  <a:cubicBezTo>
                    <a:pt x="130493" y="278130"/>
                    <a:pt x="142875" y="275273"/>
                    <a:pt x="155257" y="268605"/>
                  </a:cubicBezTo>
                  <a:cubicBezTo>
                    <a:pt x="167640" y="261938"/>
                    <a:pt x="181928" y="251460"/>
                    <a:pt x="189547" y="231458"/>
                  </a:cubicBezTo>
                  <a:cubicBezTo>
                    <a:pt x="194310" y="218123"/>
                    <a:pt x="195263" y="205740"/>
                    <a:pt x="193357" y="195263"/>
                  </a:cubicBezTo>
                  <a:cubicBezTo>
                    <a:pt x="190500" y="179070"/>
                    <a:pt x="182880" y="167640"/>
                    <a:pt x="178118" y="157163"/>
                  </a:cubicBezTo>
                  <a:cubicBezTo>
                    <a:pt x="174307" y="146685"/>
                    <a:pt x="172403" y="138113"/>
                    <a:pt x="177165" y="123825"/>
                  </a:cubicBezTo>
                  <a:cubicBezTo>
                    <a:pt x="180975" y="114300"/>
                    <a:pt x="184785" y="109538"/>
                    <a:pt x="190500" y="104775"/>
                  </a:cubicBezTo>
                  <a:cubicBezTo>
                    <a:pt x="198120" y="98108"/>
                    <a:pt x="210503" y="95250"/>
                    <a:pt x="222885" y="88583"/>
                  </a:cubicBezTo>
                  <a:cubicBezTo>
                    <a:pt x="235268" y="81915"/>
                    <a:pt x="249555" y="71438"/>
                    <a:pt x="257175" y="51435"/>
                  </a:cubicBezTo>
                  <a:cubicBezTo>
                    <a:pt x="257175" y="50483"/>
                    <a:pt x="257175" y="50483"/>
                    <a:pt x="258128" y="49530"/>
                  </a:cubicBezTo>
                  <a:cubicBezTo>
                    <a:pt x="249555" y="32385"/>
                    <a:pt x="240030" y="16193"/>
                    <a:pt x="229553" y="0"/>
                  </a:cubicBezTo>
                  <a:cubicBezTo>
                    <a:pt x="231457" y="2858"/>
                    <a:pt x="232410" y="6668"/>
                    <a:pt x="233363" y="9525"/>
                  </a:cubicBezTo>
                  <a:cubicBezTo>
                    <a:pt x="237172" y="20003"/>
                    <a:pt x="239078" y="28575"/>
                    <a:pt x="234315" y="42863"/>
                  </a:cubicBezTo>
                  <a:cubicBezTo>
                    <a:pt x="230505" y="52388"/>
                    <a:pt x="226695" y="57150"/>
                    <a:pt x="220980" y="61913"/>
                  </a:cubicBezTo>
                  <a:cubicBezTo>
                    <a:pt x="213360" y="68580"/>
                    <a:pt x="200978" y="71438"/>
                    <a:pt x="188595" y="78105"/>
                  </a:cubicBezTo>
                  <a:cubicBezTo>
                    <a:pt x="176213" y="84773"/>
                    <a:pt x="161925" y="95250"/>
                    <a:pt x="154305" y="115253"/>
                  </a:cubicBezTo>
                  <a:cubicBezTo>
                    <a:pt x="149543" y="128588"/>
                    <a:pt x="148590" y="140970"/>
                    <a:pt x="150495" y="151448"/>
                  </a:cubicBezTo>
                  <a:cubicBezTo>
                    <a:pt x="153353" y="167640"/>
                    <a:pt x="160972" y="179070"/>
                    <a:pt x="165735" y="189548"/>
                  </a:cubicBezTo>
                  <a:cubicBezTo>
                    <a:pt x="169545" y="200025"/>
                    <a:pt x="171450" y="208598"/>
                    <a:pt x="166688" y="222885"/>
                  </a:cubicBezTo>
                  <a:cubicBezTo>
                    <a:pt x="162878" y="232410"/>
                    <a:pt x="159068" y="237173"/>
                    <a:pt x="153353" y="241935"/>
                  </a:cubicBezTo>
                  <a:cubicBezTo>
                    <a:pt x="145732" y="248603"/>
                    <a:pt x="133350" y="251460"/>
                    <a:pt x="120968" y="258128"/>
                  </a:cubicBezTo>
                  <a:cubicBezTo>
                    <a:pt x="108585" y="264795"/>
                    <a:pt x="94297" y="275273"/>
                    <a:pt x="86678" y="295275"/>
                  </a:cubicBezTo>
                  <a:cubicBezTo>
                    <a:pt x="81915" y="308610"/>
                    <a:pt x="80963" y="320993"/>
                    <a:pt x="82868" y="331470"/>
                  </a:cubicBezTo>
                  <a:cubicBezTo>
                    <a:pt x="85725" y="347663"/>
                    <a:pt x="93345" y="359093"/>
                    <a:pt x="98107" y="369570"/>
                  </a:cubicBezTo>
                  <a:cubicBezTo>
                    <a:pt x="101918" y="380048"/>
                    <a:pt x="103822" y="388620"/>
                    <a:pt x="99060" y="402908"/>
                  </a:cubicBezTo>
                  <a:cubicBezTo>
                    <a:pt x="95250" y="412433"/>
                    <a:pt x="91440" y="417195"/>
                    <a:pt x="85725" y="421958"/>
                  </a:cubicBezTo>
                  <a:cubicBezTo>
                    <a:pt x="78105" y="428625"/>
                    <a:pt x="65722" y="431483"/>
                    <a:pt x="53340" y="438150"/>
                  </a:cubicBezTo>
                  <a:cubicBezTo>
                    <a:pt x="40957" y="444818"/>
                    <a:pt x="26670" y="455295"/>
                    <a:pt x="19050" y="475298"/>
                  </a:cubicBezTo>
                  <a:cubicBezTo>
                    <a:pt x="14288" y="488633"/>
                    <a:pt x="13335" y="501015"/>
                    <a:pt x="15240" y="511493"/>
                  </a:cubicBezTo>
                  <a:cubicBezTo>
                    <a:pt x="18097" y="527685"/>
                    <a:pt x="25718" y="539115"/>
                    <a:pt x="30480" y="549593"/>
                  </a:cubicBezTo>
                  <a:cubicBezTo>
                    <a:pt x="34290" y="560070"/>
                    <a:pt x="36195" y="568643"/>
                    <a:pt x="31432" y="582930"/>
                  </a:cubicBezTo>
                  <a:cubicBezTo>
                    <a:pt x="27622" y="592455"/>
                    <a:pt x="23813" y="597218"/>
                    <a:pt x="18097" y="601980"/>
                  </a:cubicBezTo>
                  <a:cubicBezTo>
                    <a:pt x="13335" y="605790"/>
                    <a:pt x="6668" y="608648"/>
                    <a:pt x="0" y="611505"/>
                  </a:cubicBezTo>
                  <a:cubicBezTo>
                    <a:pt x="19050" y="606743"/>
                    <a:pt x="37147" y="601028"/>
                    <a:pt x="54293" y="593408"/>
                  </a:cubicBezTo>
                  <a:cubicBezTo>
                    <a:pt x="54293" y="592455"/>
                    <a:pt x="54293" y="592455"/>
                    <a:pt x="55245" y="591503"/>
                  </a:cubicBezTo>
                  <a:cubicBezTo>
                    <a:pt x="60007" y="579120"/>
                    <a:pt x="60007" y="566738"/>
                    <a:pt x="58103" y="55530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0" name="Google Shape;1540;p17"/>
            <p:cNvSpPr/>
            <p:nvPr/>
          </p:nvSpPr>
          <p:spPr>
            <a:xfrm>
              <a:off x="5882640" y="4942522"/>
              <a:ext cx="307657" cy="768667"/>
            </a:xfrm>
            <a:custGeom>
              <a:rect b="b" l="l" r="r" t="t"/>
              <a:pathLst>
                <a:path extrusionOk="0" h="768667" w="307657">
                  <a:moveTo>
                    <a:pt x="285750" y="0"/>
                  </a:moveTo>
                  <a:lnTo>
                    <a:pt x="0" y="757238"/>
                  </a:lnTo>
                  <a:cubicBezTo>
                    <a:pt x="6667" y="761047"/>
                    <a:pt x="13335" y="764858"/>
                    <a:pt x="19050" y="768668"/>
                  </a:cubicBezTo>
                  <a:lnTo>
                    <a:pt x="307657" y="4763"/>
                  </a:lnTo>
                  <a:cubicBezTo>
                    <a:pt x="300990" y="2858"/>
                    <a:pt x="293370" y="953"/>
                    <a:pt x="28575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1" name="Google Shape;1541;p17"/>
            <p:cNvSpPr/>
            <p:nvPr/>
          </p:nvSpPr>
          <p:spPr>
            <a:xfrm>
              <a:off x="5977890" y="4969192"/>
              <a:ext cx="315277" cy="786764"/>
            </a:xfrm>
            <a:custGeom>
              <a:rect b="b" l="l" r="r" t="t"/>
              <a:pathLst>
                <a:path extrusionOk="0" h="786764" w="315277">
                  <a:moveTo>
                    <a:pt x="294322" y="0"/>
                  </a:moveTo>
                  <a:lnTo>
                    <a:pt x="0" y="778192"/>
                  </a:lnTo>
                  <a:cubicBezTo>
                    <a:pt x="6667" y="781050"/>
                    <a:pt x="13335" y="783907"/>
                    <a:pt x="20955" y="786765"/>
                  </a:cubicBezTo>
                  <a:lnTo>
                    <a:pt x="315278" y="7620"/>
                  </a:lnTo>
                  <a:cubicBezTo>
                    <a:pt x="307657" y="4763"/>
                    <a:pt x="300990" y="2857"/>
                    <a:pt x="29432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2" name="Google Shape;1542;p17"/>
            <p:cNvSpPr/>
            <p:nvPr/>
          </p:nvSpPr>
          <p:spPr>
            <a:xfrm>
              <a:off x="5932540" y="4961436"/>
              <a:ext cx="313583" cy="743667"/>
            </a:xfrm>
            <a:custGeom>
              <a:rect b="b" l="l" r="r" t="t"/>
              <a:pathLst>
                <a:path extrusionOk="0" h="743667" w="313583">
                  <a:moveTo>
                    <a:pt x="117739" y="401139"/>
                  </a:moveTo>
                  <a:cubicBezTo>
                    <a:pt x="112977" y="414473"/>
                    <a:pt x="119644" y="429714"/>
                    <a:pt x="132979" y="435429"/>
                  </a:cubicBezTo>
                  <a:cubicBezTo>
                    <a:pt x="146314" y="440191"/>
                    <a:pt x="161554" y="433523"/>
                    <a:pt x="167269" y="420189"/>
                  </a:cubicBezTo>
                  <a:cubicBezTo>
                    <a:pt x="172032" y="406854"/>
                    <a:pt x="165364" y="391614"/>
                    <a:pt x="152029" y="385898"/>
                  </a:cubicBezTo>
                  <a:cubicBezTo>
                    <a:pt x="138694" y="380183"/>
                    <a:pt x="123454" y="386851"/>
                    <a:pt x="117739" y="401139"/>
                  </a:cubicBezTo>
                  <a:close/>
                  <a:moveTo>
                    <a:pt x="59637" y="554491"/>
                  </a:moveTo>
                  <a:cubicBezTo>
                    <a:pt x="54874" y="567826"/>
                    <a:pt x="61542" y="583066"/>
                    <a:pt x="74877" y="588781"/>
                  </a:cubicBezTo>
                  <a:cubicBezTo>
                    <a:pt x="88212" y="593544"/>
                    <a:pt x="103452" y="586876"/>
                    <a:pt x="109167" y="573541"/>
                  </a:cubicBezTo>
                  <a:cubicBezTo>
                    <a:pt x="113929" y="560206"/>
                    <a:pt x="107262" y="544966"/>
                    <a:pt x="93927" y="539251"/>
                  </a:cubicBezTo>
                  <a:cubicBezTo>
                    <a:pt x="80592" y="533536"/>
                    <a:pt x="65352" y="540204"/>
                    <a:pt x="59637" y="554491"/>
                  </a:cubicBezTo>
                  <a:close/>
                  <a:moveTo>
                    <a:pt x="89164" y="477339"/>
                  </a:moveTo>
                  <a:cubicBezTo>
                    <a:pt x="84402" y="490673"/>
                    <a:pt x="91069" y="505914"/>
                    <a:pt x="104404" y="511629"/>
                  </a:cubicBezTo>
                  <a:cubicBezTo>
                    <a:pt x="117739" y="516391"/>
                    <a:pt x="132979" y="509723"/>
                    <a:pt x="138694" y="496389"/>
                  </a:cubicBezTo>
                  <a:cubicBezTo>
                    <a:pt x="143457" y="483054"/>
                    <a:pt x="136789" y="467814"/>
                    <a:pt x="123454" y="462098"/>
                  </a:cubicBezTo>
                  <a:cubicBezTo>
                    <a:pt x="109167" y="456383"/>
                    <a:pt x="93927" y="464004"/>
                    <a:pt x="89164" y="477339"/>
                  </a:cubicBezTo>
                  <a:close/>
                  <a:moveTo>
                    <a:pt x="1534" y="707844"/>
                  </a:moveTo>
                  <a:cubicBezTo>
                    <a:pt x="-3228" y="721179"/>
                    <a:pt x="3439" y="736419"/>
                    <a:pt x="16774" y="742133"/>
                  </a:cubicBezTo>
                  <a:cubicBezTo>
                    <a:pt x="30109" y="746896"/>
                    <a:pt x="45349" y="740229"/>
                    <a:pt x="51064" y="726894"/>
                  </a:cubicBezTo>
                  <a:cubicBezTo>
                    <a:pt x="55827" y="713558"/>
                    <a:pt x="49159" y="698319"/>
                    <a:pt x="35824" y="692604"/>
                  </a:cubicBezTo>
                  <a:cubicBezTo>
                    <a:pt x="22489" y="686889"/>
                    <a:pt x="7249" y="693556"/>
                    <a:pt x="1534" y="707844"/>
                  </a:cubicBezTo>
                  <a:close/>
                  <a:moveTo>
                    <a:pt x="31062" y="630691"/>
                  </a:moveTo>
                  <a:cubicBezTo>
                    <a:pt x="26299" y="644026"/>
                    <a:pt x="32967" y="659266"/>
                    <a:pt x="46302" y="664981"/>
                  </a:cubicBezTo>
                  <a:cubicBezTo>
                    <a:pt x="59637" y="669744"/>
                    <a:pt x="74877" y="663076"/>
                    <a:pt x="80592" y="649741"/>
                  </a:cubicBezTo>
                  <a:cubicBezTo>
                    <a:pt x="85354" y="636406"/>
                    <a:pt x="78687" y="621166"/>
                    <a:pt x="65352" y="615451"/>
                  </a:cubicBezTo>
                  <a:cubicBezTo>
                    <a:pt x="51064" y="610689"/>
                    <a:pt x="35824" y="617356"/>
                    <a:pt x="31062" y="630691"/>
                  </a:cubicBezTo>
                  <a:close/>
                  <a:moveTo>
                    <a:pt x="233944" y="93481"/>
                  </a:moveTo>
                  <a:cubicBezTo>
                    <a:pt x="229182" y="106816"/>
                    <a:pt x="235849" y="122056"/>
                    <a:pt x="249184" y="127771"/>
                  </a:cubicBezTo>
                  <a:cubicBezTo>
                    <a:pt x="262519" y="132533"/>
                    <a:pt x="277759" y="125866"/>
                    <a:pt x="283474" y="112531"/>
                  </a:cubicBezTo>
                  <a:cubicBezTo>
                    <a:pt x="288237" y="99196"/>
                    <a:pt x="281569" y="83956"/>
                    <a:pt x="268234" y="78241"/>
                  </a:cubicBezTo>
                  <a:cubicBezTo>
                    <a:pt x="253947" y="73479"/>
                    <a:pt x="238707" y="80146"/>
                    <a:pt x="233944" y="93481"/>
                  </a:cubicBezTo>
                  <a:close/>
                  <a:moveTo>
                    <a:pt x="262519" y="17281"/>
                  </a:moveTo>
                  <a:cubicBezTo>
                    <a:pt x="257757" y="30616"/>
                    <a:pt x="264424" y="45856"/>
                    <a:pt x="277759" y="51571"/>
                  </a:cubicBezTo>
                  <a:cubicBezTo>
                    <a:pt x="291094" y="56333"/>
                    <a:pt x="306334" y="49666"/>
                    <a:pt x="312049" y="36331"/>
                  </a:cubicBezTo>
                  <a:cubicBezTo>
                    <a:pt x="316812" y="22996"/>
                    <a:pt x="310144" y="7756"/>
                    <a:pt x="296809" y="2041"/>
                  </a:cubicBezTo>
                  <a:cubicBezTo>
                    <a:pt x="283474" y="-3674"/>
                    <a:pt x="268234" y="2994"/>
                    <a:pt x="262519" y="17281"/>
                  </a:cubicBezTo>
                  <a:close/>
                  <a:moveTo>
                    <a:pt x="175842" y="246833"/>
                  </a:moveTo>
                  <a:cubicBezTo>
                    <a:pt x="171079" y="260169"/>
                    <a:pt x="177747" y="275408"/>
                    <a:pt x="191082" y="281123"/>
                  </a:cubicBezTo>
                  <a:cubicBezTo>
                    <a:pt x="204417" y="285886"/>
                    <a:pt x="219657" y="279219"/>
                    <a:pt x="225372" y="265883"/>
                  </a:cubicBezTo>
                  <a:cubicBezTo>
                    <a:pt x="230134" y="252548"/>
                    <a:pt x="223467" y="237308"/>
                    <a:pt x="210132" y="231594"/>
                  </a:cubicBezTo>
                  <a:cubicBezTo>
                    <a:pt x="196797" y="226831"/>
                    <a:pt x="181557" y="233498"/>
                    <a:pt x="175842" y="246833"/>
                  </a:cubicBezTo>
                  <a:close/>
                  <a:moveTo>
                    <a:pt x="205369" y="170633"/>
                  </a:moveTo>
                  <a:cubicBezTo>
                    <a:pt x="200607" y="183969"/>
                    <a:pt x="207274" y="199208"/>
                    <a:pt x="220609" y="204923"/>
                  </a:cubicBezTo>
                  <a:cubicBezTo>
                    <a:pt x="233944" y="209686"/>
                    <a:pt x="249184" y="203019"/>
                    <a:pt x="254899" y="189683"/>
                  </a:cubicBezTo>
                  <a:cubicBezTo>
                    <a:pt x="259662" y="176348"/>
                    <a:pt x="252994" y="161108"/>
                    <a:pt x="239659" y="155394"/>
                  </a:cubicBezTo>
                  <a:cubicBezTo>
                    <a:pt x="225372" y="149679"/>
                    <a:pt x="210132" y="156346"/>
                    <a:pt x="205369" y="170633"/>
                  </a:cubicBezTo>
                  <a:close/>
                  <a:moveTo>
                    <a:pt x="147267" y="323986"/>
                  </a:moveTo>
                  <a:cubicBezTo>
                    <a:pt x="142504" y="337321"/>
                    <a:pt x="149172" y="352561"/>
                    <a:pt x="162507" y="358276"/>
                  </a:cubicBezTo>
                  <a:cubicBezTo>
                    <a:pt x="175842" y="363039"/>
                    <a:pt x="191082" y="356371"/>
                    <a:pt x="196797" y="343036"/>
                  </a:cubicBezTo>
                  <a:cubicBezTo>
                    <a:pt x="201559" y="329701"/>
                    <a:pt x="194892" y="314461"/>
                    <a:pt x="181557" y="308746"/>
                  </a:cubicBezTo>
                  <a:cubicBezTo>
                    <a:pt x="167269" y="303031"/>
                    <a:pt x="152029" y="310651"/>
                    <a:pt x="147267" y="32398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43" name="Google Shape;1543;p17"/>
          <p:cNvGrpSpPr/>
          <p:nvPr/>
        </p:nvGrpSpPr>
        <p:grpSpPr>
          <a:xfrm rot="8301139">
            <a:off x="10568875" y="5770985"/>
            <a:ext cx="1172295" cy="1210724"/>
            <a:chOff x="3705031" y="3690085"/>
            <a:chExt cx="968482" cy="1000230"/>
          </a:xfrm>
        </p:grpSpPr>
        <p:sp>
          <p:nvSpPr>
            <p:cNvPr id="1544" name="Google Shape;1544;p17"/>
            <p:cNvSpPr/>
            <p:nvPr/>
          </p:nvSpPr>
          <p:spPr>
            <a:xfrm>
              <a:off x="3705031" y="3690085"/>
              <a:ext cx="968482" cy="1000230"/>
            </a:xfrm>
            <a:custGeom>
              <a:rect b="b" l="l" r="r" t="t"/>
              <a:pathLst>
                <a:path extrusionOk="0" h="1000230" w="968482">
                  <a:moveTo>
                    <a:pt x="199266" y="188495"/>
                  </a:moveTo>
                  <a:cubicBezTo>
                    <a:pt x="407863" y="-45820"/>
                    <a:pt x="665038" y="-46773"/>
                    <a:pt x="832678" y="103722"/>
                  </a:cubicBezTo>
                  <a:cubicBezTo>
                    <a:pt x="1001271" y="253265"/>
                    <a:pt x="1029846" y="508535"/>
                    <a:pt x="821248" y="742850"/>
                  </a:cubicBezTo>
                  <a:cubicBezTo>
                    <a:pt x="611698" y="977165"/>
                    <a:pt x="256416" y="1078130"/>
                    <a:pt x="93538" y="932397"/>
                  </a:cubicBezTo>
                  <a:cubicBezTo>
                    <a:pt x="-69339" y="787617"/>
                    <a:pt x="-10284" y="422810"/>
                    <a:pt x="199266" y="188495"/>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5" name="Google Shape;1545;p17"/>
            <p:cNvSpPr/>
            <p:nvPr/>
          </p:nvSpPr>
          <p:spPr>
            <a:xfrm>
              <a:off x="3887152" y="3956684"/>
              <a:ext cx="574357" cy="521017"/>
            </a:xfrm>
            <a:custGeom>
              <a:rect b="b" l="l" r="r" t="t"/>
              <a:pathLst>
                <a:path extrusionOk="0" h="521017" w="574357">
                  <a:moveTo>
                    <a:pt x="492443" y="479108"/>
                  </a:moveTo>
                  <a:lnTo>
                    <a:pt x="482918" y="515303"/>
                  </a:lnTo>
                  <a:lnTo>
                    <a:pt x="517208" y="501015"/>
                  </a:lnTo>
                  <a:lnTo>
                    <a:pt x="548640" y="521018"/>
                  </a:lnTo>
                  <a:lnTo>
                    <a:pt x="545783" y="483870"/>
                  </a:lnTo>
                  <a:lnTo>
                    <a:pt x="574358" y="461010"/>
                  </a:lnTo>
                  <a:lnTo>
                    <a:pt x="538163" y="452438"/>
                  </a:lnTo>
                  <a:lnTo>
                    <a:pt x="524827" y="418147"/>
                  </a:lnTo>
                  <a:lnTo>
                    <a:pt x="504825" y="449580"/>
                  </a:lnTo>
                  <a:lnTo>
                    <a:pt x="467677" y="451485"/>
                  </a:lnTo>
                  <a:lnTo>
                    <a:pt x="492443" y="479108"/>
                  </a:lnTo>
                  <a:close/>
                  <a:moveTo>
                    <a:pt x="375285" y="374333"/>
                  </a:moveTo>
                  <a:lnTo>
                    <a:pt x="365760" y="410528"/>
                  </a:lnTo>
                  <a:lnTo>
                    <a:pt x="400050" y="396240"/>
                  </a:lnTo>
                  <a:lnTo>
                    <a:pt x="431483" y="416243"/>
                  </a:lnTo>
                  <a:lnTo>
                    <a:pt x="428625" y="379095"/>
                  </a:lnTo>
                  <a:lnTo>
                    <a:pt x="457200" y="356235"/>
                  </a:lnTo>
                  <a:lnTo>
                    <a:pt x="421005" y="347663"/>
                  </a:lnTo>
                  <a:lnTo>
                    <a:pt x="407670" y="312420"/>
                  </a:lnTo>
                  <a:lnTo>
                    <a:pt x="387668" y="343853"/>
                  </a:lnTo>
                  <a:lnTo>
                    <a:pt x="350520" y="345758"/>
                  </a:lnTo>
                  <a:lnTo>
                    <a:pt x="375285" y="374333"/>
                  </a:lnTo>
                  <a:close/>
                  <a:moveTo>
                    <a:pt x="258128" y="270510"/>
                  </a:moveTo>
                  <a:lnTo>
                    <a:pt x="248603" y="306705"/>
                  </a:lnTo>
                  <a:lnTo>
                    <a:pt x="282893" y="292418"/>
                  </a:lnTo>
                  <a:lnTo>
                    <a:pt x="314325" y="312420"/>
                  </a:lnTo>
                  <a:lnTo>
                    <a:pt x="311468" y="275272"/>
                  </a:lnTo>
                  <a:lnTo>
                    <a:pt x="340043" y="252413"/>
                  </a:lnTo>
                  <a:lnTo>
                    <a:pt x="303848" y="243840"/>
                  </a:lnTo>
                  <a:lnTo>
                    <a:pt x="290512" y="208597"/>
                  </a:lnTo>
                  <a:lnTo>
                    <a:pt x="270510" y="240030"/>
                  </a:lnTo>
                  <a:lnTo>
                    <a:pt x="233362" y="241935"/>
                  </a:lnTo>
                  <a:lnTo>
                    <a:pt x="258128" y="270510"/>
                  </a:lnTo>
                  <a:close/>
                  <a:moveTo>
                    <a:pt x="140970" y="165735"/>
                  </a:moveTo>
                  <a:lnTo>
                    <a:pt x="131445" y="201930"/>
                  </a:lnTo>
                  <a:lnTo>
                    <a:pt x="165735" y="187643"/>
                  </a:lnTo>
                  <a:lnTo>
                    <a:pt x="197167" y="208597"/>
                  </a:lnTo>
                  <a:lnTo>
                    <a:pt x="194310" y="171450"/>
                  </a:lnTo>
                  <a:lnTo>
                    <a:pt x="222885" y="148590"/>
                  </a:lnTo>
                  <a:lnTo>
                    <a:pt x="186690" y="140018"/>
                  </a:lnTo>
                  <a:lnTo>
                    <a:pt x="173355" y="104775"/>
                  </a:lnTo>
                  <a:lnTo>
                    <a:pt x="153353" y="136208"/>
                  </a:lnTo>
                  <a:lnTo>
                    <a:pt x="116205" y="138113"/>
                  </a:lnTo>
                  <a:lnTo>
                    <a:pt x="140970" y="165735"/>
                  </a:lnTo>
                  <a:close/>
                  <a:moveTo>
                    <a:pt x="0" y="33338"/>
                  </a:moveTo>
                  <a:lnTo>
                    <a:pt x="23813" y="61913"/>
                  </a:lnTo>
                  <a:lnTo>
                    <a:pt x="14288" y="98108"/>
                  </a:lnTo>
                  <a:lnTo>
                    <a:pt x="48578" y="83820"/>
                  </a:lnTo>
                  <a:lnTo>
                    <a:pt x="80010" y="103822"/>
                  </a:lnTo>
                  <a:lnTo>
                    <a:pt x="77153" y="66675"/>
                  </a:lnTo>
                  <a:lnTo>
                    <a:pt x="105728" y="43815"/>
                  </a:lnTo>
                  <a:lnTo>
                    <a:pt x="69532" y="35243"/>
                  </a:lnTo>
                  <a:lnTo>
                    <a:pt x="56197" y="0"/>
                  </a:lnTo>
                  <a:lnTo>
                    <a:pt x="36195" y="31433"/>
                  </a:lnTo>
                  <a:lnTo>
                    <a:pt x="0" y="33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46" name="Google Shape;1546;p17"/>
            <p:cNvGrpSpPr/>
            <p:nvPr/>
          </p:nvGrpSpPr>
          <p:grpSpPr>
            <a:xfrm>
              <a:off x="3709035" y="3709034"/>
              <a:ext cx="957262" cy="966788"/>
              <a:chOff x="3709035" y="3709034"/>
              <a:chExt cx="957262" cy="966788"/>
            </a:xfrm>
          </p:grpSpPr>
          <p:sp>
            <p:nvSpPr>
              <p:cNvPr id="1547" name="Google Shape;1547;p17"/>
              <p:cNvSpPr/>
              <p:nvPr/>
            </p:nvSpPr>
            <p:spPr>
              <a:xfrm>
                <a:off x="3794759" y="4010977"/>
                <a:ext cx="609600" cy="547687"/>
              </a:xfrm>
              <a:custGeom>
                <a:rect b="b" l="l" r="r" t="t"/>
                <a:pathLst>
                  <a:path extrusionOk="0" h="547687" w="609600">
                    <a:moveTo>
                      <a:pt x="0" y="24765"/>
                    </a:moveTo>
                    <a:lnTo>
                      <a:pt x="586740" y="547688"/>
                    </a:lnTo>
                    <a:cubicBezTo>
                      <a:pt x="594360" y="541972"/>
                      <a:pt x="601980" y="537210"/>
                      <a:pt x="609600" y="531495"/>
                    </a:cubicBezTo>
                    <a:lnTo>
                      <a:pt x="13335" y="0"/>
                    </a:lnTo>
                    <a:cubicBezTo>
                      <a:pt x="9525" y="8572"/>
                      <a:pt x="4763" y="16192"/>
                      <a:pt x="0" y="24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8" name="Google Shape;1548;p17"/>
              <p:cNvSpPr/>
              <p:nvPr/>
            </p:nvSpPr>
            <p:spPr>
              <a:xfrm>
                <a:off x="3906202" y="3856672"/>
                <a:ext cx="640080" cy="574357"/>
              </a:xfrm>
              <a:custGeom>
                <a:rect b="b" l="l" r="r" t="t"/>
                <a:pathLst>
                  <a:path extrusionOk="0" h="574357" w="640080">
                    <a:moveTo>
                      <a:pt x="0" y="20003"/>
                    </a:moveTo>
                    <a:lnTo>
                      <a:pt x="621983" y="574358"/>
                    </a:lnTo>
                    <a:cubicBezTo>
                      <a:pt x="627698" y="567690"/>
                      <a:pt x="634365" y="560070"/>
                      <a:pt x="640080" y="553403"/>
                    </a:cubicBezTo>
                    <a:lnTo>
                      <a:pt x="18097" y="0"/>
                    </a:lnTo>
                    <a:cubicBezTo>
                      <a:pt x="12382" y="6668"/>
                      <a:pt x="5715" y="13335"/>
                      <a:pt x="0" y="200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9" name="Google Shape;1549;p17"/>
              <p:cNvSpPr/>
              <p:nvPr/>
            </p:nvSpPr>
            <p:spPr>
              <a:xfrm>
                <a:off x="4145280" y="3709034"/>
                <a:ext cx="521017" cy="465772"/>
              </a:xfrm>
              <a:custGeom>
                <a:rect b="b" l="l" r="r" t="t"/>
                <a:pathLst>
                  <a:path extrusionOk="0" h="465772" w="521017">
                    <a:moveTo>
                      <a:pt x="0" y="2858"/>
                    </a:moveTo>
                    <a:lnTo>
                      <a:pt x="519112" y="465772"/>
                    </a:lnTo>
                    <a:cubicBezTo>
                      <a:pt x="520065" y="462915"/>
                      <a:pt x="520065" y="459105"/>
                      <a:pt x="521018" y="456247"/>
                    </a:cubicBezTo>
                    <a:lnTo>
                      <a:pt x="9525" y="0"/>
                    </a:lnTo>
                    <a:cubicBezTo>
                      <a:pt x="5715" y="953"/>
                      <a:pt x="2857" y="1905"/>
                      <a:pt x="0"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0" name="Google Shape;1550;p17"/>
              <p:cNvSpPr/>
              <p:nvPr/>
            </p:nvSpPr>
            <p:spPr>
              <a:xfrm>
                <a:off x="4108132" y="3720465"/>
                <a:ext cx="550544" cy="492442"/>
              </a:xfrm>
              <a:custGeom>
                <a:rect b="b" l="l" r="r" t="t"/>
                <a:pathLst>
                  <a:path extrusionOk="0" h="492442" w="550544">
                    <a:moveTo>
                      <a:pt x="0" y="5715"/>
                    </a:moveTo>
                    <a:lnTo>
                      <a:pt x="546735" y="492442"/>
                    </a:lnTo>
                    <a:cubicBezTo>
                      <a:pt x="548640" y="487680"/>
                      <a:pt x="549593" y="482917"/>
                      <a:pt x="550545" y="478155"/>
                    </a:cubicBezTo>
                    <a:lnTo>
                      <a:pt x="14288" y="0"/>
                    </a:lnTo>
                    <a:cubicBezTo>
                      <a:pt x="8573" y="1905"/>
                      <a:pt x="4763" y="3810"/>
                      <a:pt x="0" y="571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1" name="Google Shape;1551;p17"/>
              <p:cNvSpPr/>
              <p:nvPr/>
            </p:nvSpPr>
            <p:spPr>
              <a:xfrm>
                <a:off x="3709035" y="4295775"/>
                <a:ext cx="423862" cy="380047"/>
              </a:xfrm>
              <a:custGeom>
                <a:rect b="b" l="l" r="r" t="t"/>
                <a:pathLst>
                  <a:path extrusionOk="0" h="380047" w="423862">
                    <a:moveTo>
                      <a:pt x="0" y="10478"/>
                    </a:moveTo>
                    <a:lnTo>
                      <a:pt x="414338" y="380047"/>
                    </a:lnTo>
                    <a:cubicBezTo>
                      <a:pt x="417195" y="379095"/>
                      <a:pt x="421005" y="378143"/>
                      <a:pt x="423863" y="378143"/>
                    </a:cubicBezTo>
                    <a:lnTo>
                      <a:pt x="952" y="0"/>
                    </a:lnTo>
                    <a:cubicBezTo>
                      <a:pt x="952" y="3810"/>
                      <a:pt x="952" y="6668"/>
                      <a:pt x="0"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2" name="Google Shape;1552;p17"/>
              <p:cNvSpPr/>
              <p:nvPr/>
            </p:nvSpPr>
            <p:spPr>
              <a:xfrm>
                <a:off x="3713797" y="4254817"/>
                <a:ext cx="459104" cy="411479"/>
              </a:xfrm>
              <a:custGeom>
                <a:rect b="b" l="l" r="r" t="t"/>
                <a:pathLst>
                  <a:path extrusionOk="0" h="411479" w="459104">
                    <a:moveTo>
                      <a:pt x="0" y="15240"/>
                    </a:moveTo>
                    <a:lnTo>
                      <a:pt x="443865" y="411480"/>
                    </a:lnTo>
                    <a:cubicBezTo>
                      <a:pt x="448628" y="409575"/>
                      <a:pt x="454343" y="408622"/>
                      <a:pt x="459105" y="406717"/>
                    </a:cubicBezTo>
                    <a:lnTo>
                      <a:pt x="2858" y="0"/>
                    </a:lnTo>
                    <a:cubicBezTo>
                      <a:pt x="1905" y="4763"/>
                      <a:pt x="953" y="10477"/>
                      <a:pt x="0" y="152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3" name="Google Shape;1553;p17"/>
              <p:cNvSpPr/>
              <p:nvPr/>
            </p:nvSpPr>
            <p:spPr>
              <a:xfrm>
                <a:off x="3754754" y="4066222"/>
                <a:ext cx="600074" cy="542925"/>
              </a:xfrm>
              <a:custGeom>
                <a:rect b="b" l="l" r="r" t="t"/>
                <a:pathLst>
                  <a:path extrusionOk="0" h="542925" w="600074">
                    <a:moveTo>
                      <a:pt x="418148" y="336233"/>
                    </a:moveTo>
                    <a:lnTo>
                      <a:pt x="253365" y="321945"/>
                    </a:lnTo>
                    <a:lnTo>
                      <a:pt x="220028" y="160020"/>
                    </a:lnTo>
                    <a:lnTo>
                      <a:pt x="55245" y="145733"/>
                    </a:lnTo>
                    <a:lnTo>
                      <a:pt x="25718" y="0"/>
                    </a:lnTo>
                    <a:cubicBezTo>
                      <a:pt x="16193" y="20003"/>
                      <a:pt x="7620" y="39053"/>
                      <a:pt x="0" y="59055"/>
                    </a:cubicBezTo>
                    <a:lnTo>
                      <a:pt x="24765" y="180022"/>
                    </a:lnTo>
                    <a:lnTo>
                      <a:pt x="189548" y="194310"/>
                    </a:lnTo>
                    <a:lnTo>
                      <a:pt x="222885" y="356235"/>
                    </a:lnTo>
                    <a:lnTo>
                      <a:pt x="387668" y="370522"/>
                    </a:lnTo>
                    <a:lnTo>
                      <a:pt x="421005" y="532447"/>
                    </a:lnTo>
                    <a:lnTo>
                      <a:pt x="543878" y="542925"/>
                    </a:lnTo>
                    <a:cubicBezTo>
                      <a:pt x="562928" y="533400"/>
                      <a:pt x="581978" y="521970"/>
                      <a:pt x="600075" y="510540"/>
                    </a:cubicBezTo>
                    <a:lnTo>
                      <a:pt x="452438" y="497205"/>
                    </a:lnTo>
                    <a:lnTo>
                      <a:pt x="418148" y="3362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4" name="Google Shape;1554;p17"/>
              <p:cNvSpPr/>
              <p:nvPr/>
            </p:nvSpPr>
            <p:spPr>
              <a:xfrm>
                <a:off x="4016692" y="3754755"/>
                <a:ext cx="617219" cy="554354"/>
              </a:xfrm>
              <a:custGeom>
                <a:rect b="b" l="l" r="r" t="t"/>
                <a:pathLst>
                  <a:path extrusionOk="0" h="554354" w="617219">
                    <a:moveTo>
                      <a:pt x="428625" y="341947"/>
                    </a:moveTo>
                    <a:lnTo>
                      <a:pt x="263843" y="327660"/>
                    </a:lnTo>
                    <a:lnTo>
                      <a:pt x="230505" y="165735"/>
                    </a:lnTo>
                    <a:lnTo>
                      <a:pt x="66675" y="150495"/>
                    </a:lnTo>
                    <a:lnTo>
                      <a:pt x="35243" y="0"/>
                    </a:lnTo>
                    <a:cubicBezTo>
                      <a:pt x="22860" y="6667"/>
                      <a:pt x="11430" y="14288"/>
                      <a:pt x="0" y="22860"/>
                    </a:cubicBezTo>
                    <a:lnTo>
                      <a:pt x="2857" y="22860"/>
                    </a:lnTo>
                    <a:lnTo>
                      <a:pt x="36195" y="184785"/>
                    </a:lnTo>
                    <a:lnTo>
                      <a:pt x="200977" y="199072"/>
                    </a:lnTo>
                    <a:lnTo>
                      <a:pt x="234315" y="360997"/>
                    </a:lnTo>
                    <a:lnTo>
                      <a:pt x="399097" y="375285"/>
                    </a:lnTo>
                    <a:lnTo>
                      <a:pt x="432435" y="537210"/>
                    </a:lnTo>
                    <a:lnTo>
                      <a:pt x="597218" y="551497"/>
                    </a:lnTo>
                    <a:lnTo>
                      <a:pt x="598170" y="554355"/>
                    </a:lnTo>
                    <a:cubicBezTo>
                      <a:pt x="604837" y="541972"/>
                      <a:pt x="611505" y="528638"/>
                      <a:pt x="617220" y="516255"/>
                    </a:cubicBezTo>
                    <a:lnTo>
                      <a:pt x="463868" y="502920"/>
                    </a:lnTo>
                    <a:lnTo>
                      <a:pt x="428625" y="3419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555" name="Google Shape;1555;p17"/>
          <p:cNvSpPr/>
          <p:nvPr/>
        </p:nvSpPr>
        <p:spPr>
          <a:xfrm flipH="1">
            <a:off x="11465400" y="0"/>
            <a:ext cx="726600" cy="6858000"/>
          </a:xfrm>
          <a:prstGeom prst="rect">
            <a:avLst/>
          </a:prstGeom>
          <a:gradFill>
            <a:gsLst>
              <a:gs pos="0">
                <a:srgbClr val="52BBCA"/>
              </a:gs>
              <a:gs pos="100000">
                <a:srgbClr val="2BA0AA"/>
              </a:gs>
            </a:gsLst>
            <a:path path="circle">
              <a:fillToRect b="50%" l="50%" r="50%" t="50%"/>
            </a:path>
            <a:tileRect/>
          </a:gradFill>
          <a:ln>
            <a:noFill/>
          </a:ln>
          <a:effectLst>
            <a:outerShdw blurRad="88900" rotWithShape="0" algn="l" dir="1356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556" name="Google Shape;1556;p17"/>
          <p:cNvGrpSpPr/>
          <p:nvPr/>
        </p:nvGrpSpPr>
        <p:grpSpPr>
          <a:xfrm flipH="1" rot="5576431">
            <a:off x="11125368" y="265956"/>
            <a:ext cx="858042" cy="537204"/>
            <a:chOff x="6409674" y="5153106"/>
            <a:chExt cx="858028" cy="537195"/>
          </a:xfrm>
        </p:grpSpPr>
        <p:sp>
          <p:nvSpPr>
            <p:cNvPr id="1557" name="Google Shape;1557;p17"/>
            <p:cNvSpPr/>
            <p:nvPr/>
          </p:nvSpPr>
          <p:spPr>
            <a:xfrm>
              <a:off x="6409674" y="5153106"/>
              <a:ext cx="858028" cy="537195"/>
            </a:xfrm>
            <a:custGeom>
              <a:rect b="b" l="l" r="r" t="t"/>
              <a:pathLst>
                <a:path extrusionOk="0" h="537195" w="858028">
                  <a:moveTo>
                    <a:pt x="3309" y="216913"/>
                  </a:moveTo>
                  <a:cubicBezTo>
                    <a:pt x="-8976" y="315624"/>
                    <a:pt x="3703" y="425609"/>
                    <a:pt x="86037" y="472259"/>
                  </a:cubicBezTo>
                  <a:cubicBezTo>
                    <a:pt x="231042" y="554450"/>
                    <a:pt x="702864" y="556977"/>
                    <a:pt x="810704" y="489589"/>
                  </a:cubicBezTo>
                  <a:cubicBezTo>
                    <a:pt x="929747" y="415169"/>
                    <a:pt x="803600" y="37991"/>
                    <a:pt x="625654" y="52341"/>
                  </a:cubicBezTo>
                  <a:cubicBezTo>
                    <a:pt x="603486" y="27741"/>
                    <a:pt x="493643" y="-5465"/>
                    <a:pt x="468161" y="37824"/>
                  </a:cubicBezTo>
                  <a:cubicBezTo>
                    <a:pt x="443442" y="2259"/>
                    <a:pt x="299390" y="-20268"/>
                    <a:pt x="257280" y="26644"/>
                  </a:cubicBezTo>
                  <a:cubicBezTo>
                    <a:pt x="153854" y="24403"/>
                    <a:pt x="19409" y="112983"/>
                    <a:pt x="3317" y="216913"/>
                  </a:cubicBezTo>
                  <a:lnTo>
                    <a:pt x="3309" y="216913"/>
                  </a:lnTo>
                  <a:close/>
                </a:path>
              </a:pathLst>
            </a:custGeom>
            <a:solidFill>
              <a:srgbClr val="EDEBE8"/>
            </a:solidFill>
            <a:ln>
              <a:noFill/>
            </a:ln>
            <a:effectLst>
              <a:outerShdw blurRad="50800" rotWithShape="0" algn="l"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58" name="Google Shape;1558;p17"/>
            <p:cNvGrpSpPr/>
            <p:nvPr/>
          </p:nvGrpSpPr>
          <p:grpSpPr>
            <a:xfrm>
              <a:off x="6626130" y="5175439"/>
              <a:ext cx="404359" cy="293651"/>
              <a:chOff x="6626130" y="5175439"/>
              <a:chExt cx="404359" cy="293651"/>
            </a:xfrm>
          </p:grpSpPr>
          <p:sp>
            <p:nvSpPr>
              <p:cNvPr id="1559" name="Google Shape;1559;p17"/>
              <p:cNvSpPr/>
              <p:nvPr/>
            </p:nvSpPr>
            <p:spPr>
              <a:xfrm>
                <a:off x="6822964" y="5190695"/>
                <a:ext cx="52820" cy="262854"/>
              </a:xfrm>
              <a:custGeom>
                <a:rect b="b" l="l" r="r" t="t"/>
                <a:pathLst>
                  <a:path extrusionOk="0" h="262854" w="52820">
                    <a:moveTo>
                      <a:pt x="52106" y="68"/>
                    </a:moveTo>
                    <a:cubicBezTo>
                      <a:pt x="28411" y="30890"/>
                      <a:pt x="-47575" y="98731"/>
                      <a:pt x="41403" y="262922"/>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0" name="Google Shape;1560;p17"/>
              <p:cNvSpPr/>
              <p:nvPr/>
            </p:nvSpPr>
            <p:spPr>
              <a:xfrm>
                <a:off x="6626130" y="5175439"/>
                <a:ext cx="43323" cy="293651"/>
              </a:xfrm>
              <a:custGeom>
                <a:rect b="b" l="l" r="r" t="t"/>
                <a:pathLst>
                  <a:path extrusionOk="0" h="293651" w="43323">
                    <a:moveTo>
                      <a:pt x="41460" y="68"/>
                    </a:moveTo>
                    <a:cubicBezTo>
                      <a:pt x="-37794" y="89458"/>
                      <a:pt x="13671" y="242065"/>
                      <a:pt x="42609" y="293720"/>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1" name="Google Shape;1561;p17"/>
              <p:cNvSpPr/>
              <p:nvPr/>
            </p:nvSpPr>
            <p:spPr>
              <a:xfrm>
                <a:off x="6982902" y="5210003"/>
                <a:ext cx="47586" cy="250148"/>
              </a:xfrm>
              <a:custGeom>
                <a:rect b="b" l="l" r="r" t="t"/>
                <a:pathLst>
                  <a:path extrusionOk="0" h="250148" w="47586">
                    <a:moveTo>
                      <a:pt x="46872" y="68"/>
                    </a:moveTo>
                    <a:cubicBezTo>
                      <a:pt x="6301" y="35157"/>
                      <a:pt x="-27286" y="126525"/>
                      <a:pt x="29280" y="250217"/>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62" name="Google Shape;1562;p17"/>
          <p:cNvGrpSpPr/>
          <p:nvPr/>
        </p:nvGrpSpPr>
        <p:grpSpPr>
          <a:xfrm rot="5679795">
            <a:off x="11142944" y="3442736"/>
            <a:ext cx="858037" cy="537201"/>
            <a:chOff x="7820759" y="5144529"/>
            <a:chExt cx="858028" cy="537195"/>
          </a:xfrm>
        </p:grpSpPr>
        <p:sp>
          <p:nvSpPr>
            <p:cNvPr id="1563" name="Google Shape;1563;p17"/>
            <p:cNvSpPr/>
            <p:nvPr/>
          </p:nvSpPr>
          <p:spPr>
            <a:xfrm flipH="1">
              <a:off x="7820759" y="5144529"/>
              <a:ext cx="858028" cy="537195"/>
            </a:xfrm>
            <a:custGeom>
              <a:rect b="b" l="l" r="r" t="t"/>
              <a:pathLst>
                <a:path extrusionOk="0" h="537195" w="858028">
                  <a:moveTo>
                    <a:pt x="3901" y="216910"/>
                  </a:moveTo>
                  <a:cubicBezTo>
                    <a:pt x="-8384" y="315620"/>
                    <a:pt x="4295" y="425606"/>
                    <a:pt x="86629" y="472255"/>
                  </a:cubicBezTo>
                  <a:cubicBezTo>
                    <a:pt x="231634" y="554447"/>
                    <a:pt x="703455" y="556973"/>
                    <a:pt x="811296" y="489585"/>
                  </a:cubicBezTo>
                  <a:cubicBezTo>
                    <a:pt x="930339" y="415165"/>
                    <a:pt x="804192" y="37987"/>
                    <a:pt x="626246" y="52337"/>
                  </a:cubicBezTo>
                  <a:cubicBezTo>
                    <a:pt x="604078" y="27737"/>
                    <a:pt x="494235" y="-5468"/>
                    <a:pt x="468753" y="37820"/>
                  </a:cubicBezTo>
                  <a:cubicBezTo>
                    <a:pt x="444034" y="2255"/>
                    <a:pt x="299982" y="-20272"/>
                    <a:pt x="257872" y="26641"/>
                  </a:cubicBezTo>
                  <a:cubicBezTo>
                    <a:pt x="154446" y="24399"/>
                    <a:pt x="20001" y="112979"/>
                    <a:pt x="3908" y="216910"/>
                  </a:cubicBezTo>
                  <a:lnTo>
                    <a:pt x="3901" y="216910"/>
                  </a:lnTo>
                  <a:close/>
                </a:path>
              </a:pathLst>
            </a:custGeom>
            <a:solidFill>
              <a:srgbClr val="EDEBE8"/>
            </a:solidFill>
            <a:ln>
              <a:noFill/>
            </a:ln>
            <a:effectLst>
              <a:outerShdw blurRad="50800" rotWithShape="0" algn="l"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64" name="Google Shape;1564;p17"/>
            <p:cNvGrpSpPr/>
            <p:nvPr/>
          </p:nvGrpSpPr>
          <p:grpSpPr>
            <a:xfrm>
              <a:off x="8057973" y="5166862"/>
              <a:ext cx="404358" cy="293651"/>
              <a:chOff x="8057973" y="5166862"/>
              <a:chExt cx="404358" cy="293651"/>
            </a:xfrm>
          </p:grpSpPr>
          <p:sp>
            <p:nvSpPr>
              <p:cNvPr id="1565" name="Google Shape;1565;p17"/>
              <p:cNvSpPr/>
              <p:nvPr/>
            </p:nvSpPr>
            <p:spPr>
              <a:xfrm flipH="1">
                <a:off x="8212677" y="5182118"/>
                <a:ext cx="52820" cy="262854"/>
              </a:xfrm>
              <a:custGeom>
                <a:rect b="b" l="l" r="r" t="t"/>
                <a:pathLst>
                  <a:path extrusionOk="0" h="262854" w="52820">
                    <a:moveTo>
                      <a:pt x="52689" y="65"/>
                    </a:moveTo>
                    <a:cubicBezTo>
                      <a:pt x="28994" y="30886"/>
                      <a:pt x="-46992" y="98728"/>
                      <a:pt x="41986" y="262919"/>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6" name="Google Shape;1566;p17"/>
              <p:cNvSpPr/>
              <p:nvPr/>
            </p:nvSpPr>
            <p:spPr>
              <a:xfrm flipH="1">
                <a:off x="8419008" y="5166862"/>
                <a:ext cx="43323" cy="293651"/>
              </a:xfrm>
              <a:custGeom>
                <a:rect b="b" l="l" r="r" t="t"/>
                <a:pathLst>
                  <a:path extrusionOk="0" h="293651" w="43323">
                    <a:moveTo>
                      <a:pt x="42212" y="65"/>
                    </a:moveTo>
                    <a:cubicBezTo>
                      <a:pt x="-37042" y="89455"/>
                      <a:pt x="14423" y="242061"/>
                      <a:pt x="43361" y="293716"/>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7" name="Google Shape;1567;p17"/>
              <p:cNvSpPr/>
              <p:nvPr/>
            </p:nvSpPr>
            <p:spPr>
              <a:xfrm flipH="1">
                <a:off x="8057973" y="5201426"/>
                <a:ext cx="47586" cy="250148"/>
              </a:xfrm>
              <a:custGeom>
                <a:rect b="b" l="l" r="r" t="t"/>
                <a:pathLst>
                  <a:path extrusionOk="0" h="250148" w="47586">
                    <a:moveTo>
                      <a:pt x="47323" y="65"/>
                    </a:moveTo>
                    <a:cubicBezTo>
                      <a:pt x="6752" y="35153"/>
                      <a:pt x="-26835" y="126522"/>
                      <a:pt x="29731" y="250213"/>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1568" name="Shape 1568"/>
        <p:cNvGrpSpPr/>
        <p:nvPr/>
      </p:nvGrpSpPr>
      <p:grpSpPr>
        <a:xfrm>
          <a:off x="0" y="0"/>
          <a:ext cx="0" cy="0"/>
          <a:chOff x="0" y="0"/>
          <a:chExt cx="0" cy="0"/>
        </a:xfrm>
      </p:grpSpPr>
      <p:sp>
        <p:nvSpPr>
          <p:cNvPr id="1569" name="Google Shape;1569;p18"/>
          <p:cNvSpPr txBox="1"/>
          <p:nvPr>
            <p:ph idx="1" type="subTitle"/>
          </p:nvPr>
        </p:nvSpPr>
        <p:spPr>
          <a:xfrm>
            <a:off x="8225931"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570" name="Google Shape;1570;p18"/>
          <p:cNvSpPr txBox="1"/>
          <p:nvPr>
            <p:ph idx="2" type="subTitle"/>
          </p:nvPr>
        </p:nvSpPr>
        <p:spPr>
          <a:xfrm>
            <a:off x="8225931"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571" name="Google Shape;1571;p18"/>
          <p:cNvSpPr txBox="1"/>
          <p:nvPr>
            <p:ph type="title"/>
          </p:nvPr>
        </p:nvSpPr>
        <p:spPr>
          <a:xfrm>
            <a:off x="415600" y="4409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572" name="Google Shape;1572;p18"/>
          <p:cNvSpPr txBox="1"/>
          <p:nvPr>
            <p:ph idx="3" type="body"/>
          </p:nvPr>
        </p:nvSpPr>
        <p:spPr>
          <a:xfrm>
            <a:off x="8225925"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1573" name="Google Shape;1573;p18"/>
          <p:cNvSpPr txBox="1"/>
          <p:nvPr>
            <p:ph idx="4" type="body"/>
          </p:nvPr>
        </p:nvSpPr>
        <p:spPr>
          <a:xfrm>
            <a:off x="8225925"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1574" name="Shape 1574"/>
        <p:cNvGrpSpPr/>
        <p:nvPr/>
      </p:nvGrpSpPr>
      <p:grpSpPr>
        <a:xfrm>
          <a:off x="0" y="0"/>
          <a:ext cx="0" cy="0"/>
          <a:chOff x="0" y="0"/>
          <a:chExt cx="0" cy="0"/>
        </a:xfrm>
      </p:grpSpPr>
      <p:sp>
        <p:nvSpPr>
          <p:cNvPr id="1575" name="Google Shape;1575;p19"/>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576" name="Google Shape;1576;p19"/>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577" name="Google Shape;1577;p19"/>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578" name="Google Shape;1578;p19"/>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579" name="Google Shape;1579;p19"/>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580" name="Google Shape;1580;p19"/>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581" name="Google Shape;1581;p19"/>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1582" name="Google Shape;1582;p19"/>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583" name="Google Shape;1583;p19"/>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584" name="Google Shape;1584;p19"/>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585" name="Google Shape;1585;p19"/>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586" name="Google Shape;1586;p19"/>
          <p:cNvSpPr/>
          <p:nvPr/>
        </p:nvSpPr>
        <p:spPr>
          <a:xfrm>
            <a:off x="0" y="5005425"/>
            <a:ext cx="7904707" cy="1851957"/>
          </a:xfrm>
          <a:custGeom>
            <a:rect b="b" l="l" r="r" t="t"/>
            <a:pathLst>
              <a:path extrusionOk="0" h="1986013" w="8545629">
                <a:moveTo>
                  <a:pt x="774032" y="0"/>
                </a:moveTo>
                <a:cubicBezTo>
                  <a:pt x="1026759" y="0"/>
                  <a:pt x="1255559" y="102437"/>
                  <a:pt x="1421179" y="268056"/>
                </a:cubicBezTo>
                <a:lnTo>
                  <a:pt x="1504626" y="369196"/>
                </a:lnTo>
                <a:lnTo>
                  <a:pt x="1520005" y="361788"/>
                </a:lnTo>
                <a:cubicBezTo>
                  <a:pt x="1709339" y="281706"/>
                  <a:pt x="1917501" y="237423"/>
                  <a:pt x="2136006" y="237423"/>
                </a:cubicBezTo>
                <a:cubicBezTo>
                  <a:pt x="2245259" y="237423"/>
                  <a:pt x="2351926" y="248494"/>
                  <a:pt x="2454946" y="269575"/>
                </a:cubicBezTo>
                <a:lnTo>
                  <a:pt x="2531896" y="289361"/>
                </a:lnTo>
                <a:lnTo>
                  <a:pt x="2568288" y="271830"/>
                </a:lnTo>
                <a:cubicBezTo>
                  <a:pt x="2735455" y="201124"/>
                  <a:pt x="2919245" y="162026"/>
                  <a:pt x="3112168" y="162026"/>
                </a:cubicBezTo>
                <a:cubicBezTo>
                  <a:pt x="3690935" y="162026"/>
                  <a:pt x="4187514" y="513913"/>
                  <a:pt x="4399631" y="1015414"/>
                </a:cubicBezTo>
                <a:lnTo>
                  <a:pt x="4403443" y="1027694"/>
                </a:lnTo>
                <a:lnTo>
                  <a:pt x="4412222" y="1024969"/>
                </a:lnTo>
                <a:cubicBezTo>
                  <a:pt x="4452950" y="1016634"/>
                  <a:pt x="4495119" y="1012258"/>
                  <a:pt x="4538311" y="1012258"/>
                </a:cubicBezTo>
                <a:cubicBezTo>
                  <a:pt x="4797461" y="1012258"/>
                  <a:pt x="5019809" y="1169820"/>
                  <a:pt x="5114787" y="1394372"/>
                </a:cubicBezTo>
                <a:lnTo>
                  <a:pt x="5136218" y="1463413"/>
                </a:lnTo>
                <a:lnTo>
                  <a:pt x="5155105" y="1470844"/>
                </a:lnTo>
                <a:cubicBezTo>
                  <a:pt x="5228298" y="1510604"/>
                  <a:pt x="5290806" y="1567541"/>
                  <a:pt x="5337220" y="1636243"/>
                </a:cubicBezTo>
                <a:lnTo>
                  <a:pt x="5374027" y="1704055"/>
                </a:lnTo>
                <a:lnTo>
                  <a:pt x="5431003" y="1657046"/>
                </a:lnTo>
                <a:cubicBezTo>
                  <a:pt x="5525352" y="1593305"/>
                  <a:pt x="5639090" y="1556086"/>
                  <a:pt x="5761522" y="1556086"/>
                </a:cubicBezTo>
                <a:cubicBezTo>
                  <a:pt x="5883953" y="1556086"/>
                  <a:pt x="5997692" y="1593305"/>
                  <a:pt x="6092040" y="1657046"/>
                </a:cubicBezTo>
                <a:lnTo>
                  <a:pt x="6098001" y="1661964"/>
                </a:lnTo>
                <a:lnTo>
                  <a:pt x="6116748" y="1627424"/>
                </a:lnTo>
                <a:cubicBezTo>
                  <a:pt x="6222983" y="1470176"/>
                  <a:pt x="6402888" y="1366790"/>
                  <a:pt x="6606941" y="1366790"/>
                </a:cubicBezTo>
                <a:cubicBezTo>
                  <a:pt x="6729373" y="1366790"/>
                  <a:pt x="6843111" y="1404009"/>
                  <a:pt x="6937460" y="1467750"/>
                </a:cubicBezTo>
                <a:lnTo>
                  <a:pt x="6963568" y="1489291"/>
                </a:lnTo>
                <a:lnTo>
                  <a:pt x="6978504" y="1472857"/>
                </a:lnTo>
                <a:cubicBezTo>
                  <a:pt x="7208571" y="1242791"/>
                  <a:pt x="7526405" y="1100491"/>
                  <a:pt x="7877475" y="1100491"/>
                </a:cubicBezTo>
                <a:cubicBezTo>
                  <a:pt x="8096894" y="1100491"/>
                  <a:pt x="8303330" y="1156077"/>
                  <a:pt x="8483470" y="1253935"/>
                </a:cubicBezTo>
                <a:lnTo>
                  <a:pt x="8545629" y="1291697"/>
                </a:lnTo>
                <a:lnTo>
                  <a:pt x="8545629" y="1986013"/>
                </a:lnTo>
                <a:lnTo>
                  <a:pt x="0" y="1986013"/>
                </a:lnTo>
                <a:lnTo>
                  <a:pt x="0" y="150127"/>
                </a:lnTo>
                <a:lnTo>
                  <a:pt x="104833" y="199054"/>
                </a:lnTo>
                <a:lnTo>
                  <a:pt x="165700" y="236032"/>
                </a:lnTo>
                <a:lnTo>
                  <a:pt x="262333" y="156302"/>
                </a:lnTo>
                <a:cubicBezTo>
                  <a:pt x="408401" y="57621"/>
                  <a:pt x="584487" y="0"/>
                  <a:pt x="774032" y="0"/>
                </a:cubicBezTo>
                <a:close/>
              </a:path>
            </a:pathLst>
          </a:custGeom>
          <a:solidFill>
            <a:srgbClr val="FFFFFF"/>
          </a:solidFill>
          <a:ln cap="flat" cmpd="sng" w="9525">
            <a:solidFill>
              <a:srgbClr val="FFFFFF"/>
            </a:solidFill>
            <a:prstDash val="solid"/>
            <a:miter lim="800000"/>
            <a:headEnd len="sm" w="sm" type="none"/>
            <a:tailEnd len="sm" w="sm" type="none"/>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587" name="Google Shape;1587;p19"/>
          <p:cNvSpPr/>
          <p:nvPr/>
        </p:nvSpPr>
        <p:spPr>
          <a:xfrm>
            <a:off x="7779685" y="3988700"/>
            <a:ext cx="4412320" cy="2869300"/>
          </a:xfrm>
          <a:custGeom>
            <a:rect b="b" l="l" r="r" t="t"/>
            <a:pathLst>
              <a:path extrusionOk="0" h="2614396" w="4020337">
                <a:moveTo>
                  <a:pt x="4020335" y="0"/>
                </a:moveTo>
                <a:lnTo>
                  <a:pt x="4020335" y="1218572"/>
                </a:lnTo>
                <a:lnTo>
                  <a:pt x="4020337" y="1218572"/>
                </a:lnTo>
                <a:lnTo>
                  <a:pt x="4020337" y="2405476"/>
                </a:lnTo>
                <a:lnTo>
                  <a:pt x="4020336" y="2405476"/>
                </a:lnTo>
                <a:lnTo>
                  <a:pt x="4020336" y="2614395"/>
                </a:lnTo>
                <a:lnTo>
                  <a:pt x="2394088" y="2614395"/>
                </a:lnTo>
                <a:lnTo>
                  <a:pt x="2394086" y="2614396"/>
                </a:lnTo>
                <a:lnTo>
                  <a:pt x="1469252" y="2614396"/>
                </a:lnTo>
                <a:lnTo>
                  <a:pt x="1469250" y="2614395"/>
                </a:lnTo>
                <a:lnTo>
                  <a:pt x="1091301" y="2614395"/>
                </a:lnTo>
                <a:lnTo>
                  <a:pt x="1091300" y="2614396"/>
                </a:lnTo>
                <a:lnTo>
                  <a:pt x="90996" y="2614396"/>
                </a:lnTo>
                <a:lnTo>
                  <a:pt x="46401" y="2533104"/>
                </a:lnTo>
                <a:cubicBezTo>
                  <a:pt x="16522" y="2463207"/>
                  <a:pt x="0" y="2386359"/>
                  <a:pt x="0" y="2305693"/>
                </a:cubicBezTo>
                <a:cubicBezTo>
                  <a:pt x="0" y="1983030"/>
                  <a:pt x="264357" y="1721460"/>
                  <a:pt x="590460" y="1721460"/>
                </a:cubicBezTo>
                <a:cubicBezTo>
                  <a:pt x="671984" y="1721460"/>
                  <a:pt x="749651" y="1737809"/>
                  <a:pt x="820292" y="1767371"/>
                </a:cubicBezTo>
                <a:lnTo>
                  <a:pt x="893566" y="1806725"/>
                </a:lnTo>
                <a:lnTo>
                  <a:pt x="880889" y="1682273"/>
                </a:lnTo>
                <a:cubicBezTo>
                  <a:pt x="880889" y="1108431"/>
                  <a:pt x="1351038" y="643239"/>
                  <a:pt x="1930995" y="643239"/>
                </a:cubicBezTo>
                <a:cubicBezTo>
                  <a:pt x="2075984" y="643239"/>
                  <a:pt x="2214109" y="672314"/>
                  <a:pt x="2339744" y="724892"/>
                </a:cubicBezTo>
                <a:lnTo>
                  <a:pt x="2443151" y="780428"/>
                </a:lnTo>
                <a:lnTo>
                  <a:pt x="2540685" y="663462"/>
                </a:lnTo>
                <a:cubicBezTo>
                  <a:pt x="2692710" y="513039"/>
                  <a:pt x="2902730" y="420001"/>
                  <a:pt x="3134713" y="420001"/>
                </a:cubicBezTo>
                <a:cubicBezTo>
                  <a:pt x="3250705" y="420001"/>
                  <a:pt x="3361205" y="443262"/>
                  <a:pt x="3461712" y="485324"/>
                </a:cubicBezTo>
                <a:lnTo>
                  <a:pt x="3499846" y="505805"/>
                </a:lnTo>
                <a:lnTo>
                  <a:pt x="3500938" y="504497"/>
                </a:lnTo>
                <a:cubicBezTo>
                  <a:pt x="3570326" y="435838"/>
                  <a:pt x="3652952" y="380276"/>
                  <a:pt x="3744700" y="341880"/>
                </a:cubicBezTo>
                <a:lnTo>
                  <a:pt x="3865353" y="304823"/>
                </a:lnTo>
                <a:lnTo>
                  <a:pt x="3900645" y="192326"/>
                </a:lnTo>
                <a:cubicBezTo>
                  <a:pt x="3929750" y="124241"/>
                  <a:pt x="3968613" y="61233"/>
                  <a:pt x="4015498" y="5020"/>
                </a:cubicBezTo>
                <a:close/>
              </a:path>
            </a:pathLst>
          </a:custGeom>
          <a:solidFill>
            <a:srgbClr val="FFFFFF"/>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588" name="Google Shape;1588;p19"/>
          <p:cNvSpPr/>
          <p:nvPr/>
        </p:nvSpPr>
        <p:spPr>
          <a:xfrm>
            <a:off x="4563350" y="4920251"/>
            <a:ext cx="1796698" cy="1847742"/>
          </a:xfrm>
          <a:custGeom>
            <a:rect b="b" l="l" r="r" t="t"/>
            <a:pathLst>
              <a:path extrusionOk="0" h="5132616" w="4990827">
                <a:moveTo>
                  <a:pt x="2837785" y="32"/>
                </a:moveTo>
                <a:cubicBezTo>
                  <a:pt x="2744507" y="-1359"/>
                  <a:pt x="2672136" y="42318"/>
                  <a:pt x="2672136" y="131382"/>
                </a:cubicBezTo>
                <a:cubicBezTo>
                  <a:pt x="2672136" y="240996"/>
                  <a:pt x="2644418" y="706835"/>
                  <a:pt x="2685519" y="857559"/>
                </a:cubicBezTo>
                <a:cubicBezTo>
                  <a:pt x="2726628" y="1008282"/>
                  <a:pt x="2891125" y="1228767"/>
                  <a:pt x="3014302" y="1378347"/>
                </a:cubicBezTo>
                <a:cubicBezTo>
                  <a:pt x="3110210" y="1494810"/>
                  <a:pt x="3055717" y="1775502"/>
                  <a:pt x="3055717" y="1912519"/>
                </a:cubicBezTo>
                <a:cubicBezTo>
                  <a:pt x="3055717" y="2049536"/>
                  <a:pt x="3028114" y="2159321"/>
                  <a:pt x="2973307" y="2159321"/>
                </a:cubicBezTo>
                <a:cubicBezTo>
                  <a:pt x="2918500" y="2159321"/>
                  <a:pt x="2836537" y="2214109"/>
                  <a:pt x="2781731" y="2268916"/>
                </a:cubicBezTo>
                <a:cubicBezTo>
                  <a:pt x="2726924" y="2323723"/>
                  <a:pt x="2672041" y="2392322"/>
                  <a:pt x="2603528" y="2337515"/>
                </a:cubicBezTo>
                <a:cubicBezTo>
                  <a:pt x="2535024" y="2282708"/>
                  <a:pt x="2411570" y="2228035"/>
                  <a:pt x="2192343" y="2186925"/>
                </a:cubicBezTo>
                <a:cubicBezTo>
                  <a:pt x="1973115" y="2145824"/>
                  <a:pt x="1603298" y="2186706"/>
                  <a:pt x="1370364" y="2268916"/>
                </a:cubicBezTo>
                <a:cubicBezTo>
                  <a:pt x="1137439" y="2351126"/>
                  <a:pt x="643997" y="2803373"/>
                  <a:pt x="506984" y="3008894"/>
                </a:cubicBezTo>
                <a:cubicBezTo>
                  <a:pt x="369967" y="3214425"/>
                  <a:pt x="356499" y="3844541"/>
                  <a:pt x="370196" y="3940458"/>
                </a:cubicBezTo>
                <a:cubicBezTo>
                  <a:pt x="383898" y="4036375"/>
                  <a:pt x="342494" y="4105079"/>
                  <a:pt x="273984" y="4022859"/>
                </a:cubicBezTo>
                <a:cubicBezTo>
                  <a:pt x="205475" y="3940649"/>
                  <a:pt x="151006" y="3981873"/>
                  <a:pt x="151006" y="3981873"/>
                </a:cubicBezTo>
                <a:cubicBezTo>
                  <a:pt x="151006" y="3981873"/>
                  <a:pt x="82405" y="4118747"/>
                  <a:pt x="82405" y="4187260"/>
                </a:cubicBezTo>
                <a:cubicBezTo>
                  <a:pt x="82405" y="4255764"/>
                  <a:pt x="109595" y="4324049"/>
                  <a:pt x="109595" y="4324049"/>
                </a:cubicBezTo>
                <a:cubicBezTo>
                  <a:pt x="109595" y="4324049"/>
                  <a:pt x="0" y="4406440"/>
                  <a:pt x="0" y="4461257"/>
                </a:cubicBezTo>
                <a:cubicBezTo>
                  <a:pt x="0" y="4516064"/>
                  <a:pt x="109690" y="4612037"/>
                  <a:pt x="178194" y="4694248"/>
                </a:cubicBezTo>
                <a:cubicBezTo>
                  <a:pt x="246702" y="4776458"/>
                  <a:pt x="479669" y="4940945"/>
                  <a:pt x="575586" y="4927239"/>
                </a:cubicBezTo>
                <a:cubicBezTo>
                  <a:pt x="671505" y="4913532"/>
                  <a:pt x="849670" y="4927125"/>
                  <a:pt x="918183" y="4968225"/>
                </a:cubicBezTo>
                <a:cubicBezTo>
                  <a:pt x="986687" y="5009335"/>
                  <a:pt x="1151041" y="5064123"/>
                  <a:pt x="1356562" y="5077820"/>
                </a:cubicBezTo>
                <a:cubicBezTo>
                  <a:pt x="1562092" y="5091526"/>
                  <a:pt x="2137402" y="5132617"/>
                  <a:pt x="2288126" y="5132617"/>
                </a:cubicBezTo>
                <a:cubicBezTo>
                  <a:pt x="2438850" y="5132617"/>
                  <a:pt x="2480226" y="5105337"/>
                  <a:pt x="2548730" y="5036824"/>
                </a:cubicBezTo>
                <a:cubicBezTo>
                  <a:pt x="2617234" y="4968320"/>
                  <a:pt x="2493619" y="4885938"/>
                  <a:pt x="2452518" y="4790031"/>
                </a:cubicBezTo>
                <a:cubicBezTo>
                  <a:pt x="2411408" y="4694114"/>
                  <a:pt x="2589716" y="4721737"/>
                  <a:pt x="2644523" y="4708040"/>
                </a:cubicBezTo>
                <a:cubicBezTo>
                  <a:pt x="2699330" y="4694334"/>
                  <a:pt x="2850206" y="4598445"/>
                  <a:pt x="2946123" y="4598445"/>
                </a:cubicBezTo>
                <a:cubicBezTo>
                  <a:pt x="3042039" y="4598445"/>
                  <a:pt x="3028190" y="4694229"/>
                  <a:pt x="3151510" y="4749036"/>
                </a:cubicBezTo>
                <a:cubicBezTo>
                  <a:pt x="3274830" y="4803843"/>
                  <a:pt x="3452872" y="4981817"/>
                  <a:pt x="3589889" y="5009220"/>
                </a:cubicBezTo>
                <a:cubicBezTo>
                  <a:pt x="3726906" y="5036624"/>
                  <a:pt x="4042059" y="5009335"/>
                  <a:pt x="4151673" y="4968225"/>
                </a:cubicBezTo>
                <a:cubicBezTo>
                  <a:pt x="4261287" y="4927125"/>
                  <a:pt x="4247581" y="4831351"/>
                  <a:pt x="4151673" y="4762837"/>
                </a:cubicBezTo>
                <a:cubicBezTo>
                  <a:pt x="4055757" y="4694334"/>
                  <a:pt x="3822994" y="4570747"/>
                  <a:pt x="3781894" y="4502233"/>
                </a:cubicBezTo>
                <a:cubicBezTo>
                  <a:pt x="3740784" y="4433729"/>
                  <a:pt x="3727182" y="4351548"/>
                  <a:pt x="3795695" y="4283044"/>
                </a:cubicBezTo>
                <a:cubicBezTo>
                  <a:pt x="3864209" y="4214540"/>
                  <a:pt x="3932465" y="4242058"/>
                  <a:pt x="4042079" y="4187251"/>
                </a:cubicBezTo>
                <a:cubicBezTo>
                  <a:pt x="4151692" y="4132444"/>
                  <a:pt x="4192669" y="3967757"/>
                  <a:pt x="4192669" y="3871850"/>
                </a:cubicBezTo>
                <a:cubicBezTo>
                  <a:pt x="4192669" y="3775933"/>
                  <a:pt x="4205709" y="3671691"/>
                  <a:pt x="4247466" y="3611665"/>
                </a:cubicBezTo>
                <a:cubicBezTo>
                  <a:pt x="4282461" y="3561363"/>
                  <a:pt x="4296044" y="3400858"/>
                  <a:pt x="4297997" y="3291244"/>
                </a:cubicBezTo>
                <a:cubicBezTo>
                  <a:pt x="4300083" y="3174191"/>
                  <a:pt x="4247581" y="3145997"/>
                  <a:pt x="4206471" y="3077493"/>
                </a:cubicBezTo>
                <a:cubicBezTo>
                  <a:pt x="4165370" y="3008989"/>
                  <a:pt x="4247457" y="2913101"/>
                  <a:pt x="4302264" y="2913101"/>
                </a:cubicBezTo>
                <a:cubicBezTo>
                  <a:pt x="4357071" y="2913101"/>
                  <a:pt x="4603739" y="2871801"/>
                  <a:pt x="4699656" y="2830700"/>
                </a:cubicBezTo>
                <a:cubicBezTo>
                  <a:pt x="4795564" y="2789590"/>
                  <a:pt x="4891747" y="2611311"/>
                  <a:pt x="4960260" y="2529101"/>
                </a:cubicBezTo>
                <a:cubicBezTo>
                  <a:pt x="5028774" y="2446890"/>
                  <a:pt x="4973767" y="2268925"/>
                  <a:pt x="4877859" y="2214119"/>
                </a:cubicBezTo>
                <a:cubicBezTo>
                  <a:pt x="4781943" y="2159312"/>
                  <a:pt x="4781876" y="2008436"/>
                  <a:pt x="4699666" y="1912519"/>
                </a:cubicBezTo>
                <a:cubicBezTo>
                  <a:pt x="4617455" y="1816602"/>
                  <a:pt x="4521691" y="1611243"/>
                  <a:pt x="4439481" y="1542739"/>
                </a:cubicBezTo>
                <a:cubicBezTo>
                  <a:pt x="4357271" y="1474226"/>
                  <a:pt x="4165399" y="1419343"/>
                  <a:pt x="4096885" y="1419343"/>
                </a:cubicBezTo>
                <a:cubicBezTo>
                  <a:pt x="4028372" y="1419343"/>
                  <a:pt x="3987291" y="1419343"/>
                  <a:pt x="3987291" y="1364536"/>
                </a:cubicBezTo>
                <a:cubicBezTo>
                  <a:pt x="3987291" y="1309729"/>
                  <a:pt x="3973489" y="1241473"/>
                  <a:pt x="3973489" y="1118153"/>
                </a:cubicBezTo>
                <a:cubicBezTo>
                  <a:pt x="3973489" y="994842"/>
                  <a:pt x="3818775" y="466029"/>
                  <a:pt x="3617511" y="145179"/>
                </a:cubicBezTo>
                <a:cubicBezTo>
                  <a:pt x="3575525" y="78244"/>
                  <a:pt x="3507421" y="93693"/>
                  <a:pt x="3425506" y="117571"/>
                </a:cubicBezTo>
                <a:cubicBezTo>
                  <a:pt x="3371261" y="133381"/>
                  <a:pt x="3343515" y="159058"/>
                  <a:pt x="3343515" y="337179"/>
                </a:cubicBezTo>
                <a:cubicBezTo>
                  <a:pt x="3343515" y="515306"/>
                  <a:pt x="3233930" y="336881"/>
                  <a:pt x="3179123" y="240967"/>
                </a:cubicBezTo>
                <a:cubicBezTo>
                  <a:pt x="3124316" y="145053"/>
                  <a:pt x="3028028" y="35379"/>
                  <a:pt x="2904718" y="7976"/>
                </a:cubicBezTo>
                <a:cubicBezTo>
                  <a:pt x="2881591" y="2838"/>
                  <a:pt x="2859312" y="349"/>
                  <a:pt x="2837785" y="28"/>
                </a:cubicBezTo>
                <a:close/>
              </a:path>
            </a:pathLst>
          </a:custGeom>
          <a:solidFill>
            <a:srgbClr val="FFFFFF"/>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9" name="Google Shape;1589;p19"/>
          <p:cNvSpPr/>
          <p:nvPr/>
        </p:nvSpPr>
        <p:spPr>
          <a:xfrm>
            <a:off x="6704838" y="5171153"/>
            <a:ext cx="1218088" cy="1072368"/>
          </a:xfrm>
          <a:custGeom>
            <a:rect b="b" l="l" r="r" t="t"/>
            <a:pathLst>
              <a:path extrusionOk="0" h="1531955" w="1740126">
                <a:moveTo>
                  <a:pt x="263340" y="948735"/>
                </a:moveTo>
                <a:cubicBezTo>
                  <a:pt x="205524" y="951640"/>
                  <a:pt x="139582" y="941582"/>
                  <a:pt x="86852" y="918207"/>
                </a:cubicBezTo>
                <a:cubicBezTo>
                  <a:pt x="-27505" y="867534"/>
                  <a:pt x="-8979" y="732898"/>
                  <a:pt x="30016" y="635896"/>
                </a:cubicBezTo>
                <a:cubicBezTo>
                  <a:pt x="52524" y="579898"/>
                  <a:pt x="88442" y="527863"/>
                  <a:pt x="129086" y="483420"/>
                </a:cubicBezTo>
                <a:cubicBezTo>
                  <a:pt x="148478" y="462207"/>
                  <a:pt x="169491" y="437366"/>
                  <a:pt x="194332" y="422507"/>
                </a:cubicBezTo>
                <a:cubicBezTo>
                  <a:pt x="223450" y="405086"/>
                  <a:pt x="259283" y="407505"/>
                  <a:pt x="290811" y="396866"/>
                </a:cubicBezTo>
                <a:cubicBezTo>
                  <a:pt x="317662" y="387798"/>
                  <a:pt x="344855" y="377006"/>
                  <a:pt x="367773" y="359966"/>
                </a:cubicBezTo>
                <a:cubicBezTo>
                  <a:pt x="410502" y="328200"/>
                  <a:pt x="422827" y="280718"/>
                  <a:pt x="427751" y="230026"/>
                </a:cubicBezTo>
                <a:cubicBezTo>
                  <a:pt x="435162" y="153664"/>
                  <a:pt x="434143" y="-21996"/>
                  <a:pt x="557253" y="2283"/>
                </a:cubicBezTo>
                <a:cubicBezTo>
                  <a:pt x="600745" y="10865"/>
                  <a:pt x="621061" y="35497"/>
                  <a:pt x="624605" y="79674"/>
                </a:cubicBezTo>
                <a:cubicBezTo>
                  <a:pt x="629091" y="135586"/>
                  <a:pt x="587543" y="195098"/>
                  <a:pt x="556739" y="238027"/>
                </a:cubicBezTo>
                <a:cubicBezTo>
                  <a:pt x="525249" y="281909"/>
                  <a:pt x="543995" y="297958"/>
                  <a:pt x="563883" y="246361"/>
                </a:cubicBezTo>
                <a:cubicBezTo>
                  <a:pt x="582466" y="198155"/>
                  <a:pt x="622328" y="129680"/>
                  <a:pt x="666800" y="97933"/>
                </a:cubicBezTo>
                <a:cubicBezTo>
                  <a:pt x="697271" y="76178"/>
                  <a:pt x="735209" y="84817"/>
                  <a:pt x="754888" y="116517"/>
                </a:cubicBezTo>
                <a:cubicBezTo>
                  <a:pt x="781481" y="159331"/>
                  <a:pt x="759136" y="213100"/>
                  <a:pt x="737238" y="252562"/>
                </a:cubicBezTo>
                <a:cubicBezTo>
                  <a:pt x="708187" y="304931"/>
                  <a:pt x="537927" y="489497"/>
                  <a:pt x="636397" y="542075"/>
                </a:cubicBezTo>
                <a:cubicBezTo>
                  <a:pt x="718435" y="585890"/>
                  <a:pt x="837155" y="502031"/>
                  <a:pt x="923947" y="503279"/>
                </a:cubicBezTo>
                <a:cubicBezTo>
                  <a:pt x="998823" y="504356"/>
                  <a:pt x="1074166" y="528759"/>
                  <a:pt x="1144298" y="552800"/>
                </a:cubicBezTo>
                <a:cubicBezTo>
                  <a:pt x="1240310" y="585709"/>
                  <a:pt x="1336779" y="626428"/>
                  <a:pt x="1419314" y="686350"/>
                </a:cubicBezTo>
                <a:cubicBezTo>
                  <a:pt x="1549654" y="780971"/>
                  <a:pt x="1584220" y="907130"/>
                  <a:pt x="1589849" y="1060330"/>
                </a:cubicBezTo>
                <a:cubicBezTo>
                  <a:pt x="1590773" y="1085219"/>
                  <a:pt x="1591573" y="1110127"/>
                  <a:pt x="1592459" y="1135015"/>
                </a:cubicBezTo>
                <a:cubicBezTo>
                  <a:pt x="1627663" y="1126757"/>
                  <a:pt x="1685042" y="1085438"/>
                  <a:pt x="1720075" y="1106336"/>
                </a:cubicBezTo>
                <a:cubicBezTo>
                  <a:pt x="1775682" y="1139511"/>
                  <a:pt x="1701082" y="1245772"/>
                  <a:pt x="1671707" y="1272118"/>
                </a:cubicBezTo>
                <a:cubicBezTo>
                  <a:pt x="1634550" y="1305465"/>
                  <a:pt x="1596202" y="1308828"/>
                  <a:pt x="1549415" y="1313885"/>
                </a:cubicBezTo>
                <a:cubicBezTo>
                  <a:pt x="1492561" y="1320019"/>
                  <a:pt x="1448660" y="1358681"/>
                  <a:pt x="1415751" y="1403325"/>
                </a:cubicBezTo>
                <a:cubicBezTo>
                  <a:pt x="1390634" y="1437396"/>
                  <a:pt x="1382195" y="1449950"/>
                  <a:pt x="1342342" y="1465209"/>
                </a:cubicBezTo>
                <a:cubicBezTo>
                  <a:pt x="1300480" y="1481259"/>
                  <a:pt x="1263580" y="1495975"/>
                  <a:pt x="1218555" y="1498928"/>
                </a:cubicBezTo>
                <a:cubicBezTo>
                  <a:pt x="1154699" y="1503109"/>
                  <a:pt x="1092054" y="1516663"/>
                  <a:pt x="1029084" y="1527312"/>
                </a:cubicBezTo>
                <a:cubicBezTo>
                  <a:pt x="988507" y="1534189"/>
                  <a:pt x="934777" y="1538466"/>
                  <a:pt x="905849" y="1502137"/>
                </a:cubicBezTo>
                <a:cubicBezTo>
                  <a:pt x="881484" y="1471543"/>
                  <a:pt x="895905" y="1437253"/>
                  <a:pt x="925185" y="1417012"/>
                </a:cubicBezTo>
                <a:cubicBezTo>
                  <a:pt x="951922" y="1398553"/>
                  <a:pt x="989279" y="1378293"/>
                  <a:pt x="1022216" y="1376588"/>
                </a:cubicBezTo>
                <a:cubicBezTo>
                  <a:pt x="981544" y="1359491"/>
                  <a:pt x="932376" y="1360015"/>
                  <a:pt x="889419" y="1349595"/>
                </a:cubicBezTo>
                <a:cubicBezTo>
                  <a:pt x="854443" y="1341108"/>
                  <a:pt x="775395" y="1293302"/>
                  <a:pt x="755126" y="1332869"/>
                </a:cubicBezTo>
                <a:cubicBezTo>
                  <a:pt x="735971" y="1370245"/>
                  <a:pt x="728427" y="1413888"/>
                  <a:pt x="693766" y="1442339"/>
                </a:cubicBezTo>
                <a:cubicBezTo>
                  <a:pt x="660847" y="1469371"/>
                  <a:pt x="606240" y="1447302"/>
                  <a:pt x="581637" y="1419098"/>
                </a:cubicBezTo>
                <a:cubicBezTo>
                  <a:pt x="563216" y="1485183"/>
                  <a:pt x="449830" y="1519663"/>
                  <a:pt x="388632" y="1501833"/>
                </a:cubicBezTo>
                <a:cubicBezTo>
                  <a:pt x="291315" y="1473477"/>
                  <a:pt x="421675" y="1392752"/>
                  <a:pt x="447497" y="1364387"/>
                </a:cubicBezTo>
                <a:cubicBezTo>
                  <a:pt x="485616" y="1322525"/>
                  <a:pt x="479129" y="1279738"/>
                  <a:pt x="436705" y="1243981"/>
                </a:cubicBezTo>
                <a:cubicBezTo>
                  <a:pt x="395233" y="1209034"/>
                  <a:pt x="359610" y="1176459"/>
                  <a:pt x="325882" y="1132787"/>
                </a:cubicBezTo>
                <a:cubicBezTo>
                  <a:pt x="290049" y="1086209"/>
                  <a:pt x="235947" y="1009819"/>
                  <a:pt x="263436" y="948668"/>
                </a:cubicBezTo>
                <a:close/>
              </a:path>
            </a:pathLst>
          </a:custGeom>
          <a:solidFill>
            <a:srgbClr val="FFFFFF"/>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0" name="Google Shape;1590;p19"/>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latin typeface="Barlow Condensed"/>
                <a:ea typeface="Barlow Condensed"/>
                <a:cs typeface="Barlow Condensed"/>
                <a:sym typeface="Barlow Condensed"/>
              </a:rPr>
              <a:t>SLIDESMANIA.COM</a:t>
            </a:r>
            <a:endParaRPr>
              <a:solidFill>
                <a:schemeClr val="dk2"/>
              </a:solidFill>
              <a:latin typeface="Barlow Condensed"/>
              <a:ea typeface="Barlow Condensed"/>
              <a:cs typeface="Barlow Condensed"/>
              <a:sym typeface="Barlow Condense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1591" name="Shape 1591"/>
        <p:cNvGrpSpPr/>
        <p:nvPr/>
      </p:nvGrpSpPr>
      <p:grpSpPr>
        <a:xfrm>
          <a:off x="0" y="0"/>
          <a:ext cx="0" cy="0"/>
          <a:chOff x="0" y="0"/>
          <a:chExt cx="0" cy="0"/>
        </a:xfrm>
      </p:grpSpPr>
      <p:sp>
        <p:nvSpPr>
          <p:cNvPr id="1592" name="Google Shape;1592;p20"/>
          <p:cNvSpPr txBox="1"/>
          <p:nvPr>
            <p:ph type="title"/>
          </p:nvPr>
        </p:nvSpPr>
        <p:spPr>
          <a:xfrm>
            <a:off x="644200" y="9743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593" name="Google Shape;1593;p20"/>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sp>
        <p:nvSpPr>
          <p:cNvPr id="1594" name="Google Shape;1594;p20"/>
          <p:cNvSpPr/>
          <p:nvPr/>
        </p:nvSpPr>
        <p:spPr>
          <a:xfrm flipH="1">
            <a:off x="-4765" y="4514652"/>
            <a:ext cx="3608252" cy="2346420"/>
          </a:xfrm>
          <a:custGeom>
            <a:rect b="b" l="l" r="r" t="t"/>
            <a:pathLst>
              <a:path extrusionOk="0" h="2614396" w="4020337">
                <a:moveTo>
                  <a:pt x="4020335" y="0"/>
                </a:moveTo>
                <a:lnTo>
                  <a:pt x="4020335" y="1218572"/>
                </a:lnTo>
                <a:lnTo>
                  <a:pt x="4020337" y="1218572"/>
                </a:lnTo>
                <a:lnTo>
                  <a:pt x="4020337" y="2405476"/>
                </a:lnTo>
                <a:lnTo>
                  <a:pt x="4020336" y="2405476"/>
                </a:lnTo>
                <a:lnTo>
                  <a:pt x="4020336" y="2614395"/>
                </a:lnTo>
                <a:lnTo>
                  <a:pt x="2394088" y="2614395"/>
                </a:lnTo>
                <a:lnTo>
                  <a:pt x="2394086" y="2614396"/>
                </a:lnTo>
                <a:lnTo>
                  <a:pt x="1469252" y="2614396"/>
                </a:lnTo>
                <a:lnTo>
                  <a:pt x="1469250" y="2614395"/>
                </a:lnTo>
                <a:lnTo>
                  <a:pt x="1091301" y="2614395"/>
                </a:lnTo>
                <a:lnTo>
                  <a:pt x="1091300" y="2614396"/>
                </a:lnTo>
                <a:lnTo>
                  <a:pt x="90996" y="2614396"/>
                </a:lnTo>
                <a:lnTo>
                  <a:pt x="46401" y="2533104"/>
                </a:lnTo>
                <a:cubicBezTo>
                  <a:pt x="16522" y="2463207"/>
                  <a:pt x="0" y="2386359"/>
                  <a:pt x="0" y="2305693"/>
                </a:cubicBezTo>
                <a:cubicBezTo>
                  <a:pt x="0" y="1983030"/>
                  <a:pt x="264357" y="1721460"/>
                  <a:pt x="590460" y="1721460"/>
                </a:cubicBezTo>
                <a:cubicBezTo>
                  <a:pt x="671984" y="1721460"/>
                  <a:pt x="749651" y="1737809"/>
                  <a:pt x="820292" y="1767371"/>
                </a:cubicBezTo>
                <a:lnTo>
                  <a:pt x="893566" y="1806725"/>
                </a:lnTo>
                <a:lnTo>
                  <a:pt x="880889" y="1682273"/>
                </a:lnTo>
                <a:cubicBezTo>
                  <a:pt x="880889" y="1108431"/>
                  <a:pt x="1351038" y="643239"/>
                  <a:pt x="1930995" y="643239"/>
                </a:cubicBezTo>
                <a:cubicBezTo>
                  <a:pt x="2075984" y="643239"/>
                  <a:pt x="2214109" y="672314"/>
                  <a:pt x="2339744" y="724892"/>
                </a:cubicBezTo>
                <a:lnTo>
                  <a:pt x="2443151" y="780428"/>
                </a:lnTo>
                <a:lnTo>
                  <a:pt x="2540685" y="663462"/>
                </a:lnTo>
                <a:cubicBezTo>
                  <a:pt x="2692710" y="513039"/>
                  <a:pt x="2902730" y="420001"/>
                  <a:pt x="3134713" y="420001"/>
                </a:cubicBezTo>
                <a:cubicBezTo>
                  <a:pt x="3250705" y="420001"/>
                  <a:pt x="3361205" y="443262"/>
                  <a:pt x="3461712" y="485324"/>
                </a:cubicBezTo>
                <a:lnTo>
                  <a:pt x="3499846" y="505805"/>
                </a:lnTo>
                <a:lnTo>
                  <a:pt x="3500938" y="504497"/>
                </a:lnTo>
                <a:cubicBezTo>
                  <a:pt x="3570326" y="435838"/>
                  <a:pt x="3652952" y="380276"/>
                  <a:pt x="3744700" y="341880"/>
                </a:cubicBezTo>
                <a:lnTo>
                  <a:pt x="3865353" y="304823"/>
                </a:lnTo>
                <a:lnTo>
                  <a:pt x="3900645" y="192326"/>
                </a:lnTo>
                <a:cubicBezTo>
                  <a:pt x="3929750" y="124241"/>
                  <a:pt x="3968613" y="61233"/>
                  <a:pt x="4015498" y="5020"/>
                </a:cubicBezTo>
                <a:close/>
              </a:path>
            </a:pathLst>
          </a:custGeom>
          <a:solidFill>
            <a:srgbClr val="FFFFFF"/>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1595" name="Google Shape;1595;p20"/>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latin typeface="Barlow Condensed"/>
                <a:ea typeface="Barlow Condensed"/>
                <a:cs typeface="Barlow Condensed"/>
                <a:sym typeface="Barlow Condensed"/>
              </a:rPr>
              <a:t>SLIDESMANIA.COM</a:t>
            </a:r>
            <a:endParaRPr>
              <a:solidFill>
                <a:schemeClr val="dk2"/>
              </a:solidFill>
              <a:latin typeface="Barlow Condensed"/>
              <a:ea typeface="Barlow Condensed"/>
              <a:cs typeface="Barlow Condensed"/>
              <a:sym typeface="Barlow Condense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20">
    <p:spTree>
      <p:nvGrpSpPr>
        <p:cNvPr id="92" name="Shape 92"/>
        <p:cNvGrpSpPr/>
        <p:nvPr/>
      </p:nvGrpSpPr>
      <p:grpSpPr>
        <a:xfrm>
          <a:off x="0" y="0"/>
          <a:ext cx="0" cy="0"/>
          <a:chOff x="0" y="0"/>
          <a:chExt cx="0" cy="0"/>
        </a:xfrm>
      </p:grpSpPr>
      <p:sp>
        <p:nvSpPr>
          <p:cNvPr id="93" name="Google Shape;93;p3"/>
          <p:cNvSpPr/>
          <p:nvPr/>
        </p:nvSpPr>
        <p:spPr>
          <a:xfrm>
            <a:off x="8775833" y="1405013"/>
            <a:ext cx="3136200" cy="5153700"/>
          </a:xfrm>
          <a:prstGeom prst="rect">
            <a:avLst/>
          </a:pr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
          <p:cNvSpPr/>
          <p:nvPr/>
        </p:nvSpPr>
        <p:spPr>
          <a:xfrm>
            <a:off x="8775833" y="1405013"/>
            <a:ext cx="3136200" cy="5153700"/>
          </a:xfrm>
          <a:prstGeom prst="frame">
            <a:avLst>
              <a:gd fmla="val 7678" name="adj1"/>
            </a:avLst>
          </a:prstGeom>
          <a:solidFill>
            <a:schemeClr val="accent3"/>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
          <p:cNvSpPr/>
          <p:nvPr/>
        </p:nvSpPr>
        <p:spPr>
          <a:xfrm>
            <a:off x="350875" y="1405013"/>
            <a:ext cx="4416900" cy="5153700"/>
          </a:xfrm>
          <a:prstGeom prst="rect">
            <a:avLst/>
          </a:pr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
          <p:cNvSpPr/>
          <p:nvPr/>
        </p:nvSpPr>
        <p:spPr>
          <a:xfrm>
            <a:off x="4983689" y="1405000"/>
            <a:ext cx="3576300" cy="2482200"/>
          </a:xfrm>
          <a:prstGeom prst="rect">
            <a:avLst/>
          </a:pr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
          <p:cNvSpPr/>
          <p:nvPr/>
        </p:nvSpPr>
        <p:spPr>
          <a:xfrm>
            <a:off x="4983689" y="4076524"/>
            <a:ext cx="3576300" cy="2482200"/>
          </a:xfrm>
          <a:prstGeom prst="rect">
            <a:avLst/>
          </a:pr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3"/>
          <p:cNvSpPr/>
          <p:nvPr/>
        </p:nvSpPr>
        <p:spPr>
          <a:xfrm>
            <a:off x="4983689" y="1405013"/>
            <a:ext cx="3576300" cy="2482200"/>
          </a:xfrm>
          <a:prstGeom prst="frame">
            <a:avLst>
              <a:gd fmla="val 8314" name="adj1"/>
            </a:avLst>
          </a:prstGeom>
          <a:solidFill>
            <a:schemeClr val="accen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3"/>
          <p:cNvSpPr/>
          <p:nvPr/>
        </p:nvSpPr>
        <p:spPr>
          <a:xfrm>
            <a:off x="4983689" y="4076531"/>
            <a:ext cx="3576300" cy="2482200"/>
          </a:xfrm>
          <a:prstGeom prst="frame">
            <a:avLst>
              <a:gd fmla="val 8314" name="adj1"/>
            </a:avLst>
          </a:prstGeom>
          <a:solidFill>
            <a:schemeClr val="dk2"/>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0" name="Google Shape;100;p3"/>
          <p:cNvGrpSpPr/>
          <p:nvPr/>
        </p:nvGrpSpPr>
        <p:grpSpPr>
          <a:xfrm>
            <a:off x="522351" y="-402985"/>
            <a:ext cx="2465468" cy="2036639"/>
            <a:chOff x="4602539" y="3002085"/>
            <a:chExt cx="3657965" cy="3021719"/>
          </a:xfrm>
        </p:grpSpPr>
        <p:grpSp>
          <p:nvGrpSpPr>
            <p:cNvPr id="101" name="Google Shape;101;p3"/>
            <p:cNvGrpSpPr/>
            <p:nvPr/>
          </p:nvGrpSpPr>
          <p:grpSpPr>
            <a:xfrm>
              <a:off x="4602539" y="3002085"/>
              <a:ext cx="1627788" cy="3021719"/>
              <a:chOff x="4602539" y="3002085"/>
              <a:chExt cx="1627788" cy="3021719"/>
            </a:xfrm>
          </p:grpSpPr>
          <p:sp>
            <p:nvSpPr>
              <p:cNvPr id="102" name="Google Shape;102;p3"/>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 name="Google Shape;103;p3"/>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 name="Google Shape;104;p3"/>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 name="Google Shape;105;p3"/>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106" name="Google Shape;106;p3"/>
            <p:cNvGrpSpPr/>
            <p:nvPr/>
          </p:nvGrpSpPr>
          <p:grpSpPr>
            <a:xfrm>
              <a:off x="6113131" y="4067144"/>
              <a:ext cx="2147373" cy="1840732"/>
              <a:chOff x="6113131" y="4067144"/>
              <a:chExt cx="2147373" cy="1840732"/>
            </a:xfrm>
          </p:grpSpPr>
          <p:sp>
            <p:nvSpPr>
              <p:cNvPr id="107" name="Google Shape;107;p3"/>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 name="Google Shape;108;p3"/>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 name="Google Shape;109;p3"/>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 name="Google Shape;110;p3"/>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11" name="Google Shape;111;p3"/>
          <p:cNvSpPr/>
          <p:nvPr/>
        </p:nvSpPr>
        <p:spPr>
          <a:xfrm>
            <a:off x="351026" y="1405013"/>
            <a:ext cx="4416900" cy="5153700"/>
          </a:xfrm>
          <a:prstGeom prst="frame">
            <a:avLst>
              <a:gd fmla="val 4603" name="adj1"/>
            </a:avLst>
          </a:prstGeom>
          <a:solidFill>
            <a:schemeClr val="accent2"/>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2" name="Google Shape;112;p3"/>
          <p:cNvGrpSpPr/>
          <p:nvPr/>
        </p:nvGrpSpPr>
        <p:grpSpPr>
          <a:xfrm rot="10800000">
            <a:off x="2071160" y="1271420"/>
            <a:ext cx="578311" cy="362069"/>
            <a:chOff x="6409674" y="5153106"/>
            <a:chExt cx="858028" cy="537195"/>
          </a:xfrm>
        </p:grpSpPr>
        <p:sp>
          <p:nvSpPr>
            <p:cNvPr id="113" name="Google Shape;113;p3"/>
            <p:cNvSpPr/>
            <p:nvPr/>
          </p:nvSpPr>
          <p:spPr>
            <a:xfrm>
              <a:off x="6409674" y="5153106"/>
              <a:ext cx="858028" cy="537195"/>
            </a:xfrm>
            <a:custGeom>
              <a:rect b="b" l="l" r="r" t="t"/>
              <a:pathLst>
                <a:path extrusionOk="0" h="537195" w="858028">
                  <a:moveTo>
                    <a:pt x="3309" y="216913"/>
                  </a:moveTo>
                  <a:cubicBezTo>
                    <a:pt x="-8976" y="315624"/>
                    <a:pt x="3703" y="425609"/>
                    <a:pt x="86037" y="472259"/>
                  </a:cubicBezTo>
                  <a:cubicBezTo>
                    <a:pt x="231042" y="554450"/>
                    <a:pt x="702864" y="556977"/>
                    <a:pt x="810704" y="489589"/>
                  </a:cubicBezTo>
                  <a:cubicBezTo>
                    <a:pt x="929747" y="415169"/>
                    <a:pt x="803600" y="37991"/>
                    <a:pt x="625654" y="52341"/>
                  </a:cubicBezTo>
                  <a:cubicBezTo>
                    <a:pt x="603486" y="27741"/>
                    <a:pt x="493643" y="-5465"/>
                    <a:pt x="468161" y="37824"/>
                  </a:cubicBezTo>
                  <a:cubicBezTo>
                    <a:pt x="443442" y="2259"/>
                    <a:pt x="299390" y="-20268"/>
                    <a:pt x="257280" y="26644"/>
                  </a:cubicBezTo>
                  <a:cubicBezTo>
                    <a:pt x="153854" y="24403"/>
                    <a:pt x="19409" y="112983"/>
                    <a:pt x="3317" y="216913"/>
                  </a:cubicBezTo>
                  <a:lnTo>
                    <a:pt x="3309" y="216913"/>
                  </a:lnTo>
                  <a:close/>
                </a:path>
              </a:pathLst>
            </a:custGeom>
            <a:solidFill>
              <a:srgbClr val="EDEBE8"/>
            </a:solidFill>
            <a:ln>
              <a:noFill/>
            </a:ln>
            <a:effectLst>
              <a:outerShdw blurRad="50800" rotWithShape="0" dir="714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4" name="Google Shape;114;p3"/>
            <p:cNvGrpSpPr/>
            <p:nvPr/>
          </p:nvGrpSpPr>
          <p:grpSpPr>
            <a:xfrm>
              <a:off x="6626130" y="5175439"/>
              <a:ext cx="404359" cy="293651"/>
              <a:chOff x="6626130" y="5175439"/>
              <a:chExt cx="404359" cy="293651"/>
            </a:xfrm>
          </p:grpSpPr>
          <p:sp>
            <p:nvSpPr>
              <p:cNvPr id="115" name="Google Shape;115;p3"/>
              <p:cNvSpPr/>
              <p:nvPr/>
            </p:nvSpPr>
            <p:spPr>
              <a:xfrm>
                <a:off x="6822964" y="5190695"/>
                <a:ext cx="52820" cy="262854"/>
              </a:xfrm>
              <a:custGeom>
                <a:rect b="b" l="l" r="r" t="t"/>
                <a:pathLst>
                  <a:path extrusionOk="0" h="262854" w="52820">
                    <a:moveTo>
                      <a:pt x="52106" y="68"/>
                    </a:moveTo>
                    <a:cubicBezTo>
                      <a:pt x="28411" y="30890"/>
                      <a:pt x="-47575" y="98731"/>
                      <a:pt x="41403" y="262922"/>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 name="Google Shape;116;p3"/>
              <p:cNvSpPr/>
              <p:nvPr/>
            </p:nvSpPr>
            <p:spPr>
              <a:xfrm>
                <a:off x="6626130" y="5175439"/>
                <a:ext cx="43323" cy="293651"/>
              </a:xfrm>
              <a:custGeom>
                <a:rect b="b" l="l" r="r" t="t"/>
                <a:pathLst>
                  <a:path extrusionOk="0" h="293651" w="43323">
                    <a:moveTo>
                      <a:pt x="41460" y="68"/>
                    </a:moveTo>
                    <a:cubicBezTo>
                      <a:pt x="-37794" y="89458"/>
                      <a:pt x="13671" y="242065"/>
                      <a:pt x="42609" y="293720"/>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 name="Google Shape;117;p3"/>
              <p:cNvSpPr/>
              <p:nvPr/>
            </p:nvSpPr>
            <p:spPr>
              <a:xfrm>
                <a:off x="6982902" y="5210003"/>
                <a:ext cx="47586" cy="250148"/>
              </a:xfrm>
              <a:custGeom>
                <a:rect b="b" l="l" r="r" t="t"/>
                <a:pathLst>
                  <a:path extrusionOk="0" h="250148" w="47586">
                    <a:moveTo>
                      <a:pt x="46872" y="68"/>
                    </a:moveTo>
                    <a:cubicBezTo>
                      <a:pt x="6301" y="35157"/>
                      <a:pt x="-27286" y="126525"/>
                      <a:pt x="29280" y="250217"/>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8" name="Google Shape;118;p3"/>
          <p:cNvGrpSpPr/>
          <p:nvPr/>
        </p:nvGrpSpPr>
        <p:grpSpPr>
          <a:xfrm flipH="1" rot="10800000">
            <a:off x="454726" y="1269720"/>
            <a:ext cx="578311" cy="362069"/>
            <a:chOff x="7820759" y="5144529"/>
            <a:chExt cx="858028" cy="537195"/>
          </a:xfrm>
        </p:grpSpPr>
        <p:sp>
          <p:nvSpPr>
            <p:cNvPr id="119" name="Google Shape;119;p3"/>
            <p:cNvSpPr/>
            <p:nvPr/>
          </p:nvSpPr>
          <p:spPr>
            <a:xfrm flipH="1">
              <a:off x="7820759" y="5144529"/>
              <a:ext cx="858028" cy="537195"/>
            </a:xfrm>
            <a:custGeom>
              <a:rect b="b" l="l" r="r" t="t"/>
              <a:pathLst>
                <a:path extrusionOk="0" h="537195" w="858028">
                  <a:moveTo>
                    <a:pt x="3901" y="216910"/>
                  </a:moveTo>
                  <a:cubicBezTo>
                    <a:pt x="-8384" y="315620"/>
                    <a:pt x="4295" y="425606"/>
                    <a:pt x="86629" y="472255"/>
                  </a:cubicBezTo>
                  <a:cubicBezTo>
                    <a:pt x="231634" y="554447"/>
                    <a:pt x="703455" y="556973"/>
                    <a:pt x="811296" y="489585"/>
                  </a:cubicBezTo>
                  <a:cubicBezTo>
                    <a:pt x="930339" y="415165"/>
                    <a:pt x="804192" y="37987"/>
                    <a:pt x="626246" y="52337"/>
                  </a:cubicBezTo>
                  <a:cubicBezTo>
                    <a:pt x="604078" y="27737"/>
                    <a:pt x="494235" y="-5468"/>
                    <a:pt x="468753" y="37820"/>
                  </a:cubicBezTo>
                  <a:cubicBezTo>
                    <a:pt x="444034" y="2255"/>
                    <a:pt x="299982" y="-20272"/>
                    <a:pt x="257872" y="26641"/>
                  </a:cubicBezTo>
                  <a:cubicBezTo>
                    <a:pt x="154446" y="24399"/>
                    <a:pt x="20001" y="112979"/>
                    <a:pt x="3908" y="216910"/>
                  </a:cubicBezTo>
                  <a:lnTo>
                    <a:pt x="3901" y="216910"/>
                  </a:lnTo>
                  <a:close/>
                </a:path>
              </a:pathLst>
            </a:custGeom>
            <a:solidFill>
              <a:srgbClr val="EDEBE8"/>
            </a:solidFill>
            <a:ln>
              <a:noFill/>
            </a:ln>
            <a:effectLst>
              <a:outerShdw blurRad="50800" rotWithShape="0" dir="120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0" name="Google Shape;120;p3"/>
            <p:cNvGrpSpPr/>
            <p:nvPr/>
          </p:nvGrpSpPr>
          <p:grpSpPr>
            <a:xfrm>
              <a:off x="8057973" y="5166862"/>
              <a:ext cx="404358" cy="293651"/>
              <a:chOff x="8057973" y="5166862"/>
              <a:chExt cx="404358" cy="293651"/>
            </a:xfrm>
          </p:grpSpPr>
          <p:sp>
            <p:nvSpPr>
              <p:cNvPr id="121" name="Google Shape;121;p3"/>
              <p:cNvSpPr/>
              <p:nvPr/>
            </p:nvSpPr>
            <p:spPr>
              <a:xfrm flipH="1">
                <a:off x="8212677" y="5182118"/>
                <a:ext cx="52820" cy="262854"/>
              </a:xfrm>
              <a:custGeom>
                <a:rect b="b" l="l" r="r" t="t"/>
                <a:pathLst>
                  <a:path extrusionOk="0" h="262854" w="52820">
                    <a:moveTo>
                      <a:pt x="52689" y="65"/>
                    </a:moveTo>
                    <a:cubicBezTo>
                      <a:pt x="28994" y="30886"/>
                      <a:pt x="-46992" y="98728"/>
                      <a:pt x="41986" y="262919"/>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 name="Google Shape;122;p3"/>
              <p:cNvSpPr/>
              <p:nvPr/>
            </p:nvSpPr>
            <p:spPr>
              <a:xfrm flipH="1">
                <a:off x="8419008" y="5166862"/>
                <a:ext cx="43323" cy="293651"/>
              </a:xfrm>
              <a:custGeom>
                <a:rect b="b" l="l" r="r" t="t"/>
                <a:pathLst>
                  <a:path extrusionOk="0" h="293651" w="43323">
                    <a:moveTo>
                      <a:pt x="42212" y="65"/>
                    </a:moveTo>
                    <a:cubicBezTo>
                      <a:pt x="-37042" y="89455"/>
                      <a:pt x="14423" y="242061"/>
                      <a:pt x="43361" y="293716"/>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 name="Google Shape;123;p3"/>
              <p:cNvSpPr/>
              <p:nvPr/>
            </p:nvSpPr>
            <p:spPr>
              <a:xfrm flipH="1">
                <a:off x="8057973" y="5201426"/>
                <a:ext cx="47586" cy="250148"/>
              </a:xfrm>
              <a:custGeom>
                <a:rect b="b" l="l" r="r" t="t"/>
                <a:pathLst>
                  <a:path extrusionOk="0" h="250148" w="47586">
                    <a:moveTo>
                      <a:pt x="47323" y="65"/>
                    </a:moveTo>
                    <a:cubicBezTo>
                      <a:pt x="6752" y="35153"/>
                      <a:pt x="-26835" y="126522"/>
                      <a:pt x="29731" y="250213"/>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24" name="Google Shape;124;p3"/>
          <p:cNvSpPr/>
          <p:nvPr/>
        </p:nvSpPr>
        <p:spPr>
          <a:xfrm rot="3323730">
            <a:off x="10463952" y="5446993"/>
            <a:ext cx="1114196" cy="898702"/>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solidFill>
            <a:schemeClr val="accent1"/>
          </a:solidFill>
          <a:ln>
            <a:noFill/>
          </a:ln>
          <a:effectLst>
            <a:outerShdw blurRad="57150" rotWithShape="0" algn="bl" dir="9720000" dist="76200">
              <a:srgbClr val="000000">
                <a:alpha val="14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 name="Google Shape;125;p3"/>
          <p:cNvSpPr/>
          <p:nvPr/>
        </p:nvSpPr>
        <p:spPr>
          <a:xfrm rot="5072765">
            <a:off x="11003515" y="5486977"/>
            <a:ext cx="1114468" cy="898922"/>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6" name="Google Shape;126;p3"/>
          <p:cNvGrpSpPr/>
          <p:nvPr/>
        </p:nvGrpSpPr>
        <p:grpSpPr>
          <a:xfrm rot="3646606">
            <a:off x="10790629" y="5750597"/>
            <a:ext cx="1081591" cy="872896"/>
            <a:chOff x="5550954" y="4927804"/>
            <a:chExt cx="1081621" cy="872920"/>
          </a:xfrm>
        </p:grpSpPr>
        <p:sp>
          <p:nvSpPr>
            <p:cNvPr id="127" name="Google Shape;127;p3"/>
            <p:cNvSpPr/>
            <p:nvPr/>
          </p:nvSpPr>
          <p:spPr>
            <a:xfrm>
              <a:off x="5550954" y="4927804"/>
              <a:ext cx="1081621" cy="872684"/>
            </a:xfrm>
            <a:custGeom>
              <a:rect b="b" l="l" r="r" t="t"/>
              <a:pathLst>
                <a:path extrusionOk="0" h="872684" w="1081621">
                  <a:moveTo>
                    <a:pt x="747928" y="50913"/>
                  </a:moveTo>
                  <a:cubicBezTo>
                    <a:pt x="1041298" y="161403"/>
                    <a:pt x="1133690" y="401433"/>
                    <a:pt x="1054633" y="611936"/>
                  </a:cubicBezTo>
                  <a:cubicBezTo>
                    <a:pt x="974623" y="822438"/>
                    <a:pt x="746975" y="941501"/>
                    <a:pt x="453605" y="830058"/>
                  </a:cubicBezTo>
                  <a:cubicBezTo>
                    <a:pt x="160235" y="719568"/>
                    <a:pt x="-61697" y="423341"/>
                    <a:pt x="15455" y="219506"/>
                  </a:cubicBezTo>
                  <a:cubicBezTo>
                    <a:pt x="92608" y="15671"/>
                    <a:pt x="454558" y="-59577"/>
                    <a:pt x="747928" y="50913"/>
                  </a:cubicBezTo>
                  <a:close/>
                </a:path>
              </a:pathLst>
            </a:custGeom>
            <a:solidFill>
              <a:schemeClr val="accent2"/>
            </a:solidFill>
            <a:ln>
              <a:noFill/>
            </a:ln>
            <a:effectLst>
              <a:outerShdw blurRad="57150" rotWithShape="0" algn="bl" dist="19050">
                <a:srgbClr val="000000">
                  <a:alpha val="11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 name="Google Shape;128;p3"/>
            <p:cNvSpPr/>
            <p:nvPr/>
          </p:nvSpPr>
          <p:spPr>
            <a:xfrm>
              <a:off x="5649310" y="4936807"/>
              <a:ext cx="247617" cy="587692"/>
            </a:xfrm>
            <a:custGeom>
              <a:rect b="b" l="l" r="r" t="t"/>
              <a:pathLst>
                <a:path extrusionOk="0" h="587692" w="247617">
                  <a:moveTo>
                    <a:pt x="43782" y="529590"/>
                  </a:moveTo>
                  <a:cubicBezTo>
                    <a:pt x="40925" y="513398"/>
                    <a:pt x="33305" y="501968"/>
                    <a:pt x="28542" y="491490"/>
                  </a:cubicBezTo>
                  <a:cubicBezTo>
                    <a:pt x="24732" y="481013"/>
                    <a:pt x="22827" y="472440"/>
                    <a:pt x="27590" y="458153"/>
                  </a:cubicBezTo>
                  <a:cubicBezTo>
                    <a:pt x="31400" y="448628"/>
                    <a:pt x="35210" y="443865"/>
                    <a:pt x="40925" y="439103"/>
                  </a:cubicBezTo>
                  <a:cubicBezTo>
                    <a:pt x="48545" y="432435"/>
                    <a:pt x="60927" y="429578"/>
                    <a:pt x="73310" y="422910"/>
                  </a:cubicBezTo>
                  <a:cubicBezTo>
                    <a:pt x="85692" y="416243"/>
                    <a:pt x="99980" y="405765"/>
                    <a:pt x="107600" y="385763"/>
                  </a:cubicBezTo>
                  <a:cubicBezTo>
                    <a:pt x="112362" y="372428"/>
                    <a:pt x="113315" y="360045"/>
                    <a:pt x="111410" y="349568"/>
                  </a:cubicBezTo>
                  <a:cubicBezTo>
                    <a:pt x="108552" y="333375"/>
                    <a:pt x="100932" y="321945"/>
                    <a:pt x="96170" y="311468"/>
                  </a:cubicBezTo>
                  <a:cubicBezTo>
                    <a:pt x="92360" y="300990"/>
                    <a:pt x="90455" y="292418"/>
                    <a:pt x="95217" y="278130"/>
                  </a:cubicBezTo>
                  <a:cubicBezTo>
                    <a:pt x="99027" y="268605"/>
                    <a:pt x="102837" y="263843"/>
                    <a:pt x="108552" y="259080"/>
                  </a:cubicBezTo>
                  <a:cubicBezTo>
                    <a:pt x="116172" y="252413"/>
                    <a:pt x="128555" y="249555"/>
                    <a:pt x="140937" y="242888"/>
                  </a:cubicBezTo>
                  <a:cubicBezTo>
                    <a:pt x="153320" y="236220"/>
                    <a:pt x="167607" y="225743"/>
                    <a:pt x="175227" y="205740"/>
                  </a:cubicBezTo>
                  <a:cubicBezTo>
                    <a:pt x="179990" y="192405"/>
                    <a:pt x="180942" y="180023"/>
                    <a:pt x="179037" y="169545"/>
                  </a:cubicBezTo>
                  <a:cubicBezTo>
                    <a:pt x="176180" y="153353"/>
                    <a:pt x="168560" y="141923"/>
                    <a:pt x="163797" y="131445"/>
                  </a:cubicBezTo>
                  <a:cubicBezTo>
                    <a:pt x="159987" y="120968"/>
                    <a:pt x="158082" y="112395"/>
                    <a:pt x="162845" y="98108"/>
                  </a:cubicBezTo>
                  <a:cubicBezTo>
                    <a:pt x="166655" y="88583"/>
                    <a:pt x="170465" y="83820"/>
                    <a:pt x="176180" y="79058"/>
                  </a:cubicBezTo>
                  <a:cubicBezTo>
                    <a:pt x="183800" y="72390"/>
                    <a:pt x="196182" y="69533"/>
                    <a:pt x="208565" y="62865"/>
                  </a:cubicBezTo>
                  <a:cubicBezTo>
                    <a:pt x="221900" y="56198"/>
                    <a:pt x="235235" y="45720"/>
                    <a:pt x="242855" y="25718"/>
                  </a:cubicBezTo>
                  <a:cubicBezTo>
                    <a:pt x="246665" y="16193"/>
                    <a:pt x="247617" y="7620"/>
                    <a:pt x="247617" y="0"/>
                  </a:cubicBezTo>
                  <a:cubicBezTo>
                    <a:pt x="239045" y="953"/>
                    <a:pt x="231425" y="2858"/>
                    <a:pt x="222852" y="3810"/>
                  </a:cubicBezTo>
                  <a:cubicBezTo>
                    <a:pt x="222852" y="7620"/>
                    <a:pt x="221900" y="12383"/>
                    <a:pt x="219995" y="17145"/>
                  </a:cubicBezTo>
                  <a:cubicBezTo>
                    <a:pt x="216185" y="26670"/>
                    <a:pt x="212375" y="31433"/>
                    <a:pt x="206660" y="36195"/>
                  </a:cubicBezTo>
                  <a:cubicBezTo>
                    <a:pt x="199040" y="42863"/>
                    <a:pt x="186657" y="45720"/>
                    <a:pt x="174275" y="52388"/>
                  </a:cubicBezTo>
                  <a:cubicBezTo>
                    <a:pt x="161892" y="59055"/>
                    <a:pt x="147605" y="69533"/>
                    <a:pt x="139985" y="89535"/>
                  </a:cubicBezTo>
                  <a:cubicBezTo>
                    <a:pt x="135222" y="102870"/>
                    <a:pt x="134270" y="115253"/>
                    <a:pt x="136175" y="125730"/>
                  </a:cubicBezTo>
                  <a:cubicBezTo>
                    <a:pt x="139032" y="141923"/>
                    <a:pt x="146652" y="153353"/>
                    <a:pt x="151415" y="163830"/>
                  </a:cubicBezTo>
                  <a:cubicBezTo>
                    <a:pt x="155225" y="174308"/>
                    <a:pt x="157130" y="182880"/>
                    <a:pt x="152367" y="197168"/>
                  </a:cubicBezTo>
                  <a:cubicBezTo>
                    <a:pt x="148557" y="206693"/>
                    <a:pt x="144747" y="211455"/>
                    <a:pt x="139032" y="216218"/>
                  </a:cubicBezTo>
                  <a:cubicBezTo>
                    <a:pt x="131412" y="222885"/>
                    <a:pt x="119030" y="226695"/>
                    <a:pt x="106647" y="232410"/>
                  </a:cubicBezTo>
                  <a:cubicBezTo>
                    <a:pt x="94265" y="239078"/>
                    <a:pt x="79977" y="249555"/>
                    <a:pt x="72357" y="269558"/>
                  </a:cubicBezTo>
                  <a:cubicBezTo>
                    <a:pt x="67595" y="282893"/>
                    <a:pt x="66642" y="295275"/>
                    <a:pt x="68547" y="305753"/>
                  </a:cubicBezTo>
                  <a:cubicBezTo>
                    <a:pt x="71405" y="321945"/>
                    <a:pt x="79025" y="333375"/>
                    <a:pt x="83787" y="343853"/>
                  </a:cubicBezTo>
                  <a:cubicBezTo>
                    <a:pt x="87597" y="354330"/>
                    <a:pt x="89502" y="362903"/>
                    <a:pt x="84740" y="377190"/>
                  </a:cubicBezTo>
                  <a:cubicBezTo>
                    <a:pt x="80930" y="386715"/>
                    <a:pt x="77120" y="391478"/>
                    <a:pt x="71405" y="396240"/>
                  </a:cubicBezTo>
                  <a:cubicBezTo>
                    <a:pt x="63785" y="402908"/>
                    <a:pt x="51402" y="405765"/>
                    <a:pt x="39020" y="412433"/>
                  </a:cubicBezTo>
                  <a:cubicBezTo>
                    <a:pt x="26637" y="419100"/>
                    <a:pt x="12350" y="429578"/>
                    <a:pt x="4730" y="449580"/>
                  </a:cubicBezTo>
                  <a:cubicBezTo>
                    <a:pt x="-33" y="462915"/>
                    <a:pt x="-985" y="475298"/>
                    <a:pt x="920" y="485775"/>
                  </a:cubicBezTo>
                  <a:cubicBezTo>
                    <a:pt x="3777" y="501968"/>
                    <a:pt x="11397" y="513398"/>
                    <a:pt x="16160" y="523875"/>
                  </a:cubicBezTo>
                  <a:cubicBezTo>
                    <a:pt x="19970" y="534353"/>
                    <a:pt x="21875" y="542925"/>
                    <a:pt x="17112" y="557213"/>
                  </a:cubicBezTo>
                  <a:cubicBezTo>
                    <a:pt x="15207" y="561975"/>
                    <a:pt x="13302" y="565785"/>
                    <a:pt x="10445" y="568643"/>
                  </a:cubicBezTo>
                  <a:cubicBezTo>
                    <a:pt x="15207" y="575310"/>
                    <a:pt x="20922" y="581978"/>
                    <a:pt x="26637" y="587693"/>
                  </a:cubicBezTo>
                  <a:cubicBezTo>
                    <a:pt x="32352" y="581978"/>
                    <a:pt x="37115" y="574358"/>
                    <a:pt x="40925" y="564833"/>
                  </a:cubicBezTo>
                  <a:cubicBezTo>
                    <a:pt x="45687" y="552450"/>
                    <a:pt x="45687" y="540068"/>
                    <a:pt x="43782" y="52959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 name="Google Shape;129;p3"/>
            <p:cNvSpPr/>
            <p:nvPr/>
          </p:nvSpPr>
          <p:spPr>
            <a:xfrm>
              <a:off x="5705475" y="4929187"/>
              <a:ext cx="271429" cy="647700"/>
            </a:xfrm>
            <a:custGeom>
              <a:rect b="b" l="l" r="r" t="t"/>
              <a:pathLst>
                <a:path extrusionOk="0" h="647700" w="271429">
                  <a:moveTo>
                    <a:pt x="29528" y="641032"/>
                  </a:moveTo>
                  <a:cubicBezTo>
                    <a:pt x="41910" y="634365"/>
                    <a:pt x="56197" y="623888"/>
                    <a:pt x="63817" y="603885"/>
                  </a:cubicBezTo>
                  <a:cubicBezTo>
                    <a:pt x="68580" y="590550"/>
                    <a:pt x="69533" y="578168"/>
                    <a:pt x="67628" y="567690"/>
                  </a:cubicBezTo>
                  <a:cubicBezTo>
                    <a:pt x="64770" y="551497"/>
                    <a:pt x="57150" y="540068"/>
                    <a:pt x="52388" y="529590"/>
                  </a:cubicBezTo>
                  <a:cubicBezTo>
                    <a:pt x="48578" y="519113"/>
                    <a:pt x="46672" y="510540"/>
                    <a:pt x="51435" y="496253"/>
                  </a:cubicBezTo>
                  <a:cubicBezTo>
                    <a:pt x="55245" y="486728"/>
                    <a:pt x="59055" y="481965"/>
                    <a:pt x="64770" y="477203"/>
                  </a:cubicBezTo>
                  <a:cubicBezTo>
                    <a:pt x="72390" y="470535"/>
                    <a:pt x="84772" y="467678"/>
                    <a:pt x="97155" y="461010"/>
                  </a:cubicBezTo>
                  <a:cubicBezTo>
                    <a:pt x="109538" y="454343"/>
                    <a:pt x="123825" y="443865"/>
                    <a:pt x="131445" y="423863"/>
                  </a:cubicBezTo>
                  <a:cubicBezTo>
                    <a:pt x="136208" y="410528"/>
                    <a:pt x="137160" y="398145"/>
                    <a:pt x="135255" y="387668"/>
                  </a:cubicBezTo>
                  <a:cubicBezTo>
                    <a:pt x="132397" y="371475"/>
                    <a:pt x="124778" y="360045"/>
                    <a:pt x="120015" y="349568"/>
                  </a:cubicBezTo>
                  <a:cubicBezTo>
                    <a:pt x="116205" y="339090"/>
                    <a:pt x="114300" y="330518"/>
                    <a:pt x="119063" y="316230"/>
                  </a:cubicBezTo>
                  <a:cubicBezTo>
                    <a:pt x="122872" y="306705"/>
                    <a:pt x="126683" y="301943"/>
                    <a:pt x="132397" y="297180"/>
                  </a:cubicBezTo>
                  <a:cubicBezTo>
                    <a:pt x="140017" y="290513"/>
                    <a:pt x="152400" y="287655"/>
                    <a:pt x="164783" y="280988"/>
                  </a:cubicBezTo>
                  <a:cubicBezTo>
                    <a:pt x="177165" y="274320"/>
                    <a:pt x="191453" y="263843"/>
                    <a:pt x="199072" y="243840"/>
                  </a:cubicBezTo>
                  <a:cubicBezTo>
                    <a:pt x="203835" y="230505"/>
                    <a:pt x="204788" y="218122"/>
                    <a:pt x="202883" y="207645"/>
                  </a:cubicBezTo>
                  <a:cubicBezTo>
                    <a:pt x="200025" y="191453"/>
                    <a:pt x="192405" y="180022"/>
                    <a:pt x="187642" y="169545"/>
                  </a:cubicBezTo>
                  <a:cubicBezTo>
                    <a:pt x="183833" y="159068"/>
                    <a:pt x="181928" y="150495"/>
                    <a:pt x="186690" y="136207"/>
                  </a:cubicBezTo>
                  <a:cubicBezTo>
                    <a:pt x="190500" y="126682"/>
                    <a:pt x="194310" y="121920"/>
                    <a:pt x="200025" y="117157"/>
                  </a:cubicBezTo>
                  <a:cubicBezTo>
                    <a:pt x="207645" y="110490"/>
                    <a:pt x="220028" y="107632"/>
                    <a:pt x="232410" y="100965"/>
                  </a:cubicBezTo>
                  <a:cubicBezTo>
                    <a:pt x="244792" y="94297"/>
                    <a:pt x="259080" y="83820"/>
                    <a:pt x="266700" y="63818"/>
                  </a:cubicBezTo>
                  <a:cubicBezTo>
                    <a:pt x="271463" y="50482"/>
                    <a:pt x="272415" y="38100"/>
                    <a:pt x="270510" y="27622"/>
                  </a:cubicBezTo>
                  <a:cubicBezTo>
                    <a:pt x="268605" y="17145"/>
                    <a:pt x="263842" y="8572"/>
                    <a:pt x="260985" y="0"/>
                  </a:cubicBezTo>
                  <a:cubicBezTo>
                    <a:pt x="252413" y="953"/>
                    <a:pt x="243840" y="953"/>
                    <a:pt x="235267" y="1905"/>
                  </a:cubicBezTo>
                  <a:cubicBezTo>
                    <a:pt x="238125" y="9525"/>
                    <a:pt x="241935" y="15240"/>
                    <a:pt x="243840" y="21907"/>
                  </a:cubicBezTo>
                  <a:cubicBezTo>
                    <a:pt x="247650" y="32385"/>
                    <a:pt x="249555" y="40957"/>
                    <a:pt x="244792" y="55245"/>
                  </a:cubicBezTo>
                  <a:cubicBezTo>
                    <a:pt x="240983" y="64770"/>
                    <a:pt x="237172" y="69532"/>
                    <a:pt x="231458" y="74295"/>
                  </a:cubicBezTo>
                  <a:cubicBezTo>
                    <a:pt x="223838" y="80963"/>
                    <a:pt x="211455" y="83820"/>
                    <a:pt x="199072" y="90488"/>
                  </a:cubicBezTo>
                  <a:cubicBezTo>
                    <a:pt x="186690" y="97155"/>
                    <a:pt x="172403" y="107632"/>
                    <a:pt x="164783" y="127635"/>
                  </a:cubicBezTo>
                  <a:cubicBezTo>
                    <a:pt x="160020" y="140970"/>
                    <a:pt x="159067" y="153353"/>
                    <a:pt x="160972" y="163830"/>
                  </a:cubicBezTo>
                  <a:cubicBezTo>
                    <a:pt x="163830" y="180022"/>
                    <a:pt x="171450" y="191453"/>
                    <a:pt x="176213" y="201930"/>
                  </a:cubicBezTo>
                  <a:cubicBezTo>
                    <a:pt x="180022" y="212407"/>
                    <a:pt x="181928" y="220980"/>
                    <a:pt x="177165" y="235268"/>
                  </a:cubicBezTo>
                  <a:cubicBezTo>
                    <a:pt x="173355" y="244793"/>
                    <a:pt x="169545" y="249555"/>
                    <a:pt x="163830" y="254318"/>
                  </a:cubicBezTo>
                  <a:cubicBezTo>
                    <a:pt x="156210" y="260985"/>
                    <a:pt x="143828" y="263843"/>
                    <a:pt x="131445" y="270510"/>
                  </a:cubicBezTo>
                  <a:cubicBezTo>
                    <a:pt x="119063" y="277178"/>
                    <a:pt x="104775" y="287655"/>
                    <a:pt x="97155" y="307657"/>
                  </a:cubicBezTo>
                  <a:cubicBezTo>
                    <a:pt x="92392" y="320993"/>
                    <a:pt x="91440" y="333375"/>
                    <a:pt x="93345" y="343853"/>
                  </a:cubicBezTo>
                  <a:cubicBezTo>
                    <a:pt x="96203" y="360045"/>
                    <a:pt x="103822" y="371475"/>
                    <a:pt x="108585" y="381953"/>
                  </a:cubicBezTo>
                  <a:cubicBezTo>
                    <a:pt x="112395" y="392430"/>
                    <a:pt x="114300" y="401003"/>
                    <a:pt x="109538" y="415290"/>
                  </a:cubicBezTo>
                  <a:cubicBezTo>
                    <a:pt x="105728" y="424815"/>
                    <a:pt x="101917" y="429578"/>
                    <a:pt x="96203" y="434340"/>
                  </a:cubicBezTo>
                  <a:cubicBezTo>
                    <a:pt x="88583" y="441007"/>
                    <a:pt x="76200" y="443865"/>
                    <a:pt x="63817" y="450532"/>
                  </a:cubicBezTo>
                  <a:cubicBezTo>
                    <a:pt x="51435" y="457200"/>
                    <a:pt x="37147" y="467678"/>
                    <a:pt x="29528" y="487680"/>
                  </a:cubicBezTo>
                  <a:cubicBezTo>
                    <a:pt x="24765" y="501015"/>
                    <a:pt x="23813" y="513397"/>
                    <a:pt x="25717" y="523875"/>
                  </a:cubicBezTo>
                  <a:cubicBezTo>
                    <a:pt x="28575" y="540068"/>
                    <a:pt x="36195" y="551497"/>
                    <a:pt x="40958" y="561975"/>
                  </a:cubicBezTo>
                  <a:cubicBezTo>
                    <a:pt x="44767" y="572453"/>
                    <a:pt x="46672" y="581025"/>
                    <a:pt x="41910" y="595313"/>
                  </a:cubicBezTo>
                  <a:cubicBezTo>
                    <a:pt x="38100" y="604838"/>
                    <a:pt x="34290" y="609600"/>
                    <a:pt x="28575" y="614363"/>
                  </a:cubicBezTo>
                  <a:cubicBezTo>
                    <a:pt x="20955" y="620078"/>
                    <a:pt x="11430" y="623888"/>
                    <a:pt x="0" y="628650"/>
                  </a:cubicBezTo>
                  <a:cubicBezTo>
                    <a:pt x="5715" y="635318"/>
                    <a:pt x="12383" y="641032"/>
                    <a:pt x="18097" y="647700"/>
                  </a:cubicBezTo>
                  <a:cubicBezTo>
                    <a:pt x="20955" y="644843"/>
                    <a:pt x="24765" y="642938"/>
                    <a:pt x="29528" y="6410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 name="Google Shape;130;p3"/>
            <p:cNvSpPr/>
            <p:nvPr/>
          </p:nvSpPr>
          <p:spPr>
            <a:xfrm>
              <a:off x="6205537" y="5080634"/>
              <a:ext cx="311434" cy="720090"/>
            </a:xfrm>
            <a:custGeom>
              <a:rect b="b" l="l" r="r" t="t"/>
              <a:pathLst>
                <a:path extrusionOk="0" h="720090" w="311434">
                  <a:moveTo>
                    <a:pt x="69532" y="693420"/>
                  </a:moveTo>
                  <a:cubicBezTo>
                    <a:pt x="81915" y="686753"/>
                    <a:pt x="96203" y="676275"/>
                    <a:pt x="103822" y="656272"/>
                  </a:cubicBezTo>
                  <a:cubicBezTo>
                    <a:pt x="108585" y="642938"/>
                    <a:pt x="109538" y="630555"/>
                    <a:pt x="107632" y="620078"/>
                  </a:cubicBezTo>
                  <a:cubicBezTo>
                    <a:pt x="104775" y="603885"/>
                    <a:pt x="97155" y="592455"/>
                    <a:pt x="92393" y="581978"/>
                  </a:cubicBezTo>
                  <a:cubicBezTo>
                    <a:pt x="88582" y="571500"/>
                    <a:pt x="86678" y="562928"/>
                    <a:pt x="91440" y="548640"/>
                  </a:cubicBezTo>
                  <a:cubicBezTo>
                    <a:pt x="95250" y="539115"/>
                    <a:pt x="99060" y="534353"/>
                    <a:pt x="104775" y="529590"/>
                  </a:cubicBezTo>
                  <a:cubicBezTo>
                    <a:pt x="112395" y="522922"/>
                    <a:pt x="124778" y="520065"/>
                    <a:pt x="137160" y="513397"/>
                  </a:cubicBezTo>
                  <a:cubicBezTo>
                    <a:pt x="150495" y="506730"/>
                    <a:pt x="163830" y="496253"/>
                    <a:pt x="171450" y="476250"/>
                  </a:cubicBezTo>
                  <a:cubicBezTo>
                    <a:pt x="176213" y="462915"/>
                    <a:pt x="177165" y="450533"/>
                    <a:pt x="175260" y="440055"/>
                  </a:cubicBezTo>
                  <a:cubicBezTo>
                    <a:pt x="172403" y="423863"/>
                    <a:pt x="164782" y="412433"/>
                    <a:pt x="160020" y="401955"/>
                  </a:cubicBezTo>
                  <a:cubicBezTo>
                    <a:pt x="156210" y="391478"/>
                    <a:pt x="154305" y="382905"/>
                    <a:pt x="159068" y="368618"/>
                  </a:cubicBezTo>
                  <a:cubicBezTo>
                    <a:pt x="162878" y="359093"/>
                    <a:pt x="166688" y="354330"/>
                    <a:pt x="172403" y="349568"/>
                  </a:cubicBezTo>
                  <a:cubicBezTo>
                    <a:pt x="180022" y="342900"/>
                    <a:pt x="192405" y="340043"/>
                    <a:pt x="204788" y="333375"/>
                  </a:cubicBezTo>
                  <a:cubicBezTo>
                    <a:pt x="217170" y="326708"/>
                    <a:pt x="231457" y="316230"/>
                    <a:pt x="239078" y="296228"/>
                  </a:cubicBezTo>
                  <a:cubicBezTo>
                    <a:pt x="243840" y="282893"/>
                    <a:pt x="244793" y="270510"/>
                    <a:pt x="242888" y="260033"/>
                  </a:cubicBezTo>
                  <a:cubicBezTo>
                    <a:pt x="240030" y="243840"/>
                    <a:pt x="232410" y="232410"/>
                    <a:pt x="227647" y="221933"/>
                  </a:cubicBezTo>
                  <a:cubicBezTo>
                    <a:pt x="223838" y="211455"/>
                    <a:pt x="221932" y="202883"/>
                    <a:pt x="226695" y="188595"/>
                  </a:cubicBezTo>
                  <a:cubicBezTo>
                    <a:pt x="230505" y="179070"/>
                    <a:pt x="234315" y="174308"/>
                    <a:pt x="240030" y="169545"/>
                  </a:cubicBezTo>
                  <a:cubicBezTo>
                    <a:pt x="247650" y="162878"/>
                    <a:pt x="260032" y="160020"/>
                    <a:pt x="272415" y="153353"/>
                  </a:cubicBezTo>
                  <a:cubicBezTo>
                    <a:pt x="285750" y="146685"/>
                    <a:pt x="299085" y="136208"/>
                    <a:pt x="306705" y="116205"/>
                  </a:cubicBezTo>
                  <a:cubicBezTo>
                    <a:pt x="311468" y="102870"/>
                    <a:pt x="312420" y="90488"/>
                    <a:pt x="310515" y="80010"/>
                  </a:cubicBezTo>
                  <a:cubicBezTo>
                    <a:pt x="307657" y="63818"/>
                    <a:pt x="300038" y="52388"/>
                    <a:pt x="295275" y="41910"/>
                  </a:cubicBezTo>
                  <a:cubicBezTo>
                    <a:pt x="292418" y="34290"/>
                    <a:pt x="290513" y="26670"/>
                    <a:pt x="291465" y="18097"/>
                  </a:cubicBezTo>
                  <a:cubicBezTo>
                    <a:pt x="284797" y="12383"/>
                    <a:pt x="278130" y="5715"/>
                    <a:pt x="270510" y="0"/>
                  </a:cubicBezTo>
                  <a:cubicBezTo>
                    <a:pt x="265747" y="13335"/>
                    <a:pt x="264795" y="25718"/>
                    <a:pt x="266700" y="36195"/>
                  </a:cubicBezTo>
                  <a:cubicBezTo>
                    <a:pt x="269557" y="52388"/>
                    <a:pt x="277178" y="63818"/>
                    <a:pt x="281940" y="74295"/>
                  </a:cubicBezTo>
                  <a:cubicBezTo>
                    <a:pt x="285750" y="84772"/>
                    <a:pt x="287655" y="93345"/>
                    <a:pt x="282893" y="107633"/>
                  </a:cubicBezTo>
                  <a:cubicBezTo>
                    <a:pt x="279082" y="117158"/>
                    <a:pt x="275272" y="121920"/>
                    <a:pt x="269557" y="126683"/>
                  </a:cubicBezTo>
                  <a:cubicBezTo>
                    <a:pt x="261938" y="133350"/>
                    <a:pt x="249555" y="136208"/>
                    <a:pt x="237172" y="142875"/>
                  </a:cubicBezTo>
                  <a:cubicBezTo>
                    <a:pt x="224790" y="149543"/>
                    <a:pt x="210503" y="160020"/>
                    <a:pt x="202882" y="180022"/>
                  </a:cubicBezTo>
                  <a:cubicBezTo>
                    <a:pt x="198120" y="193358"/>
                    <a:pt x="197168" y="205740"/>
                    <a:pt x="199072" y="216218"/>
                  </a:cubicBezTo>
                  <a:cubicBezTo>
                    <a:pt x="201930" y="232410"/>
                    <a:pt x="209550" y="243840"/>
                    <a:pt x="214313" y="254318"/>
                  </a:cubicBezTo>
                  <a:cubicBezTo>
                    <a:pt x="218122" y="264795"/>
                    <a:pt x="220028" y="273368"/>
                    <a:pt x="215265" y="287655"/>
                  </a:cubicBezTo>
                  <a:cubicBezTo>
                    <a:pt x="211455" y="297180"/>
                    <a:pt x="207645" y="301943"/>
                    <a:pt x="201930" y="306705"/>
                  </a:cubicBezTo>
                  <a:cubicBezTo>
                    <a:pt x="194310" y="313372"/>
                    <a:pt x="181928" y="316230"/>
                    <a:pt x="169545" y="322897"/>
                  </a:cubicBezTo>
                  <a:cubicBezTo>
                    <a:pt x="157163" y="329565"/>
                    <a:pt x="142875" y="340043"/>
                    <a:pt x="135255" y="360045"/>
                  </a:cubicBezTo>
                  <a:cubicBezTo>
                    <a:pt x="130493" y="373380"/>
                    <a:pt x="129540" y="385763"/>
                    <a:pt x="131445" y="396240"/>
                  </a:cubicBezTo>
                  <a:cubicBezTo>
                    <a:pt x="134303" y="412433"/>
                    <a:pt x="141922" y="423863"/>
                    <a:pt x="146685" y="434340"/>
                  </a:cubicBezTo>
                  <a:cubicBezTo>
                    <a:pt x="150495" y="444818"/>
                    <a:pt x="152400" y="453390"/>
                    <a:pt x="147638" y="467678"/>
                  </a:cubicBezTo>
                  <a:cubicBezTo>
                    <a:pt x="143828" y="477203"/>
                    <a:pt x="140018" y="481965"/>
                    <a:pt x="134303" y="486728"/>
                  </a:cubicBezTo>
                  <a:cubicBezTo>
                    <a:pt x="126682" y="493395"/>
                    <a:pt x="114300" y="496253"/>
                    <a:pt x="101918" y="502920"/>
                  </a:cubicBezTo>
                  <a:cubicBezTo>
                    <a:pt x="89535" y="509588"/>
                    <a:pt x="75247" y="520065"/>
                    <a:pt x="67628" y="540068"/>
                  </a:cubicBezTo>
                  <a:cubicBezTo>
                    <a:pt x="62865" y="553403"/>
                    <a:pt x="61913" y="565785"/>
                    <a:pt x="63818" y="576263"/>
                  </a:cubicBezTo>
                  <a:cubicBezTo>
                    <a:pt x="66675" y="592455"/>
                    <a:pt x="74295" y="603885"/>
                    <a:pt x="79057" y="614363"/>
                  </a:cubicBezTo>
                  <a:cubicBezTo>
                    <a:pt x="82868" y="624840"/>
                    <a:pt x="84772" y="633413"/>
                    <a:pt x="80010" y="647700"/>
                  </a:cubicBezTo>
                  <a:cubicBezTo>
                    <a:pt x="76200" y="657225"/>
                    <a:pt x="72390" y="661988"/>
                    <a:pt x="66675" y="666750"/>
                  </a:cubicBezTo>
                  <a:cubicBezTo>
                    <a:pt x="59055" y="673418"/>
                    <a:pt x="46672" y="676275"/>
                    <a:pt x="34290" y="682943"/>
                  </a:cubicBezTo>
                  <a:cubicBezTo>
                    <a:pt x="21907" y="689610"/>
                    <a:pt x="7620" y="700088"/>
                    <a:pt x="0" y="720090"/>
                  </a:cubicBezTo>
                  <a:cubicBezTo>
                    <a:pt x="9525" y="720090"/>
                    <a:pt x="18097" y="720090"/>
                    <a:pt x="27622" y="720090"/>
                  </a:cubicBezTo>
                  <a:cubicBezTo>
                    <a:pt x="30480" y="716280"/>
                    <a:pt x="33338" y="713422"/>
                    <a:pt x="36195" y="710565"/>
                  </a:cubicBezTo>
                  <a:cubicBezTo>
                    <a:pt x="44768" y="703897"/>
                    <a:pt x="56197" y="700088"/>
                    <a:pt x="69532" y="693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 name="Google Shape;131;p3"/>
            <p:cNvSpPr/>
            <p:nvPr/>
          </p:nvSpPr>
          <p:spPr>
            <a:xfrm>
              <a:off x="6334125" y="5174932"/>
              <a:ext cx="258127" cy="611505"/>
            </a:xfrm>
            <a:custGeom>
              <a:rect b="b" l="l" r="r" t="t"/>
              <a:pathLst>
                <a:path extrusionOk="0" h="611505" w="258127">
                  <a:moveTo>
                    <a:pt x="58103" y="555308"/>
                  </a:moveTo>
                  <a:cubicBezTo>
                    <a:pt x="55245" y="539115"/>
                    <a:pt x="47625" y="527685"/>
                    <a:pt x="42863" y="517208"/>
                  </a:cubicBezTo>
                  <a:cubicBezTo>
                    <a:pt x="39053" y="506730"/>
                    <a:pt x="37147" y="498158"/>
                    <a:pt x="41910" y="483870"/>
                  </a:cubicBezTo>
                  <a:cubicBezTo>
                    <a:pt x="45720" y="474345"/>
                    <a:pt x="49530" y="469583"/>
                    <a:pt x="55245" y="464820"/>
                  </a:cubicBezTo>
                  <a:cubicBezTo>
                    <a:pt x="62865" y="458153"/>
                    <a:pt x="75247" y="455295"/>
                    <a:pt x="87630" y="448628"/>
                  </a:cubicBezTo>
                  <a:cubicBezTo>
                    <a:pt x="100013" y="441960"/>
                    <a:pt x="114300" y="431483"/>
                    <a:pt x="121920" y="411480"/>
                  </a:cubicBezTo>
                  <a:cubicBezTo>
                    <a:pt x="126682" y="398145"/>
                    <a:pt x="127635" y="385763"/>
                    <a:pt x="125730" y="375285"/>
                  </a:cubicBezTo>
                  <a:cubicBezTo>
                    <a:pt x="122872" y="359093"/>
                    <a:pt x="115253" y="347663"/>
                    <a:pt x="110490" y="337185"/>
                  </a:cubicBezTo>
                  <a:cubicBezTo>
                    <a:pt x="106680" y="326708"/>
                    <a:pt x="104775" y="318135"/>
                    <a:pt x="109538" y="303848"/>
                  </a:cubicBezTo>
                  <a:cubicBezTo>
                    <a:pt x="113347" y="294323"/>
                    <a:pt x="117157" y="289560"/>
                    <a:pt x="122872" y="284798"/>
                  </a:cubicBezTo>
                  <a:cubicBezTo>
                    <a:pt x="130493" y="278130"/>
                    <a:pt x="142875" y="275273"/>
                    <a:pt x="155257" y="268605"/>
                  </a:cubicBezTo>
                  <a:cubicBezTo>
                    <a:pt x="167640" y="261938"/>
                    <a:pt x="181928" y="251460"/>
                    <a:pt x="189547" y="231458"/>
                  </a:cubicBezTo>
                  <a:cubicBezTo>
                    <a:pt x="194310" y="218123"/>
                    <a:pt x="195263" y="205740"/>
                    <a:pt x="193357" y="195263"/>
                  </a:cubicBezTo>
                  <a:cubicBezTo>
                    <a:pt x="190500" y="179070"/>
                    <a:pt x="182880" y="167640"/>
                    <a:pt x="178118" y="157163"/>
                  </a:cubicBezTo>
                  <a:cubicBezTo>
                    <a:pt x="174307" y="146685"/>
                    <a:pt x="172403" y="138113"/>
                    <a:pt x="177165" y="123825"/>
                  </a:cubicBezTo>
                  <a:cubicBezTo>
                    <a:pt x="180975" y="114300"/>
                    <a:pt x="184785" y="109538"/>
                    <a:pt x="190500" y="104775"/>
                  </a:cubicBezTo>
                  <a:cubicBezTo>
                    <a:pt x="198120" y="98108"/>
                    <a:pt x="210503" y="95250"/>
                    <a:pt x="222885" y="88583"/>
                  </a:cubicBezTo>
                  <a:cubicBezTo>
                    <a:pt x="235268" y="81915"/>
                    <a:pt x="249555" y="71438"/>
                    <a:pt x="257175" y="51435"/>
                  </a:cubicBezTo>
                  <a:cubicBezTo>
                    <a:pt x="257175" y="50483"/>
                    <a:pt x="257175" y="50483"/>
                    <a:pt x="258128" y="49530"/>
                  </a:cubicBezTo>
                  <a:cubicBezTo>
                    <a:pt x="249555" y="32385"/>
                    <a:pt x="240030" y="16193"/>
                    <a:pt x="229553" y="0"/>
                  </a:cubicBezTo>
                  <a:cubicBezTo>
                    <a:pt x="231457" y="2858"/>
                    <a:pt x="232410" y="6668"/>
                    <a:pt x="233363" y="9525"/>
                  </a:cubicBezTo>
                  <a:cubicBezTo>
                    <a:pt x="237172" y="20003"/>
                    <a:pt x="239078" y="28575"/>
                    <a:pt x="234315" y="42863"/>
                  </a:cubicBezTo>
                  <a:cubicBezTo>
                    <a:pt x="230505" y="52388"/>
                    <a:pt x="226695" y="57150"/>
                    <a:pt x="220980" y="61913"/>
                  </a:cubicBezTo>
                  <a:cubicBezTo>
                    <a:pt x="213360" y="68580"/>
                    <a:pt x="200978" y="71438"/>
                    <a:pt x="188595" y="78105"/>
                  </a:cubicBezTo>
                  <a:cubicBezTo>
                    <a:pt x="176213" y="84773"/>
                    <a:pt x="161925" y="95250"/>
                    <a:pt x="154305" y="115253"/>
                  </a:cubicBezTo>
                  <a:cubicBezTo>
                    <a:pt x="149543" y="128588"/>
                    <a:pt x="148590" y="140970"/>
                    <a:pt x="150495" y="151448"/>
                  </a:cubicBezTo>
                  <a:cubicBezTo>
                    <a:pt x="153353" y="167640"/>
                    <a:pt x="160972" y="179070"/>
                    <a:pt x="165735" y="189548"/>
                  </a:cubicBezTo>
                  <a:cubicBezTo>
                    <a:pt x="169545" y="200025"/>
                    <a:pt x="171450" y="208598"/>
                    <a:pt x="166688" y="222885"/>
                  </a:cubicBezTo>
                  <a:cubicBezTo>
                    <a:pt x="162878" y="232410"/>
                    <a:pt x="159068" y="237173"/>
                    <a:pt x="153353" y="241935"/>
                  </a:cubicBezTo>
                  <a:cubicBezTo>
                    <a:pt x="145732" y="248603"/>
                    <a:pt x="133350" y="251460"/>
                    <a:pt x="120968" y="258128"/>
                  </a:cubicBezTo>
                  <a:cubicBezTo>
                    <a:pt x="108585" y="264795"/>
                    <a:pt x="94297" y="275273"/>
                    <a:pt x="86678" y="295275"/>
                  </a:cubicBezTo>
                  <a:cubicBezTo>
                    <a:pt x="81915" y="308610"/>
                    <a:pt x="80963" y="320993"/>
                    <a:pt x="82868" y="331470"/>
                  </a:cubicBezTo>
                  <a:cubicBezTo>
                    <a:pt x="85725" y="347663"/>
                    <a:pt x="93345" y="359093"/>
                    <a:pt x="98107" y="369570"/>
                  </a:cubicBezTo>
                  <a:cubicBezTo>
                    <a:pt x="101918" y="380048"/>
                    <a:pt x="103822" y="388620"/>
                    <a:pt x="99060" y="402908"/>
                  </a:cubicBezTo>
                  <a:cubicBezTo>
                    <a:pt x="95250" y="412433"/>
                    <a:pt x="91440" y="417195"/>
                    <a:pt x="85725" y="421958"/>
                  </a:cubicBezTo>
                  <a:cubicBezTo>
                    <a:pt x="78105" y="428625"/>
                    <a:pt x="65722" y="431483"/>
                    <a:pt x="53340" y="438150"/>
                  </a:cubicBezTo>
                  <a:cubicBezTo>
                    <a:pt x="40957" y="444818"/>
                    <a:pt x="26670" y="455295"/>
                    <a:pt x="19050" y="475298"/>
                  </a:cubicBezTo>
                  <a:cubicBezTo>
                    <a:pt x="14288" y="488633"/>
                    <a:pt x="13335" y="501015"/>
                    <a:pt x="15240" y="511493"/>
                  </a:cubicBezTo>
                  <a:cubicBezTo>
                    <a:pt x="18097" y="527685"/>
                    <a:pt x="25718" y="539115"/>
                    <a:pt x="30480" y="549593"/>
                  </a:cubicBezTo>
                  <a:cubicBezTo>
                    <a:pt x="34290" y="560070"/>
                    <a:pt x="36195" y="568643"/>
                    <a:pt x="31432" y="582930"/>
                  </a:cubicBezTo>
                  <a:cubicBezTo>
                    <a:pt x="27622" y="592455"/>
                    <a:pt x="23813" y="597218"/>
                    <a:pt x="18097" y="601980"/>
                  </a:cubicBezTo>
                  <a:cubicBezTo>
                    <a:pt x="13335" y="605790"/>
                    <a:pt x="6668" y="608648"/>
                    <a:pt x="0" y="611505"/>
                  </a:cubicBezTo>
                  <a:cubicBezTo>
                    <a:pt x="19050" y="606743"/>
                    <a:pt x="37147" y="601028"/>
                    <a:pt x="54293" y="593408"/>
                  </a:cubicBezTo>
                  <a:cubicBezTo>
                    <a:pt x="54293" y="592455"/>
                    <a:pt x="54293" y="592455"/>
                    <a:pt x="55245" y="591503"/>
                  </a:cubicBezTo>
                  <a:cubicBezTo>
                    <a:pt x="60007" y="579120"/>
                    <a:pt x="60007" y="566738"/>
                    <a:pt x="58103" y="55530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 name="Google Shape;132;p3"/>
            <p:cNvSpPr/>
            <p:nvPr/>
          </p:nvSpPr>
          <p:spPr>
            <a:xfrm>
              <a:off x="5882640" y="4942522"/>
              <a:ext cx="307657" cy="768667"/>
            </a:xfrm>
            <a:custGeom>
              <a:rect b="b" l="l" r="r" t="t"/>
              <a:pathLst>
                <a:path extrusionOk="0" h="768667" w="307657">
                  <a:moveTo>
                    <a:pt x="285750" y="0"/>
                  </a:moveTo>
                  <a:lnTo>
                    <a:pt x="0" y="757238"/>
                  </a:lnTo>
                  <a:cubicBezTo>
                    <a:pt x="6667" y="761047"/>
                    <a:pt x="13335" y="764858"/>
                    <a:pt x="19050" y="768668"/>
                  </a:cubicBezTo>
                  <a:lnTo>
                    <a:pt x="307657" y="4763"/>
                  </a:lnTo>
                  <a:cubicBezTo>
                    <a:pt x="300990" y="2858"/>
                    <a:pt x="293370" y="953"/>
                    <a:pt x="28575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 name="Google Shape;133;p3"/>
            <p:cNvSpPr/>
            <p:nvPr/>
          </p:nvSpPr>
          <p:spPr>
            <a:xfrm>
              <a:off x="5977890" y="4969192"/>
              <a:ext cx="315277" cy="786764"/>
            </a:xfrm>
            <a:custGeom>
              <a:rect b="b" l="l" r="r" t="t"/>
              <a:pathLst>
                <a:path extrusionOk="0" h="786764" w="315277">
                  <a:moveTo>
                    <a:pt x="294322" y="0"/>
                  </a:moveTo>
                  <a:lnTo>
                    <a:pt x="0" y="778192"/>
                  </a:lnTo>
                  <a:cubicBezTo>
                    <a:pt x="6667" y="781050"/>
                    <a:pt x="13335" y="783907"/>
                    <a:pt x="20955" y="786765"/>
                  </a:cubicBezTo>
                  <a:lnTo>
                    <a:pt x="315278" y="7620"/>
                  </a:lnTo>
                  <a:cubicBezTo>
                    <a:pt x="307657" y="4763"/>
                    <a:pt x="300990" y="2857"/>
                    <a:pt x="29432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 name="Google Shape;134;p3"/>
            <p:cNvSpPr/>
            <p:nvPr/>
          </p:nvSpPr>
          <p:spPr>
            <a:xfrm>
              <a:off x="5932540" y="4961436"/>
              <a:ext cx="313583" cy="743667"/>
            </a:xfrm>
            <a:custGeom>
              <a:rect b="b" l="l" r="r" t="t"/>
              <a:pathLst>
                <a:path extrusionOk="0" h="743667" w="313583">
                  <a:moveTo>
                    <a:pt x="117739" y="401139"/>
                  </a:moveTo>
                  <a:cubicBezTo>
                    <a:pt x="112977" y="414473"/>
                    <a:pt x="119644" y="429714"/>
                    <a:pt x="132979" y="435429"/>
                  </a:cubicBezTo>
                  <a:cubicBezTo>
                    <a:pt x="146314" y="440191"/>
                    <a:pt x="161554" y="433523"/>
                    <a:pt x="167269" y="420189"/>
                  </a:cubicBezTo>
                  <a:cubicBezTo>
                    <a:pt x="172032" y="406854"/>
                    <a:pt x="165364" y="391614"/>
                    <a:pt x="152029" y="385898"/>
                  </a:cubicBezTo>
                  <a:cubicBezTo>
                    <a:pt x="138694" y="380183"/>
                    <a:pt x="123454" y="386851"/>
                    <a:pt x="117739" y="401139"/>
                  </a:cubicBezTo>
                  <a:close/>
                  <a:moveTo>
                    <a:pt x="59637" y="554491"/>
                  </a:moveTo>
                  <a:cubicBezTo>
                    <a:pt x="54874" y="567826"/>
                    <a:pt x="61542" y="583066"/>
                    <a:pt x="74877" y="588781"/>
                  </a:cubicBezTo>
                  <a:cubicBezTo>
                    <a:pt x="88212" y="593544"/>
                    <a:pt x="103452" y="586876"/>
                    <a:pt x="109167" y="573541"/>
                  </a:cubicBezTo>
                  <a:cubicBezTo>
                    <a:pt x="113929" y="560206"/>
                    <a:pt x="107262" y="544966"/>
                    <a:pt x="93927" y="539251"/>
                  </a:cubicBezTo>
                  <a:cubicBezTo>
                    <a:pt x="80592" y="533536"/>
                    <a:pt x="65352" y="540204"/>
                    <a:pt x="59637" y="554491"/>
                  </a:cubicBezTo>
                  <a:close/>
                  <a:moveTo>
                    <a:pt x="89164" y="477339"/>
                  </a:moveTo>
                  <a:cubicBezTo>
                    <a:pt x="84402" y="490673"/>
                    <a:pt x="91069" y="505914"/>
                    <a:pt x="104404" y="511629"/>
                  </a:cubicBezTo>
                  <a:cubicBezTo>
                    <a:pt x="117739" y="516391"/>
                    <a:pt x="132979" y="509723"/>
                    <a:pt x="138694" y="496389"/>
                  </a:cubicBezTo>
                  <a:cubicBezTo>
                    <a:pt x="143457" y="483054"/>
                    <a:pt x="136789" y="467814"/>
                    <a:pt x="123454" y="462098"/>
                  </a:cubicBezTo>
                  <a:cubicBezTo>
                    <a:pt x="109167" y="456383"/>
                    <a:pt x="93927" y="464004"/>
                    <a:pt x="89164" y="477339"/>
                  </a:cubicBezTo>
                  <a:close/>
                  <a:moveTo>
                    <a:pt x="1534" y="707844"/>
                  </a:moveTo>
                  <a:cubicBezTo>
                    <a:pt x="-3228" y="721179"/>
                    <a:pt x="3439" y="736419"/>
                    <a:pt x="16774" y="742133"/>
                  </a:cubicBezTo>
                  <a:cubicBezTo>
                    <a:pt x="30109" y="746896"/>
                    <a:pt x="45349" y="740229"/>
                    <a:pt x="51064" y="726894"/>
                  </a:cubicBezTo>
                  <a:cubicBezTo>
                    <a:pt x="55827" y="713558"/>
                    <a:pt x="49159" y="698319"/>
                    <a:pt x="35824" y="692604"/>
                  </a:cubicBezTo>
                  <a:cubicBezTo>
                    <a:pt x="22489" y="686889"/>
                    <a:pt x="7249" y="693556"/>
                    <a:pt x="1534" y="707844"/>
                  </a:cubicBezTo>
                  <a:close/>
                  <a:moveTo>
                    <a:pt x="31062" y="630691"/>
                  </a:moveTo>
                  <a:cubicBezTo>
                    <a:pt x="26299" y="644026"/>
                    <a:pt x="32967" y="659266"/>
                    <a:pt x="46302" y="664981"/>
                  </a:cubicBezTo>
                  <a:cubicBezTo>
                    <a:pt x="59637" y="669744"/>
                    <a:pt x="74877" y="663076"/>
                    <a:pt x="80592" y="649741"/>
                  </a:cubicBezTo>
                  <a:cubicBezTo>
                    <a:pt x="85354" y="636406"/>
                    <a:pt x="78687" y="621166"/>
                    <a:pt x="65352" y="615451"/>
                  </a:cubicBezTo>
                  <a:cubicBezTo>
                    <a:pt x="51064" y="610689"/>
                    <a:pt x="35824" y="617356"/>
                    <a:pt x="31062" y="630691"/>
                  </a:cubicBezTo>
                  <a:close/>
                  <a:moveTo>
                    <a:pt x="233944" y="93481"/>
                  </a:moveTo>
                  <a:cubicBezTo>
                    <a:pt x="229182" y="106816"/>
                    <a:pt x="235849" y="122056"/>
                    <a:pt x="249184" y="127771"/>
                  </a:cubicBezTo>
                  <a:cubicBezTo>
                    <a:pt x="262519" y="132533"/>
                    <a:pt x="277759" y="125866"/>
                    <a:pt x="283474" y="112531"/>
                  </a:cubicBezTo>
                  <a:cubicBezTo>
                    <a:pt x="288237" y="99196"/>
                    <a:pt x="281569" y="83956"/>
                    <a:pt x="268234" y="78241"/>
                  </a:cubicBezTo>
                  <a:cubicBezTo>
                    <a:pt x="253947" y="73479"/>
                    <a:pt x="238707" y="80146"/>
                    <a:pt x="233944" y="93481"/>
                  </a:cubicBezTo>
                  <a:close/>
                  <a:moveTo>
                    <a:pt x="262519" y="17281"/>
                  </a:moveTo>
                  <a:cubicBezTo>
                    <a:pt x="257757" y="30616"/>
                    <a:pt x="264424" y="45856"/>
                    <a:pt x="277759" y="51571"/>
                  </a:cubicBezTo>
                  <a:cubicBezTo>
                    <a:pt x="291094" y="56333"/>
                    <a:pt x="306334" y="49666"/>
                    <a:pt x="312049" y="36331"/>
                  </a:cubicBezTo>
                  <a:cubicBezTo>
                    <a:pt x="316812" y="22996"/>
                    <a:pt x="310144" y="7756"/>
                    <a:pt x="296809" y="2041"/>
                  </a:cubicBezTo>
                  <a:cubicBezTo>
                    <a:pt x="283474" y="-3674"/>
                    <a:pt x="268234" y="2994"/>
                    <a:pt x="262519" y="17281"/>
                  </a:cubicBezTo>
                  <a:close/>
                  <a:moveTo>
                    <a:pt x="175842" y="246833"/>
                  </a:moveTo>
                  <a:cubicBezTo>
                    <a:pt x="171079" y="260169"/>
                    <a:pt x="177747" y="275408"/>
                    <a:pt x="191082" y="281123"/>
                  </a:cubicBezTo>
                  <a:cubicBezTo>
                    <a:pt x="204417" y="285886"/>
                    <a:pt x="219657" y="279219"/>
                    <a:pt x="225372" y="265883"/>
                  </a:cubicBezTo>
                  <a:cubicBezTo>
                    <a:pt x="230134" y="252548"/>
                    <a:pt x="223467" y="237308"/>
                    <a:pt x="210132" y="231594"/>
                  </a:cubicBezTo>
                  <a:cubicBezTo>
                    <a:pt x="196797" y="226831"/>
                    <a:pt x="181557" y="233498"/>
                    <a:pt x="175842" y="246833"/>
                  </a:cubicBezTo>
                  <a:close/>
                  <a:moveTo>
                    <a:pt x="205369" y="170633"/>
                  </a:moveTo>
                  <a:cubicBezTo>
                    <a:pt x="200607" y="183969"/>
                    <a:pt x="207274" y="199208"/>
                    <a:pt x="220609" y="204923"/>
                  </a:cubicBezTo>
                  <a:cubicBezTo>
                    <a:pt x="233944" y="209686"/>
                    <a:pt x="249184" y="203019"/>
                    <a:pt x="254899" y="189683"/>
                  </a:cubicBezTo>
                  <a:cubicBezTo>
                    <a:pt x="259662" y="176348"/>
                    <a:pt x="252994" y="161108"/>
                    <a:pt x="239659" y="155394"/>
                  </a:cubicBezTo>
                  <a:cubicBezTo>
                    <a:pt x="225372" y="149679"/>
                    <a:pt x="210132" y="156346"/>
                    <a:pt x="205369" y="170633"/>
                  </a:cubicBezTo>
                  <a:close/>
                  <a:moveTo>
                    <a:pt x="147267" y="323986"/>
                  </a:moveTo>
                  <a:cubicBezTo>
                    <a:pt x="142504" y="337321"/>
                    <a:pt x="149172" y="352561"/>
                    <a:pt x="162507" y="358276"/>
                  </a:cubicBezTo>
                  <a:cubicBezTo>
                    <a:pt x="175842" y="363039"/>
                    <a:pt x="191082" y="356371"/>
                    <a:pt x="196797" y="343036"/>
                  </a:cubicBezTo>
                  <a:cubicBezTo>
                    <a:pt x="201559" y="329701"/>
                    <a:pt x="194892" y="314461"/>
                    <a:pt x="181557" y="308746"/>
                  </a:cubicBezTo>
                  <a:cubicBezTo>
                    <a:pt x="167269" y="303031"/>
                    <a:pt x="152029" y="310651"/>
                    <a:pt x="147267" y="32398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5" name="Google Shape;135;p3"/>
          <p:cNvGrpSpPr/>
          <p:nvPr/>
        </p:nvGrpSpPr>
        <p:grpSpPr>
          <a:xfrm rot="-318109">
            <a:off x="10237238" y="5820200"/>
            <a:ext cx="862107" cy="1090614"/>
            <a:chOff x="4430915" y="980595"/>
            <a:chExt cx="862126" cy="1090638"/>
          </a:xfrm>
        </p:grpSpPr>
        <p:sp>
          <p:nvSpPr>
            <p:cNvPr id="136" name="Google Shape;136;p3"/>
            <p:cNvSpPr/>
            <p:nvPr/>
          </p:nvSpPr>
          <p:spPr>
            <a:xfrm>
              <a:off x="4430915" y="980595"/>
              <a:ext cx="861291" cy="1090638"/>
            </a:xfrm>
            <a:custGeom>
              <a:rect b="b" l="l" r="r" t="t"/>
              <a:pathLst>
                <a:path extrusionOk="0" h="1090638" w="861291">
                  <a:moveTo>
                    <a:pt x="830695" y="483397"/>
                  </a:moveTo>
                  <a:cubicBezTo>
                    <a:pt x="924040" y="782482"/>
                    <a:pt x="793547" y="1003462"/>
                    <a:pt x="578282" y="1071090"/>
                  </a:cubicBezTo>
                  <a:cubicBezTo>
                    <a:pt x="363017" y="1138717"/>
                    <a:pt x="129655" y="1032037"/>
                    <a:pt x="36310" y="732952"/>
                  </a:cubicBezTo>
                  <a:cubicBezTo>
                    <a:pt x="-57988" y="432915"/>
                    <a:pt x="38215" y="76680"/>
                    <a:pt x="245860" y="10957"/>
                  </a:cubicBezTo>
                  <a:cubicBezTo>
                    <a:pt x="453505" y="-54765"/>
                    <a:pt x="737350" y="184312"/>
                    <a:pt x="830695" y="483397"/>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 name="Google Shape;137;p3"/>
            <p:cNvSpPr/>
            <p:nvPr/>
          </p:nvSpPr>
          <p:spPr>
            <a:xfrm>
              <a:off x="4937313" y="1045845"/>
              <a:ext cx="53786" cy="43905"/>
            </a:xfrm>
            <a:custGeom>
              <a:rect b="b" l="l" r="r" t="t"/>
              <a:pathLst>
                <a:path extrusionOk="0" h="43905" w="53786">
                  <a:moveTo>
                    <a:pt x="53787" y="28575"/>
                  </a:moveTo>
                  <a:cubicBezTo>
                    <a:pt x="40452" y="18097"/>
                    <a:pt x="26164" y="8572"/>
                    <a:pt x="11877" y="0"/>
                  </a:cubicBezTo>
                  <a:cubicBezTo>
                    <a:pt x="-18603" y="24765"/>
                    <a:pt x="14734" y="66675"/>
                    <a:pt x="53787" y="2857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 name="Google Shape;138;p3"/>
            <p:cNvSpPr/>
            <p:nvPr/>
          </p:nvSpPr>
          <p:spPr>
            <a:xfrm>
              <a:off x="4998801" y="1082040"/>
              <a:ext cx="41828" cy="43836"/>
            </a:xfrm>
            <a:custGeom>
              <a:rect b="b" l="l" r="r" t="t"/>
              <a:pathLst>
                <a:path extrusionOk="0" h="43836" w="41828">
                  <a:moveTo>
                    <a:pt x="41829" y="34290"/>
                  </a:moveTo>
                  <a:cubicBezTo>
                    <a:pt x="28494" y="21907"/>
                    <a:pt x="15159" y="10477"/>
                    <a:pt x="871" y="0"/>
                  </a:cubicBezTo>
                  <a:cubicBezTo>
                    <a:pt x="-5796" y="42863"/>
                    <a:pt x="27541" y="54292"/>
                    <a:pt x="41829" y="3429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 name="Google Shape;139;p3"/>
            <p:cNvSpPr/>
            <p:nvPr/>
          </p:nvSpPr>
          <p:spPr>
            <a:xfrm>
              <a:off x="4998397" y="1143000"/>
              <a:ext cx="171772" cy="183240"/>
            </a:xfrm>
            <a:custGeom>
              <a:rect b="b" l="l" r="r" t="t"/>
              <a:pathLst>
                <a:path extrusionOk="0" h="183240" w="171772">
                  <a:moveTo>
                    <a:pt x="78428" y="75248"/>
                  </a:moveTo>
                  <a:cubicBezTo>
                    <a:pt x="12705" y="-34290"/>
                    <a:pt x="-55875" y="89535"/>
                    <a:pt x="71760" y="87630"/>
                  </a:cubicBezTo>
                  <a:cubicBezTo>
                    <a:pt x="-55875" y="89535"/>
                    <a:pt x="17468" y="211455"/>
                    <a:pt x="79380" y="100013"/>
                  </a:cubicBezTo>
                  <a:cubicBezTo>
                    <a:pt x="18420" y="212408"/>
                    <a:pt x="159390" y="209550"/>
                    <a:pt x="93668" y="100013"/>
                  </a:cubicBezTo>
                  <a:cubicBezTo>
                    <a:pt x="130815" y="161925"/>
                    <a:pt x="168915" y="149543"/>
                    <a:pt x="171773" y="126682"/>
                  </a:cubicBezTo>
                  <a:cubicBezTo>
                    <a:pt x="165105" y="116205"/>
                    <a:pt x="158438" y="105728"/>
                    <a:pt x="150818" y="96203"/>
                  </a:cubicBezTo>
                  <a:cubicBezTo>
                    <a:pt x="139388" y="90488"/>
                    <a:pt x="123195" y="86678"/>
                    <a:pt x="100335" y="87630"/>
                  </a:cubicBezTo>
                  <a:cubicBezTo>
                    <a:pt x="116528" y="87630"/>
                    <a:pt x="129863" y="84773"/>
                    <a:pt x="140340" y="81915"/>
                  </a:cubicBezTo>
                  <a:cubicBezTo>
                    <a:pt x="131768" y="70485"/>
                    <a:pt x="122243" y="59055"/>
                    <a:pt x="112718" y="47625"/>
                  </a:cubicBezTo>
                  <a:cubicBezTo>
                    <a:pt x="106050" y="54293"/>
                    <a:pt x="99383" y="63818"/>
                    <a:pt x="92715" y="76200"/>
                  </a:cubicBezTo>
                  <a:cubicBezTo>
                    <a:pt x="100335" y="62865"/>
                    <a:pt x="104145" y="50482"/>
                    <a:pt x="107003" y="40957"/>
                  </a:cubicBezTo>
                  <a:cubicBezTo>
                    <a:pt x="94620" y="26670"/>
                    <a:pt x="82238" y="13335"/>
                    <a:pt x="68903" y="0"/>
                  </a:cubicBezTo>
                  <a:cubicBezTo>
                    <a:pt x="57473" y="9525"/>
                    <a:pt x="54615" y="35243"/>
                    <a:pt x="78428" y="7524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 name="Google Shape;140;p3"/>
            <p:cNvSpPr/>
            <p:nvPr/>
          </p:nvSpPr>
          <p:spPr>
            <a:xfrm>
              <a:off x="5060309" y="1335044"/>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54922" y="97516"/>
                    <a:pt x="18420" y="21943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 name="Google Shape;141;p3"/>
            <p:cNvSpPr/>
            <p:nvPr/>
          </p:nvSpPr>
          <p:spPr>
            <a:xfrm>
              <a:off x="5123174" y="1535069"/>
              <a:ext cx="169867" cy="191221"/>
            </a:xfrm>
            <a:custGeom>
              <a:rect b="b" l="l" r="r" t="t"/>
              <a:pathLst>
                <a:path extrusionOk="0" h="191221" w="169867">
                  <a:moveTo>
                    <a:pt x="92715" y="83228"/>
                  </a:moveTo>
                  <a:cubicBezTo>
                    <a:pt x="153675" y="-29167"/>
                    <a:pt x="12705" y="-26309"/>
                    <a:pt x="78428" y="83228"/>
                  </a:cubicBezTo>
                  <a:cubicBezTo>
                    <a:pt x="12705" y="-26309"/>
                    <a:pt x="-55875" y="97516"/>
                    <a:pt x="71760" y="95611"/>
                  </a:cubicBezTo>
                  <a:cubicBezTo>
                    <a:pt x="-55875" y="97516"/>
                    <a:pt x="18420" y="219436"/>
                    <a:pt x="79380" y="107993"/>
                  </a:cubicBezTo>
                  <a:cubicBezTo>
                    <a:pt x="18420" y="220388"/>
                    <a:pt x="159390" y="217531"/>
                    <a:pt x="93668" y="107993"/>
                  </a:cubicBezTo>
                  <a:cubicBezTo>
                    <a:pt x="126053" y="161333"/>
                    <a:pt x="158438" y="159428"/>
                    <a:pt x="168915" y="144188"/>
                  </a:cubicBezTo>
                  <a:cubicBezTo>
                    <a:pt x="168915" y="136568"/>
                    <a:pt x="169868" y="128948"/>
                    <a:pt x="169868" y="121328"/>
                  </a:cubicBezTo>
                  <a:cubicBezTo>
                    <a:pt x="163200" y="107993"/>
                    <a:pt x="142245" y="95611"/>
                    <a:pt x="101288" y="95611"/>
                  </a:cubicBezTo>
                  <a:cubicBezTo>
                    <a:pt x="140340" y="94658"/>
                    <a:pt x="160343" y="83228"/>
                    <a:pt x="167963" y="69893"/>
                  </a:cubicBezTo>
                  <a:cubicBezTo>
                    <a:pt x="167010" y="61321"/>
                    <a:pt x="166058" y="51796"/>
                    <a:pt x="165105" y="42271"/>
                  </a:cubicBezTo>
                  <a:cubicBezTo>
                    <a:pt x="150818" y="29888"/>
                    <a:pt x="120338" y="32746"/>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 name="Google Shape;142;p3"/>
            <p:cNvSpPr/>
            <p:nvPr/>
          </p:nvSpPr>
          <p:spPr>
            <a:xfrm>
              <a:off x="5188503" y="1830704"/>
              <a:ext cx="69296" cy="59834"/>
            </a:xfrm>
            <a:custGeom>
              <a:rect b="b" l="l" r="r" t="t"/>
              <a:pathLst>
                <a:path extrusionOk="0" h="59834" w="69296">
                  <a:moveTo>
                    <a:pt x="40722" y="54293"/>
                  </a:moveTo>
                  <a:cubicBezTo>
                    <a:pt x="51199" y="37148"/>
                    <a:pt x="60724" y="19050"/>
                    <a:pt x="69297" y="0"/>
                  </a:cubicBezTo>
                  <a:cubicBezTo>
                    <a:pt x="-31668" y="2858"/>
                    <a:pt x="-4998" y="80963"/>
                    <a:pt x="40722" y="542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 name="Google Shape;143;p3"/>
            <p:cNvSpPr/>
            <p:nvPr/>
          </p:nvSpPr>
          <p:spPr>
            <a:xfrm>
              <a:off x="5186500" y="1773234"/>
              <a:ext cx="77014" cy="57492"/>
            </a:xfrm>
            <a:custGeom>
              <a:rect b="b" l="l" r="r" t="t"/>
              <a:pathLst>
                <a:path extrusionOk="0" h="57492" w="77014">
                  <a:moveTo>
                    <a:pt x="71299" y="57471"/>
                  </a:moveTo>
                  <a:cubicBezTo>
                    <a:pt x="73204" y="52708"/>
                    <a:pt x="75109" y="47946"/>
                    <a:pt x="77014" y="43183"/>
                  </a:cubicBezTo>
                  <a:cubicBezTo>
                    <a:pt x="11292" y="-62544"/>
                    <a:pt x="-54431" y="59376"/>
                    <a:pt x="71299" y="574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 name="Google Shape;144;p3"/>
            <p:cNvSpPr/>
            <p:nvPr/>
          </p:nvSpPr>
          <p:spPr>
            <a:xfrm>
              <a:off x="5247034" y="1735546"/>
              <a:ext cx="37435" cy="80870"/>
            </a:xfrm>
            <a:custGeom>
              <a:rect b="b" l="l" r="r" t="t"/>
              <a:pathLst>
                <a:path extrusionOk="0" h="80870" w="37435">
                  <a:moveTo>
                    <a:pt x="16481" y="80871"/>
                  </a:moveTo>
                  <a:cubicBezTo>
                    <a:pt x="26006" y="57058"/>
                    <a:pt x="32673" y="32293"/>
                    <a:pt x="37436" y="5623"/>
                  </a:cubicBezTo>
                  <a:cubicBezTo>
                    <a:pt x="17433" y="-12474"/>
                    <a:pt x="-22572" y="13243"/>
                    <a:pt x="16481" y="808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 name="Google Shape;145;p3"/>
            <p:cNvSpPr/>
            <p:nvPr/>
          </p:nvSpPr>
          <p:spPr>
            <a:xfrm>
              <a:off x="4744402" y="981075"/>
              <a:ext cx="30480" cy="6925"/>
            </a:xfrm>
            <a:custGeom>
              <a:rect b="b" l="l" r="r" t="t"/>
              <a:pathLst>
                <a:path extrusionOk="0" h="6925" w="30480">
                  <a:moveTo>
                    <a:pt x="30480" y="953"/>
                  </a:moveTo>
                  <a:cubicBezTo>
                    <a:pt x="20002" y="0"/>
                    <a:pt x="10477" y="0"/>
                    <a:pt x="0" y="0"/>
                  </a:cubicBezTo>
                  <a:cubicBezTo>
                    <a:pt x="8573" y="8573"/>
                    <a:pt x="21908" y="9525"/>
                    <a:pt x="30480" y="95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3"/>
            <p:cNvSpPr/>
            <p:nvPr/>
          </p:nvSpPr>
          <p:spPr>
            <a:xfrm>
              <a:off x="4735507" y="99690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 name="Google Shape;147;p3"/>
            <p:cNvSpPr/>
            <p:nvPr/>
          </p:nvSpPr>
          <p:spPr>
            <a:xfrm>
              <a:off x="4798372" y="119788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 name="Google Shape;148;p3"/>
            <p:cNvSpPr/>
            <p:nvPr/>
          </p:nvSpPr>
          <p:spPr>
            <a:xfrm>
              <a:off x="4860284" y="139790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2753"/>
                    <a:pt x="154628"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 name="Google Shape;149;p3"/>
            <p:cNvSpPr/>
            <p:nvPr/>
          </p:nvSpPr>
          <p:spPr>
            <a:xfrm>
              <a:off x="4923149" y="159793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 name="Google Shape;150;p3"/>
            <p:cNvSpPr/>
            <p:nvPr/>
          </p:nvSpPr>
          <p:spPr>
            <a:xfrm>
              <a:off x="4986014" y="179795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3"/>
            <p:cNvSpPr/>
            <p:nvPr/>
          </p:nvSpPr>
          <p:spPr>
            <a:xfrm>
              <a:off x="4535482" y="1059771"/>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3"/>
            <p:cNvSpPr/>
            <p:nvPr/>
          </p:nvSpPr>
          <p:spPr>
            <a:xfrm>
              <a:off x="4597394" y="125979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3706"/>
                    <a:pt x="154628"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 name="Google Shape;153;p3"/>
            <p:cNvSpPr/>
            <p:nvPr/>
          </p:nvSpPr>
          <p:spPr>
            <a:xfrm>
              <a:off x="4660259" y="146077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 name="Google Shape;154;p3"/>
            <p:cNvSpPr/>
            <p:nvPr/>
          </p:nvSpPr>
          <p:spPr>
            <a:xfrm>
              <a:off x="4723124" y="166079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 name="Google Shape;155;p3"/>
            <p:cNvSpPr/>
            <p:nvPr/>
          </p:nvSpPr>
          <p:spPr>
            <a:xfrm>
              <a:off x="4785989" y="186082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 name="Google Shape;156;p3"/>
            <p:cNvSpPr/>
            <p:nvPr/>
          </p:nvSpPr>
          <p:spPr>
            <a:xfrm>
              <a:off x="4915852" y="2060973"/>
              <a:ext cx="30480" cy="8809"/>
            </a:xfrm>
            <a:custGeom>
              <a:rect b="b" l="l" r="r" t="t"/>
              <a:pathLst>
                <a:path extrusionOk="0" h="8809" w="30480">
                  <a:moveTo>
                    <a:pt x="0" y="8809"/>
                  </a:moveTo>
                  <a:cubicBezTo>
                    <a:pt x="10477" y="7857"/>
                    <a:pt x="20955" y="6904"/>
                    <a:pt x="30480" y="4999"/>
                  </a:cubicBezTo>
                  <a:cubicBezTo>
                    <a:pt x="20955" y="-2621"/>
                    <a:pt x="7620" y="-1668"/>
                    <a:pt x="0" y="880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3"/>
            <p:cNvSpPr/>
            <p:nvPr/>
          </p:nvSpPr>
          <p:spPr>
            <a:xfrm>
              <a:off x="4458652" y="1222057"/>
              <a:ext cx="48075" cy="53630"/>
            </a:xfrm>
            <a:custGeom>
              <a:rect b="b" l="l" r="r" t="t"/>
              <a:pathLst>
                <a:path extrusionOk="0" h="53630" w="48075">
                  <a:moveTo>
                    <a:pt x="14288" y="0"/>
                  </a:moveTo>
                  <a:cubicBezTo>
                    <a:pt x="9525" y="14288"/>
                    <a:pt x="4763" y="28575"/>
                    <a:pt x="0" y="43815"/>
                  </a:cubicBezTo>
                  <a:cubicBezTo>
                    <a:pt x="44768" y="77153"/>
                    <a:pt x="74295" y="16193"/>
                    <a:pt x="1428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3"/>
            <p:cNvSpPr/>
            <p:nvPr/>
          </p:nvSpPr>
          <p:spPr>
            <a:xfrm>
              <a:off x="4476750" y="1163955"/>
              <a:ext cx="28062" cy="47625"/>
            </a:xfrm>
            <a:custGeom>
              <a:rect b="b" l="l" r="r" t="t"/>
              <a:pathLst>
                <a:path extrusionOk="0" h="47625" w="28062">
                  <a:moveTo>
                    <a:pt x="20955" y="0"/>
                  </a:moveTo>
                  <a:cubicBezTo>
                    <a:pt x="13335" y="15240"/>
                    <a:pt x="6667" y="30480"/>
                    <a:pt x="0" y="47625"/>
                  </a:cubicBezTo>
                  <a:cubicBezTo>
                    <a:pt x="31433" y="35242"/>
                    <a:pt x="33338" y="10477"/>
                    <a:pt x="2095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3"/>
            <p:cNvSpPr/>
            <p:nvPr/>
          </p:nvSpPr>
          <p:spPr>
            <a:xfrm>
              <a:off x="4431029" y="1322661"/>
              <a:ext cx="138435" cy="191221"/>
            </a:xfrm>
            <a:custGeom>
              <a:rect b="b" l="l" r="r" t="t"/>
              <a:pathLst>
                <a:path extrusionOk="0" h="191221" w="138435">
                  <a:moveTo>
                    <a:pt x="45720" y="107993"/>
                  </a:moveTo>
                  <a:cubicBezTo>
                    <a:pt x="-15240" y="220388"/>
                    <a:pt x="125730" y="217531"/>
                    <a:pt x="60008" y="107993"/>
                  </a:cubicBezTo>
                  <a:cubicBezTo>
                    <a:pt x="125730" y="217531"/>
                    <a:pt x="194310" y="93706"/>
                    <a:pt x="66675" y="95611"/>
                  </a:cubicBezTo>
                  <a:cubicBezTo>
                    <a:pt x="194310" y="93706"/>
                    <a:pt x="120968" y="-28214"/>
                    <a:pt x="59055" y="83228"/>
                  </a:cubicBezTo>
                  <a:cubicBezTo>
                    <a:pt x="120015" y="-29167"/>
                    <a:pt x="-20955" y="-26309"/>
                    <a:pt x="44768" y="83228"/>
                  </a:cubicBezTo>
                  <a:cubicBezTo>
                    <a:pt x="31433" y="61321"/>
                    <a:pt x="18098" y="48938"/>
                    <a:pt x="6668" y="42271"/>
                  </a:cubicBezTo>
                  <a:cubicBezTo>
                    <a:pt x="4763" y="58463"/>
                    <a:pt x="2858" y="74656"/>
                    <a:pt x="1905" y="91801"/>
                  </a:cubicBezTo>
                  <a:cubicBezTo>
                    <a:pt x="11430" y="94658"/>
                    <a:pt x="23813" y="95611"/>
                    <a:pt x="39053" y="95611"/>
                  </a:cubicBezTo>
                  <a:cubicBezTo>
                    <a:pt x="23813" y="95611"/>
                    <a:pt x="11430" y="97516"/>
                    <a:pt x="1905" y="101326"/>
                  </a:cubicBezTo>
                  <a:cubicBezTo>
                    <a:pt x="953" y="118471"/>
                    <a:pt x="0" y="136568"/>
                    <a:pt x="0" y="153713"/>
                  </a:cubicBezTo>
                  <a:cubicBezTo>
                    <a:pt x="13335" y="150856"/>
                    <a:pt x="30480" y="137521"/>
                    <a:pt x="4572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3"/>
            <p:cNvSpPr/>
            <p:nvPr/>
          </p:nvSpPr>
          <p:spPr>
            <a:xfrm>
              <a:off x="4460234" y="152268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3"/>
            <p:cNvSpPr/>
            <p:nvPr/>
          </p:nvSpPr>
          <p:spPr>
            <a:xfrm>
              <a:off x="4523099" y="1722711"/>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26993" y="96563"/>
                    <a:pt x="6990" y="111803"/>
                    <a:pt x="3180" y="127043"/>
                  </a:cubicBezTo>
                  <a:cubicBezTo>
                    <a:pt x="8895" y="136568"/>
                    <a:pt x="14610" y="146093"/>
                    <a:pt x="21278" y="155618"/>
                  </a:cubicBezTo>
                  <a:cubicBezTo>
                    <a:pt x="35565" y="157523"/>
                    <a:pt x="58425" y="14704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3"/>
            <p:cNvSpPr/>
            <p:nvPr/>
          </p:nvSpPr>
          <p:spPr>
            <a:xfrm>
              <a:off x="4690110" y="2018347"/>
              <a:ext cx="66675" cy="30479"/>
            </a:xfrm>
            <a:custGeom>
              <a:rect b="b" l="l" r="r" t="t"/>
              <a:pathLst>
                <a:path extrusionOk="0" h="30479" w="66675">
                  <a:moveTo>
                    <a:pt x="0" y="0"/>
                  </a:moveTo>
                  <a:cubicBezTo>
                    <a:pt x="21907" y="12382"/>
                    <a:pt x="43815" y="22860"/>
                    <a:pt x="66675" y="30480"/>
                  </a:cubicBezTo>
                  <a:cubicBezTo>
                    <a:pt x="62865" y="16192"/>
                    <a:pt x="43815"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 name="Google Shape;163;p3"/>
            <p:cNvSpPr/>
            <p:nvPr/>
          </p:nvSpPr>
          <p:spPr>
            <a:xfrm>
              <a:off x="4646853" y="1923911"/>
              <a:ext cx="108777" cy="95388"/>
            </a:xfrm>
            <a:custGeom>
              <a:rect b="b" l="l" r="r" t="t"/>
              <a:pathLst>
                <a:path extrusionOk="0" h="95388" w="108777">
                  <a:moveTo>
                    <a:pt x="31826" y="83006"/>
                  </a:moveTo>
                  <a:cubicBezTo>
                    <a:pt x="91834" y="-26531"/>
                    <a:pt x="-41516" y="-26531"/>
                    <a:pt x="13729" y="76339"/>
                  </a:cubicBezTo>
                  <a:cubicBezTo>
                    <a:pt x="23254" y="83006"/>
                    <a:pt x="32779" y="89674"/>
                    <a:pt x="43256" y="95389"/>
                  </a:cubicBezTo>
                  <a:cubicBezTo>
                    <a:pt x="164224" y="89674"/>
                    <a:pt x="91834" y="-28436"/>
                    <a:pt x="31826" y="8300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 name="Google Shape;164;p3"/>
            <p:cNvSpPr/>
            <p:nvPr/>
          </p:nvSpPr>
          <p:spPr>
            <a:xfrm>
              <a:off x="4613910" y="1962150"/>
              <a:ext cx="44767" cy="37147"/>
            </a:xfrm>
            <a:custGeom>
              <a:rect b="b" l="l" r="r" t="t"/>
              <a:pathLst>
                <a:path extrusionOk="0" h="37147" w="44767">
                  <a:moveTo>
                    <a:pt x="0" y="0"/>
                  </a:moveTo>
                  <a:cubicBezTo>
                    <a:pt x="14288" y="13335"/>
                    <a:pt x="29527" y="25717"/>
                    <a:pt x="44767" y="37148"/>
                  </a:cubicBezTo>
                  <a:cubicBezTo>
                    <a:pt x="29527" y="12383"/>
                    <a:pt x="13335" y="190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5" name="Google Shape;165;p3"/>
          <p:cNvSpPr/>
          <p:nvPr/>
        </p:nvSpPr>
        <p:spPr>
          <a:xfrm rot="3441322">
            <a:off x="10797585" y="6171141"/>
            <a:ext cx="847472" cy="683564"/>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6" name="Google Shape;166;p3"/>
          <p:cNvGrpSpPr/>
          <p:nvPr/>
        </p:nvGrpSpPr>
        <p:grpSpPr>
          <a:xfrm rot="8768013">
            <a:off x="11446544" y="5891512"/>
            <a:ext cx="968553" cy="1000304"/>
            <a:chOff x="3705031" y="3690085"/>
            <a:chExt cx="968482" cy="1000230"/>
          </a:xfrm>
        </p:grpSpPr>
        <p:sp>
          <p:nvSpPr>
            <p:cNvPr id="167" name="Google Shape;167;p3"/>
            <p:cNvSpPr/>
            <p:nvPr/>
          </p:nvSpPr>
          <p:spPr>
            <a:xfrm>
              <a:off x="3705031" y="3690085"/>
              <a:ext cx="968482" cy="1000230"/>
            </a:xfrm>
            <a:custGeom>
              <a:rect b="b" l="l" r="r" t="t"/>
              <a:pathLst>
                <a:path extrusionOk="0" h="1000230" w="968482">
                  <a:moveTo>
                    <a:pt x="199266" y="188495"/>
                  </a:moveTo>
                  <a:cubicBezTo>
                    <a:pt x="407863" y="-45820"/>
                    <a:pt x="665038" y="-46773"/>
                    <a:pt x="832678" y="103722"/>
                  </a:cubicBezTo>
                  <a:cubicBezTo>
                    <a:pt x="1001271" y="253265"/>
                    <a:pt x="1029846" y="508535"/>
                    <a:pt x="821248" y="742850"/>
                  </a:cubicBezTo>
                  <a:cubicBezTo>
                    <a:pt x="611698" y="977165"/>
                    <a:pt x="256416" y="1078130"/>
                    <a:pt x="93538" y="932397"/>
                  </a:cubicBezTo>
                  <a:cubicBezTo>
                    <a:pt x="-69339" y="787617"/>
                    <a:pt x="-10284" y="422810"/>
                    <a:pt x="199266" y="188495"/>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 name="Google Shape;168;p3"/>
            <p:cNvSpPr/>
            <p:nvPr/>
          </p:nvSpPr>
          <p:spPr>
            <a:xfrm>
              <a:off x="3887152" y="3956684"/>
              <a:ext cx="574357" cy="521017"/>
            </a:xfrm>
            <a:custGeom>
              <a:rect b="b" l="l" r="r" t="t"/>
              <a:pathLst>
                <a:path extrusionOk="0" h="521017" w="574357">
                  <a:moveTo>
                    <a:pt x="492443" y="479108"/>
                  </a:moveTo>
                  <a:lnTo>
                    <a:pt x="482918" y="515303"/>
                  </a:lnTo>
                  <a:lnTo>
                    <a:pt x="517208" y="501015"/>
                  </a:lnTo>
                  <a:lnTo>
                    <a:pt x="548640" y="521018"/>
                  </a:lnTo>
                  <a:lnTo>
                    <a:pt x="545783" y="483870"/>
                  </a:lnTo>
                  <a:lnTo>
                    <a:pt x="574358" y="461010"/>
                  </a:lnTo>
                  <a:lnTo>
                    <a:pt x="538163" y="452438"/>
                  </a:lnTo>
                  <a:lnTo>
                    <a:pt x="524827" y="418147"/>
                  </a:lnTo>
                  <a:lnTo>
                    <a:pt x="504825" y="449580"/>
                  </a:lnTo>
                  <a:lnTo>
                    <a:pt x="467677" y="451485"/>
                  </a:lnTo>
                  <a:lnTo>
                    <a:pt x="492443" y="479108"/>
                  </a:lnTo>
                  <a:close/>
                  <a:moveTo>
                    <a:pt x="375285" y="374333"/>
                  </a:moveTo>
                  <a:lnTo>
                    <a:pt x="365760" y="410528"/>
                  </a:lnTo>
                  <a:lnTo>
                    <a:pt x="400050" y="396240"/>
                  </a:lnTo>
                  <a:lnTo>
                    <a:pt x="431483" y="416243"/>
                  </a:lnTo>
                  <a:lnTo>
                    <a:pt x="428625" y="379095"/>
                  </a:lnTo>
                  <a:lnTo>
                    <a:pt x="457200" y="356235"/>
                  </a:lnTo>
                  <a:lnTo>
                    <a:pt x="421005" y="347663"/>
                  </a:lnTo>
                  <a:lnTo>
                    <a:pt x="407670" y="312420"/>
                  </a:lnTo>
                  <a:lnTo>
                    <a:pt x="387668" y="343853"/>
                  </a:lnTo>
                  <a:lnTo>
                    <a:pt x="350520" y="345758"/>
                  </a:lnTo>
                  <a:lnTo>
                    <a:pt x="375285" y="374333"/>
                  </a:lnTo>
                  <a:close/>
                  <a:moveTo>
                    <a:pt x="258128" y="270510"/>
                  </a:moveTo>
                  <a:lnTo>
                    <a:pt x="248603" y="306705"/>
                  </a:lnTo>
                  <a:lnTo>
                    <a:pt x="282893" y="292418"/>
                  </a:lnTo>
                  <a:lnTo>
                    <a:pt x="314325" y="312420"/>
                  </a:lnTo>
                  <a:lnTo>
                    <a:pt x="311468" y="275272"/>
                  </a:lnTo>
                  <a:lnTo>
                    <a:pt x="340043" y="252413"/>
                  </a:lnTo>
                  <a:lnTo>
                    <a:pt x="303848" y="243840"/>
                  </a:lnTo>
                  <a:lnTo>
                    <a:pt x="290512" y="208597"/>
                  </a:lnTo>
                  <a:lnTo>
                    <a:pt x="270510" y="240030"/>
                  </a:lnTo>
                  <a:lnTo>
                    <a:pt x="233362" y="241935"/>
                  </a:lnTo>
                  <a:lnTo>
                    <a:pt x="258128" y="270510"/>
                  </a:lnTo>
                  <a:close/>
                  <a:moveTo>
                    <a:pt x="140970" y="165735"/>
                  </a:moveTo>
                  <a:lnTo>
                    <a:pt x="131445" y="201930"/>
                  </a:lnTo>
                  <a:lnTo>
                    <a:pt x="165735" y="187643"/>
                  </a:lnTo>
                  <a:lnTo>
                    <a:pt x="197167" y="208597"/>
                  </a:lnTo>
                  <a:lnTo>
                    <a:pt x="194310" y="171450"/>
                  </a:lnTo>
                  <a:lnTo>
                    <a:pt x="222885" y="148590"/>
                  </a:lnTo>
                  <a:lnTo>
                    <a:pt x="186690" y="140018"/>
                  </a:lnTo>
                  <a:lnTo>
                    <a:pt x="173355" y="104775"/>
                  </a:lnTo>
                  <a:lnTo>
                    <a:pt x="153353" y="136208"/>
                  </a:lnTo>
                  <a:lnTo>
                    <a:pt x="116205" y="138113"/>
                  </a:lnTo>
                  <a:lnTo>
                    <a:pt x="140970" y="165735"/>
                  </a:lnTo>
                  <a:close/>
                  <a:moveTo>
                    <a:pt x="0" y="33338"/>
                  </a:moveTo>
                  <a:lnTo>
                    <a:pt x="23813" y="61913"/>
                  </a:lnTo>
                  <a:lnTo>
                    <a:pt x="14288" y="98108"/>
                  </a:lnTo>
                  <a:lnTo>
                    <a:pt x="48578" y="83820"/>
                  </a:lnTo>
                  <a:lnTo>
                    <a:pt x="80010" y="103822"/>
                  </a:lnTo>
                  <a:lnTo>
                    <a:pt x="77153" y="66675"/>
                  </a:lnTo>
                  <a:lnTo>
                    <a:pt x="105728" y="43815"/>
                  </a:lnTo>
                  <a:lnTo>
                    <a:pt x="69532" y="35243"/>
                  </a:lnTo>
                  <a:lnTo>
                    <a:pt x="56197" y="0"/>
                  </a:lnTo>
                  <a:lnTo>
                    <a:pt x="36195" y="31433"/>
                  </a:lnTo>
                  <a:lnTo>
                    <a:pt x="0" y="33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9" name="Google Shape;169;p3"/>
            <p:cNvGrpSpPr/>
            <p:nvPr/>
          </p:nvGrpSpPr>
          <p:grpSpPr>
            <a:xfrm>
              <a:off x="3709035" y="3709034"/>
              <a:ext cx="957262" cy="966788"/>
              <a:chOff x="3709035" y="3709034"/>
              <a:chExt cx="957262" cy="966788"/>
            </a:xfrm>
          </p:grpSpPr>
          <p:sp>
            <p:nvSpPr>
              <p:cNvPr id="170" name="Google Shape;170;p3"/>
              <p:cNvSpPr/>
              <p:nvPr/>
            </p:nvSpPr>
            <p:spPr>
              <a:xfrm>
                <a:off x="3794759" y="4010977"/>
                <a:ext cx="609600" cy="547687"/>
              </a:xfrm>
              <a:custGeom>
                <a:rect b="b" l="l" r="r" t="t"/>
                <a:pathLst>
                  <a:path extrusionOk="0" h="547687" w="609600">
                    <a:moveTo>
                      <a:pt x="0" y="24765"/>
                    </a:moveTo>
                    <a:lnTo>
                      <a:pt x="586740" y="547688"/>
                    </a:lnTo>
                    <a:cubicBezTo>
                      <a:pt x="594360" y="541972"/>
                      <a:pt x="601980" y="537210"/>
                      <a:pt x="609600" y="531495"/>
                    </a:cubicBezTo>
                    <a:lnTo>
                      <a:pt x="13335" y="0"/>
                    </a:lnTo>
                    <a:cubicBezTo>
                      <a:pt x="9525" y="8572"/>
                      <a:pt x="4763" y="16192"/>
                      <a:pt x="0" y="24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3"/>
              <p:cNvSpPr/>
              <p:nvPr/>
            </p:nvSpPr>
            <p:spPr>
              <a:xfrm>
                <a:off x="3906202" y="3856672"/>
                <a:ext cx="640080" cy="574357"/>
              </a:xfrm>
              <a:custGeom>
                <a:rect b="b" l="l" r="r" t="t"/>
                <a:pathLst>
                  <a:path extrusionOk="0" h="574357" w="640080">
                    <a:moveTo>
                      <a:pt x="0" y="20003"/>
                    </a:moveTo>
                    <a:lnTo>
                      <a:pt x="621983" y="574358"/>
                    </a:lnTo>
                    <a:cubicBezTo>
                      <a:pt x="627698" y="567690"/>
                      <a:pt x="634365" y="560070"/>
                      <a:pt x="640080" y="553403"/>
                    </a:cubicBezTo>
                    <a:lnTo>
                      <a:pt x="18097" y="0"/>
                    </a:lnTo>
                    <a:cubicBezTo>
                      <a:pt x="12382" y="6668"/>
                      <a:pt x="5715" y="13335"/>
                      <a:pt x="0" y="200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3"/>
              <p:cNvSpPr/>
              <p:nvPr/>
            </p:nvSpPr>
            <p:spPr>
              <a:xfrm>
                <a:off x="4145280" y="3709034"/>
                <a:ext cx="521017" cy="465772"/>
              </a:xfrm>
              <a:custGeom>
                <a:rect b="b" l="l" r="r" t="t"/>
                <a:pathLst>
                  <a:path extrusionOk="0" h="465772" w="521017">
                    <a:moveTo>
                      <a:pt x="0" y="2858"/>
                    </a:moveTo>
                    <a:lnTo>
                      <a:pt x="519112" y="465772"/>
                    </a:lnTo>
                    <a:cubicBezTo>
                      <a:pt x="520065" y="462915"/>
                      <a:pt x="520065" y="459105"/>
                      <a:pt x="521018" y="456247"/>
                    </a:cubicBezTo>
                    <a:lnTo>
                      <a:pt x="9525" y="0"/>
                    </a:lnTo>
                    <a:cubicBezTo>
                      <a:pt x="5715" y="953"/>
                      <a:pt x="2857" y="1905"/>
                      <a:pt x="0"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 name="Google Shape;173;p3"/>
              <p:cNvSpPr/>
              <p:nvPr/>
            </p:nvSpPr>
            <p:spPr>
              <a:xfrm>
                <a:off x="4108132" y="3720465"/>
                <a:ext cx="550544" cy="492442"/>
              </a:xfrm>
              <a:custGeom>
                <a:rect b="b" l="l" r="r" t="t"/>
                <a:pathLst>
                  <a:path extrusionOk="0" h="492442" w="550544">
                    <a:moveTo>
                      <a:pt x="0" y="5715"/>
                    </a:moveTo>
                    <a:lnTo>
                      <a:pt x="546735" y="492442"/>
                    </a:lnTo>
                    <a:cubicBezTo>
                      <a:pt x="548640" y="487680"/>
                      <a:pt x="549593" y="482917"/>
                      <a:pt x="550545" y="478155"/>
                    </a:cubicBezTo>
                    <a:lnTo>
                      <a:pt x="14288" y="0"/>
                    </a:lnTo>
                    <a:cubicBezTo>
                      <a:pt x="8573" y="1905"/>
                      <a:pt x="4763" y="3810"/>
                      <a:pt x="0" y="571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 name="Google Shape;174;p3"/>
              <p:cNvSpPr/>
              <p:nvPr/>
            </p:nvSpPr>
            <p:spPr>
              <a:xfrm>
                <a:off x="3709035" y="4295775"/>
                <a:ext cx="423862" cy="380047"/>
              </a:xfrm>
              <a:custGeom>
                <a:rect b="b" l="l" r="r" t="t"/>
                <a:pathLst>
                  <a:path extrusionOk="0" h="380047" w="423862">
                    <a:moveTo>
                      <a:pt x="0" y="10478"/>
                    </a:moveTo>
                    <a:lnTo>
                      <a:pt x="414338" y="380047"/>
                    </a:lnTo>
                    <a:cubicBezTo>
                      <a:pt x="417195" y="379095"/>
                      <a:pt x="421005" y="378143"/>
                      <a:pt x="423863" y="378143"/>
                    </a:cubicBezTo>
                    <a:lnTo>
                      <a:pt x="952" y="0"/>
                    </a:lnTo>
                    <a:cubicBezTo>
                      <a:pt x="952" y="3810"/>
                      <a:pt x="952" y="6668"/>
                      <a:pt x="0"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 name="Google Shape;175;p3"/>
              <p:cNvSpPr/>
              <p:nvPr/>
            </p:nvSpPr>
            <p:spPr>
              <a:xfrm>
                <a:off x="3713797" y="4254817"/>
                <a:ext cx="459104" cy="411479"/>
              </a:xfrm>
              <a:custGeom>
                <a:rect b="b" l="l" r="r" t="t"/>
                <a:pathLst>
                  <a:path extrusionOk="0" h="411479" w="459104">
                    <a:moveTo>
                      <a:pt x="0" y="15240"/>
                    </a:moveTo>
                    <a:lnTo>
                      <a:pt x="443865" y="411480"/>
                    </a:lnTo>
                    <a:cubicBezTo>
                      <a:pt x="448628" y="409575"/>
                      <a:pt x="454343" y="408622"/>
                      <a:pt x="459105" y="406717"/>
                    </a:cubicBezTo>
                    <a:lnTo>
                      <a:pt x="2858" y="0"/>
                    </a:lnTo>
                    <a:cubicBezTo>
                      <a:pt x="1905" y="4763"/>
                      <a:pt x="953" y="10477"/>
                      <a:pt x="0" y="152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 name="Google Shape;176;p3"/>
              <p:cNvSpPr/>
              <p:nvPr/>
            </p:nvSpPr>
            <p:spPr>
              <a:xfrm>
                <a:off x="3754754" y="4066222"/>
                <a:ext cx="600074" cy="542925"/>
              </a:xfrm>
              <a:custGeom>
                <a:rect b="b" l="l" r="r" t="t"/>
                <a:pathLst>
                  <a:path extrusionOk="0" h="542925" w="600074">
                    <a:moveTo>
                      <a:pt x="418148" y="336233"/>
                    </a:moveTo>
                    <a:lnTo>
                      <a:pt x="253365" y="321945"/>
                    </a:lnTo>
                    <a:lnTo>
                      <a:pt x="220028" y="160020"/>
                    </a:lnTo>
                    <a:lnTo>
                      <a:pt x="55245" y="145733"/>
                    </a:lnTo>
                    <a:lnTo>
                      <a:pt x="25718" y="0"/>
                    </a:lnTo>
                    <a:cubicBezTo>
                      <a:pt x="16193" y="20003"/>
                      <a:pt x="7620" y="39053"/>
                      <a:pt x="0" y="59055"/>
                    </a:cubicBezTo>
                    <a:lnTo>
                      <a:pt x="24765" y="180022"/>
                    </a:lnTo>
                    <a:lnTo>
                      <a:pt x="189548" y="194310"/>
                    </a:lnTo>
                    <a:lnTo>
                      <a:pt x="222885" y="356235"/>
                    </a:lnTo>
                    <a:lnTo>
                      <a:pt x="387668" y="370522"/>
                    </a:lnTo>
                    <a:lnTo>
                      <a:pt x="421005" y="532447"/>
                    </a:lnTo>
                    <a:lnTo>
                      <a:pt x="543878" y="542925"/>
                    </a:lnTo>
                    <a:cubicBezTo>
                      <a:pt x="562928" y="533400"/>
                      <a:pt x="581978" y="521970"/>
                      <a:pt x="600075" y="510540"/>
                    </a:cubicBezTo>
                    <a:lnTo>
                      <a:pt x="452438" y="497205"/>
                    </a:lnTo>
                    <a:lnTo>
                      <a:pt x="418148" y="3362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3"/>
              <p:cNvSpPr/>
              <p:nvPr/>
            </p:nvSpPr>
            <p:spPr>
              <a:xfrm>
                <a:off x="4016692" y="3754755"/>
                <a:ext cx="617219" cy="554354"/>
              </a:xfrm>
              <a:custGeom>
                <a:rect b="b" l="l" r="r" t="t"/>
                <a:pathLst>
                  <a:path extrusionOk="0" h="554354" w="617219">
                    <a:moveTo>
                      <a:pt x="428625" y="341947"/>
                    </a:moveTo>
                    <a:lnTo>
                      <a:pt x="263843" y="327660"/>
                    </a:lnTo>
                    <a:lnTo>
                      <a:pt x="230505" y="165735"/>
                    </a:lnTo>
                    <a:lnTo>
                      <a:pt x="66675" y="150495"/>
                    </a:lnTo>
                    <a:lnTo>
                      <a:pt x="35243" y="0"/>
                    </a:lnTo>
                    <a:cubicBezTo>
                      <a:pt x="22860" y="6667"/>
                      <a:pt x="11430" y="14288"/>
                      <a:pt x="0" y="22860"/>
                    </a:cubicBezTo>
                    <a:lnTo>
                      <a:pt x="2857" y="22860"/>
                    </a:lnTo>
                    <a:lnTo>
                      <a:pt x="36195" y="184785"/>
                    </a:lnTo>
                    <a:lnTo>
                      <a:pt x="200977" y="199072"/>
                    </a:lnTo>
                    <a:lnTo>
                      <a:pt x="234315" y="360997"/>
                    </a:lnTo>
                    <a:lnTo>
                      <a:pt x="399097" y="375285"/>
                    </a:lnTo>
                    <a:lnTo>
                      <a:pt x="432435" y="537210"/>
                    </a:lnTo>
                    <a:lnTo>
                      <a:pt x="597218" y="551497"/>
                    </a:lnTo>
                    <a:lnTo>
                      <a:pt x="598170" y="554355"/>
                    </a:lnTo>
                    <a:cubicBezTo>
                      <a:pt x="604837" y="541972"/>
                      <a:pt x="611505" y="528638"/>
                      <a:pt x="617220" y="516255"/>
                    </a:cubicBezTo>
                    <a:lnTo>
                      <a:pt x="463868" y="502920"/>
                    </a:lnTo>
                    <a:lnTo>
                      <a:pt x="428625" y="3419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78" name="Google Shape;178;p3"/>
          <p:cNvSpPr/>
          <p:nvPr/>
        </p:nvSpPr>
        <p:spPr>
          <a:xfrm flipH="1" rot="10800000">
            <a:off x="9961175" y="-288"/>
            <a:ext cx="2231287" cy="1450990"/>
          </a:xfrm>
          <a:custGeom>
            <a:rect b="b" l="l" r="r" t="t"/>
            <a:pathLst>
              <a:path extrusionOk="0" h="2614396" w="4020337">
                <a:moveTo>
                  <a:pt x="4020335" y="0"/>
                </a:moveTo>
                <a:lnTo>
                  <a:pt x="4020335" y="1218572"/>
                </a:lnTo>
                <a:lnTo>
                  <a:pt x="4020337" y="1218572"/>
                </a:lnTo>
                <a:lnTo>
                  <a:pt x="4020337" y="2405476"/>
                </a:lnTo>
                <a:lnTo>
                  <a:pt x="4020336" y="2405476"/>
                </a:lnTo>
                <a:lnTo>
                  <a:pt x="4020336" y="2614395"/>
                </a:lnTo>
                <a:lnTo>
                  <a:pt x="2394088" y="2614395"/>
                </a:lnTo>
                <a:lnTo>
                  <a:pt x="2394086" y="2614396"/>
                </a:lnTo>
                <a:lnTo>
                  <a:pt x="1469252" y="2614396"/>
                </a:lnTo>
                <a:lnTo>
                  <a:pt x="1469250" y="2614395"/>
                </a:lnTo>
                <a:lnTo>
                  <a:pt x="1091301" y="2614395"/>
                </a:lnTo>
                <a:lnTo>
                  <a:pt x="1091300" y="2614396"/>
                </a:lnTo>
                <a:lnTo>
                  <a:pt x="90996" y="2614396"/>
                </a:lnTo>
                <a:lnTo>
                  <a:pt x="46401" y="2533104"/>
                </a:lnTo>
                <a:cubicBezTo>
                  <a:pt x="16522" y="2463207"/>
                  <a:pt x="0" y="2386359"/>
                  <a:pt x="0" y="2305693"/>
                </a:cubicBezTo>
                <a:cubicBezTo>
                  <a:pt x="0" y="1983030"/>
                  <a:pt x="264357" y="1721460"/>
                  <a:pt x="590460" y="1721460"/>
                </a:cubicBezTo>
                <a:cubicBezTo>
                  <a:pt x="671984" y="1721460"/>
                  <a:pt x="749651" y="1737809"/>
                  <a:pt x="820292" y="1767371"/>
                </a:cubicBezTo>
                <a:lnTo>
                  <a:pt x="893566" y="1806725"/>
                </a:lnTo>
                <a:lnTo>
                  <a:pt x="880889" y="1682273"/>
                </a:lnTo>
                <a:cubicBezTo>
                  <a:pt x="880889" y="1108431"/>
                  <a:pt x="1351038" y="643239"/>
                  <a:pt x="1930995" y="643239"/>
                </a:cubicBezTo>
                <a:cubicBezTo>
                  <a:pt x="2075984" y="643239"/>
                  <a:pt x="2214109" y="672314"/>
                  <a:pt x="2339744" y="724892"/>
                </a:cubicBezTo>
                <a:lnTo>
                  <a:pt x="2443151" y="780428"/>
                </a:lnTo>
                <a:lnTo>
                  <a:pt x="2540685" y="663462"/>
                </a:lnTo>
                <a:cubicBezTo>
                  <a:pt x="2692710" y="513039"/>
                  <a:pt x="2902730" y="420001"/>
                  <a:pt x="3134713" y="420001"/>
                </a:cubicBezTo>
                <a:cubicBezTo>
                  <a:pt x="3250705" y="420001"/>
                  <a:pt x="3361205" y="443262"/>
                  <a:pt x="3461712" y="485324"/>
                </a:cubicBezTo>
                <a:lnTo>
                  <a:pt x="3499846" y="505805"/>
                </a:lnTo>
                <a:lnTo>
                  <a:pt x="3500938" y="504497"/>
                </a:lnTo>
                <a:cubicBezTo>
                  <a:pt x="3570326" y="435838"/>
                  <a:pt x="3652952" y="380276"/>
                  <a:pt x="3744700" y="341880"/>
                </a:cubicBezTo>
                <a:lnTo>
                  <a:pt x="3865353" y="304823"/>
                </a:lnTo>
                <a:lnTo>
                  <a:pt x="3900645" y="192326"/>
                </a:lnTo>
                <a:cubicBezTo>
                  <a:pt x="3929750" y="124241"/>
                  <a:pt x="3968613" y="61233"/>
                  <a:pt x="4015498" y="5020"/>
                </a:cubicBezTo>
                <a:close/>
              </a:path>
            </a:pathLst>
          </a:custGeom>
          <a:solidFill>
            <a:srgbClr val="FFFFFF"/>
          </a:solidFill>
          <a:ln cap="flat" cmpd="sng" w="9525">
            <a:solidFill>
              <a:srgbClr val="FFFFFF"/>
            </a:solidFill>
            <a:prstDash val="solid"/>
            <a:miter lim="800000"/>
            <a:headEnd len="sm" w="sm" type="none"/>
            <a:tailEnd len="sm" w="sm" type="none"/>
          </a:ln>
          <a:effectLst>
            <a:outerShdw blurRad="50800" rotWithShape="0" algn="t" dir="5400000" dist="38100">
              <a:srgbClr val="000000">
                <a:alpha val="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1596" name="Shape 1596"/>
        <p:cNvGrpSpPr/>
        <p:nvPr/>
      </p:nvGrpSpPr>
      <p:grpSpPr>
        <a:xfrm>
          <a:off x="0" y="0"/>
          <a:ext cx="0" cy="0"/>
          <a:chOff x="0" y="0"/>
          <a:chExt cx="0" cy="0"/>
        </a:xfrm>
      </p:grpSpPr>
      <p:sp>
        <p:nvSpPr>
          <p:cNvPr id="1597" name="Google Shape;1597;p21"/>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598" name="Google Shape;1598;p21"/>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599" name="Google Shape;1599;p21"/>
          <p:cNvSpPr/>
          <p:nvPr/>
        </p:nvSpPr>
        <p:spPr>
          <a:xfrm flipH="1">
            <a:off x="5425844" y="4896725"/>
            <a:ext cx="6766157" cy="1940136"/>
          </a:xfrm>
          <a:custGeom>
            <a:rect b="b" l="l" r="r" t="t"/>
            <a:pathLst>
              <a:path extrusionOk="0" h="1940136" w="6766157">
                <a:moveTo>
                  <a:pt x="6758920" y="1940136"/>
                </a:moveTo>
                <a:lnTo>
                  <a:pt x="5598602" y="1940136"/>
                </a:lnTo>
                <a:lnTo>
                  <a:pt x="4295461" y="1940136"/>
                </a:lnTo>
                <a:lnTo>
                  <a:pt x="4010846" y="1940136"/>
                </a:lnTo>
                <a:lnTo>
                  <a:pt x="0" y="1940136"/>
                </a:lnTo>
                <a:lnTo>
                  <a:pt x="0" y="146659"/>
                </a:lnTo>
                <a:lnTo>
                  <a:pt x="97316" y="194456"/>
                </a:lnTo>
                <a:lnTo>
                  <a:pt x="153819" y="230580"/>
                </a:lnTo>
                <a:lnTo>
                  <a:pt x="243523" y="152691"/>
                </a:lnTo>
                <a:cubicBezTo>
                  <a:pt x="379117" y="56290"/>
                  <a:pt x="542577" y="0"/>
                  <a:pt x="718531" y="0"/>
                </a:cubicBezTo>
                <a:cubicBezTo>
                  <a:pt x="953136" y="0"/>
                  <a:pt x="1165531" y="100071"/>
                  <a:pt x="1319275" y="261864"/>
                </a:cubicBezTo>
                <a:lnTo>
                  <a:pt x="1396739" y="360668"/>
                </a:lnTo>
                <a:lnTo>
                  <a:pt x="1411015" y="353431"/>
                </a:lnTo>
                <a:cubicBezTo>
                  <a:pt x="1586773" y="275199"/>
                  <a:pt x="1780009" y="231939"/>
                  <a:pt x="1982846" y="231939"/>
                </a:cubicBezTo>
                <a:cubicBezTo>
                  <a:pt x="2084265" y="231939"/>
                  <a:pt x="2183284" y="242754"/>
                  <a:pt x="2278917" y="263348"/>
                </a:cubicBezTo>
                <a:lnTo>
                  <a:pt x="2350349" y="282677"/>
                </a:lnTo>
                <a:lnTo>
                  <a:pt x="2384132" y="265551"/>
                </a:lnTo>
                <a:cubicBezTo>
                  <a:pt x="2539312" y="196478"/>
                  <a:pt x="2709924" y="158283"/>
                  <a:pt x="2889013" y="158283"/>
                </a:cubicBezTo>
                <a:cubicBezTo>
                  <a:pt x="3426281" y="158283"/>
                  <a:pt x="3887253" y="502042"/>
                  <a:pt x="4084160" y="991958"/>
                </a:cubicBezTo>
                <a:lnTo>
                  <a:pt x="4087699" y="1003954"/>
                </a:lnTo>
                <a:lnTo>
                  <a:pt x="4095849" y="1001292"/>
                </a:lnTo>
                <a:cubicBezTo>
                  <a:pt x="4133656" y="993150"/>
                  <a:pt x="4172802" y="988875"/>
                  <a:pt x="4212897" y="988875"/>
                </a:cubicBezTo>
                <a:cubicBezTo>
                  <a:pt x="4453465" y="988875"/>
                  <a:pt x="4659869" y="1142797"/>
                  <a:pt x="4748037" y="1362162"/>
                </a:cubicBezTo>
                <a:lnTo>
                  <a:pt x="4767931" y="1429608"/>
                </a:lnTo>
                <a:lnTo>
                  <a:pt x="4785464" y="1436867"/>
                </a:lnTo>
                <a:cubicBezTo>
                  <a:pt x="4853409" y="1475709"/>
                  <a:pt x="4911435" y="1531331"/>
                  <a:pt x="4954521" y="1598446"/>
                </a:cubicBezTo>
                <a:lnTo>
                  <a:pt x="4988689" y="1664691"/>
                </a:lnTo>
                <a:lnTo>
                  <a:pt x="5041579" y="1618768"/>
                </a:lnTo>
                <a:cubicBezTo>
                  <a:pt x="5129163" y="1556500"/>
                  <a:pt x="5234745" y="1520140"/>
                  <a:pt x="5348399" y="1520140"/>
                </a:cubicBezTo>
                <a:cubicBezTo>
                  <a:pt x="5462051" y="1520140"/>
                  <a:pt x="5567634" y="1556500"/>
                  <a:pt x="5655217" y="1618768"/>
                </a:cubicBezTo>
                <a:lnTo>
                  <a:pt x="5660017" y="1622935"/>
                </a:lnTo>
                <a:lnTo>
                  <a:pt x="5668994" y="1607591"/>
                </a:lnTo>
                <a:lnTo>
                  <a:pt x="5678154" y="1589830"/>
                </a:lnTo>
                <a:lnTo>
                  <a:pt x="5682407" y="1584662"/>
                </a:lnTo>
                <a:lnTo>
                  <a:pt x="5691683" y="1568805"/>
                </a:lnTo>
                <a:lnTo>
                  <a:pt x="5742245" y="1511946"/>
                </a:lnTo>
                <a:lnTo>
                  <a:pt x="5764221" y="1485240"/>
                </a:lnTo>
                <a:cubicBezTo>
                  <a:pt x="5829190" y="1423099"/>
                  <a:pt x="5908383" y="1377136"/>
                  <a:pt x="5996053" y="1353398"/>
                </a:cubicBezTo>
                <a:lnTo>
                  <a:pt x="6050501" y="1342435"/>
                </a:lnTo>
                <a:lnTo>
                  <a:pt x="6060380" y="1339590"/>
                </a:lnTo>
                <a:cubicBezTo>
                  <a:pt x="6098618" y="1332330"/>
                  <a:pt x="6138210" y="1328517"/>
                  <a:pt x="6178761" y="1328517"/>
                </a:cubicBezTo>
                <a:cubicBezTo>
                  <a:pt x="6503171" y="1328517"/>
                  <a:pt x="6766157" y="1572525"/>
                  <a:pt x="6766157" y="1873524"/>
                </a:cubicBezTo>
                <a:close/>
              </a:path>
            </a:pathLst>
          </a:custGeom>
          <a:solidFill>
            <a:srgbClr val="FFFFFF"/>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1600" name="Shape 1600"/>
        <p:cNvGrpSpPr/>
        <p:nvPr/>
      </p:nvGrpSpPr>
      <p:grpSpPr>
        <a:xfrm>
          <a:off x="0" y="0"/>
          <a:ext cx="0" cy="0"/>
          <a:chOff x="0" y="0"/>
          <a:chExt cx="0" cy="0"/>
        </a:xfrm>
      </p:grpSpPr>
      <p:sp>
        <p:nvSpPr>
          <p:cNvPr id="1601" name="Google Shape;1601;p22"/>
          <p:cNvSpPr txBox="1"/>
          <p:nvPr>
            <p:ph idx="1" type="subTitle"/>
          </p:nvPr>
        </p:nvSpPr>
        <p:spPr>
          <a:xfrm>
            <a:off x="6130600" y="2516825"/>
            <a:ext cx="5581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602" name="Google Shape;1602;p22"/>
          <p:cNvSpPr txBox="1"/>
          <p:nvPr>
            <p:ph type="title"/>
          </p:nvPr>
        </p:nvSpPr>
        <p:spPr>
          <a:xfrm>
            <a:off x="61306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1603" name="Google Shape;1603;p22"/>
          <p:cNvSpPr txBox="1"/>
          <p:nvPr>
            <p:ph idx="2" type="body"/>
          </p:nvPr>
        </p:nvSpPr>
        <p:spPr>
          <a:xfrm>
            <a:off x="6130650" y="3381625"/>
            <a:ext cx="5581500" cy="1341600"/>
          </a:xfrm>
          <a:prstGeom prst="rect">
            <a:avLst/>
          </a:prstGeom>
        </p:spPr>
        <p:txBody>
          <a:bodyPr anchorCtr="0" anchor="t" bIns="121900" lIns="121900" spcFirstLastPara="1" rIns="121900" wrap="square" tIns="121900">
            <a:noAutofit/>
          </a:bodyPr>
          <a:lstStyle>
            <a:lvl1pPr indent="-349250" lvl="0" marL="457200">
              <a:lnSpc>
                <a:spcPct val="100000"/>
              </a:lnSpc>
              <a:spcBef>
                <a:spcPts val="0"/>
              </a:spcBef>
              <a:spcAft>
                <a:spcPts val="0"/>
              </a:spcAft>
              <a:buSzPts val="1900"/>
              <a:buChar char="●"/>
              <a:defRPr/>
            </a:lvl1pPr>
            <a:lvl2pPr indent="-349250" lvl="1" marL="914400">
              <a:lnSpc>
                <a:spcPct val="100000"/>
              </a:lnSpc>
              <a:spcBef>
                <a:spcPts val="0"/>
              </a:spcBef>
              <a:spcAft>
                <a:spcPts val="0"/>
              </a:spcAft>
              <a:buSzPts val="1900"/>
              <a:buChar char="○"/>
              <a:defRPr/>
            </a:lvl2pPr>
            <a:lvl3pPr indent="-349250" lvl="2" marL="1371600">
              <a:lnSpc>
                <a:spcPct val="100000"/>
              </a:lnSpc>
              <a:spcBef>
                <a:spcPts val="0"/>
              </a:spcBef>
              <a:spcAft>
                <a:spcPts val="0"/>
              </a:spcAft>
              <a:buSzPts val="1900"/>
              <a:buChar char="■"/>
              <a:defRPr/>
            </a:lvl3pPr>
            <a:lvl4pPr indent="-349250" lvl="3" marL="1828800">
              <a:lnSpc>
                <a:spcPct val="100000"/>
              </a:lnSpc>
              <a:spcBef>
                <a:spcPts val="0"/>
              </a:spcBef>
              <a:spcAft>
                <a:spcPts val="0"/>
              </a:spcAft>
              <a:buSzPts val="1900"/>
              <a:buChar char="●"/>
              <a:defRPr/>
            </a:lvl4pPr>
            <a:lvl5pPr indent="-349250" lvl="4" marL="2286000">
              <a:lnSpc>
                <a:spcPct val="100000"/>
              </a:lnSpc>
              <a:spcBef>
                <a:spcPts val="0"/>
              </a:spcBef>
              <a:spcAft>
                <a:spcPts val="0"/>
              </a:spcAft>
              <a:buSzPts val="1900"/>
              <a:buChar char="○"/>
              <a:defRPr/>
            </a:lvl5pPr>
            <a:lvl6pPr indent="-349250" lvl="5" marL="2743200">
              <a:lnSpc>
                <a:spcPct val="100000"/>
              </a:lnSpc>
              <a:spcBef>
                <a:spcPts val="0"/>
              </a:spcBef>
              <a:spcAft>
                <a:spcPts val="0"/>
              </a:spcAft>
              <a:buSzPts val="1900"/>
              <a:buChar char="■"/>
              <a:defRPr/>
            </a:lvl6pPr>
            <a:lvl7pPr indent="-349250" lvl="6" marL="3200400">
              <a:lnSpc>
                <a:spcPct val="100000"/>
              </a:lnSpc>
              <a:spcBef>
                <a:spcPts val="0"/>
              </a:spcBef>
              <a:spcAft>
                <a:spcPts val="0"/>
              </a:spcAft>
              <a:buSzPts val="1900"/>
              <a:buChar char="●"/>
              <a:defRPr/>
            </a:lvl7pPr>
            <a:lvl8pPr indent="-349250" lvl="7" marL="3657600">
              <a:lnSpc>
                <a:spcPct val="100000"/>
              </a:lnSpc>
              <a:spcBef>
                <a:spcPts val="0"/>
              </a:spcBef>
              <a:spcAft>
                <a:spcPts val="0"/>
              </a:spcAft>
              <a:buSzPts val="1900"/>
              <a:buChar char="○"/>
              <a:defRPr/>
            </a:lvl8pPr>
            <a:lvl9pPr indent="-349250" lvl="8" marL="4114800">
              <a:lnSpc>
                <a:spcPct val="100000"/>
              </a:lnSpc>
              <a:spcBef>
                <a:spcPts val="0"/>
              </a:spcBef>
              <a:spcAft>
                <a:spcPts val="0"/>
              </a:spcAft>
              <a:buSzPts val="1900"/>
              <a:buChar char="■"/>
              <a:defRPr/>
            </a:lvl9pPr>
          </a:lstStyle>
          <a:p/>
        </p:txBody>
      </p:sp>
      <p:sp>
        <p:nvSpPr>
          <p:cNvPr id="1604" name="Google Shape;1604;p22"/>
          <p:cNvSpPr/>
          <p:nvPr/>
        </p:nvSpPr>
        <p:spPr>
          <a:xfrm rot="4510411">
            <a:off x="4908055" y="6201904"/>
            <a:ext cx="882351" cy="711698"/>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5" name="Google Shape;1605;p22"/>
          <p:cNvSpPr/>
          <p:nvPr/>
        </p:nvSpPr>
        <p:spPr>
          <a:xfrm rot="4013726">
            <a:off x="3840154" y="6010040"/>
            <a:ext cx="1115252" cy="899554"/>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06" name="Google Shape;1606;p22"/>
          <p:cNvGrpSpPr/>
          <p:nvPr/>
        </p:nvGrpSpPr>
        <p:grpSpPr>
          <a:xfrm rot="1655249">
            <a:off x="4429786" y="5977676"/>
            <a:ext cx="862121" cy="1090632"/>
            <a:chOff x="4430915" y="980595"/>
            <a:chExt cx="862126" cy="1090638"/>
          </a:xfrm>
        </p:grpSpPr>
        <p:sp>
          <p:nvSpPr>
            <p:cNvPr id="1607" name="Google Shape;1607;p22"/>
            <p:cNvSpPr/>
            <p:nvPr/>
          </p:nvSpPr>
          <p:spPr>
            <a:xfrm>
              <a:off x="4430915" y="980595"/>
              <a:ext cx="861291" cy="1090638"/>
            </a:xfrm>
            <a:custGeom>
              <a:rect b="b" l="l" r="r" t="t"/>
              <a:pathLst>
                <a:path extrusionOk="0" h="1090638" w="861291">
                  <a:moveTo>
                    <a:pt x="830695" y="483397"/>
                  </a:moveTo>
                  <a:cubicBezTo>
                    <a:pt x="924040" y="782482"/>
                    <a:pt x="793547" y="1003462"/>
                    <a:pt x="578282" y="1071090"/>
                  </a:cubicBezTo>
                  <a:cubicBezTo>
                    <a:pt x="363017" y="1138717"/>
                    <a:pt x="129655" y="1032037"/>
                    <a:pt x="36310" y="732952"/>
                  </a:cubicBezTo>
                  <a:cubicBezTo>
                    <a:pt x="-57988" y="432915"/>
                    <a:pt x="38215" y="76680"/>
                    <a:pt x="245860" y="10957"/>
                  </a:cubicBezTo>
                  <a:cubicBezTo>
                    <a:pt x="453505" y="-54765"/>
                    <a:pt x="737350" y="184312"/>
                    <a:pt x="830695" y="483397"/>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8" name="Google Shape;1608;p22"/>
            <p:cNvSpPr/>
            <p:nvPr/>
          </p:nvSpPr>
          <p:spPr>
            <a:xfrm>
              <a:off x="4937313" y="1045845"/>
              <a:ext cx="53786" cy="43905"/>
            </a:xfrm>
            <a:custGeom>
              <a:rect b="b" l="l" r="r" t="t"/>
              <a:pathLst>
                <a:path extrusionOk="0" h="43905" w="53786">
                  <a:moveTo>
                    <a:pt x="53787" y="28575"/>
                  </a:moveTo>
                  <a:cubicBezTo>
                    <a:pt x="40452" y="18097"/>
                    <a:pt x="26164" y="8572"/>
                    <a:pt x="11877" y="0"/>
                  </a:cubicBezTo>
                  <a:cubicBezTo>
                    <a:pt x="-18603" y="24765"/>
                    <a:pt x="14734" y="66675"/>
                    <a:pt x="53787" y="2857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9" name="Google Shape;1609;p22"/>
            <p:cNvSpPr/>
            <p:nvPr/>
          </p:nvSpPr>
          <p:spPr>
            <a:xfrm>
              <a:off x="4998801" y="1082040"/>
              <a:ext cx="41828" cy="43836"/>
            </a:xfrm>
            <a:custGeom>
              <a:rect b="b" l="l" r="r" t="t"/>
              <a:pathLst>
                <a:path extrusionOk="0" h="43836" w="41828">
                  <a:moveTo>
                    <a:pt x="41829" y="34290"/>
                  </a:moveTo>
                  <a:cubicBezTo>
                    <a:pt x="28494" y="21907"/>
                    <a:pt x="15159" y="10477"/>
                    <a:pt x="871" y="0"/>
                  </a:cubicBezTo>
                  <a:cubicBezTo>
                    <a:pt x="-5796" y="42863"/>
                    <a:pt x="27541" y="54292"/>
                    <a:pt x="41829" y="3429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0" name="Google Shape;1610;p22"/>
            <p:cNvSpPr/>
            <p:nvPr/>
          </p:nvSpPr>
          <p:spPr>
            <a:xfrm>
              <a:off x="4998397" y="1143000"/>
              <a:ext cx="171772" cy="183240"/>
            </a:xfrm>
            <a:custGeom>
              <a:rect b="b" l="l" r="r" t="t"/>
              <a:pathLst>
                <a:path extrusionOk="0" h="183240" w="171772">
                  <a:moveTo>
                    <a:pt x="78428" y="75248"/>
                  </a:moveTo>
                  <a:cubicBezTo>
                    <a:pt x="12705" y="-34290"/>
                    <a:pt x="-55875" y="89535"/>
                    <a:pt x="71760" y="87630"/>
                  </a:cubicBezTo>
                  <a:cubicBezTo>
                    <a:pt x="-55875" y="89535"/>
                    <a:pt x="17468" y="211455"/>
                    <a:pt x="79380" y="100013"/>
                  </a:cubicBezTo>
                  <a:cubicBezTo>
                    <a:pt x="18420" y="212408"/>
                    <a:pt x="159390" y="209550"/>
                    <a:pt x="93668" y="100013"/>
                  </a:cubicBezTo>
                  <a:cubicBezTo>
                    <a:pt x="130815" y="161925"/>
                    <a:pt x="168915" y="149543"/>
                    <a:pt x="171773" y="126682"/>
                  </a:cubicBezTo>
                  <a:cubicBezTo>
                    <a:pt x="165105" y="116205"/>
                    <a:pt x="158438" y="105728"/>
                    <a:pt x="150818" y="96203"/>
                  </a:cubicBezTo>
                  <a:cubicBezTo>
                    <a:pt x="139388" y="90488"/>
                    <a:pt x="123195" y="86678"/>
                    <a:pt x="100335" y="87630"/>
                  </a:cubicBezTo>
                  <a:cubicBezTo>
                    <a:pt x="116528" y="87630"/>
                    <a:pt x="129863" y="84773"/>
                    <a:pt x="140340" y="81915"/>
                  </a:cubicBezTo>
                  <a:cubicBezTo>
                    <a:pt x="131768" y="70485"/>
                    <a:pt x="122243" y="59055"/>
                    <a:pt x="112718" y="47625"/>
                  </a:cubicBezTo>
                  <a:cubicBezTo>
                    <a:pt x="106050" y="54293"/>
                    <a:pt x="99383" y="63818"/>
                    <a:pt x="92715" y="76200"/>
                  </a:cubicBezTo>
                  <a:cubicBezTo>
                    <a:pt x="100335" y="62865"/>
                    <a:pt x="104145" y="50482"/>
                    <a:pt x="107003" y="40957"/>
                  </a:cubicBezTo>
                  <a:cubicBezTo>
                    <a:pt x="94620" y="26670"/>
                    <a:pt x="82238" y="13335"/>
                    <a:pt x="68903" y="0"/>
                  </a:cubicBezTo>
                  <a:cubicBezTo>
                    <a:pt x="57473" y="9525"/>
                    <a:pt x="54615" y="35243"/>
                    <a:pt x="78428" y="7524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1" name="Google Shape;1611;p22"/>
            <p:cNvSpPr/>
            <p:nvPr/>
          </p:nvSpPr>
          <p:spPr>
            <a:xfrm>
              <a:off x="5060309" y="1335044"/>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54922" y="97516"/>
                    <a:pt x="18420" y="21943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2" name="Google Shape;1612;p22"/>
            <p:cNvSpPr/>
            <p:nvPr/>
          </p:nvSpPr>
          <p:spPr>
            <a:xfrm>
              <a:off x="5123174" y="1535069"/>
              <a:ext cx="169867" cy="191221"/>
            </a:xfrm>
            <a:custGeom>
              <a:rect b="b" l="l" r="r" t="t"/>
              <a:pathLst>
                <a:path extrusionOk="0" h="191221" w="169867">
                  <a:moveTo>
                    <a:pt x="92715" y="83228"/>
                  </a:moveTo>
                  <a:cubicBezTo>
                    <a:pt x="153675" y="-29167"/>
                    <a:pt x="12705" y="-26309"/>
                    <a:pt x="78428" y="83228"/>
                  </a:cubicBezTo>
                  <a:cubicBezTo>
                    <a:pt x="12705" y="-26309"/>
                    <a:pt x="-55875" y="97516"/>
                    <a:pt x="71760" y="95611"/>
                  </a:cubicBezTo>
                  <a:cubicBezTo>
                    <a:pt x="-55875" y="97516"/>
                    <a:pt x="18420" y="219436"/>
                    <a:pt x="79380" y="107993"/>
                  </a:cubicBezTo>
                  <a:cubicBezTo>
                    <a:pt x="18420" y="220388"/>
                    <a:pt x="159390" y="217531"/>
                    <a:pt x="93668" y="107993"/>
                  </a:cubicBezTo>
                  <a:cubicBezTo>
                    <a:pt x="126053" y="161333"/>
                    <a:pt x="158438" y="159428"/>
                    <a:pt x="168915" y="144188"/>
                  </a:cubicBezTo>
                  <a:cubicBezTo>
                    <a:pt x="168915" y="136568"/>
                    <a:pt x="169868" y="128948"/>
                    <a:pt x="169868" y="121328"/>
                  </a:cubicBezTo>
                  <a:cubicBezTo>
                    <a:pt x="163200" y="107993"/>
                    <a:pt x="142245" y="95611"/>
                    <a:pt x="101288" y="95611"/>
                  </a:cubicBezTo>
                  <a:cubicBezTo>
                    <a:pt x="140340" y="94658"/>
                    <a:pt x="160343" y="83228"/>
                    <a:pt x="167963" y="69893"/>
                  </a:cubicBezTo>
                  <a:cubicBezTo>
                    <a:pt x="167010" y="61321"/>
                    <a:pt x="166058" y="51796"/>
                    <a:pt x="165105" y="42271"/>
                  </a:cubicBezTo>
                  <a:cubicBezTo>
                    <a:pt x="150818" y="29888"/>
                    <a:pt x="120338" y="32746"/>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3" name="Google Shape;1613;p22"/>
            <p:cNvSpPr/>
            <p:nvPr/>
          </p:nvSpPr>
          <p:spPr>
            <a:xfrm>
              <a:off x="5188503" y="1830704"/>
              <a:ext cx="69296" cy="59834"/>
            </a:xfrm>
            <a:custGeom>
              <a:rect b="b" l="l" r="r" t="t"/>
              <a:pathLst>
                <a:path extrusionOk="0" h="59834" w="69296">
                  <a:moveTo>
                    <a:pt x="40722" y="54293"/>
                  </a:moveTo>
                  <a:cubicBezTo>
                    <a:pt x="51199" y="37148"/>
                    <a:pt x="60724" y="19050"/>
                    <a:pt x="69297" y="0"/>
                  </a:cubicBezTo>
                  <a:cubicBezTo>
                    <a:pt x="-31668" y="2858"/>
                    <a:pt x="-4998" y="80963"/>
                    <a:pt x="40722" y="542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4" name="Google Shape;1614;p22"/>
            <p:cNvSpPr/>
            <p:nvPr/>
          </p:nvSpPr>
          <p:spPr>
            <a:xfrm>
              <a:off x="5186500" y="1773234"/>
              <a:ext cx="77014" cy="57492"/>
            </a:xfrm>
            <a:custGeom>
              <a:rect b="b" l="l" r="r" t="t"/>
              <a:pathLst>
                <a:path extrusionOk="0" h="57492" w="77014">
                  <a:moveTo>
                    <a:pt x="71299" y="57471"/>
                  </a:moveTo>
                  <a:cubicBezTo>
                    <a:pt x="73204" y="52708"/>
                    <a:pt x="75109" y="47946"/>
                    <a:pt x="77014" y="43183"/>
                  </a:cubicBezTo>
                  <a:cubicBezTo>
                    <a:pt x="11292" y="-62544"/>
                    <a:pt x="-54431" y="59376"/>
                    <a:pt x="71299" y="574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5" name="Google Shape;1615;p22"/>
            <p:cNvSpPr/>
            <p:nvPr/>
          </p:nvSpPr>
          <p:spPr>
            <a:xfrm>
              <a:off x="5247034" y="1735546"/>
              <a:ext cx="37435" cy="80870"/>
            </a:xfrm>
            <a:custGeom>
              <a:rect b="b" l="l" r="r" t="t"/>
              <a:pathLst>
                <a:path extrusionOk="0" h="80870" w="37435">
                  <a:moveTo>
                    <a:pt x="16481" y="80871"/>
                  </a:moveTo>
                  <a:cubicBezTo>
                    <a:pt x="26006" y="57058"/>
                    <a:pt x="32673" y="32293"/>
                    <a:pt x="37436" y="5623"/>
                  </a:cubicBezTo>
                  <a:cubicBezTo>
                    <a:pt x="17433" y="-12474"/>
                    <a:pt x="-22572" y="13243"/>
                    <a:pt x="16481" y="808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6" name="Google Shape;1616;p22"/>
            <p:cNvSpPr/>
            <p:nvPr/>
          </p:nvSpPr>
          <p:spPr>
            <a:xfrm>
              <a:off x="4744402" y="981075"/>
              <a:ext cx="30480" cy="6925"/>
            </a:xfrm>
            <a:custGeom>
              <a:rect b="b" l="l" r="r" t="t"/>
              <a:pathLst>
                <a:path extrusionOk="0" h="6925" w="30480">
                  <a:moveTo>
                    <a:pt x="30480" y="953"/>
                  </a:moveTo>
                  <a:cubicBezTo>
                    <a:pt x="20002" y="0"/>
                    <a:pt x="10477" y="0"/>
                    <a:pt x="0" y="0"/>
                  </a:cubicBezTo>
                  <a:cubicBezTo>
                    <a:pt x="8573" y="8573"/>
                    <a:pt x="21908" y="9525"/>
                    <a:pt x="30480" y="95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7" name="Google Shape;1617;p22"/>
            <p:cNvSpPr/>
            <p:nvPr/>
          </p:nvSpPr>
          <p:spPr>
            <a:xfrm>
              <a:off x="4735507" y="99690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8" name="Google Shape;1618;p22"/>
            <p:cNvSpPr/>
            <p:nvPr/>
          </p:nvSpPr>
          <p:spPr>
            <a:xfrm>
              <a:off x="4798372" y="119788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9" name="Google Shape;1619;p22"/>
            <p:cNvSpPr/>
            <p:nvPr/>
          </p:nvSpPr>
          <p:spPr>
            <a:xfrm>
              <a:off x="4860284" y="139790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2753"/>
                    <a:pt x="154628"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0" name="Google Shape;1620;p22"/>
            <p:cNvSpPr/>
            <p:nvPr/>
          </p:nvSpPr>
          <p:spPr>
            <a:xfrm>
              <a:off x="4923149" y="159793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1" name="Google Shape;1621;p22"/>
            <p:cNvSpPr/>
            <p:nvPr/>
          </p:nvSpPr>
          <p:spPr>
            <a:xfrm>
              <a:off x="4986014" y="179795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2" name="Google Shape;1622;p22"/>
            <p:cNvSpPr/>
            <p:nvPr/>
          </p:nvSpPr>
          <p:spPr>
            <a:xfrm>
              <a:off x="4535482" y="1059771"/>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3" name="Google Shape;1623;p22"/>
            <p:cNvSpPr/>
            <p:nvPr/>
          </p:nvSpPr>
          <p:spPr>
            <a:xfrm>
              <a:off x="4597394" y="125979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3706"/>
                    <a:pt x="154628"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4" name="Google Shape;1624;p22"/>
            <p:cNvSpPr/>
            <p:nvPr/>
          </p:nvSpPr>
          <p:spPr>
            <a:xfrm>
              <a:off x="4660259" y="146077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5" name="Google Shape;1625;p22"/>
            <p:cNvSpPr/>
            <p:nvPr/>
          </p:nvSpPr>
          <p:spPr>
            <a:xfrm>
              <a:off x="4723124" y="166079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6" name="Google Shape;1626;p22"/>
            <p:cNvSpPr/>
            <p:nvPr/>
          </p:nvSpPr>
          <p:spPr>
            <a:xfrm>
              <a:off x="4785989" y="186082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7" name="Google Shape;1627;p22"/>
            <p:cNvSpPr/>
            <p:nvPr/>
          </p:nvSpPr>
          <p:spPr>
            <a:xfrm>
              <a:off x="4915852" y="2060973"/>
              <a:ext cx="30480" cy="8809"/>
            </a:xfrm>
            <a:custGeom>
              <a:rect b="b" l="l" r="r" t="t"/>
              <a:pathLst>
                <a:path extrusionOk="0" h="8809" w="30480">
                  <a:moveTo>
                    <a:pt x="0" y="8809"/>
                  </a:moveTo>
                  <a:cubicBezTo>
                    <a:pt x="10477" y="7857"/>
                    <a:pt x="20955" y="6904"/>
                    <a:pt x="30480" y="4999"/>
                  </a:cubicBezTo>
                  <a:cubicBezTo>
                    <a:pt x="20955" y="-2621"/>
                    <a:pt x="7620" y="-1668"/>
                    <a:pt x="0" y="880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8" name="Google Shape;1628;p22"/>
            <p:cNvSpPr/>
            <p:nvPr/>
          </p:nvSpPr>
          <p:spPr>
            <a:xfrm>
              <a:off x="4458652" y="1222057"/>
              <a:ext cx="48075" cy="53630"/>
            </a:xfrm>
            <a:custGeom>
              <a:rect b="b" l="l" r="r" t="t"/>
              <a:pathLst>
                <a:path extrusionOk="0" h="53630" w="48075">
                  <a:moveTo>
                    <a:pt x="14288" y="0"/>
                  </a:moveTo>
                  <a:cubicBezTo>
                    <a:pt x="9525" y="14288"/>
                    <a:pt x="4763" y="28575"/>
                    <a:pt x="0" y="43815"/>
                  </a:cubicBezTo>
                  <a:cubicBezTo>
                    <a:pt x="44768" y="77153"/>
                    <a:pt x="74295" y="16193"/>
                    <a:pt x="1428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9" name="Google Shape;1629;p22"/>
            <p:cNvSpPr/>
            <p:nvPr/>
          </p:nvSpPr>
          <p:spPr>
            <a:xfrm>
              <a:off x="4476750" y="1163955"/>
              <a:ext cx="28062" cy="47625"/>
            </a:xfrm>
            <a:custGeom>
              <a:rect b="b" l="l" r="r" t="t"/>
              <a:pathLst>
                <a:path extrusionOk="0" h="47625" w="28062">
                  <a:moveTo>
                    <a:pt x="20955" y="0"/>
                  </a:moveTo>
                  <a:cubicBezTo>
                    <a:pt x="13335" y="15240"/>
                    <a:pt x="6667" y="30480"/>
                    <a:pt x="0" y="47625"/>
                  </a:cubicBezTo>
                  <a:cubicBezTo>
                    <a:pt x="31433" y="35242"/>
                    <a:pt x="33338" y="10477"/>
                    <a:pt x="2095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0" name="Google Shape;1630;p22"/>
            <p:cNvSpPr/>
            <p:nvPr/>
          </p:nvSpPr>
          <p:spPr>
            <a:xfrm>
              <a:off x="4431029" y="1322661"/>
              <a:ext cx="138435" cy="191221"/>
            </a:xfrm>
            <a:custGeom>
              <a:rect b="b" l="l" r="r" t="t"/>
              <a:pathLst>
                <a:path extrusionOk="0" h="191221" w="138435">
                  <a:moveTo>
                    <a:pt x="45720" y="107993"/>
                  </a:moveTo>
                  <a:cubicBezTo>
                    <a:pt x="-15240" y="220388"/>
                    <a:pt x="125730" y="217531"/>
                    <a:pt x="60008" y="107993"/>
                  </a:cubicBezTo>
                  <a:cubicBezTo>
                    <a:pt x="125730" y="217531"/>
                    <a:pt x="194310" y="93706"/>
                    <a:pt x="66675" y="95611"/>
                  </a:cubicBezTo>
                  <a:cubicBezTo>
                    <a:pt x="194310" y="93706"/>
                    <a:pt x="120968" y="-28214"/>
                    <a:pt x="59055" y="83228"/>
                  </a:cubicBezTo>
                  <a:cubicBezTo>
                    <a:pt x="120015" y="-29167"/>
                    <a:pt x="-20955" y="-26309"/>
                    <a:pt x="44768" y="83228"/>
                  </a:cubicBezTo>
                  <a:cubicBezTo>
                    <a:pt x="31433" y="61321"/>
                    <a:pt x="18098" y="48938"/>
                    <a:pt x="6668" y="42271"/>
                  </a:cubicBezTo>
                  <a:cubicBezTo>
                    <a:pt x="4763" y="58463"/>
                    <a:pt x="2858" y="74656"/>
                    <a:pt x="1905" y="91801"/>
                  </a:cubicBezTo>
                  <a:cubicBezTo>
                    <a:pt x="11430" y="94658"/>
                    <a:pt x="23813" y="95611"/>
                    <a:pt x="39053" y="95611"/>
                  </a:cubicBezTo>
                  <a:cubicBezTo>
                    <a:pt x="23813" y="95611"/>
                    <a:pt x="11430" y="97516"/>
                    <a:pt x="1905" y="101326"/>
                  </a:cubicBezTo>
                  <a:cubicBezTo>
                    <a:pt x="953" y="118471"/>
                    <a:pt x="0" y="136568"/>
                    <a:pt x="0" y="153713"/>
                  </a:cubicBezTo>
                  <a:cubicBezTo>
                    <a:pt x="13335" y="150856"/>
                    <a:pt x="30480" y="137521"/>
                    <a:pt x="4572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1" name="Google Shape;1631;p22"/>
            <p:cNvSpPr/>
            <p:nvPr/>
          </p:nvSpPr>
          <p:spPr>
            <a:xfrm>
              <a:off x="4460234" y="152268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2" name="Google Shape;1632;p22"/>
            <p:cNvSpPr/>
            <p:nvPr/>
          </p:nvSpPr>
          <p:spPr>
            <a:xfrm>
              <a:off x="4523099" y="1722711"/>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26993" y="96563"/>
                    <a:pt x="6990" y="111803"/>
                    <a:pt x="3180" y="127043"/>
                  </a:cubicBezTo>
                  <a:cubicBezTo>
                    <a:pt x="8895" y="136568"/>
                    <a:pt x="14610" y="146093"/>
                    <a:pt x="21278" y="155618"/>
                  </a:cubicBezTo>
                  <a:cubicBezTo>
                    <a:pt x="35565" y="157523"/>
                    <a:pt x="58425" y="14704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3" name="Google Shape;1633;p22"/>
            <p:cNvSpPr/>
            <p:nvPr/>
          </p:nvSpPr>
          <p:spPr>
            <a:xfrm>
              <a:off x="4690110" y="2018347"/>
              <a:ext cx="66675" cy="30479"/>
            </a:xfrm>
            <a:custGeom>
              <a:rect b="b" l="l" r="r" t="t"/>
              <a:pathLst>
                <a:path extrusionOk="0" h="30479" w="66675">
                  <a:moveTo>
                    <a:pt x="0" y="0"/>
                  </a:moveTo>
                  <a:cubicBezTo>
                    <a:pt x="21907" y="12382"/>
                    <a:pt x="43815" y="22860"/>
                    <a:pt x="66675" y="30480"/>
                  </a:cubicBezTo>
                  <a:cubicBezTo>
                    <a:pt x="62865" y="16192"/>
                    <a:pt x="43815"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4" name="Google Shape;1634;p22"/>
            <p:cNvSpPr/>
            <p:nvPr/>
          </p:nvSpPr>
          <p:spPr>
            <a:xfrm>
              <a:off x="4646853" y="1923911"/>
              <a:ext cx="108777" cy="95388"/>
            </a:xfrm>
            <a:custGeom>
              <a:rect b="b" l="l" r="r" t="t"/>
              <a:pathLst>
                <a:path extrusionOk="0" h="95388" w="108777">
                  <a:moveTo>
                    <a:pt x="31826" y="83006"/>
                  </a:moveTo>
                  <a:cubicBezTo>
                    <a:pt x="91834" y="-26531"/>
                    <a:pt x="-41516" y="-26531"/>
                    <a:pt x="13729" y="76339"/>
                  </a:cubicBezTo>
                  <a:cubicBezTo>
                    <a:pt x="23254" y="83006"/>
                    <a:pt x="32779" y="89674"/>
                    <a:pt x="43256" y="95389"/>
                  </a:cubicBezTo>
                  <a:cubicBezTo>
                    <a:pt x="164224" y="89674"/>
                    <a:pt x="91834" y="-28436"/>
                    <a:pt x="31826" y="8300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5" name="Google Shape;1635;p22"/>
            <p:cNvSpPr/>
            <p:nvPr/>
          </p:nvSpPr>
          <p:spPr>
            <a:xfrm>
              <a:off x="4613910" y="1962150"/>
              <a:ext cx="44767" cy="37147"/>
            </a:xfrm>
            <a:custGeom>
              <a:rect b="b" l="l" r="r" t="t"/>
              <a:pathLst>
                <a:path extrusionOk="0" h="37147" w="44767">
                  <a:moveTo>
                    <a:pt x="0" y="0"/>
                  </a:moveTo>
                  <a:cubicBezTo>
                    <a:pt x="14288" y="13335"/>
                    <a:pt x="29527" y="25717"/>
                    <a:pt x="44767" y="37148"/>
                  </a:cubicBezTo>
                  <a:cubicBezTo>
                    <a:pt x="29527" y="12383"/>
                    <a:pt x="13335" y="190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36" name="Google Shape;1636;p22"/>
          <p:cNvGrpSpPr/>
          <p:nvPr/>
        </p:nvGrpSpPr>
        <p:grpSpPr>
          <a:xfrm>
            <a:off x="441397" y="4032560"/>
            <a:ext cx="3657965" cy="3021719"/>
            <a:chOff x="4602539" y="3002085"/>
            <a:chExt cx="3657965" cy="3021719"/>
          </a:xfrm>
        </p:grpSpPr>
        <p:grpSp>
          <p:nvGrpSpPr>
            <p:cNvPr id="1637" name="Google Shape;1637;p22"/>
            <p:cNvGrpSpPr/>
            <p:nvPr/>
          </p:nvGrpSpPr>
          <p:grpSpPr>
            <a:xfrm>
              <a:off x="4602539" y="3002085"/>
              <a:ext cx="1627788" cy="3021719"/>
              <a:chOff x="4602539" y="3002085"/>
              <a:chExt cx="1627788" cy="3021719"/>
            </a:xfrm>
          </p:grpSpPr>
          <p:sp>
            <p:nvSpPr>
              <p:cNvPr id="1638" name="Google Shape;1638;p22"/>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9" name="Google Shape;1639;p22"/>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0" name="Google Shape;1640;p22"/>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1" name="Google Shape;1641;p22"/>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1642" name="Google Shape;1642;p22"/>
            <p:cNvGrpSpPr/>
            <p:nvPr/>
          </p:nvGrpSpPr>
          <p:grpSpPr>
            <a:xfrm>
              <a:off x="6113131" y="4067144"/>
              <a:ext cx="2147373" cy="1840732"/>
              <a:chOff x="6113131" y="4067144"/>
              <a:chExt cx="2147373" cy="1840732"/>
            </a:xfrm>
          </p:grpSpPr>
          <p:sp>
            <p:nvSpPr>
              <p:cNvPr id="1643" name="Google Shape;1643;p22"/>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4" name="Google Shape;1644;p22"/>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5" name="Google Shape;1645;p22"/>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6" name="Google Shape;1646;p22"/>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47" name="Google Shape;1647;p22"/>
          <p:cNvGrpSpPr/>
          <p:nvPr/>
        </p:nvGrpSpPr>
        <p:grpSpPr>
          <a:xfrm rot="10800000">
            <a:off x="2739037" y="6516641"/>
            <a:ext cx="858028" cy="537195"/>
            <a:chOff x="6409674" y="5153106"/>
            <a:chExt cx="858028" cy="537195"/>
          </a:xfrm>
        </p:grpSpPr>
        <p:sp>
          <p:nvSpPr>
            <p:cNvPr id="1648" name="Google Shape;1648;p22"/>
            <p:cNvSpPr/>
            <p:nvPr/>
          </p:nvSpPr>
          <p:spPr>
            <a:xfrm>
              <a:off x="6409674" y="5153106"/>
              <a:ext cx="858028" cy="537195"/>
            </a:xfrm>
            <a:custGeom>
              <a:rect b="b" l="l" r="r" t="t"/>
              <a:pathLst>
                <a:path extrusionOk="0" h="537195" w="858028">
                  <a:moveTo>
                    <a:pt x="3309" y="216913"/>
                  </a:moveTo>
                  <a:cubicBezTo>
                    <a:pt x="-8976" y="315624"/>
                    <a:pt x="3703" y="425609"/>
                    <a:pt x="86037" y="472259"/>
                  </a:cubicBezTo>
                  <a:cubicBezTo>
                    <a:pt x="231042" y="554450"/>
                    <a:pt x="702864" y="556977"/>
                    <a:pt x="810704" y="489589"/>
                  </a:cubicBezTo>
                  <a:cubicBezTo>
                    <a:pt x="929747" y="415169"/>
                    <a:pt x="803600" y="37991"/>
                    <a:pt x="625654" y="52341"/>
                  </a:cubicBezTo>
                  <a:cubicBezTo>
                    <a:pt x="603486" y="27741"/>
                    <a:pt x="493643" y="-5465"/>
                    <a:pt x="468161" y="37824"/>
                  </a:cubicBezTo>
                  <a:cubicBezTo>
                    <a:pt x="443442" y="2259"/>
                    <a:pt x="299390" y="-20268"/>
                    <a:pt x="257280" y="26644"/>
                  </a:cubicBezTo>
                  <a:cubicBezTo>
                    <a:pt x="153854" y="24403"/>
                    <a:pt x="19409" y="112983"/>
                    <a:pt x="3317" y="216913"/>
                  </a:cubicBezTo>
                  <a:lnTo>
                    <a:pt x="3309" y="216913"/>
                  </a:lnTo>
                  <a:close/>
                </a:path>
              </a:pathLst>
            </a:custGeom>
            <a:solidFill>
              <a:srgbClr val="EDEBE8"/>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49" name="Google Shape;1649;p22"/>
            <p:cNvGrpSpPr/>
            <p:nvPr/>
          </p:nvGrpSpPr>
          <p:grpSpPr>
            <a:xfrm>
              <a:off x="6626130" y="5175439"/>
              <a:ext cx="404359" cy="293651"/>
              <a:chOff x="6626130" y="5175439"/>
              <a:chExt cx="404359" cy="293651"/>
            </a:xfrm>
          </p:grpSpPr>
          <p:sp>
            <p:nvSpPr>
              <p:cNvPr id="1650" name="Google Shape;1650;p22"/>
              <p:cNvSpPr/>
              <p:nvPr/>
            </p:nvSpPr>
            <p:spPr>
              <a:xfrm>
                <a:off x="6822964" y="5190695"/>
                <a:ext cx="52820" cy="262854"/>
              </a:xfrm>
              <a:custGeom>
                <a:rect b="b" l="l" r="r" t="t"/>
                <a:pathLst>
                  <a:path extrusionOk="0" h="262854" w="52820">
                    <a:moveTo>
                      <a:pt x="52106" y="68"/>
                    </a:moveTo>
                    <a:cubicBezTo>
                      <a:pt x="28411" y="30890"/>
                      <a:pt x="-47575" y="98731"/>
                      <a:pt x="41403" y="262922"/>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1" name="Google Shape;1651;p22"/>
              <p:cNvSpPr/>
              <p:nvPr/>
            </p:nvSpPr>
            <p:spPr>
              <a:xfrm>
                <a:off x="6626130" y="5175439"/>
                <a:ext cx="43323" cy="293651"/>
              </a:xfrm>
              <a:custGeom>
                <a:rect b="b" l="l" r="r" t="t"/>
                <a:pathLst>
                  <a:path extrusionOk="0" h="293651" w="43323">
                    <a:moveTo>
                      <a:pt x="41460" y="68"/>
                    </a:moveTo>
                    <a:cubicBezTo>
                      <a:pt x="-37794" y="89458"/>
                      <a:pt x="13671" y="242065"/>
                      <a:pt x="42609" y="293720"/>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2" name="Google Shape;1652;p22"/>
              <p:cNvSpPr/>
              <p:nvPr/>
            </p:nvSpPr>
            <p:spPr>
              <a:xfrm>
                <a:off x="6982902" y="5210003"/>
                <a:ext cx="47586" cy="250148"/>
              </a:xfrm>
              <a:custGeom>
                <a:rect b="b" l="l" r="r" t="t"/>
                <a:pathLst>
                  <a:path extrusionOk="0" h="250148" w="47586">
                    <a:moveTo>
                      <a:pt x="46872" y="68"/>
                    </a:moveTo>
                    <a:cubicBezTo>
                      <a:pt x="6301" y="35157"/>
                      <a:pt x="-27286" y="126525"/>
                      <a:pt x="29280" y="250217"/>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53" name="Google Shape;1653;p22"/>
          <p:cNvGrpSpPr/>
          <p:nvPr/>
        </p:nvGrpSpPr>
        <p:grpSpPr>
          <a:xfrm flipH="1" rot="10800000">
            <a:off x="341132" y="6514118"/>
            <a:ext cx="858028" cy="537195"/>
            <a:chOff x="7820759" y="5144529"/>
            <a:chExt cx="858028" cy="537195"/>
          </a:xfrm>
        </p:grpSpPr>
        <p:sp>
          <p:nvSpPr>
            <p:cNvPr id="1654" name="Google Shape;1654;p22"/>
            <p:cNvSpPr/>
            <p:nvPr/>
          </p:nvSpPr>
          <p:spPr>
            <a:xfrm flipH="1">
              <a:off x="7820759" y="5144529"/>
              <a:ext cx="858028" cy="537195"/>
            </a:xfrm>
            <a:custGeom>
              <a:rect b="b" l="l" r="r" t="t"/>
              <a:pathLst>
                <a:path extrusionOk="0" h="537195" w="858028">
                  <a:moveTo>
                    <a:pt x="3901" y="216910"/>
                  </a:moveTo>
                  <a:cubicBezTo>
                    <a:pt x="-8384" y="315620"/>
                    <a:pt x="4295" y="425606"/>
                    <a:pt x="86629" y="472255"/>
                  </a:cubicBezTo>
                  <a:cubicBezTo>
                    <a:pt x="231634" y="554447"/>
                    <a:pt x="703455" y="556973"/>
                    <a:pt x="811296" y="489585"/>
                  </a:cubicBezTo>
                  <a:cubicBezTo>
                    <a:pt x="930339" y="415165"/>
                    <a:pt x="804192" y="37987"/>
                    <a:pt x="626246" y="52337"/>
                  </a:cubicBezTo>
                  <a:cubicBezTo>
                    <a:pt x="604078" y="27737"/>
                    <a:pt x="494235" y="-5468"/>
                    <a:pt x="468753" y="37820"/>
                  </a:cubicBezTo>
                  <a:cubicBezTo>
                    <a:pt x="444034" y="2255"/>
                    <a:pt x="299982" y="-20272"/>
                    <a:pt x="257872" y="26641"/>
                  </a:cubicBezTo>
                  <a:cubicBezTo>
                    <a:pt x="154446" y="24399"/>
                    <a:pt x="20001" y="112979"/>
                    <a:pt x="3908" y="216910"/>
                  </a:cubicBezTo>
                  <a:lnTo>
                    <a:pt x="3901" y="216910"/>
                  </a:lnTo>
                  <a:close/>
                </a:path>
              </a:pathLst>
            </a:custGeom>
            <a:solidFill>
              <a:srgbClr val="EDEBE8"/>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55" name="Google Shape;1655;p22"/>
            <p:cNvGrpSpPr/>
            <p:nvPr/>
          </p:nvGrpSpPr>
          <p:grpSpPr>
            <a:xfrm>
              <a:off x="8057973" y="5166862"/>
              <a:ext cx="404358" cy="293651"/>
              <a:chOff x="8057973" y="5166862"/>
              <a:chExt cx="404358" cy="293651"/>
            </a:xfrm>
          </p:grpSpPr>
          <p:sp>
            <p:nvSpPr>
              <p:cNvPr id="1656" name="Google Shape;1656;p22"/>
              <p:cNvSpPr/>
              <p:nvPr/>
            </p:nvSpPr>
            <p:spPr>
              <a:xfrm flipH="1">
                <a:off x="8212677" y="5182118"/>
                <a:ext cx="52820" cy="262854"/>
              </a:xfrm>
              <a:custGeom>
                <a:rect b="b" l="l" r="r" t="t"/>
                <a:pathLst>
                  <a:path extrusionOk="0" h="262854" w="52820">
                    <a:moveTo>
                      <a:pt x="52689" y="65"/>
                    </a:moveTo>
                    <a:cubicBezTo>
                      <a:pt x="28994" y="30886"/>
                      <a:pt x="-46992" y="98728"/>
                      <a:pt x="41986" y="262919"/>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7" name="Google Shape;1657;p22"/>
              <p:cNvSpPr/>
              <p:nvPr/>
            </p:nvSpPr>
            <p:spPr>
              <a:xfrm flipH="1">
                <a:off x="8419008" y="5166862"/>
                <a:ext cx="43323" cy="293651"/>
              </a:xfrm>
              <a:custGeom>
                <a:rect b="b" l="l" r="r" t="t"/>
                <a:pathLst>
                  <a:path extrusionOk="0" h="293651" w="43323">
                    <a:moveTo>
                      <a:pt x="42212" y="65"/>
                    </a:moveTo>
                    <a:cubicBezTo>
                      <a:pt x="-37042" y="89455"/>
                      <a:pt x="14423" y="242061"/>
                      <a:pt x="43361" y="293716"/>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8" name="Google Shape;1658;p22"/>
              <p:cNvSpPr/>
              <p:nvPr/>
            </p:nvSpPr>
            <p:spPr>
              <a:xfrm flipH="1">
                <a:off x="8057973" y="5201426"/>
                <a:ext cx="47586" cy="250148"/>
              </a:xfrm>
              <a:custGeom>
                <a:rect b="b" l="l" r="r" t="t"/>
                <a:pathLst>
                  <a:path extrusionOk="0" h="250148" w="47586">
                    <a:moveTo>
                      <a:pt x="47323" y="65"/>
                    </a:moveTo>
                    <a:cubicBezTo>
                      <a:pt x="6752" y="35153"/>
                      <a:pt x="-26835" y="126522"/>
                      <a:pt x="29731" y="250213"/>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659" name="Google Shape;1659;p22"/>
          <p:cNvSpPr/>
          <p:nvPr/>
        </p:nvSpPr>
        <p:spPr>
          <a:xfrm flipH="1" rot="10800000">
            <a:off x="-6" y="0"/>
            <a:ext cx="6766157" cy="1940136"/>
          </a:xfrm>
          <a:custGeom>
            <a:rect b="b" l="l" r="r" t="t"/>
            <a:pathLst>
              <a:path extrusionOk="0" h="1940136" w="6766157">
                <a:moveTo>
                  <a:pt x="6758920" y="1940136"/>
                </a:moveTo>
                <a:lnTo>
                  <a:pt x="5598602" y="1940136"/>
                </a:lnTo>
                <a:lnTo>
                  <a:pt x="4295461" y="1940136"/>
                </a:lnTo>
                <a:lnTo>
                  <a:pt x="4010846" y="1940136"/>
                </a:lnTo>
                <a:lnTo>
                  <a:pt x="0" y="1940136"/>
                </a:lnTo>
                <a:lnTo>
                  <a:pt x="0" y="146659"/>
                </a:lnTo>
                <a:lnTo>
                  <a:pt x="97316" y="194456"/>
                </a:lnTo>
                <a:lnTo>
                  <a:pt x="153819" y="230580"/>
                </a:lnTo>
                <a:lnTo>
                  <a:pt x="243523" y="152691"/>
                </a:lnTo>
                <a:cubicBezTo>
                  <a:pt x="379117" y="56290"/>
                  <a:pt x="542577" y="0"/>
                  <a:pt x="718531" y="0"/>
                </a:cubicBezTo>
                <a:cubicBezTo>
                  <a:pt x="953136" y="0"/>
                  <a:pt x="1165531" y="100071"/>
                  <a:pt x="1319275" y="261864"/>
                </a:cubicBezTo>
                <a:lnTo>
                  <a:pt x="1396739" y="360668"/>
                </a:lnTo>
                <a:lnTo>
                  <a:pt x="1411015" y="353431"/>
                </a:lnTo>
                <a:cubicBezTo>
                  <a:pt x="1586773" y="275199"/>
                  <a:pt x="1780009" y="231939"/>
                  <a:pt x="1982846" y="231939"/>
                </a:cubicBezTo>
                <a:cubicBezTo>
                  <a:pt x="2084265" y="231939"/>
                  <a:pt x="2183284" y="242754"/>
                  <a:pt x="2278917" y="263348"/>
                </a:cubicBezTo>
                <a:lnTo>
                  <a:pt x="2350349" y="282677"/>
                </a:lnTo>
                <a:lnTo>
                  <a:pt x="2384132" y="265551"/>
                </a:lnTo>
                <a:cubicBezTo>
                  <a:pt x="2539312" y="196478"/>
                  <a:pt x="2709924" y="158283"/>
                  <a:pt x="2889013" y="158283"/>
                </a:cubicBezTo>
                <a:cubicBezTo>
                  <a:pt x="3426281" y="158283"/>
                  <a:pt x="3887253" y="502042"/>
                  <a:pt x="4084160" y="991958"/>
                </a:cubicBezTo>
                <a:lnTo>
                  <a:pt x="4087699" y="1003954"/>
                </a:lnTo>
                <a:lnTo>
                  <a:pt x="4095849" y="1001292"/>
                </a:lnTo>
                <a:cubicBezTo>
                  <a:pt x="4133656" y="993150"/>
                  <a:pt x="4172802" y="988875"/>
                  <a:pt x="4212897" y="988875"/>
                </a:cubicBezTo>
                <a:cubicBezTo>
                  <a:pt x="4453465" y="988875"/>
                  <a:pt x="4659869" y="1142797"/>
                  <a:pt x="4748037" y="1362162"/>
                </a:cubicBezTo>
                <a:lnTo>
                  <a:pt x="4767931" y="1429608"/>
                </a:lnTo>
                <a:lnTo>
                  <a:pt x="4785464" y="1436867"/>
                </a:lnTo>
                <a:cubicBezTo>
                  <a:pt x="4853409" y="1475709"/>
                  <a:pt x="4911435" y="1531331"/>
                  <a:pt x="4954521" y="1598446"/>
                </a:cubicBezTo>
                <a:lnTo>
                  <a:pt x="4988689" y="1664691"/>
                </a:lnTo>
                <a:lnTo>
                  <a:pt x="5041579" y="1618768"/>
                </a:lnTo>
                <a:cubicBezTo>
                  <a:pt x="5129163" y="1556500"/>
                  <a:pt x="5234745" y="1520140"/>
                  <a:pt x="5348399" y="1520140"/>
                </a:cubicBezTo>
                <a:cubicBezTo>
                  <a:pt x="5462051" y="1520140"/>
                  <a:pt x="5567634" y="1556500"/>
                  <a:pt x="5655217" y="1618768"/>
                </a:cubicBezTo>
                <a:lnTo>
                  <a:pt x="5660017" y="1622935"/>
                </a:lnTo>
                <a:lnTo>
                  <a:pt x="5668994" y="1607591"/>
                </a:lnTo>
                <a:lnTo>
                  <a:pt x="5678154" y="1589830"/>
                </a:lnTo>
                <a:lnTo>
                  <a:pt x="5682407" y="1584662"/>
                </a:lnTo>
                <a:lnTo>
                  <a:pt x="5691683" y="1568805"/>
                </a:lnTo>
                <a:lnTo>
                  <a:pt x="5742245" y="1511946"/>
                </a:lnTo>
                <a:lnTo>
                  <a:pt x="5764221" y="1485240"/>
                </a:lnTo>
                <a:cubicBezTo>
                  <a:pt x="5829190" y="1423099"/>
                  <a:pt x="5908383" y="1377136"/>
                  <a:pt x="5996053" y="1353398"/>
                </a:cubicBezTo>
                <a:lnTo>
                  <a:pt x="6050501" y="1342435"/>
                </a:lnTo>
                <a:lnTo>
                  <a:pt x="6060380" y="1339590"/>
                </a:lnTo>
                <a:cubicBezTo>
                  <a:pt x="6098618" y="1332330"/>
                  <a:pt x="6138210" y="1328517"/>
                  <a:pt x="6178761" y="1328517"/>
                </a:cubicBezTo>
                <a:cubicBezTo>
                  <a:pt x="6503171" y="1328517"/>
                  <a:pt x="6766157" y="1572525"/>
                  <a:pt x="6766157" y="1873524"/>
                </a:cubicBezTo>
                <a:close/>
              </a:path>
            </a:pathLst>
          </a:custGeom>
          <a:solidFill>
            <a:srgbClr val="FFFFFF"/>
          </a:solidFill>
          <a:ln cap="flat" cmpd="sng" w="9525">
            <a:solidFill>
              <a:srgbClr val="FFFFFF"/>
            </a:solidFill>
            <a:prstDash val="solid"/>
            <a:miter lim="800000"/>
            <a:headEnd len="sm" w="sm" type="none"/>
            <a:tailEnd len="sm" w="sm" type="none"/>
          </a:ln>
          <a:effectLst>
            <a:outerShdw blurRad="50800" rotWithShape="0" algn="t" dir="5400000" dist="38100">
              <a:srgbClr val="000000">
                <a:alpha val="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179" name="Shape 179"/>
        <p:cNvGrpSpPr/>
        <p:nvPr/>
      </p:nvGrpSpPr>
      <p:grpSpPr>
        <a:xfrm>
          <a:off x="0" y="0"/>
          <a:ext cx="0" cy="0"/>
          <a:chOff x="0" y="0"/>
          <a:chExt cx="0" cy="0"/>
        </a:xfrm>
      </p:grpSpPr>
      <p:sp>
        <p:nvSpPr>
          <p:cNvPr id="180" name="Google Shape;180;p4"/>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19">
    <p:spTree>
      <p:nvGrpSpPr>
        <p:cNvPr id="181" name="Shape 181"/>
        <p:cNvGrpSpPr/>
        <p:nvPr/>
      </p:nvGrpSpPr>
      <p:grpSpPr>
        <a:xfrm>
          <a:off x="0" y="0"/>
          <a:ext cx="0" cy="0"/>
          <a:chOff x="0" y="0"/>
          <a:chExt cx="0" cy="0"/>
        </a:xfrm>
      </p:grpSpPr>
      <p:grpSp>
        <p:nvGrpSpPr>
          <p:cNvPr id="182" name="Google Shape;182;p5"/>
          <p:cNvGrpSpPr/>
          <p:nvPr/>
        </p:nvGrpSpPr>
        <p:grpSpPr>
          <a:xfrm>
            <a:off x="0" y="0"/>
            <a:ext cx="12192000" cy="6858000"/>
            <a:chOff x="0" y="0"/>
            <a:chExt cx="12192000" cy="6858000"/>
          </a:xfrm>
        </p:grpSpPr>
        <p:sp>
          <p:nvSpPr>
            <p:cNvPr id="183" name="Google Shape;183;p5"/>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4" name="Google Shape;184;p5">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185" name="Google Shape;185;p5"/>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4">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86" name="Google Shape;186;p5"/>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87" name="Google Shape;187;p5">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188" name="Google Shape;188;p5">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189" name="Google Shape;189;p5">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190" name="Google Shape;190;p5">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191" name="Google Shape;191;p5"/>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192" name="Shape 192"/>
        <p:cNvGrpSpPr/>
        <p:nvPr/>
      </p:nvGrpSpPr>
      <p:grpSpPr>
        <a:xfrm>
          <a:off x="0" y="0"/>
          <a:ext cx="0" cy="0"/>
          <a:chOff x="0" y="0"/>
          <a:chExt cx="0" cy="0"/>
        </a:xfrm>
      </p:grpSpPr>
      <p:sp>
        <p:nvSpPr>
          <p:cNvPr id="193" name="Google Shape;193;p6"/>
          <p:cNvSpPr txBox="1"/>
          <p:nvPr>
            <p:ph type="title"/>
          </p:nvPr>
        </p:nvSpPr>
        <p:spPr>
          <a:xfrm>
            <a:off x="6072725" y="1583975"/>
            <a:ext cx="5322600" cy="13248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7300"/>
              <a:buFont typeface="Aldrich"/>
              <a:buNone/>
              <a:defRPr sz="7300"/>
            </a:lvl1pPr>
            <a:lvl2pPr lvl="1" rtl="0" algn="r">
              <a:spcBef>
                <a:spcPts val="0"/>
              </a:spcBef>
              <a:spcAft>
                <a:spcPts val="0"/>
              </a:spcAft>
              <a:buClr>
                <a:schemeClr val="dk1"/>
              </a:buClr>
              <a:buSzPts val="7300"/>
              <a:buFont typeface="Abril Fatface"/>
              <a:buNone/>
              <a:defRPr sz="73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7300"/>
              <a:buFont typeface="Abril Fatface"/>
              <a:buNone/>
              <a:defRPr sz="73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7300"/>
              <a:buFont typeface="Abril Fatface"/>
              <a:buNone/>
              <a:defRPr sz="73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7300"/>
              <a:buFont typeface="Abril Fatface"/>
              <a:buNone/>
              <a:defRPr sz="73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7300"/>
              <a:buFont typeface="Abril Fatface"/>
              <a:buNone/>
              <a:defRPr sz="73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7300"/>
              <a:buFont typeface="Abril Fatface"/>
              <a:buNone/>
              <a:defRPr sz="73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7300"/>
              <a:buFont typeface="Abril Fatface"/>
              <a:buNone/>
              <a:defRPr sz="73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7300"/>
              <a:buFont typeface="Abril Fatface"/>
              <a:buNone/>
              <a:defRPr sz="7300">
                <a:solidFill>
                  <a:schemeClr val="dk1"/>
                </a:solidFill>
                <a:latin typeface="Abril Fatface"/>
                <a:ea typeface="Abril Fatface"/>
                <a:cs typeface="Abril Fatface"/>
                <a:sym typeface="Abril Fatface"/>
              </a:defRPr>
            </a:lvl9pPr>
          </a:lstStyle>
          <a:p/>
        </p:txBody>
      </p:sp>
      <p:sp>
        <p:nvSpPr>
          <p:cNvPr id="194" name="Google Shape;194;p6"/>
          <p:cNvSpPr txBox="1"/>
          <p:nvPr>
            <p:ph idx="1" type="body"/>
          </p:nvPr>
        </p:nvSpPr>
        <p:spPr>
          <a:xfrm>
            <a:off x="6072700" y="2988275"/>
            <a:ext cx="5322600" cy="2235900"/>
          </a:xfrm>
          <a:prstGeom prst="rect">
            <a:avLst/>
          </a:prstGeom>
        </p:spPr>
        <p:txBody>
          <a:bodyPr anchorCtr="0" anchor="t" bIns="121900" lIns="121900" spcFirstLastPara="1" rIns="121900" wrap="square" tIns="121900">
            <a:noAutofit/>
          </a:bodyPr>
          <a:lstStyle>
            <a:lvl1pPr indent="-368300" lvl="0" marL="457200" algn="r">
              <a:spcBef>
                <a:spcPts val="0"/>
              </a:spcBef>
              <a:spcAft>
                <a:spcPts val="0"/>
              </a:spcAft>
              <a:buSzPts val="2200"/>
              <a:buChar char="●"/>
              <a:defRPr sz="2200"/>
            </a:lvl1pPr>
            <a:lvl2pPr indent="-368300" lvl="1" marL="914400" algn="r">
              <a:spcBef>
                <a:spcPts val="2100"/>
              </a:spcBef>
              <a:spcAft>
                <a:spcPts val="0"/>
              </a:spcAft>
              <a:buSzPts val="2200"/>
              <a:buChar char="○"/>
              <a:defRPr sz="2200"/>
            </a:lvl2pPr>
            <a:lvl3pPr indent="-368300" lvl="2" marL="1371600" algn="r">
              <a:spcBef>
                <a:spcPts val="2100"/>
              </a:spcBef>
              <a:spcAft>
                <a:spcPts val="0"/>
              </a:spcAft>
              <a:buSzPts val="2200"/>
              <a:buChar char="■"/>
              <a:defRPr sz="2200"/>
            </a:lvl3pPr>
            <a:lvl4pPr indent="-368300" lvl="3" marL="1828800" algn="r">
              <a:spcBef>
                <a:spcPts val="2100"/>
              </a:spcBef>
              <a:spcAft>
                <a:spcPts val="0"/>
              </a:spcAft>
              <a:buSzPts val="2200"/>
              <a:buChar char="●"/>
              <a:defRPr sz="2200"/>
            </a:lvl4pPr>
            <a:lvl5pPr indent="-368300" lvl="4" marL="2286000" algn="r">
              <a:spcBef>
                <a:spcPts val="2100"/>
              </a:spcBef>
              <a:spcAft>
                <a:spcPts val="0"/>
              </a:spcAft>
              <a:buSzPts val="2200"/>
              <a:buChar char="○"/>
              <a:defRPr sz="2200"/>
            </a:lvl5pPr>
            <a:lvl6pPr indent="-368300" lvl="5" marL="2743200" algn="r">
              <a:spcBef>
                <a:spcPts val="2100"/>
              </a:spcBef>
              <a:spcAft>
                <a:spcPts val="0"/>
              </a:spcAft>
              <a:buSzPts val="2200"/>
              <a:buChar char="■"/>
              <a:defRPr sz="2200"/>
            </a:lvl6pPr>
            <a:lvl7pPr indent="-368300" lvl="6" marL="3200400" algn="r">
              <a:spcBef>
                <a:spcPts val="2100"/>
              </a:spcBef>
              <a:spcAft>
                <a:spcPts val="0"/>
              </a:spcAft>
              <a:buSzPts val="2200"/>
              <a:buChar char="●"/>
              <a:defRPr sz="2200"/>
            </a:lvl7pPr>
            <a:lvl8pPr indent="-368300" lvl="7" marL="3657600" algn="r">
              <a:spcBef>
                <a:spcPts val="2100"/>
              </a:spcBef>
              <a:spcAft>
                <a:spcPts val="0"/>
              </a:spcAft>
              <a:buSzPts val="2200"/>
              <a:buChar char="○"/>
              <a:defRPr sz="2200"/>
            </a:lvl8pPr>
            <a:lvl9pPr indent="-368300" lvl="8" marL="4114800" algn="r">
              <a:spcBef>
                <a:spcPts val="2100"/>
              </a:spcBef>
              <a:spcAft>
                <a:spcPts val="2100"/>
              </a:spcAft>
              <a:buSzPts val="2200"/>
              <a:buChar char="■"/>
              <a:defRPr sz="2200"/>
            </a:lvl9pPr>
          </a:lstStyle>
          <a:p/>
        </p:txBody>
      </p:sp>
      <p:sp>
        <p:nvSpPr>
          <p:cNvPr id="195" name="Google Shape;195;p6"/>
          <p:cNvSpPr/>
          <p:nvPr/>
        </p:nvSpPr>
        <p:spPr>
          <a:xfrm rot="583655">
            <a:off x="756451" y="306629"/>
            <a:ext cx="355594" cy="316802"/>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96" name="Google Shape;196;p6"/>
          <p:cNvSpPr/>
          <p:nvPr/>
        </p:nvSpPr>
        <p:spPr>
          <a:xfrm rot="583655">
            <a:off x="1028761" y="905546"/>
            <a:ext cx="355594" cy="316802"/>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97" name="Google Shape;197;p6"/>
          <p:cNvSpPr/>
          <p:nvPr/>
        </p:nvSpPr>
        <p:spPr>
          <a:xfrm rot="-848969">
            <a:off x="181367" y="794082"/>
            <a:ext cx="614460" cy="539341"/>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98" name="Google Shape;198;p6"/>
          <p:cNvGrpSpPr/>
          <p:nvPr/>
        </p:nvGrpSpPr>
        <p:grpSpPr>
          <a:xfrm flipH="1" rot="1136426">
            <a:off x="11354631" y="228076"/>
            <a:ext cx="557923" cy="1217306"/>
            <a:chOff x="9204871" y="1250468"/>
            <a:chExt cx="557898" cy="1217250"/>
          </a:xfrm>
        </p:grpSpPr>
        <p:sp>
          <p:nvSpPr>
            <p:cNvPr id="199" name="Google Shape;199;p6"/>
            <p:cNvSpPr/>
            <p:nvPr/>
          </p:nvSpPr>
          <p:spPr>
            <a:xfrm rot="238541">
              <a:off x="9219091" y="1268101"/>
              <a:ext cx="523560" cy="427333"/>
            </a:xfrm>
            <a:prstGeom prst="hear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200" name="Google Shape;200;p6"/>
            <p:cNvSpPr/>
            <p:nvPr/>
          </p:nvSpPr>
          <p:spPr>
            <a:xfrm rot="-2448634">
              <a:off x="9321815" y="2080153"/>
              <a:ext cx="392007" cy="295429"/>
            </a:xfrm>
            <a:prstGeom prst="hear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201" name="Shape 201"/>
        <p:cNvGrpSpPr/>
        <p:nvPr/>
      </p:nvGrpSpPr>
      <p:grpSpPr>
        <a:xfrm>
          <a:off x="0" y="0"/>
          <a:ext cx="0" cy="0"/>
          <a:chOff x="0" y="0"/>
          <a:chExt cx="0" cy="0"/>
        </a:xfrm>
      </p:grpSpPr>
      <p:sp>
        <p:nvSpPr>
          <p:cNvPr id="202" name="Google Shape;202;p7"/>
          <p:cNvSpPr txBox="1"/>
          <p:nvPr>
            <p:ph type="title"/>
          </p:nvPr>
        </p:nvSpPr>
        <p:spPr>
          <a:xfrm>
            <a:off x="415600" y="1050575"/>
            <a:ext cx="80808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300"/>
              <a:buFont typeface="Aldrich"/>
              <a:buNone/>
              <a:defRPr sz="5700"/>
            </a:lvl1pPr>
            <a:lvl2pPr lvl="1" rtl="0">
              <a:spcBef>
                <a:spcPts val="0"/>
              </a:spcBef>
              <a:spcAft>
                <a:spcPts val="0"/>
              </a:spcAft>
              <a:buClr>
                <a:schemeClr val="dk1"/>
              </a:buClr>
              <a:buSzPts val="4300"/>
              <a:buFont typeface="Abril Fatface"/>
              <a:buNone/>
              <a:defRPr sz="43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300"/>
              <a:buFont typeface="Abril Fatface"/>
              <a:buNone/>
              <a:defRPr sz="43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300"/>
              <a:buFont typeface="Abril Fatface"/>
              <a:buNone/>
              <a:defRPr sz="43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300"/>
              <a:buFont typeface="Abril Fatface"/>
              <a:buNone/>
              <a:defRPr sz="43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300"/>
              <a:buFont typeface="Abril Fatface"/>
              <a:buNone/>
              <a:defRPr sz="43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300"/>
              <a:buFont typeface="Abril Fatface"/>
              <a:buNone/>
              <a:defRPr sz="43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300"/>
              <a:buFont typeface="Abril Fatface"/>
              <a:buNone/>
              <a:defRPr sz="43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300"/>
              <a:buFont typeface="Abril Fatface"/>
              <a:buNone/>
              <a:defRPr sz="4300">
                <a:solidFill>
                  <a:schemeClr val="dk1"/>
                </a:solidFill>
                <a:latin typeface="Abril Fatface"/>
                <a:ea typeface="Abril Fatface"/>
                <a:cs typeface="Abril Fatface"/>
                <a:sym typeface="Abril Fatface"/>
              </a:defRPr>
            </a:lvl9pPr>
          </a:lstStyle>
          <a:p/>
        </p:txBody>
      </p:sp>
      <p:sp>
        <p:nvSpPr>
          <p:cNvPr id="203" name="Google Shape;203;p7"/>
          <p:cNvSpPr txBox="1"/>
          <p:nvPr>
            <p:ph idx="1" type="body"/>
          </p:nvPr>
        </p:nvSpPr>
        <p:spPr>
          <a:xfrm>
            <a:off x="415600" y="2168850"/>
            <a:ext cx="8080800" cy="3487500"/>
          </a:xfrm>
          <a:prstGeom prst="rect">
            <a:avLst/>
          </a:prstGeom>
        </p:spPr>
        <p:txBody>
          <a:bodyPr anchorCtr="0" anchor="t" bIns="121900" lIns="121900" spcFirstLastPara="1" rIns="121900" wrap="square" tIns="121900">
            <a:noAutofit/>
          </a:bodyPr>
          <a:lstStyle>
            <a:lvl1pPr indent="-368300" lvl="0" marL="457200" rtl="0">
              <a:spcBef>
                <a:spcPts val="0"/>
              </a:spcBef>
              <a:spcAft>
                <a:spcPts val="0"/>
              </a:spcAft>
              <a:buSzPts val="2200"/>
              <a:buChar char="●"/>
              <a:defRPr sz="2200"/>
            </a:lvl1pPr>
            <a:lvl2pPr indent="-368300" lvl="1" marL="914400" rtl="0">
              <a:spcBef>
                <a:spcPts val="2100"/>
              </a:spcBef>
              <a:spcAft>
                <a:spcPts val="0"/>
              </a:spcAft>
              <a:buSzPts val="2200"/>
              <a:buChar char="○"/>
              <a:defRPr sz="2200"/>
            </a:lvl2pPr>
            <a:lvl3pPr indent="-368300" lvl="2" marL="1371600" rtl="0">
              <a:spcBef>
                <a:spcPts val="2100"/>
              </a:spcBef>
              <a:spcAft>
                <a:spcPts val="0"/>
              </a:spcAft>
              <a:buSzPts val="2200"/>
              <a:buChar char="■"/>
              <a:defRPr sz="2200"/>
            </a:lvl3pPr>
            <a:lvl4pPr indent="-368300" lvl="3" marL="1828800" rtl="0">
              <a:spcBef>
                <a:spcPts val="2100"/>
              </a:spcBef>
              <a:spcAft>
                <a:spcPts val="0"/>
              </a:spcAft>
              <a:buSzPts val="2200"/>
              <a:buChar char="●"/>
              <a:defRPr sz="2200"/>
            </a:lvl4pPr>
            <a:lvl5pPr indent="-368300" lvl="4" marL="2286000" rtl="0">
              <a:spcBef>
                <a:spcPts val="2100"/>
              </a:spcBef>
              <a:spcAft>
                <a:spcPts val="0"/>
              </a:spcAft>
              <a:buSzPts val="2200"/>
              <a:buChar char="○"/>
              <a:defRPr sz="2200"/>
            </a:lvl5pPr>
            <a:lvl6pPr indent="-368300" lvl="5" marL="2743200" rtl="0">
              <a:spcBef>
                <a:spcPts val="2100"/>
              </a:spcBef>
              <a:spcAft>
                <a:spcPts val="0"/>
              </a:spcAft>
              <a:buSzPts val="2200"/>
              <a:buChar char="■"/>
              <a:defRPr sz="2200"/>
            </a:lvl6pPr>
            <a:lvl7pPr indent="-368300" lvl="6" marL="3200400" rtl="0">
              <a:spcBef>
                <a:spcPts val="2100"/>
              </a:spcBef>
              <a:spcAft>
                <a:spcPts val="0"/>
              </a:spcAft>
              <a:buSzPts val="2200"/>
              <a:buChar char="●"/>
              <a:defRPr sz="2200"/>
            </a:lvl7pPr>
            <a:lvl8pPr indent="-368300" lvl="7" marL="3657600" rtl="0">
              <a:spcBef>
                <a:spcPts val="2100"/>
              </a:spcBef>
              <a:spcAft>
                <a:spcPts val="0"/>
              </a:spcAft>
              <a:buSzPts val="2200"/>
              <a:buChar char="○"/>
              <a:defRPr sz="2200"/>
            </a:lvl8pPr>
            <a:lvl9pPr indent="-368300" lvl="8" marL="4114800" rtl="0">
              <a:spcBef>
                <a:spcPts val="2100"/>
              </a:spcBef>
              <a:spcAft>
                <a:spcPts val="2100"/>
              </a:spcAft>
              <a:buSzPts val="2200"/>
              <a:buChar char="■"/>
              <a:defRPr sz="2200"/>
            </a:lvl9pPr>
          </a:lstStyle>
          <a:p/>
        </p:txBody>
      </p:sp>
      <p:grpSp>
        <p:nvGrpSpPr>
          <p:cNvPr id="204" name="Google Shape;204;p7"/>
          <p:cNvGrpSpPr/>
          <p:nvPr/>
        </p:nvGrpSpPr>
        <p:grpSpPr>
          <a:xfrm flipH="1" rot="-2715621">
            <a:off x="9389616" y="3511061"/>
            <a:ext cx="1591992" cy="1629835"/>
            <a:chOff x="8306300" y="1559148"/>
            <a:chExt cx="2379155" cy="2435708"/>
          </a:xfrm>
        </p:grpSpPr>
        <p:grpSp>
          <p:nvGrpSpPr>
            <p:cNvPr id="205" name="Google Shape;205;p7"/>
            <p:cNvGrpSpPr/>
            <p:nvPr/>
          </p:nvGrpSpPr>
          <p:grpSpPr>
            <a:xfrm rot="-858578">
              <a:off x="9524779" y="2545081"/>
              <a:ext cx="1125189" cy="428397"/>
              <a:chOff x="9698182" y="2541598"/>
              <a:chExt cx="1272205" cy="484371"/>
            </a:xfrm>
          </p:grpSpPr>
          <p:sp>
            <p:nvSpPr>
              <p:cNvPr id="206" name="Google Shape;206;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07" name="Google Shape;207;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08" name="Google Shape;208;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09" name="Google Shape;209;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10" name="Google Shape;210;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11" name="Google Shape;211;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12" name="Google Shape;212;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13" name="Google Shape;213;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14" name="Google Shape;214;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215" name="Google Shape;215;p7"/>
            <p:cNvGrpSpPr/>
            <p:nvPr/>
          </p:nvGrpSpPr>
          <p:grpSpPr>
            <a:xfrm rot="-2509318">
              <a:off x="9340943" y="2206278"/>
              <a:ext cx="1272170" cy="484357"/>
              <a:chOff x="9698182" y="2541598"/>
              <a:chExt cx="1272205" cy="484371"/>
            </a:xfrm>
          </p:grpSpPr>
          <p:sp>
            <p:nvSpPr>
              <p:cNvPr id="216" name="Google Shape;216;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17" name="Google Shape;217;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18" name="Google Shape;218;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19" name="Google Shape;219;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20" name="Google Shape;220;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21" name="Google Shape;221;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22" name="Google Shape;222;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23" name="Google Shape;223;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24" name="Google Shape;224;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225" name="Google Shape;225;p7"/>
            <p:cNvGrpSpPr/>
            <p:nvPr/>
          </p:nvGrpSpPr>
          <p:grpSpPr>
            <a:xfrm rot="-5846774">
              <a:off x="8798055" y="1979101"/>
              <a:ext cx="1272247" cy="484387"/>
              <a:chOff x="9698182" y="2541598"/>
              <a:chExt cx="1272205" cy="484371"/>
            </a:xfrm>
          </p:grpSpPr>
          <p:sp>
            <p:nvSpPr>
              <p:cNvPr id="226" name="Google Shape;226;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27" name="Google Shape;227;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28" name="Google Shape;228;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29" name="Google Shape;229;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30" name="Google Shape;230;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31" name="Google Shape;231;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32" name="Google Shape;232;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33" name="Google Shape;233;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34" name="Google Shape;234;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235" name="Google Shape;235;p7"/>
            <p:cNvGrpSpPr/>
            <p:nvPr/>
          </p:nvGrpSpPr>
          <p:grpSpPr>
            <a:xfrm rot="-10643600">
              <a:off x="8316137" y="2567372"/>
              <a:ext cx="1208445" cy="460095"/>
              <a:chOff x="9698182" y="2541598"/>
              <a:chExt cx="1272205" cy="484371"/>
            </a:xfrm>
          </p:grpSpPr>
          <p:sp>
            <p:nvSpPr>
              <p:cNvPr id="236" name="Google Shape;236;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37" name="Google Shape;237;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38" name="Google Shape;238;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39" name="Google Shape;239;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40" name="Google Shape;240;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41" name="Google Shape;241;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42" name="Google Shape;242;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43" name="Google Shape;243;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44" name="Google Shape;244;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245" name="Google Shape;245;p7"/>
            <p:cNvGrpSpPr/>
            <p:nvPr/>
          </p:nvGrpSpPr>
          <p:grpSpPr>
            <a:xfrm rot="7867437">
              <a:off x="8516013" y="3034562"/>
              <a:ext cx="1272224" cy="484378"/>
              <a:chOff x="9698182" y="2541598"/>
              <a:chExt cx="1272205" cy="484371"/>
            </a:xfrm>
          </p:grpSpPr>
          <p:sp>
            <p:nvSpPr>
              <p:cNvPr id="246" name="Google Shape;246;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47" name="Google Shape;247;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48" name="Google Shape;248;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49" name="Google Shape;249;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50" name="Google Shape;250;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51" name="Google Shape;251;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52" name="Google Shape;252;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53" name="Google Shape;253;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54" name="Google Shape;254;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255" name="Google Shape;255;p7"/>
            <p:cNvGrpSpPr/>
            <p:nvPr/>
          </p:nvGrpSpPr>
          <p:grpSpPr>
            <a:xfrm rot="5400000">
              <a:off x="8832680" y="3155916"/>
              <a:ext cx="1215210" cy="462671"/>
              <a:chOff x="9698182" y="2541598"/>
              <a:chExt cx="1272205" cy="484371"/>
            </a:xfrm>
          </p:grpSpPr>
          <p:sp>
            <p:nvSpPr>
              <p:cNvPr id="256" name="Google Shape;256;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57" name="Google Shape;257;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58" name="Google Shape;258;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59" name="Google Shape;259;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60" name="Google Shape;260;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61" name="Google Shape;261;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62" name="Google Shape;262;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63" name="Google Shape;263;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64" name="Google Shape;264;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265" name="Google Shape;265;p7"/>
            <p:cNvGrpSpPr/>
            <p:nvPr/>
          </p:nvGrpSpPr>
          <p:grpSpPr>
            <a:xfrm rot="2418925">
              <a:off x="9245722" y="2930900"/>
              <a:ext cx="1272214" cy="484374"/>
              <a:chOff x="9698182" y="2541598"/>
              <a:chExt cx="1272205" cy="484371"/>
            </a:xfrm>
          </p:grpSpPr>
          <p:sp>
            <p:nvSpPr>
              <p:cNvPr id="266" name="Google Shape;266;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67" name="Google Shape;267;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68" name="Google Shape;268;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69" name="Google Shape;269;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70" name="Google Shape;270;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71" name="Google Shape;271;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72" name="Google Shape;272;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73" name="Google Shape;273;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74" name="Google Shape;274;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275" name="Google Shape;275;p7"/>
            <p:cNvGrpSpPr/>
            <p:nvPr/>
          </p:nvGrpSpPr>
          <p:grpSpPr>
            <a:xfrm flipH="1" rot="-1373745">
              <a:off x="8653023" y="1989992"/>
              <a:ext cx="1652063" cy="1667241"/>
              <a:chOff x="8594287" y="1602855"/>
              <a:chExt cx="2528499" cy="2551730"/>
            </a:xfrm>
          </p:grpSpPr>
          <p:grpSp>
            <p:nvGrpSpPr>
              <p:cNvPr id="276" name="Google Shape;276;p7"/>
              <p:cNvGrpSpPr/>
              <p:nvPr/>
            </p:nvGrpSpPr>
            <p:grpSpPr>
              <a:xfrm>
                <a:off x="9850582" y="2693998"/>
                <a:ext cx="1272205" cy="484371"/>
                <a:chOff x="9698182" y="2541598"/>
                <a:chExt cx="1272205" cy="484371"/>
              </a:xfrm>
            </p:grpSpPr>
            <p:sp>
              <p:nvSpPr>
                <p:cNvPr id="277" name="Google Shape;277;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78" name="Google Shape;278;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79" name="Google Shape;279;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80" name="Google Shape;280;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81" name="Google Shape;281;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82" name="Google Shape;282;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83" name="Google Shape;283;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84" name="Google Shape;284;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85" name="Google Shape;285;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286" name="Google Shape;286;p7"/>
              <p:cNvGrpSpPr/>
              <p:nvPr/>
            </p:nvGrpSpPr>
            <p:grpSpPr>
              <a:xfrm rot="-2509318">
                <a:off x="9694028" y="2249985"/>
                <a:ext cx="1272170" cy="484357"/>
                <a:chOff x="9698182" y="2541598"/>
                <a:chExt cx="1272205" cy="484371"/>
              </a:xfrm>
            </p:grpSpPr>
            <p:sp>
              <p:nvSpPr>
                <p:cNvPr id="287" name="Google Shape;287;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88" name="Google Shape;288;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89" name="Google Shape;289;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90" name="Google Shape;290;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91" name="Google Shape;291;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92" name="Google Shape;292;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93" name="Google Shape;293;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94" name="Google Shape;294;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95" name="Google Shape;295;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296" name="Google Shape;296;p7"/>
              <p:cNvGrpSpPr/>
              <p:nvPr/>
            </p:nvGrpSpPr>
            <p:grpSpPr>
              <a:xfrm rot="-5846774">
                <a:off x="9151140" y="2022808"/>
                <a:ext cx="1272247" cy="484387"/>
                <a:chOff x="9698182" y="2541598"/>
                <a:chExt cx="1272205" cy="484371"/>
              </a:xfrm>
            </p:grpSpPr>
            <p:sp>
              <p:nvSpPr>
                <p:cNvPr id="297" name="Google Shape;297;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98" name="Google Shape;298;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299" name="Google Shape;299;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00" name="Google Shape;300;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01" name="Google Shape;301;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02" name="Google Shape;302;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03" name="Google Shape;303;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04" name="Google Shape;304;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05" name="Google Shape;305;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306" name="Google Shape;306;p7"/>
              <p:cNvGrpSpPr/>
              <p:nvPr/>
            </p:nvGrpSpPr>
            <p:grpSpPr>
              <a:xfrm rot="-8205026">
                <a:off x="8769922" y="2204071"/>
                <a:ext cx="1272246" cy="484387"/>
                <a:chOff x="9698182" y="2541598"/>
                <a:chExt cx="1272205" cy="484371"/>
              </a:xfrm>
            </p:grpSpPr>
            <p:sp>
              <p:nvSpPr>
                <p:cNvPr id="307" name="Google Shape;307;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08" name="Google Shape;308;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09" name="Google Shape;309;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10" name="Google Shape;310;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11" name="Google Shape;311;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12" name="Google Shape;312;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13" name="Google Shape;313;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14" name="Google Shape;314;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15" name="Google Shape;315;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316" name="Google Shape;316;p7"/>
              <p:cNvGrpSpPr/>
              <p:nvPr/>
            </p:nvGrpSpPr>
            <p:grpSpPr>
              <a:xfrm rot="-10643534">
                <a:off x="8604648" y="2609268"/>
                <a:ext cx="1272250" cy="484388"/>
                <a:chOff x="9698182" y="2541598"/>
                <a:chExt cx="1272205" cy="484371"/>
              </a:xfrm>
            </p:grpSpPr>
            <p:sp>
              <p:nvSpPr>
                <p:cNvPr id="317" name="Google Shape;317;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18" name="Google Shape;318;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19" name="Google Shape;319;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20" name="Google Shape;320;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21" name="Google Shape;321;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22" name="Google Shape;322;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23" name="Google Shape;323;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24" name="Google Shape;324;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25" name="Google Shape;325;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326" name="Google Shape;326;p7"/>
              <p:cNvGrpSpPr/>
              <p:nvPr/>
            </p:nvGrpSpPr>
            <p:grpSpPr>
              <a:xfrm rot="7867437">
                <a:off x="8770777" y="3127429"/>
                <a:ext cx="1272224" cy="484378"/>
                <a:chOff x="9698182" y="2541598"/>
                <a:chExt cx="1272205" cy="484371"/>
              </a:xfrm>
            </p:grpSpPr>
            <p:sp>
              <p:nvSpPr>
                <p:cNvPr id="327" name="Google Shape;327;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28" name="Google Shape;328;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29" name="Google Shape;329;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30" name="Google Shape;330;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31" name="Google Shape;331;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32" name="Google Shape;332;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33" name="Google Shape;333;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34" name="Google Shape;334;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35" name="Google Shape;335;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336" name="Google Shape;336;p7"/>
              <p:cNvGrpSpPr/>
              <p:nvPr/>
            </p:nvGrpSpPr>
            <p:grpSpPr>
              <a:xfrm rot="5400000">
                <a:off x="9168083" y="3276297"/>
                <a:ext cx="1272205" cy="484371"/>
                <a:chOff x="9698182" y="2541598"/>
                <a:chExt cx="1272205" cy="484371"/>
              </a:xfrm>
            </p:grpSpPr>
            <p:sp>
              <p:nvSpPr>
                <p:cNvPr id="337" name="Google Shape;337;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38" name="Google Shape;338;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39" name="Google Shape;339;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40" name="Google Shape;340;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41" name="Google Shape;341;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42" name="Google Shape;342;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43" name="Google Shape;343;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44" name="Google Shape;344;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45" name="Google Shape;345;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346" name="Google Shape;346;p7"/>
              <p:cNvGrpSpPr/>
              <p:nvPr/>
            </p:nvGrpSpPr>
            <p:grpSpPr>
              <a:xfrm rot="2418925">
                <a:off x="9715462" y="3111786"/>
                <a:ext cx="1272214" cy="484374"/>
                <a:chOff x="9698182" y="2541598"/>
                <a:chExt cx="1272205" cy="484371"/>
              </a:xfrm>
            </p:grpSpPr>
            <p:sp>
              <p:nvSpPr>
                <p:cNvPr id="347" name="Google Shape;347;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48" name="Google Shape;348;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49" name="Google Shape;349;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50" name="Google Shape;350;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51" name="Google Shape;351;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52" name="Google Shape;352;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53" name="Google Shape;353;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54" name="Google Shape;354;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55" name="Google Shape;355;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grpSp>
          <p:nvGrpSpPr>
            <p:cNvPr id="356" name="Google Shape;356;p7"/>
            <p:cNvGrpSpPr/>
            <p:nvPr/>
          </p:nvGrpSpPr>
          <p:grpSpPr>
            <a:xfrm flipH="1" rot="-2657171">
              <a:off x="8851748" y="2128297"/>
              <a:ext cx="1363394" cy="1375920"/>
              <a:chOff x="8594287" y="1602855"/>
              <a:chExt cx="2528499" cy="2551730"/>
            </a:xfrm>
          </p:grpSpPr>
          <p:grpSp>
            <p:nvGrpSpPr>
              <p:cNvPr id="357" name="Google Shape;357;p7"/>
              <p:cNvGrpSpPr/>
              <p:nvPr/>
            </p:nvGrpSpPr>
            <p:grpSpPr>
              <a:xfrm>
                <a:off x="9850582" y="2693998"/>
                <a:ext cx="1272205" cy="484371"/>
                <a:chOff x="9698182" y="2541598"/>
                <a:chExt cx="1272205" cy="484371"/>
              </a:xfrm>
            </p:grpSpPr>
            <p:sp>
              <p:nvSpPr>
                <p:cNvPr id="358" name="Google Shape;358;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59" name="Google Shape;359;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60" name="Google Shape;360;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61" name="Google Shape;361;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62" name="Google Shape;362;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63" name="Google Shape;363;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64" name="Google Shape;364;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65" name="Google Shape;365;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66" name="Google Shape;366;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367" name="Google Shape;367;p7"/>
              <p:cNvGrpSpPr/>
              <p:nvPr/>
            </p:nvGrpSpPr>
            <p:grpSpPr>
              <a:xfrm rot="-2509318">
                <a:off x="9694028" y="2249985"/>
                <a:ext cx="1272170" cy="484357"/>
                <a:chOff x="9698182" y="2541598"/>
                <a:chExt cx="1272205" cy="484371"/>
              </a:xfrm>
            </p:grpSpPr>
            <p:sp>
              <p:nvSpPr>
                <p:cNvPr id="368" name="Google Shape;368;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69" name="Google Shape;369;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70" name="Google Shape;370;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71" name="Google Shape;371;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72" name="Google Shape;372;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73" name="Google Shape;373;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74" name="Google Shape;374;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75" name="Google Shape;375;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76" name="Google Shape;376;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377" name="Google Shape;377;p7"/>
              <p:cNvGrpSpPr/>
              <p:nvPr/>
            </p:nvGrpSpPr>
            <p:grpSpPr>
              <a:xfrm rot="-5846774">
                <a:off x="9151140" y="2022808"/>
                <a:ext cx="1272247" cy="484387"/>
                <a:chOff x="9698182" y="2541598"/>
                <a:chExt cx="1272205" cy="484371"/>
              </a:xfrm>
            </p:grpSpPr>
            <p:sp>
              <p:nvSpPr>
                <p:cNvPr id="378" name="Google Shape;378;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79" name="Google Shape;379;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80" name="Google Shape;380;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81" name="Google Shape;381;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82" name="Google Shape;382;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83" name="Google Shape;383;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84" name="Google Shape;384;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85" name="Google Shape;385;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86" name="Google Shape;386;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387" name="Google Shape;387;p7"/>
              <p:cNvGrpSpPr/>
              <p:nvPr/>
            </p:nvGrpSpPr>
            <p:grpSpPr>
              <a:xfrm rot="-8205026">
                <a:off x="8769922" y="2204071"/>
                <a:ext cx="1272246" cy="484387"/>
                <a:chOff x="9698182" y="2541598"/>
                <a:chExt cx="1272205" cy="484371"/>
              </a:xfrm>
            </p:grpSpPr>
            <p:sp>
              <p:nvSpPr>
                <p:cNvPr id="388" name="Google Shape;388;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89" name="Google Shape;389;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90" name="Google Shape;390;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91" name="Google Shape;391;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92" name="Google Shape;392;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93" name="Google Shape;393;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94" name="Google Shape;394;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95" name="Google Shape;395;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96" name="Google Shape;396;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397" name="Google Shape;397;p7"/>
              <p:cNvGrpSpPr/>
              <p:nvPr/>
            </p:nvGrpSpPr>
            <p:grpSpPr>
              <a:xfrm rot="-10643534">
                <a:off x="8604648" y="2609268"/>
                <a:ext cx="1272250" cy="484388"/>
                <a:chOff x="9698182" y="2541598"/>
                <a:chExt cx="1272205" cy="484371"/>
              </a:xfrm>
            </p:grpSpPr>
            <p:sp>
              <p:nvSpPr>
                <p:cNvPr id="398" name="Google Shape;398;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399" name="Google Shape;399;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00" name="Google Shape;400;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01" name="Google Shape;401;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02" name="Google Shape;402;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03" name="Google Shape;403;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04" name="Google Shape;404;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05" name="Google Shape;405;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06" name="Google Shape;406;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407" name="Google Shape;407;p7"/>
              <p:cNvGrpSpPr/>
              <p:nvPr/>
            </p:nvGrpSpPr>
            <p:grpSpPr>
              <a:xfrm rot="7867437">
                <a:off x="8770777" y="3127429"/>
                <a:ext cx="1272224" cy="484378"/>
                <a:chOff x="9698182" y="2541598"/>
                <a:chExt cx="1272205" cy="484371"/>
              </a:xfrm>
            </p:grpSpPr>
            <p:sp>
              <p:nvSpPr>
                <p:cNvPr id="408" name="Google Shape;408;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09" name="Google Shape;409;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10" name="Google Shape;410;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11" name="Google Shape;411;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12" name="Google Shape;412;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13" name="Google Shape;413;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14" name="Google Shape;414;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15" name="Google Shape;415;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16" name="Google Shape;416;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417" name="Google Shape;417;p7"/>
              <p:cNvGrpSpPr/>
              <p:nvPr/>
            </p:nvGrpSpPr>
            <p:grpSpPr>
              <a:xfrm rot="5400000">
                <a:off x="9168083" y="3276297"/>
                <a:ext cx="1272205" cy="484371"/>
                <a:chOff x="9698182" y="2541598"/>
                <a:chExt cx="1272205" cy="484371"/>
              </a:xfrm>
            </p:grpSpPr>
            <p:sp>
              <p:nvSpPr>
                <p:cNvPr id="418" name="Google Shape;418;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19" name="Google Shape;419;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20" name="Google Shape;420;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21" name="Google Shape;421;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22" name="Google Shape;422;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23" name="Google Shape;423;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24" name="Google Shape;424;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25" name="Google Shape;425;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26" name="Google Shape;426;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427" name="Google Shape;427;p7"/>
              <p:cNvGrpSpPr/>
              <p:nvPr/>
            </p:nvGrpSpPr>
            <p:grpSpPr>
              <a:xfrm rot="2418925">
                <a:off x="9715462" y="3111786"/>
                <a:ext cx="1272214" cy="484374"/>
                <a:chOff x="9698182" y="2541598"/>
                <a:chExt cx="1272205" cy="484371"/>
              </a:xfrm>
            </p:grpSpPr>
            <p:sp>
              <p:nvSpPr>
                <p:cNvPr id="428" name="Google Shape;428;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29" name="Google Shape;429;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30" name="Google Shape;430;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31" name="Google Shape;431;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32" name="Google Shape;432;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33" name="Google Shape;433;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34" name="Google Shape;434;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35" name="Google Shape;435;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36" name="Google Shape;436;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sp>
          <p:nvSpPr>
            <p:cNvPr id="437" name="Google Shape;437;p7"/>
            <p:cNvSpPr/>
            <p:nvPr/>
          </p:nvSpPr>
          <p:spPr>
            <a:xfrm>
              <a:off x="9354376" y="2676267"/>
              <a:ext cx="288000" cy="288000"/>
            </a:xfrm>
            <a:prstGeom prst="ellipse">
              <a:avLst/>
            </a:prstGeom>
            <a:solidFill>
              <a:srgbClr val="FFFFFF"/>
            </a:solid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nvGrpSpPr>
            <p:cNvPr id="438" name="Google Shape;438;p7"/>
            <p:cNvGrpSpPr/>
            <p:nvPr/>
          </p:nvGrpSpPr>
          <p:grpSpPr>
            <a:xfrm rot="-8205026">
              <a:off x="8647892" y="2342260"/>
              <a:ext cx="1272246" cy="484387"/>
              <a:chOff x="9698182" y="2541598"/>
              <a:chExt cx="1272205" cy="484371"/>
            </a:xfrm>
          </p:grpSpPr>
          <p:sp>
            <p:nvSpPr>
              <p:cNvPr id="439" name="Google Shape;439;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40" name="Google Shape;440;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41" name="Google Shape;441;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42" name="Google Shape;442;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43" name="Google Shape;443;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44" name="Google Shape;444;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45" name="Google Shape;445;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46" name="Google Shape;446;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47" name="Google Shape;447;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grpSp>
        <p:nvGrpSpPr>
          <p:cNvPr id="448" name="Google Shape;448;p7"/>
          <p:cNvGrpSpPr/>
          <p:nvPr/>
        </p:nvGrpSpPr>
        <p:grpSpPr>
          <a:xfrm flipH="1" rot="-2715621">
            <a:off x="8839564" y="857687"/>
            <a:ext cx="1591992" cy="1629835"/>
            <a:chOff x="8306300" y="1559148"/>
            <a:chExt cx="2379155" cy="2435708"/>
          </a:xfrm>
        </p:grpSpPr>
        <p:grpSp>
          <p:nvGrpSpPr>
            <p:cNvPr id="449" name="Google Shape;449;p7"/>
            <p:cNvGrpSpPr/>
            <p:nvPr/>
          </p:nvGrpSpPr>
          <p:grpSpPr>
            <a:xfrm rot="-858578">
              <a:off x="9524779" y="2545081"/>
              <a:ext cx="1125189" cy="428397"/>
              <a:chOff x="9698182" y="2541598"/>
              <a:chExt cx="1272205" cy="484371"/>
            </a:xfrm>
          </p:grpSpPr>
          <p:sp>
            <p:nvSpPr>
              <p:cNvPr id="450" name="Google Shape;450;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51" name="Google Shape;451;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52" name="Google Shape;452;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53" name="Google Shape;453;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54" name="Google Shape;454;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55" name="Google Shape;455;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56" name="Google Shape;456;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57" name="Google Shape;457;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58" name="Google Shape;458;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459" name="Google Shape;459;p7"/>
            <p:cNvGrpSpPr/>
            <p:nvPr/>
          </p:nvGrpSpPr>
          <p:grpSpPr>
            <a:xfrm rot="-2509318">
              <a:off x="9340943" y="2206278"/>
              <a:ext cx="1272170" cy="484357"/>
              <a:chOff x="9698182" y="2541598"/>
              <a:chExt cx="1272205" cy="484371"/>
            </a:xfrm>
          </p:grpSpPr>
          <p:sp>
            <p:nvSpPr>
              <p:cNvPr id="460" name="Google Shape;460;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61" name="Google Shape;461;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62" name="Google Shape;462;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63" name="Google Shape;463;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64" name="Google Shape;464;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65" name="Google Shape;465;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66" name="Google Shape;466;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67" name="Google Shape;467;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68" name="Google Shape;468;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469" name="Google Shape;469;p7"/>
            <p:cNvGrpSpPr/>
            <p:nvPr/>
          </p:nvGrpSpPr>
          <p:grpSpPr>
            <a:xfrm rot="-5846774">
              <a:off x="8798055" y="1979101"/>
              <a:ext cx="1272247" cy="484387"/>
              <a:chOff x="9698182" y="2541598"/>
              <a:chExt cx="1272205" cy="484371"/>
            </a:xfrm>
          </p:grpSpPr>
          <p:sp>
            <p:nvSpPr>
              <p:cNvPr id="470" name="Google Shape;470;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71" name="Google Shape;471;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72" name="Google Shape;472;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73" name="Google Shape;473;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74" name="Google Shape;474;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75" name="Google Shape;475;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76" name="Google Shape;476;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77" name="Google Shape;477;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78" name="Google Shape;478;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479" name="Google Shape;479;p7"/>
            <p:cNvGrpSpPr/>
            <p:nvPr/>
          </p:nvGrpSpPr>
          <p:grpSpPr>
            <a:xfrm rot="-10643600">
              <a:off x="8316137" y="2567372"/>
              <a:ext cx="1208445" cy="460095"/>
              <a:chOff x="9698182" y="2541598"/>
              <a:chExt cx="1272205" cy="484371"/>
            </a:xfrm>
          </p:grpSpPr>
          <p:sp>
            <p:nvSpPr>
              <p:cNvPr id="480" name="Google Shape;480;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81" name="Google Shape;481;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82" name="Google Shape;482;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83" name="Google Shape;483;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84" name="Google Shape;484;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85" name="Google Shape;485;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86" name="Google Shape;486;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87" name="Google Shape;487;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88" name="Google Shape;488;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489" name="Google Shape;489;p7"/>
            <p:cNvGrpSpPr/>
            <p:nvPr/>
          </p:nvGrpSpPr>
          <p:grpSpPr>
            <a:xfrm rot="7867437">
              <a:off x="8516013" y="3034562"/>
              <a:ext cx="1272224" cy="484378"/>
              <a:chOff x="9698182" y="2541598"/>
              <a:chExt cx="1272205" cy="484371"/>
            </a:xfrm>
          </p:grpSpPr>
          <p:sp>
            <p:nvSpPr>
              <p:cNvPr id="490" name="Google Shape;490;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91" name="Google Shape;491;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92" name="Google Shape;492;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93" name="Google Shape;493;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94" name="Google Shape;494;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95" name="Google Shape;495;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96" name="Google Shape;496;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97" name="Google Shape;497;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498" name="Google Shape;498;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499" name="Google Shape;499;p7"/>
            <p:cNvGrpSpPr/>
            <p:nvPr/>
          </p:nvGrpSpPr>
          <p:grpSpPr>
            <a:xfrm rot="5400000">
              <a:off x="8832680" y="3155916"/>
              <a:ext cx="1215210" cy="462671"/>
              <a:chOff x="9698182" y="2541598"/>
              <a:chExt cx="1272205" cy="484371"/>
            </a:xfrm>
          </p:grpSpPr>
          <p:sp>
            <p:nvSpPr>
              <p:cNvPr id="500" name="Google Shape;500;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01" name="Google Shape;501;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02" name="Google Shape;502;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03" name="Google Shape;503;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04" name="Google Shape;504;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05" name="Google Shape;505;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06" name="Google Shape;506;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07" name="Google Shape;507;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08" name="Google Shape;508;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509" name="Google Shape;509;p7"/>
            <p:cNvGrpSpPr/>
            <p:nvPr/>
          </p:nvGrpSpPr>
          <p:grpSpPr>
            <a:xfrm rot="2418925">
              <a:off x="9245722" y="2930900"/>
              <a:ext cx="1272214" cy="484374"/>
              <a:chOff x="9698182" y="2541598"/>
              <a:chExt cx="1272205" cy="484371"/>
            </a:xfrm>
          </p:grpSpPr>
          <p:sp>
            <p:nvSpPr>
              <p:cNvPr id="510" name="Google Shape;510;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11" name="Google Shape;511;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12" name="Google Shape;512;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13" name="Google Shape;513;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14" name="Google Shape;514;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15" name="Google Shape;515;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16" name="Google Shape;516;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17" name="Google Shape;517;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18" name="Google Shape;518;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519" name="Google Shape;519;p7"/>
            <p:cNvGrpSpPr/>
            <p:nvPr/>
          </p:nvGrpSpPr>
          <p:grpSpPr>
            <a:xfrm flipH="1" rot="-1373745">
              <a:off x="8653023" y="1989992"/>
              <a:ext cx="1652063" cy="1667241"/>
              <a:chOff x="8594287" y="1602855"/>
              <a:chExt cx="2528499" cy="2551730"/>
            </a:xfrm>
          </p:grpSpPr>
          <p:grpSp>
            <p:nvGrpSpPr>
              <p:cNvPr id="520" name="Google Shape;520;p7"/>
              <p:cNvGrpSpPr/>
              <p:nvPr/>
            </p:nvGrpSpPr>
            <p:grpSpPr>
              <a:xfrm>
                <a:off x="9850582" y="2693998"/>
                <a:ext cx="1272205" cy="484371"/>
                <a:chOff x="9698182" y="2541598"/>
                <a:chExt cx="1272205" cy="484371"/>
              </a:xfrm>
            </p:grpSpPr>
            <p:sp>
              <p:nvSpPr>
                <p:cNvPr id="521" name="Google Shape;521;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22" name="Google Shape;522;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23" name="Google Shape;523;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24" name="Google Shape;524;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25" name="Google Shape;525;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26" name="Google Shape;526;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27" name="Google Shape;527;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28" name="Google Shape;528;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29" name="Google Shape;529;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530" name="Google Shape;530;p7"/>
              <p:cNvGrpSpPr/>
              <p:nvPr/>
            </p:nvGrpSpPr>
            <p:grpSpPr>
              <a:xfrm rot="-2509318">
                <a:off x="9694028" y="2249985"/>
                <a:ext cx="1272170" cy="484357"/>
                <a:chOff x="9698182" y="2541598"/>
                <a:chExt cx="1272205" cy="484371"/>
              </a:xfrm>
            </p:grpSpPr>
            <p:sp>
              <p:nvSpPr>
                <p:cNvPr id="531" name="Google Shape;531;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32" name="Google Shape;532;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33" name="Google Shape;533;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34" name="Google Shape;534;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35" name="Google Shape;535;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36" name="Google Shape;536;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37" name="Google Shape;537;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38" name="Google Shape;538;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39" name="Google Shape;539;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540" name="Google Shape;540;p7"/>
              <p:cNvGrpSpPr/>
              <p:nvPr/>
            </p:nvGrpSpPr>
            <p:grpSpPr>
              <a:xfrm rot="-5846774">
                <a:off x="9151140" y="2022808"/>
                <a:ext cx="1272247" cy="484387"/>
                <a:chOff x="9698182" y="2541598"/>
                <a:chExt cx="1272205" cy="484371"/>
              </a:xfrm>
            </p:grpSpPr>
            <p:sp>
              <p:nvSpPr>
                <p:cNvPr id="541" name="Google Shape;541;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42" name="Google Shape;542;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43" name="Google Shape;543;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44" name="Google Shape;544;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45" name="Google Shape;545;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46" name="Google Shape;546;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47" name="Google Shape;547;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48" name="Google Shape;548;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49" name="Google Shape;549;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550" name="Google Shape;550;p7"/>
              <p:cNvGrpSpPr/>
              <p:nvPr/>
            </p:nvGrpSpPr>
            <p:grpSpPr>
              <a:xfrm rot="-8205026">
                <a:off x="8769922" y="2204071"/>
                <a:ext cx="1272246" cy="484387"/>
                <a:chOff x="9698182" y="2541598"/>
                <a:chExt cx="1272205" cy="484371"/>
              </a:xfrm>
            </p:grpSpPr>
            <p:sp>
              <p:nvSpPr>
                <p:cNvPr id="551" name="Google Shape;551;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52" name="Google Shape;552;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53" name="Google Shape;553;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54" name="Google Shape;554;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55" name="Google Shape;555;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56" name="Google Shape;556;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57" name="Google Shape;557;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58" name="Google Shape;558;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59" name="Google Shape;559;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560" name="Google Shape;560;p7"/>
              <p:cNvGrpSpPr/>
              <p:nvPr/>
            </p:nvGrpSpPr>
            <p:grpSpPr>
              <a:xfrm rot="-10643534">
                <a:off x="8604648" y="2609268"/>
                <a:ext cx="1272250" cy="484388"/>
                <a:chOff x="9698182" y="2541598"/>
                <a:chExt cx="1272205" cy="484371"/>
              </a:xfrm>
            </p:grpSpPr>
            <p:sp>
              <p:nvSpPr>
                <p:cNvPr id="561" name="Google Shape;561;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62" name="Google Shape;562;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63" name="Google Shape;563;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64" name="Google Shape;564;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65" name="Google Shape;565;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66" name="Google Shape;566;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67" name="Google Shape;567;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68" name="Google Shape;568;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69" name="Google Shape;569;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570" name="Google Shape;570;p7"/>
              <p:cNvGrpSpPr/>
              <p:nvPr/>
            </p:nvGrpSpPr>
            <p:grpSpPr>
              <a:xfrm rot="7867437">
                <a:off x="8770777" y="3127429"/>
                <a:ext cx="1272224" cy="484378"/>
                <a:chOff x="9698182" y="2541598"/>
                <a:chExt cx="1272205" cy="484371"/>
              </a:xfrm>
            </p:grpSpPr>
            <p:sp>
              <p:nvSpPr>
                <p:cNvPr id="571" name="Google Shape;571;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72" name="Google Shape;572;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73" name="Google Shape;573;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74" name="Google Shape;574;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75" name="Google Shape;575;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76" name="Google Shape;576;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77" name="Google Shape;577;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78" name="Google Shape;578;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79" name="Google Shape;579;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580" name="Google Shape;580;p7"/>
              <p:cNvGrpSpPr/>
              <p:nvPr/>
            </p:nvGrpSpPr>
            <p:grpSpPr>
              <a:xfrm rot="5400000">
                <a:off x="9168083" y="3276297"/>
                <a:ext cx="1272205" cy="484371"/>
                <a:chOff x="9698182" y="2541598"/>
                <a:chExt cx="1272205" cy="484371"/>
              </a:xfrm>
            </p:grpSpPr>
            <p:sp>
              <p:nvSpPr>
                <p:cNvPr id="581" name="Google Shape;581;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82" name="Google Shape;582;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83" name="Google Shape;583;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84" name="Google Shape;584;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85" name="Google Shape;585;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86" name="Google Shape;586;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87" name="Google Shape;587;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88" name="Google Shape;588;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89" name="Google Shape;589;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590" name="Google Shape;590;p7"/>
              <p:cNvGrpSpPr/>
              <p:nvPr/>
            </p:nvGrpSpPr>
            <p:grpSpPr>
              <a:xfrm rot="2418925">
                <a:off x="9715462" y="3111786"/>
                <a:ext cx="1272214" cy="484374"/>
                <a:chOff x="9698182" y="2541598"/>
                <a:chExt cx="1272205" cy="484371"/>
              </a:xfrm>
            </p:grpSpPr>
            <p:sp>
              <p:nvSpPr>
                <p:cNvPr id="591" name="Google Shape;591;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92" name="Google Shape;592;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93" name="Google Shape;593;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94" name="Google Shape;594;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95" name="Google Shape;595;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96" name="Google Shape;596;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97" name="Google Shape;597;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98" name="Google Shape;598;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599" name="Google Shape;599;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grpSp>
          <p:nvGrpSpPr>
            <p:cNvPr id="600" name="Google Shape;600;p7"/>
            <p:cNvGrpSpPr/>
            <p:nvPr/>
          </p:nvGrpSpPr>
          <p:grpSpPr>
            <a:xfrm flipH="1" rot="-2657171">
              <a:off x="8851748" y="2128297"/>
              <a:ext cx="1363394" cy="1375920"/>
              <a:chOff x="8594287" y="1602855"/>
              <a:chExt cx="2528499" cy="2551730"/>
            </a:xfrm>
          </p:grpSpPr>
          <p:grpSp>
            <p:nvGrpSpPr>
              <p:cNvPr id="601" name="Google Shape;601;p7"/>
              <p:cNvGrpSpPr/>
              <p:nvPr/>
            </p:nvGrpSpPr>
            <p:grpSpPr>
              <a:xfrm>
                <a:off x="9850582" y="2693998"/>
                <a:ext cx="1272205" cy="484371"/>
                <a:chOff x="9698182" y="2541598"/>
                <a:chExt cx="1272205" cy="484371"/>
              </a:xfrm>
            </p:grpSpPr>
            <p:sp>
              <p:nvSpPr>
                <p:cNvPr id="602" name="Google Shape;602;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03" name="Google Shape;603;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04" name="Google Shape;604;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05" name="Google Shape;605;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06" name="Google Shape;606;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07" name="Google Shape;607;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08" name="Google Shape;608;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09" name="Google Shape;609;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10" name="Google Shape;610;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611" name="Google Shape;611;p7"/>
              <p:cNvGrpSpPr/>
              <p:nvPr/>
            </p:nvGrpSpPr>
            <p:grpSpPr>
              <a:xfrm rot="-2509318">
                <a:off x="9694028" y="2249985"/>
                <a:ext cx="1272170" cy="484357"/>
                <a:chOff x="9698182" y="2541598"/>
                <a:chExt cx="1272205" cy="484371"/>
              </a:xfrm>
            </p:grpSpPr>
            <p:sp>
              <p:nvSpPr>
                <p:cNvPr id="612" name="Google Shape;612;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13" name="Google Shape;613;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14" name="Google Shape;614;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15" name="Google Shape;615;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16" name="Google Shape;616;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17" name="Google Shape;617;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18" name="Google Shape;618;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19" name="Google Shape;619;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20" name="Google Shape;620;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621" name="Google Shape;621;p7"/>
              <p:cNvGrpSpPr/>
              <p:nvPr/>
            </p:nvGrpSpPr>
            <p:grpSpPr>
              <a:xfrm rot="-5846774">
                <a:off x="9151140" y="2022808"/>
                <a:ext cx="1272247" cy="484387"/>
                <a:chOff x="9698182" y="2541598"/>
                <a:chExt cx="1272205" cy="484371"/>
              </a:xfrm>
            </p:grpSpPr>
            <p:sp>
              <p:nvSpPr>
                <p:cNvPr id="622" name="Google Shape;622;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23" name="Google Shape;623;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24" name="Google Shape;624;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25" name="Google Shape;625;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26" name="Google Shape;626;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27" name="Google Shape;627;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28" name="Google Shape;628;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29" name="Google Shape;629;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30" name="Google Shape;630;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631" name="Google Shape;631;p7"/>
              <p:cNvGrpSpPr/>
              <p:nvPr/>
            </p:nvGrpSpPr>
            <p:grpSpPr>
              <a:xfrm rot="-8205026">
                <a:off x="8769922" y="2204071"/>
                <a:ext cx="1272246" cy="484387"/>
                <a:chOff x="9698182" y="2541598"/>
                <a:chExt cx="1272205" cy="484371"/>
              </a:xfrm>
            </p:grpSpPr>
            <p:sp>
              <p:nvSpPr>
                <p:cNvPr id="632" name="Google Shape;632;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33" name="Google Shape;633;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34" name="Google Shape;634;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35" name="Google Shape;635;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36" name="Google Shape;636;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37" name="Google Shape;637;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38" name="Google Shape;638;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39" name="Google Shape;639;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40" name="Google Shape;640;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641" name="Google Shape;641;p7"/>
              <p:cNvGrpSpPr/>
              <p:nvPr/>
            </p:nvGrpSpPr>
            <p:grpSpPr>
              <a:xfrm rot="-10643534">
                <a:off x="8604648" y="2609268"/>
                <a:ext cx="1272250" cy="484388"/>
                <a:chOff x="9698182" y="2541598"/>
                <a:chExt cx="1272205" cy="484371"/>
              </a:xfrm>
            </p:grpSpPr>
            <p:sp>
              <p:nvSpPr>
                <p:cNvPr id="642" name="Google Shape;642;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43" name="Google Shape;643;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44" name="Google Shape;644;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45" name="Google Shape;645;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46" name="Google Shape;646;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47" name="Google Shape;647;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48" name="Google Shape;648;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49" name="Google Shape;649;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50" name="Google Shape;650;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651" name="Google Shape;651;p7"/>
              <p:cNvGrpSpPr/>
              <p:nvPr/>
            </p:nvGrpSpPr>
            <p:grpSpPr>
              <a:xfrm rot="7867437">
                <a:off x="8770777" y="3127429"/>
                <a:ext cx="1272224" cy="484378"/>
                <a:chOff x="9698182" y="2541598"/>
                <a:chExt cx="1272205" cy="484371"/>
              </a:xfrm>
            </p:grpSpPr>
            <p:sp>
              <p:nvSpPr>
                <p:cNvPr id="652" name="Google Shape;652;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53" name="Google Shape;653;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54" name="Google Shape;654;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55" name="Google Shape;655;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56" name="Google Shape;656;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57" name="Google Shape;657;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58" name="Google Shape;658;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59" name="Google Shape;659;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60" name="Google Shape;660;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661" name="Google Shape;661;p7"/>
              <p:cNvGrpSpPr/>
              <p:nvPr/>
            </p:nvGrpSpPr>
            <p:grpSpPr>
              <a:xfrm rot="5400000">
                <a:off x="9168083" y="3276297"/>
                <a:ext cx="1272205" cy="484371"/>
                <a:chOff x="9698182" y="2541598"/>
                <a:chExt cx="1272205" cy="484371"/>
              </a:xfrm>
            </p:grpSpPr>
            <p:sp>
              <p:nvSpPr>
                <p:cNvPr id="662" name="Google Shape;662;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63" name="Google Shape;663;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64" name="Google Shape;664;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65" name="Google Shape;665;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66" name="Google Shape;666;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67" name="Google Shape;667;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68" name="Google Shape;668;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69" name="Google Shape;669;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70" name="Google Shape;670;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nvGrpSpPr>
              <p:cNvPr id="671" name="Google Shape;671;p7"/>
              <p:cNvGrpSpPr/>
              <p:nvPr/>
            </p:nvGrpSpPr>
            <p:grpSpPr>
              <a:xfrm rot="2418925">
                <a:off x="9715462" y="3111786"/>
                <a:ext cx="1272214" cy="484374"/>
                <a:chOff x="9698182" y="2541598"/>
                <a:chExt cx="1272205" cy="484371"/>
              </a:xfrm>
            </p:grpSpPr>
            <p:sp>
              <p:nvSpPr>
                <p:cNvPr id="672" name="Google Shape;672;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73" name="Google Shape;673;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74" name="Google Shape;674;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75" name="Google Shape;675;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76" name="Google Shape;676;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77" name="Google Shape;677;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78" name="Google Shape;678;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79" name="Google Shape;679;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80" name="Google Shape;680;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sp>
          <p:nvSpPr>
            <p:cNvPr id="681" name="Google Shape;681;p7"/>
            <p:cNvSpPr/>
            <p:nvPr/>
          </p:nvSpPr>
          <p:spPr>
            <a:xfrm>
              <a:off x="9354376" y="2676267"/>
              <a:ext cx="288000" cy="288000"/>
            </a:xfrm>
            <a:prstGeom prst="ellipse">
              <a:avLst/>
            </a:prstGeom>
            <a:solidFill>
              <a:srgbClr val="FFFFFF"/>
            </a:solid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nvGrpSpPr>
            <p:cNvPr id="682" name="Google Shape;682;p7"/>
            <p:cNvGrpSpPr/>
            <p:nvPr/>
          </p:nvGrpSpPr>
          <p:grpSpPr>
            <a:xfrm rot="-8205026">
              <a:off x="8647892" y="2342260"/>
              <a:ext cx="1272246" cy="484387"/>
              <a:chOff x="9698182" y="2541598"/>
              <a:chExt cx="1272205" cy="484371"/>
            </a:xfrm>
          </p:grpSpPr>
          <p:sp>
            <p:nvSpPr>
              <p:cNvPr id="683" name="Google Shape;683;p7"/>
              <p:cNvSpPr/>
              <p:nvPr/>
            </p:nvSpPr>
            <p:spPr>
              <a:xfrm>
                <a:off x="9698182" y="2715953"/>
                <a:ext cx="977508" cy="4563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84" name="Google Shape;684;p7"/>
              <p:cNvSpPr/>
              <p:nvPr/>
            </p:nvSpPr>
            <p:spPr>
              <a:xfrm rot="-2932711">
                <a:off x="10640043" y="2633334"/>
                <a:ext cx="264560" cy="45864"/>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85" name="Google Shape;685;p7"/>
              <p:cNvSpPr/>
              <p:nvPr/>
            </p:nvSpPr>
            <p:spPr>
              <a:xfrm rot="-6493026">
                <a:off x="10581832" y="2870959"/>
                <a:ext cx="263100" cy="456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86" name="Google Shape;686;p7"/>
              <p:cNvSpPr/>
              <p:nvPr/>
            </p:nvSpPr>
            <p:spPr>
              <a:xfrm rot="-330329">
                <a:off x="10678936" y="2710935"/>
                <a:ext cx="263784" cy="45867"/>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87" name="Google Shape;687;p7"/>
              <p:cNvSpPr/>
              <p:nvPr/>
            </p:nvSpPr>
            <p:spPr>
              <a:xfrm rot="-9837603">
                <a:off x="10684705" y="2817257"/>
                <a:ext cx="263328" cy="45703"/>
              </a:xfrm>
              <a:custGeom>
                <a:rect b="b" l="l" r="r" t="t"/>
                <a:pathLst>
                  <a:path extrusionOk="0" h="231057" w="1265382">
                    <a:moveTo>
                      <a:pt x="0" y="166402"/>
                    </a:moveTo>
                    <a:cubicBezTo>
                      <a:pt x="182418" y="85584"/>
                      <a:pt x="364836" y="4766"/>
                      <a:pt x="535709" y="148"/>
                    </a:cubicBezTo>
                    <a:cubicBezTo>
                      <a:pt x="706582" y="-4470"/>
                      <a:pt x="903624" y="100208"/>
                      <a:pt x="1025236" y="138693"/>
                    </a:cubicBezTo>
                    <a:cubicBezTo>
                      <a:pt x="1146848" y="177178"/>
                      <a:pt x="1206115" y="204117"/>
                      <a:pt x="1265382" y="231057"/>
                    </a:cubicBezTo>
                  </a:path>
                </a:pathLst>
              </a:custGeom>
              <a:noFill/>
              <a:ln cap="flat" cmpd="sng" w="190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88" name="Google Shape;688;p7"/>
              <p:cNvSpPr/>
              <p:nvPr/>
            </p:nvSpPr>
            <p:spPr>
              <a:xfrm>
                <a:off x="10839285" y="2560785"/>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89" name="Google Shape;689;p7"/>
              <p:cNvSpPr/>
              <p:nvPr/>
            </p:nvSpPr>
            <p:spPr>
              <a:xfrm>
                <a:off x="10934387" y="273280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90" name="Google Shape;690;p7"/>
              <p:cNvSpPr/>
              <p:nvPr/>
            </p:nvSpPr>
            <p:spPr>
              <a:xfrm>
                <a:off x="10907623" y="2853140"/>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sp>
            <p:nvSpPr>
              <p:cNvPr id="691" name="Google Shape;691;p7"/>
              <p:cNvSpPr/>
              <p:nvPr/>
            </p:nvSpPr>
            <p:spPr>
              <a:xfrm>
                <a:off x="10753642" y="2989112"/>
                <a:ext cx="36000" cy="36000"/>
              </a:xfrm>
              <a:prstGeom prst="ellipse">
                <a:avLst/>
              </a:prstGeom>
              <a:no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FFFFFF"/>
                  </a:solidFill>
                  <a:latin typeface="Calibri"/>
                  <a:ea typeface="Calibri"/>
                  <a:cs typeface="Calibri"/>
                  <a:sym typeface="Calibri"/>
                </a:endParaRPr>
              </a:p>
            </p:txBody>
          </p:sp>
        </p:grpSp>
      </p:grpSp>
      <p:sp>
        <p:nvSpPr>
          <p:cNvPr id="692" name="Google Shape;692;p7"/>
          <p:cNvSpPr/>
          <p:nvPr/>
        </p:nvSpPr>
        <p:spPr>
          <a:xfrm rot="-2640339">
            <a:off x="9843274" y="108610"/>
            <a:ext cx="1379403" cy="2911289"/>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3" name="Google Shape;693;p7"/>
          <p:cNvSpPr/>
          <p:nvPr/>
        </p:nvSpPr>
        <p:spPr>
          <a:xfrm rot="-2640339">
            <a:off x="10260065" y="803532"/>
            <a:ext cx="816130" cy="2015002"/>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4" name="Google Shape;694;p7"/>
          <p:cNvSpPr/>
          <p:nvPr/>
        </p:nvSpPr>
        <p:spPr>
          <a:xfrm rot="-2333551">
            <a:off x="8660085" y="2456331"/>
            <a:ext cx="2148712" cy="1841880"/>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5" name="Google Shape;695;p7"/>
          <p:cNvSpPr/>
          <p:nvPr/>
        </p:nvSpPr>
        <p:spPr>
          <a:xfrm rot="-2333551">
            <a:off x="9868636" y="2751804"/>
            <a:ext cx="721967" cy="11225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6" name="Google Shape;696;p7"/>
          <p:cNvSpPr/>
          <p:nvPr/>
        </p:nvSpPr>
        <p:spPr>
          <a:xfrm rot="-2637295">
            <a:off x="10263279" y="758660"/>
            <a:ext cx="799271" cy="2012750"/>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7" name="Google Shape;697;p7"/>
          <p:cNvSpPr/>
          <p:nvPr/>
        </p:nvSpPr>
        <p:spPr>
          <a:xfrm rot="-2334688">
            <a:off x="10212370" y="2624576"/>
            <a:ext cx="351314" cy="1121573"/>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8" name="Google Shape;698;p7"/>
          <p:cNvSpPr/>
          <p:nvPr/>
        </p:nvSpPr>
        <p:spPr>
          <a:xfrm flipH="1" rot="-1178496">
            <a:off x="9751569" y="224504"/>
            <a:ext cx="643665" cy="58105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99" name="Google Shape;699;p7"/>
          <p:cNvSpPr/>
          <p:nvPr/>
        </p:nvSpPr>
        <p:spPr>
          <a:xfrm rot="-2341049">
            <a:off x="8648238" y="3337973"/>
            <a:ext cx="1275213" cy="318892"/>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0" name="Google Shape;700;p7"/>
          <p:cNvSpPr/>
          <p:nvPr/>
        </p:nvSpPr>
        <p:spPr>
          <a:xfrm flipH="1">
            <a:off x="10551009" y="0"/>
            <a:ext cx="1641000" cy="6858000"/>
          </a:xfrm>
          <a:prstGeom prst="rect">
            <a:avLst/>
          </a:prstGeom>
          <a:gradFill>
            <a:gsLst>
              <a:gs pos="0">
                <a:srgbClr val="52BBCA"/>
              </a:gs>
              <a:gs pos="100000">
                <a:srgbClr val="2BA0AA"/>
              </a:gs>
            </a:gsLst>
            <a:path path="circle">
              <a:fillToRect b="50%" l="50%" r="50%" t="50%"/>
            </a:path>
            <a:tileRect/>
          </a:gradFill>
          <a:ln>
            <a:noFill/>
          </a:ln>
          <a:effectLst>
            <a:outerShdw blurRad="88900" rotWithShape="0" algn="l" dir="1356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701" name="Google Shape;701;p7"/>
          <p:cNvGrpSpPr/>
          <p:nvPr/>
        </p:nvGrpSpPr>
        <p:grpSpPr>
          <a:xfrm flipH="1" rot="5576431">
            <a:off x="10210968" y="265956"/>
            <a:ext cx="858042" cy="537204"/>
            <a:chOff x="6409674" y="5153106"/>
            <a:chExt cx="858028" cy="537195"/>
          </a:xfrm>
        </p:grpSpPr>
        <p:sp>
          <p:nvSpPr>
            <p:cNvPr id="702" name="Google Shape;702;p7"/>
            <p:cNvSpPr/>
            <p:nvPr/>
          </p:nvSpPr>
          <p:spPr>
            <a:xfrm>
              <a:off x="6409674" y="5153106"/>
              <a:ext cx="858028" cy="537195"/>
            </a:xfrm>
            <a:custGeom>
              <a:rect b="b" l="l" r="r" t="t"/>
              <a:pathLst>
                <a:path extrusionOk="0" h="537195" w="858028">
                  <a:moveTo>
                    <a:pt x="3309" y="216913"/>
                  </a:moveTo>
                  <a:cubicBezTo>
                    <a:pt x="-8976" y="315624"/>
                    <a:pt x="3703" y="425609"/>
                    <a:pt x="86037" y="472259"/>
                  </a:cubicBezTo>
                  <a:cubicBezTo>
                    <a:pt x="231042" y="554450"/>
                    <a:pt x="702864" y="556977"/>
                    <a:pt x="810704" y="489589"/>
                  </a:cubicBezTo>
                  <a:cubicBezTo>
                    <a:pt x="929747" y="415169"/>
                    <a:pt x="803600" y="37991"/>
                    <a:pt x="625654" y="52341"/>
                  </a:cubicBezTo>
                  <a:cubicBezTo>
                    <a:pt x="603486" y="27741"/>
                    <a:pt x="493643" y="-5465"/>
                    <a:pt x="468161" y="37824"/>
                  </a:cubicBezTo>
                  <a:cubicBezTo>
                    <a:pt x="443442" y="2259"/>
                    <a:pt x="299390" y="-20268"/>
                    <a:pt x="257280" y="26644"/>
                  </a:cubicBezTo>
                  <a:cubicBezTo>
                    <a:pt x="153854" y="24403"/>
                    <a:pt x="19409" y="112983"/>
                    <a:pt x="3317" y="216913"/>
                  </a:cubicBezTo>
                  <a:lnTo>
                    <a:pt x="3309" y="216913"/>
                  </a:lnTo>
                  <a:close/>
                </a:path>
              </a:pathLst>
            </a:custGeom>
            <a:solidFill>
              <a:srgbClr val="EDEBE8"/>
            </a:solidFill>
            <a:ln>
              <a:noFill/>
            </a:ln>
            <a:effectLst>
              <a:outerShdw blurRad="50800" rotWithShape="0" algn="l"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03" name="Google Shape;703;p7"/>
            <p:cNvGrpSpPr/>
            <p:nvPr/>
          </p:nvGrpSpPr>
          <p:grpSpPr>
            <a:xfrm>
              <a:off x="6626130" y="5175439"/>
              <a:ext cx="404359" cy="293651"/>
              <a:chOff x="6626130" y="5175439"/>
              <a:chExt cx="404359" cy="293651"/>
            </a:xfrm>
          </p:grpSpPr>
          <p:sp>
            <p:nvSpPr>
              <p:cNvPr id="704" name="Google Shape;704;p7"/>
              <p:cNvSpPr/>
              <p:nvPr/>
            </p:nvSpPr>
            <p:spPr>
              <a:xfrm>
                <a:off x="6822964" y="5190695"/>
                <a:ext cx="52820" cy="262854"/>
              </a:xfrm>
              <a:custGeom>
                <a:rect b="b" l="l" r="r" t="t"/>
                <a:pathLst>
                  <a:path extrusionOk="0" h="262854" w="52820">
                    <a:moveTo>
                      <a:pt x="52106" y="68"/>
                    </a:moveTo>
                    <a:cubicBezTo>
                      <a:pt x="28411" y="30890"/>
                      <a:pt x="-47575" y="98731"/>
                      <a:pt x="41403" y="262922"/>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5" name="Google Shape;705;p7"/>
              <p:cNvSpPr/>
              <p:nvPr/>
            </p:nvSpPr>
            <p:spPr>
              <a:xfrm>
                <a:off x="6626130" y="5175439"/>
                <a:ext cx="43323" cy="293651"/>
              </a:xfrm>
              <a:custGeom>
                <a:rect b="b" l="l" r="r" t="t"/>
                <a:pathLst>
                  <a:path extrusionOk="0" h="293651" w="43323">
                    <a:moveTo>
                      <a:pt x="41460" y="68"/>
                    </a:moveTo>
                    <a:cubicBezTo>
                      <a:pt x="-37794" y="89458"/>
                      <a:pt x="13671" y="242065"/>
                      <a:pt x="42609" y="293720"/>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6" name="Google Shape;706;p7"/>
              <p:cNvSpPr/>
              <p:nvPr/>
            </p:nvSpPr>
            <p:spPr>
              <a:xfrm>
                <a:off x="6982902" y="5210003"/>
                <a:ext cx="47586" cy="250148"/>
              </a:xfrm>
              <a:custGeom>
                <a:rect b="b" l="l" r="r" t="t"/>
                <a:pathLst>
                  <a:path extrusionOk="0" h="250148" w="47586">
                    <a:moveTo>
                      <a:pt x="46872" y="68"/>
                    </a:moveTo>
                    <a:cubicBezTo>
                      <a:pt x="6301" y="35157"/>
                      <a:pt x="-27286" y="126525"/>
                      <a:pt x="29280" y="250217"/>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07" name="Google Shape;707;p7"/>
          <p:cNvGrpSpPr/>
          <p:nvPr/>
        </p:nvGrpSpPr>
        <p:grpSpPr>
          <a:xfrm rot="5679795">
            <a:off x="10228544" y="3442736"/>
            <a:ext cx="858037" cy="537201"/>
            <a:chOff x="7820759" y="5144529"/>
            <a:chExt cx="858028" cy="537195"/>
          </a:xfrm>
        </p:grpSpPr>
        <p:sp>
          <p:nvSpPr>
            <p:cNvPr id="708" name="Google Shape;708;p7"/>
            <p:cNvSpPr/>
            <p:nvPr/>
          </p:nvSpPr>
          <p:spPr>
            <a:xfrm flipH="1">
              <a:off x="7820759" y="5144529"/>
              <a:ext cx="858028" cy="537195"/>
            </a:xfrm>
            <a:custGeom>
              <a:rect b="b" l="l" r="r" t="t"/>
              <a:pathLst>
                <a:path extrusionOk="0" h="537195" w="858028">
                  <a:moveTo>
                    <a:pt x="3901" y="216910"/>
                  </a:moveTo>
                  <a:cubicBezTo>
                    <a:pt x="-8384" y="315620"/>
                    <a:pt x="4295" y="425606"/>
                    <a:pt x="86629" y="472255"/>
                  </a:cubicBezTo>
                  <a:cubicBezTo>
                    <a:pt x="231634" y="554447"/>
                    <a:pt x="703455" y="556973"/>
                    <a:pt x="811296" y="489585"/>
                  </a:cubicBezTo>
                  <a:cubicBezTo>
                    <a:pt x="930339" y="415165"/>
                    <a:pt x="804192" y="37987"/>
                    <a:pt x="626246" y="52337"/>
                  </a:cubicBezTo>
                  <a:cubicBezTo>
                    <a:pt x="604078" y="27737"/>
                    <a:pt x="494235" y="-5468"/>
                    <a:pt x="468753" y="37820"/>
                  </a:cubicBezTo>
                  <a:cubicBezTo>
                    <a:pt x="444034" y="2255"/>
                    <a:pt x="299982" y="-20272"/>
                    <a:pt x="257872" y="26641"/>
                  </a:cubicBezTo>
                  <a:cubicBezTo>
                    <a:pt x="154446" y="24399"/>
                    <a:pt x="20001" y="112979"/>
                    <a:pt x="3908" y="216910"/>
                  </a:cubicBezTo>
                  <a:lnTo>
                    <a:pt x="3901" y="216910"/>
                  </a:lnTo>
                  <a:close/>
                </a:path>
              </a:pathLst>
            </a:custGeom>
            <a:solidFill>
              <a:srgbClr val="EDEBE8"/>
            </a:solidFill>
            <a:ln>
              <a:noFill/>
            </a:ln>
            <a:effectLst>
              <a:outerShdw blurRad="50800" rotWithShape="0" algn="l"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09" name="Google Shape;709;p7"/>
            <p:cNvGrpSpPr/>
            <p:nvPr/>
          </p:nvGrpSpPr>
          <p:grpSpPr>
            <a:xfrm>
              <a:off x="8057973" y="5166862"/>
              <a:ext cx="404358" cy="293651"/>
              <a:chOff x="8057973" y="5166862"/>
              <a:chExt cx="404358" cy="293651"/>
            </a:xfrm>
          </p:grpSpPr>
          <p:sp>
            <p:nvSpPr>
              <p:cNvPr id="710" name="Google Shape;710;p7"/>
              <p:cNvSpPr/>
              <p:nvPr/>
            </p:nvSpPr>
            <p:spPr>
              <a:xfrm flipH="1">
                <a:off x="8212677" y="5182118"/>
                <a:ext cx="52820" cy="262854"/>
              </a:xfrm>
              <a:custGeom>
                <a:rect b="b" l="l" r="r" t="t"/>
                <a:pathLst>
                  <a:path extrusionOk="0" h="262854" w="52820">
                    <a:moveTo>
                      <a:pt x="52689" y="65"/>
                    </a:moveTo>
                    <a:cubicBezTo>
                      <a:pt x="28994" y="30886"/>
                      <a:pt x="-46992" y="98728"/>
                      <a:pt x="41986" y="262919"/>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1" name="Google Shape;711;p7"/>
              <p:cNvSpPr/>
              <p:nvPr/>
            </p:nvSpPr>
            <p:spPr>
              <a:xfrm flipH="1">
                <a:off x="8419008" y="5166862"/>
                <a:ext cx="43323" cy="293651"/>
              </a:xfrm>
              <a:custGeom>
                <a:rect b="b" l="l" r="r" t="t"/>
                <a:pathLst>
                  <a:path extrusionOk="0" h="293651" w="43323">
                    <a:moveTo>
                      <a:pt x="42212" y="65"/>
                    </a:moveTo>
                    <a:cubicBezTo>
                      <a:pt x="-37042" y="89455"/>
                      <a:pt x="14423" y="242061"/>
                      <a:pt x="43361" y="293716"/>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2" name="Google Shape;712;p7"/>
              <p:cNvSpPr/>
              <p:nvPr/>
            </p:nvSpPr>
            <p:spPr>
              <a:xfrm flipH="1">
                <a:off x="8057973" y="5201426"/>
                <a:ext cx="47586" cy="250148"/>
              </a:xfrm>
              <a:custGeom>
                <a:rect b="b" l="l" r="r" t="t"/>
                <a:pathLst>
                  <a:path extrusionOk="0" h="250148" w="47586">
                    <a:moveTo>
                      <a:pt x="47323" y="65"/>
                    </a:moveTo>
                    <a:cubicBezTo>
                      <a:pt x="6752" y="35153"/>
                      <a:pt x="-26835" y="126522"/>
                      <a:pt x="29731" y="250213"/>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713" name="Google Shape;713;p7"/>
          <p:cNvSpPr/>
          <p:nvPr/>
        </p:nvSpPr>
        <p:spPr>
          <a:xfrm flipH="1">
            <a:off x="-7958" y="5229149"/>
            <a:ext cx="2512711" cy="1633997"/>
          </a:xfrm>
          <a:custGeom>
            <a:rect b="b" l="l" r="r" t="t"/>
            <a:pathLst>
              <a:path extrusionOk="0" h="2614396" w="4020337">
                <a:moveTo>
                  <a:pt x="4020335" y="0"/>
                </a:moveTo>
                <a:lnTo>
                  <a:pt x="4020335" y="1218572"/>
                </a:lnTo>
                <a:lnTo>
                  <a:pt x="4020337" y="1218572"/>
                </a:lnTo>
                <a:lnTo>
                  <a:pt x="4020337" y="2405476"/>
                </a:lnTo>
                <a:lnTo>
                  <a:pt x="4020336" y="2405476"/>
                </a:lnTo>
                <a:lnTo>
                  <a:pt x="4020336" y="2614395"/>
                </a:lnTo>
                <a:lnTo>
                  <a:pt x="2394088" y="2614395"/>
                </a:lnTo>
                <a:lnTo>
                  <a:pt x="2394086" y="2614396"/>
                </a:lnTo>
                <a:lnTo>
                  <a:pt x="1469252" y="2614396"/>
                </a:lnTo>
                <a:lnTo>
                  <a:pt x="1469250" y="2614395"/>
                </a:lnTo>
                <a:lnTo>
                  <a:pt x="1091301" y="2614395"/>
                </a:lnTo>
                <a:lnTo>
                  <a:pt x="1091300" y="2614396"/>
                </a:lnTo>
                <a:lnTo>
                  <a:pt x="90996" y="2614396"/>
                </a:lnTo>
                <a:lnTo>
                  <a:pt x="46401" y="2533104"/>
                </a:lnTo>
                <a:cubicBezTo>
                  <a:pt x="16522" y="2463207"/>
                  <a:pt x="0" y="2386359"/>
                  <a:pt x="0" y="2305693"/>
                </a:cubicBezTo>
                <a:cubicBezTo>
                  <a:pt x="0" y="1983030"/>
                  <a:pt x="264357" y="1721460"/>
                  <a:pt x="590460" y="1721460"/>
                </a:cubicBezTo>
                <a:cubicBezTo>
                  <a:pt x="671984" y="1721460"/>
                  <a:pt x="749651" y="1737809"/>
                  <a:pt x="820292" y="1767371"/>
                </a:cubicBezTo>
                <a:lnTo>
                  <a:pt x="893566" y="1806725"/>
                </a:lnTo>
                <a:lnTo>
                  <a:pt x="880889" y="1682273"/>
                </a:lnTo>
                <a:cubicBezTo>
                  <a:pt x="880889" y="1108431"/>
                  <a:pt x="1351038" y="643239"/>
                  <a:pt x="1930995" y="643239"/>
                </a:cubicBezTo>
                <a:cubicBezTo>
                  <a:pt x="2075984" y="643239"/>
                  <a:pt x="2214109" y="672314"/>
                  <a:pt x="2339744" y="724892"/>
                </a:cubicBezTo>
                <a:lnTo>
                  <a:pt x="2443151" y="780428"/>
                </a:lnTo>
                <a:lnTo>
                  <a:pt x="2540685" y="663462"/>
                </a:lnTo>
                <a:cubicBezTo>
                  <a:pt x="2692710" y="513039"/>
                  <a:pt x="2902730" y="420001"/>
                  <a:pt x="3134713" y="420001"/>
                </a:cubicBezTo>
                <a:cubicBezTo>
                  <a:pt x="3250705" y="420001"/>
                  <a:pt x="3361205" y="443262"/>
                  <a:pt x="3461712" y="485324"/>
                </a:cubicBezTo>
                <a:lnTo>
                  <a:pt x="3499846" y="505805"/>
                </a:lnTo>
                <a:lnTo>
                  <a:pt x="3500938" y="504497"/>
                </a:lnTo>
                <a:cubicBezTo>
                  <a:pt x="3570326" y="435838"/>
                  <a:pt x="3652952" y="380276"/>
                  <a:pt x="3744700" y="341880"/>
                </a:cubicBezTo>
                <a:lnTo>
                  <a:pt x="3865353" y="304823"/>
                </a:lnTo>
                <a:lnTo>
                  <a:pt x="3900645" y="192326"/>
                </a:lnTo>
                <a:cubicBezTo>
                  <a:pt x="3929750" y="124241"/>
                  <a:pt x="3968613" y="61233"/>
                  <a:pt x="4015498" y="5020"/>
                </a:cubicBezTo>
                <a:close/>
              </a:path>
            </a:pathLst>
          </a:custGeom>
          <a:solidFill>
            <a:srgbClr val="FFFFFF"/>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714" name="Google Shape;714;p7"/>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latin typeface="Barlow Condensed"/>
                <a:ea typeface="Barlow Condensed"/>
                <a:cs typeface="Barlow Condensed"/>
                <a:sym typeface="Barlow Condensed"/>
              </a:rPr>
              <a:t>SLIDESMANIA.COM</a:t>
            </a:r>
            <a:endParaRPr>
              <a:solidFill>
                <a:schemeClr val="dk2"/>
              </a:solidFill>
              <a:latin typeface="Barlow Condensed"/>
              <a:ea typeface="Barlow Condensed"/>
              <a:cs typeface="Barlow Condensed"/>
              <a:sym typeface="Barlow Condense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715" name="Shape 715"/>
        <p:cNvGrpSpPr/>
        <p:nvPr/>
      </p:nvGrpSpPr>
      <p:grpSpPr>
        <a:xfrm>
          <a:off x="0" y="0"/>
          <a:ext cx="0" cy="0"/>
          <a:chOff x="0" y="0"/>
          <a:chExt cx="0" cy="0"/>
        </a:xfrm>
      </p:grpSpPr>
      <p:sp>
        <p:nvSpPr>
          <p:cNvPr id="716" name="Google Shape;716;p8"/>
          <p:cNvSpPr txBox="1"/>
          <p:nvPr>
            <p:ph type="title"/>
          </p:nvPr>
        </p:nvSpPr>
        <p:spPr>
          <a:xfrm>
            <a:off x="481867" y="965000"/>
            <a:ext cx="3653700" cy="4678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5000"/>
              <a:buNone/>
              <a:defRPr sz="15000"/>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717" name="Google Shape;717;p8"/>
          <p:cNvSpPr txBox="1"/>
          <p:nvPr>
            <p:ph idx="1" type="subTitle"/>
          </p:nvPr>
        </p:nvSpPr>
        <p:spPr>
          <a:xfrm>
            <a:off x="4406700" y="2031800"/>
            <a:ext cx="68319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5400"/>
              <a:buFont typeface="Boogaloo"/>
              <a:buNone/>
              <a:defRPr sz="5400">
                <a:latin typeface="Boogaloo"/>
                <a:ea typeface="Boogaloo"/>
                <a:cs typeface="Boogaloo"/>
                <a:sym typeface="Boogaloo"/>
              </a:defRPr>
            </a:lvl1pPr>
            <a:lvl2pPr lvl="1" rtl="0">
              <a:spcBef>
                <a:spcPts val="2100"/>
              </a:spcBef>
              <a:spcAft>
                <a:spcPts val="0"/>
              </a:spcAft>
              <a:buSzPts val="5400"/>
              <a:buFont typeface="Boogaloo"/>
              <a:buNone/>
              <a:defRPr sz="5400">
                <a:latin typeface="Boogaloo"/>
                <a:ea typeface="Boogaloo"/>
                <a:cs typeface="Boogaloo"/>
                <a:sym typeface="Boogaloo"/>
              </a:defRPr>
            </a:lvl2pPr>
            <a:lvl3pPr lvl="2" rtl="0">
              <a:spcBef>
                <a:spcPts val="2100"/>
              </a:spcBef>
              <a:spcAft>
                <a:spcPts val="0"/>
              </a:spcAft>
              <a:buSzPts val="5400"/>
              <a:buFont typeface="Boogaloo"/>
              <a:buNone/>
              <a:defRPr sz="5400">
                <a:latin typeface="Boogaloo"/>
                <a:ea typeface="Boogaloo"/>
                <a:cs typeface="Boogaloo"/>
                <a:sym typeface="Boogaloo"/>
              </a:defRPr>
            </a:lvl3pPr>
            <a:lvl4pPr lvl="3" rtl="0">
              <a:spcBef>
                <a:spcPts val="2100"/>
              </a:spcBef>
              <a:spcAft>
                <a:spcPts val="0"/>
              </a:spcAft>
              <a:buSzPts val="5400"/>
              <a:buFont typeface="Boogaloo"/>
              <a:buNone/>
              <a:defRPr sz="5400">
                <a:latin typeface="Boogaloo"/>
                <a:ea typeface="Boogaloo"/>
                <a:cs typeface="Boogaloo"/>
                <a:sym typeface="Boogaloo"/>
              </a:defRPr>
            </a:lvl4pPr>
            <a:lvl5pPr lvl="4" rtl="0">
              <a:spcBef>
                <a:spcPts val="2100"/>
              </a:spcBef>
              <a:spcAft>
                <a:spcPts val="0"/>
              </a:spcAft>
              <a:buSzPts val="5400"/>
              <a:buFont typeface="Boogaloo"/>
              <a:buNone/>
              <a:defRPr sz="5400">
                <a:latin typeface="Boogaloo"/>
                <a:ea typeface="Boogaloo"/>
                <a:cs typeface="Boogaloo"/>
                <a:sym typeface="Boogaloo"/>
              </a:defRPr>
            </a:lvl5pPr>
            <a:lvl6pPr lvl="5" rtl="0">
              <a:spcBef>
                <a:spcPts val="2100"/>
              </a:spcBef>
              <a:spcAft>
                <a:spcPts val="0"/>
              </a:spcAft>
              <a:buSzPts val="5400"/>
              <a:buFont typeface="Boogaloo"/>
              <a:buNone/>
              <a:defRPr sz="5400">
                <a:latin typeface="Boogaloo"/>
                <a:ea typeface="Boogaloo"/>
                <a:cs typeface="Boogaloo"/>
                <a:sym typeface="Boogaloo"/>
              </a:defRPr>
            </a:lvl6pPr>
            <a:lvl7pPr lvl="6" rtl="0">
              <a:spcBef>
                <a:spcPts val="2100"/>
              </a:spcBef>
              <a:spcAft>
                <a:spcPts val="0"/>
              </a:spcAft>
              <a:buSzPts val="5400"/>
              <a:buFont typeface="Boogaloo"/>
              <a:buNone/>
              <a:defRPr sz="5400">
                <a:latin typeface="Boogaloo"/>
                <a:ea typeface="Boogaloo"/>
                <a:cs typeface="Boogaloo"/>
                <a:sym typeface="Boogaloo"/>
              </a:defRPr>
            </a:lvl7pPr>
            <a:lvl8pPr lvl="7" rtl="0">
              <a:spcBef>
                <a:spcPts val="2100"/>
              </a:spcBef>
              <a:spcAft>
                <a:spcPts val="0"/>
              </a:spcAft>
              <a:buSzPts val="5400"/>
              <a:buFont typeface="Boogaloo"/>
              <a:buNone/>
              <a:defRPr sz="5400">
                <a:latin typeface="Boogaloo"/>
                <a:ea typeface="Boogaloo"/>
                <a:cs typeface="Boogaloo"/>
                <a:sym typeface="Boogaloo"/>
              </a:defRPr>
            </a:lvl8pPr>
            <a:lvl9pPr lvl="8" rtl="0">
              <a:spcBef>
                <a:spcPts val="2100"/>
              </a:spcBef>
              <a:spcAft>
                <a:spcPts val="2100"/>
              </a:spcAft>
              <a:buSzPts val="5400"/>
              <a:buFont typeface="Boogaloo"/>
              <a:buNone/>
              <a:defRPr sz="5400">
                <a:latin typeface="Boogaloo"/>
                <a:ea typeface="Boogaloo"/>
                <a:cs typeface="Boogaloo"/>
                <a:sym typeface="Boogaloo"/>
              </a:defRPr>
            </a:lvl9pPr>
          </a:lstStyle>
          <a:p/>
        </p:txBody>
      </p:sp>
      <p:sp>
        <p:nvSpPr>
          <p:cNvPr id="718" name="Google Shape;718;p8"/>
          <p:cNvSpPr txBox="1"/>
          <p:nvPr>
            <p:ph idx="2" type="body"/>
          </p:nvPr>
        </p:nvSpPr>
        <p:spPr>
          <a:xfrm>
            <a:off x="4386975" y="2965625"/>
            <a:ext cx="6820500" cy="2075100"/>
          </a:xfrm>
          <a:prstGeom prst="rect">
            <a:avLst/>
          </a:prstGeom>
        </p:spPr>
        <p:txBody>
          <a:bodyPr anchorCtr="0" anchor="ctr" bIns="121900" lIns="121900" spcFirstLastPara="1" rIns="121900" wrap="square" tIns="121900">
            <a:noAutofit/>
          </a:bodyPr>
          <a:lstStyle>
            <a:lvl1pPr indent="-368300" lvl="0" marL="457200">
              <a:spcBef>
                <a:spcPts val="0"/>
              </a:spcBef>
              <a:spcAft>
                <a:spcPts val="0"/>
              </a:spcAft>
              <a:buSzPts val="2200"/>
              <a:buChar char="●"/>
              <a:defRPr sz="2200"/>
            </a:lvl1pPr>
            <a:lvl2pPr indent="-368300" lvl="1" marL="914400">
              <a:spcBef>
                <a:spcPts val="2100"/>
              </a:spcBef>
              <a:spcAft>
                <a:spcPts val="0"/>
              </a:spcAft>
              <a:buSzPts val="2200"/>
              <a:buChar char="○"/>
              <a:defRPr sz="2200"/>
            </a:lvl2pPr>
            <a:lvl3pPr indent="-368300" lvl="2" marL="1371600">
              <a:spcBef>
                <a:spcPts val="2100"/>
              </a:spcBef>
              <a:spcAft>
                <a:spcPts val="0"/>
              </a:spcAft>
              <a:buSzPts val="2200"/>
              <a:buChar char="■"/>
              <a:defRPr sz="2200"/>
            </a:lvl3pPr>
            <a:lvl4pPr indent="-368300" lvl="3" marL="1828800">
              <a:spcBef>
                <a:spcPts val="2100"/>
              </a:spcBef>
              <a:spcAft>
                <a:spcPts val="0"/>
              </a:spcAft>
              <a:buSzPts val="2200"/>
              <a:buChar char="●"/>
              <a:defRPr sz="2200"/>
            </a:lvl4pPr>
            <a:lvl5pPr indent="-368300" lvl="4" marL="2286000">
              <a:spcBef>
                <a:spcPts val="2100"/>
              </a:spcBef>
              <a:spcAft>
                <a:spcPts val="0"/>
              </a:spcAft>
              <a:buSzPts val="2200"/>
              <a:buChar char="○"/>
              <a:defRPr sz="2200"/>
            </a:lvl5pPr>
            <a:lvl6pPr indent="-368300" lvl="5" marL="2743200">
              <a:spcBef>
                <a:spcPts val="2100"/>
              </a:spcBef>
              <a:spcAft>
                <a:spcPts val="0"/>
              </a:spcAft>
              <a:buSzPts val="2200"/>
              <a:buChar char="■"/>
              <a:defRPr sz="2200"/>
            </a:lvl6pPr>
            <a:lvl7pPr indent="-368300" lvl="6" marL="3200400">
              <a:spcBef>
                <a:spcPts val="2100"/>
              </a:spcBef>
              <a:spcAft>
                <a:spcPts val="0"/>
              </a:spcAft>
              <a:buSzPts val="2200"/>
              <a:buChar char="●"/>
              <a:defRPr sz="2200"/>
            </a:lvl7pPr>
            <a:lvl8pPr indent="-368300" lvl="7" marL="3657600">
              <a:spcBef>
                <a:spcPts val="2100"/>
              </a:spcBef>
              <a:spcAft>
                <a:spcPts val="0"/>
              </a:spcAft>
              <a:buSzPts val="2200"/>
              <a:buChar char="○"/>
              <a:defRPr sz="2200"/>
            </a:lvl8pPr>
            <a:lvl9pPr indent="-368300" lvl="8" marL="4114800">
              <a:spcBef>
                <a:spcPts val="2100"/>
              </a:spcBef>
              <a:spcAft>
                <a:spcPts val="2100"/>
              </a:spcAft>
              <a:buSzPts val="2200"/>
              <a:buChar char="■"/>
              <a:defRPr sz="2200"/>
            </a:lvl9pPr>
          </a:lstStyle>
          <a:p/>
        </p:txBody>
      </p:sp>
      <p:sp>
        <p:nvSpPr>
          <p:cNvPr id="719" name="Google Shape;719;p8"/>
          <p:cNvSpPr/>
          <p:nvPr/>
        </p:nvSpPr>
        <p:spPr>
          <a:xfrm rot="3323730">
            <a:off x="526652" y="5530518"/>
            <a:ext cx="1114196" cy="898702"/>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0" name="Google Shape;720;p8"/>
          <p:cNvSpPr/>
          <p:nvPr/>
        </p:nvSpPr>
        <p:spPr>
          <a:xfrm rot="5072765">
            <a:off x="1066215" y="5570502"/>
            <a:ext cx="1114468" cy="898922"/>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21" name="Google Shape;721;p8"/>
          <p:cNvGrpSpPr/>
          <p:nvPr/>
        </p:nvGrpSpPr>
        <p:grpSpPr>
          <a:xfrm rot="3646606">
            <a:off x="853329" y="5834122"/>
            <a:ext cx="1081591" cy="872896"/>
            <a:chOff x="5550954" y="4927804"/>
            <a:chExt cx="1081621" cy="872920"/>
          </a:xfrm>
        </p:grpSpPr>
        <p:sp>
          <p:nvSpPr>
            <p:cNvPr id="722" name="Google Shape;722;p8"/>
            <p:cNvSpPr/>
            <p:nvPr/>
          </p:nvSpPr>
          <p:spPr>
            <a:xfrm>
              <a:off x="5550954" y="4927804"/>
              <a:ext cx="1081621" cy="872684"/>
            </a:xfrm>
            <a:custGeom>
              <a:rect b="b" l="l" r="r" t="t"/>
              <a:pathLst>
                <a:path extrusionOk="0" h="872684" w="1081621">
                  <a:moveTo>
                    <a:pt x="747928" y="50913"/>
                  </a:moveTo>
                  <a:cubicBezTo>
                    <a:pt x="1041298" y="161403"/>
                    <a:pt x="1133690" y="401433"/>
                    <a:pt x="1054633" y="611936"/>
                  </a:cubicBezTo>
                  <a:cubicBezTo>
                    <a:pt x="974623" y="822438"/>
                    <a:pt x="746975" y="941501"/>
                    <a:pt x="453605" y="830058"/>
                  </a:cubicBezTo>
                  <a:cubicBezTo>
                    <a:pt x="160235" y="719568"/>
                    <a:pt x="-61697" y="423341"/>
                    <a:pt x="15455" y="219506"/>
                  </a:cubicBezTo>
                  <a:cubicBezTo>
                    <a:pt x="92608" y="15671"/>
                    <a:pt x="454558" y="-59577"/>
                    <a:pt x="747928" y="50913"/>
                  </a:cubicBezTo>
                  <a:close/>
                </a:path>
              </a:pathLst>
            </a:custGeom>
            <a:solidFill>
              <a:schemeClr val="accent2"/>
            </a:solidFill>
            <a:ln>
              <a:noFill/>
            </a:ln>
            <a:effectLst>
              <a:outerShdw blurRad="57150" rotWithShape="0" algn="bl" dist="19050">
                <a:srgbClr val="000000">
                  <a:alpha val="11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3" name="Google Shape;723;p8"/>
            <p:cNvSpPr/>
            <p:nvPr/>
          </p:nvSpPr>
          <p:spPr>
            <a:xfrm>
              <a:off x="5649310" y="4936807"/>
              <a:ext cx="247617" cy="587692"/>
            </a:xfrm>
            <a:custGeom>
              <a:rect b="b" l="l" r="r" t="t"/>
              <a:pathLst>
                <a:path extrusionOk="0" h="587692" w="247617">
                  <a:moveTo>
                    <a:pt x="43782" y="529590"/>
                  </a:moveTo>
                  <a:cubicBezTo>
                    <a:pt x="40925" y="513398"/>
                    <a:pt x="33305" y="501968"/>
                    <a:pt x="28542" y="491490"/>
                  </a:cubicBezTo>
                  <a:cubicBezTo>
                    <a:pt x="24732" y="481013"/>
                    <a:pt x="22827" y="472440"/>
                    <a:pt x="27590" y="458153"/>
                  </a:cubicBezTo>
                  <a:cubicBezTo>
                    <a:pt x="31400" y="448628"/>
                    <a:pt x="35210" y="443865"/>
                    <a:pt x="40925" y="439103"/>
                  </a:cubicBezTo>
                  <a:cubicBezTo>
                    <a:pt x="48545" y="432435"/>
                    <a:pt x="60927" y="429578"/>
                    <a:pt x="73310" y="422910"/>
                  </a:cubicBezTo>
                  <a:cubicBezTo>
                    <a:pt x="85692" y="416243"/>
                    <a:pt x="99980" y="405765"/>
                    <a:pt x="107600" y="385763"/>
                  </a:cubicBezTo>
                  <a:cubicBezTo>
                    <a:pt x="112362" y="372428"/>
                    <a:pt x="113315" y="360045"/>
                    <a:pt x="111410" y="349568"/>
                  </a:cubicBezTo>
                  <a:cubicBezTo>
                    <a:pt x="108552" y="333375"/>
                    <a:pt x="100932" y="321945"/>
                    <a:pt x="96170" y="311468"/>
                  </a:cubicBezTo>
                  <a:cubicBezTo>
                    <a:pt x="92360" y="300990"/>
                    <a:pt x="90455" y="292418"/>
                    <a:pt x="95217" y="278130"/>
                  </a:cubicBezTo>
                  <a:cubicBezTo>
                    <a:pt x="99027" y="268605"/>
                    <a:pt x="102837" y="263843"/>
                    <a:pt x="108552" y="259080"/>
                  </a:cubicBezTo>
                  <a:cubicBezTo>
                    <a:pt x="116172" y="252413"/>
                    <a:pt x="128555" y="249555"/>
                    <a:pt x="140937" y="242888"/>
                  </a:cubicBezTo>
                  <a:cubicBezTo>
                    <a:pt x="153320" y="236220"/>
                    <a:pt x="167607" y="225743"/>
                    <a:pt x="175227" y="205740"/>
                  </a:cubicBezTo>
                  <a:cubicBezTo>
                    <a:pt x="179990" y="192405"/>
                    <a:pt x="180942" y="180023"/>
                    <a:pt x="179037" y="169545"/>
                  </a:cubicBezTo>
                  <a:cubicBezTo>
                    <a:pt x="176180" y="153353"/>
                    <a:pt x="168560" y="141923"/>
                    <a:pt x="163797" y="131445"/>
                  </a:cubicBezTo>
                  <a:cubicBezTo>
                    <a:pt x="159987" y="120968"/>
                    <a:pt x="158082" y="112395"/>
                    <a:pt x="162845" y="98108"/>
                  </a:cubicBezTo>
                  <a:cubicBezTo>
                    <a:pt x="166655" y="88583"/>
                    <a:pt x="170465" y="83820"/>
                    <a:pt x="176180" y="79058"/>
                  </a:cubicBezTo>
                  <a:cubicBezTo>
                    <a:pt x="183800" y="72390"/>
                    <a:pt x="196182" y="69533"/>
                    <a:pt x="208565" y="62865"/>
                  </a:cubicBezTo>
                  <a:cubicBezTo>
                    <a:pt x="221900" y="56198"/>
                    <a:pt x="235235" y="45720"/>
                    <a:pt x="242855" y="25718"/>
                  </a:cubicBezTo>
                  <a:cubicBezTo>
                    <a:pt x="246665" y="16193"/>
                    <a:pt x="247617" y="7620"/>
                    <a:pt x="247617" y="0"/>
                  </a:cubicBezTo>
                  <a:cubicBezTo>
                    <a:pt x="239045" y="953"/>
                    <a:pt x="231425" y="2858"/>
                    <a:pt x="222852" y="3810"/>
                  </a:cubicBezTo>
                  <a:cubicBezTo>
                    <a:pt x="222852" y="7620"/>
                    <a:pt x="221900" y="12383"/>
                    <a:pt x="219995" y="17145"/>
                  </a:cubicBezTo>
                  <a:cubicBezTo>
                    <a:pt x="216185" y="26670"/>
                    <a:pt x="212375" y="31433"/>
                    <a:pt x="206660" y="36195"/>
                  </a:cubicBezTo>
                  <a:cubicBezTo>
                    <a:pt x="199040" y="42863"/>
                    <a:pt x="186657" y="45720"/>
                    <a:pt x="174275" y="52388"/>
                  </a:cubicBezTo>
                  <a:cubicBezTo>
                    <a:pt x="161892" y="59055"/>
                    <a:pt x="147605" y="69533"/>
                    <a:pt x="139985" y="89535"/>
                  </a:cubicBezTo>
                  <a:cubicBezTo>
                    <a:pt x="135222" y="102870"/>
                    <a:pt x="134270" y="115253"/>
                    <a:pt x="136175" y="125730"/>
                  </a:cubicBezTo>
                  <a:cubicBezTo>
                    <a:pt x="139032" y="141923"/>
                    <a:pt x="146652" y="153353"/>
                    <a:pt x="151415" y="163830"/>
                  </a:cubicBezTo>
                  <a:cubicBezTo>
                    <a:pt x="155225" y="174308"/>
                    <a:pt x="157130" y="182880"/>
                    <a:pt x="152367" y="197168"/>
                  </a:cubicBezTo>
                  <a:cubicBezTo>
                    <a:pt x="148557" y="206693"/>
                    <a:pt x="144747" y="211455"/>
                    <a:pt x="139032" y="216218"/>
                  </a:cubicBezTo>
                  <a:cubicBezTo>
                    <a:pt x="131412" y="222885"/>
                    <a:pt x="119030" y="226695"/>
                    <a:pt x="106647" y="232410"/>
                  </a:cubicBezTo>
                  <a:cubicBezTo>
                    <a:pt x="94265" y="239078"/>
                    <a:pt x="79977" y="249555"/>
                    <a:pt x="72357" y="269558"/>
                  </a:cubicBezTo>
                  <a:cubicBezTo>
                    <a:pt x="67595" y="282893"/>
                    <a:pt x="66642" y="295275"/>
                    <a:pt x="68547" y="305753"/>
                  </a:cubicBezTo>
                  <a:cubicBezTo>
                    <a:pt x="71405" y="321945"/>
                    <a:pt x="79025" y="333375"/>
                    <a:pt x="83787" y="343853"/>
                  </a:cubicBezTo>
                  <a:cubicBezTo>
                    <a:pt x="87597" y="354330"/>
                    <a:pt x="89502" y="362903"/>
                    <a:pt x="84740" y="377190"/>
                  </a:cubicBezTo>
                  <a:cubicBezTo>
                    <a:pt x="80930" y="386715"/>
                    <a:pt x="77120" y="391478"/>
                    <a:pt x="71405" y="396240"/>
                  </a:cubicBezTo>
                  <a:cubicBezTo>
                    <a:pt x="63785" y="402908"/>
                    <a:pt x="51402" y="405765"/>
                    <a:pt x="39020" y="412433"/>
                  </a:cubicBezTo>
                  <a:cubicBezTo>
                    <a:pt x="26637" y="419100"/>
                    <a:pt x="12350" y="429578"/>
                    <a:pt x="4730" y="449580"/>
                  </a:cubicBezTo>
                  <a:cubicBezTo>
                    <a:pt x="-33" y="462915"/>
                    <a:pt x="-985" y="475298"/>
                    <a:pt x="920" y="485775"/>
                  </a:cubicBezTo>
                  <a:cubicBezTo>
                    <a:pt x="3777" y="501968"/>
                    <a:pt x="11397" y="513398"/>
                    <a:pt x="16160" y="523875"/>
                  </a:cubicBezTo>
                  <a:cubicBezTo>
                    <a:pt x="19970" y="534353"/>
                    <a:pt x="21875" y="542925"/>
                    <a:pt x="17112" y="557213"/>
                  </a:cubicBezTo>
                  <a:cubicBezTo>
                    <a:pt x="15207" y="561975"/>
                    <a:pt x="13302" y="565785"/>
                    <a:pt x="10445" y="568643"/>
                  </a:cubicBezTo>
                  <a:cubicBezTo>
                    <a:pt x="15207" y="575310"/>
                    <a:pt x="20922" y="581978"/>
                    <a:pt x="26637" y="587693"/>
                  </a:cubicBezTo>
                  <a:cubicBezTo>
                    <a:pt x="32352" y="581978"/>
                    <a:pt x="37115" y="574358"/>
                    <a:pt x="40925" y="564833"/>
                  </a:cubicBezTo>
                  <a:cubicBezTo>
                    <a:pt x="45687" y="552450"/>
                    <a:pt x="45687" y="540068"/>
                    <a:pt x="43782" y="52959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4" name="Google Shape;724;p8"/>
            <p:cNvSpPr/>
            <p:nvPr/>
          </p:nvSpPr>
          <p:spPr>
            <a:xfrm>
              <a:off x="5705475" y="4929187"/>
              <a:ext cx="271429" cy="647700"/>
            </a:xfrm>
            <a:custGeom>
              <a:rect b="b" l="l" r="r" t="t"/>
              <a:pathLst>
                <a:path extrusionOk="0" h="647700" w="271429">
                  <a:moveTo>
                    <a:pt x="29528" y="641032"/>
                  </a:moveTo>
                  <a:cubicBezTo>
                    <a:pt x="41910" y="634365"/>
                    <a:pt x="56197" y="623888"/>
                    <a:pt x="63817" y="603885"/>
                  </a:cubicBezTo>
                  <a:cubicBezTo>
                    <a:pt x="68580" y="590550"/>
                    <a:pt x="69533" y="578168"/>
                    <a:pt x="67628" y="567690"/>
                  </a:cubicBezTo>
                  <a:cubicBezTo>
                    <a:pt x="64770" y="551497"/>
                    <a:pt x="57150" y="540068"/>
                    <a:pt x="52388" y="529590"/>
                  </a:cubicBezTo>
                  <a:cubicBezTo>
                    <a:pt x="48578" y="519113"/>
                    <a:pt x="46672" y="510540"/>
                    <a:pt x="51435" y="496253"/>
                  </a:cubicBezTo>
                  <a:cubicBezTo>
                    <a:pt x="55245" y="486728"/>
                    <a:pt x="59055" y="481965"/>
                    <a:pt x="64770" y="477203"/>
                  </a:cubicBezTo>
                  <a:cubicBezTo>
                    <a:pt x="72390" y="470535"/>
                    <a:pt x="84772" y="467678"/>
                    <a:pt x="97155" y="461010"/>
                  </a:cubicBezTo>
                  <a:cubicBezTo>
                    <a:pt x="109538" y="454343"/>
                    <a:pt x="123825" y="443865"/>
                    <a:pt x="131445" y="423863"/>
                  </a:cubicBezTo>
                  <a:cubicBezTo>
                    <a:pt x="136208" y="410528"/>
                    <a:pt x="137160" y="398145"/>
                    <a:pt x="135255" y="387668"/>
                  </a:cubicBezTo>
                  <a:cubicBezTo>
                    <a:pt x="132397" y="371475"/>
                    <a:pt x="124778" y="360045"/>
                    <a:pt x="120015" y="349568"/>
                  </a:cubicBezTo>
                  <a:cubicBezTo>
                    <a:pt x="116205" y="339090"/>
                    <a:pt x="114300" y="330518"/>
                    <a:pt x="119063" y="316230"/>
                  </a:cubicBezTo>
                  <a:cubicBezTo>
                    <a:pt x="122872" y="306705"/>
                    <a:pt x="126683" y="301943"/>
                    <a:pt x="132397" y="297180"/>
                  </a:cubicBezTo>
                  <a:cubicBezTo>
                    <a:pt x="140017" y="290513"/>
                    <a:pt x="152400" y="287655"/>
                    <a:pt x="164783" y="280988"/>
                  </a:cubicBezTo>
                  <a:cubicBezTo>
                    <a:pt x="177165" y="274320"/>
                    <a:pt x="191453" y="263843"/>
                    <a:pt x="199072" y="243840"/>
                  </a:cubicBezTo>
                  <a:cubicBezTo>
                    <a:pt x="203835" y="230505"/>
                    <a:pt x="204788" y="218122"/>
                    <a:pt x="202883" y="207645"/>
                  </a:cubicBezTo>
                  <a:cubicBezTo>
                    <a:pt x="200025" y="191453"/>
                    <a:pt x="192405" y="180022"/>
                    <a:pt x="187642" y="169545"/>
                  </a:cubicBezTo>
                  <a:cubicBezTo>
                    <a:pt x="183833" y="159068"/>
                    <a:pt x="181928" y="150495"/>
                    <a:pt x="186690" y="136207"/>
                  </a:cubicBezTo>
                  <a:cubicBezTo>
                    <a:pt x="190500" y="126682"/>
                    <a:pt x="194310" y="121920"/>
                    <a:pt x="200025" y="117157"/>
                  </a:cubicBezTo>
                  <a:cubicBezTo>
                    <a:pt x="207645" y="110490"/>
                    <a:pt x="220028" y="107632"/>
                    <a:pt x="232410" y="100965"/>
                  </a:cubicBezTo>
                  <a:cubicBezTo>
                    <a:pt x="244792" y="94297"/>
                    <a:pt x="259080" y="83820"/>
                    <a:pt x="266700" y="63818"/>
                  </a:cubicBezTo>
                  <a:cubicBezTo>
                    <a:pt x="271463" y="50482"/>
                    <a:pt x="272415" y="38100"/>
                    <a:pt x="270510" y="27622"/>
                  </a:cubicBezTo>
                  <a:cubicBezTo>
                    <a:pt x="268605" y="17145"/>
                    <a:pt x="263842" y="8572"/>
                    <a:pt x="260985" y="0"/>
                  </a:cubicBezTo>
                  <a:cubicBezTo>
                    <a:pt x="252413" y="953"/>
                    <a:pt x="243840" y="953"/>
                    <a:pt x="235267" y="1905"/>
                  </a:cubicBezTo>
                  <a:cubicBezTo>
                    <a:pt x="238125" y="9525"/>
                    <a:pt x="241935" y="15240"/>
                    <a:pt x="243840" y="21907"/>
                  </a:cubicBezTo>
                  <a:cubicBezTo>
                    <a:pt x="247650" y="32385"/>
                    <a:pt x="249555" y="40957"/>
                    <a:pt x="244792" y="55245"/>
                  </a:cubicBezTo>
                  <a:cubicBezTo>
                    <a:pt x="240983" y="64770"/>
                    <a:pt x="237172" y="69532"/>
                    <a:pt x="231458" y="74295"/>
                  </a:cubicBezTo>
                  <a:cubicBezTo>
                    <a:pt x="223838" y="80963"/>
                    <a:pt x="211455" y="83820"/>
                    <a:pt x="199072" y="90488"/>
                  </a:cubicBezTo>
                  <a:cubicBezTo>
                    <a:pt x="186690" y="97155"/>
                    <a:pt x="172403" y="107632"/>
                    <a:pt x="164783" y="127635"/>
                  </a:cubicBezTo>
                  <a:cubicBezTo>
                    <a:pt x="160020" y="140970"/>
                    <a:pt x="159067" y="153353"/>
                    <a:pt x="160972" y="163830"/>
                  </a:cubicBezTo>
                  <a:cubicBezTo>
                    <a:pt x="163830" y="180022"/>
                    <a:pt x="171450" y="191453"/>
                    <a:pt x="176213" y="201930"/>
                  </a:cubicBezTo>
                  <a:cubicBezTo>
                    <a:pt x="180022" y="212407"/>
                    <a:pt x="181928" y="220980"/>
                    <a:pt x="177165" y="235268"/>
                  </a:cubicBezTo>
                  <a:cubicBezTo>
                    <a:pt x="173355" y="244793"/>
                    <a:pt x="169545" y="249555"/>
                    <a:pt x="163830" y="254318"/>
                  </a:cubicBezTo>
                  <a:cubicBezTo>
                    <a:pt x="156210" y="260985"/>
                    <a:pt x="143828" y="263843"/>
                    <a:pt x="131445" y="270510"/>
                  </a:cubicBezTo>
                  <a:cubicBezTo>
                    <a:pt x="119063" y="277178"/>
                    <a:pt x="104775" y="287655"/>
                    <a:pt x="97155" y="307657"/>
                  </a:cubicBezTo>
                  <a:cubicBezTo>
                    <a:pt x="92392" y="320993"/>
                    <a:pt x="91440" y="333375"/>
                    <a:pt x="93345" y="343853"/>
                  </a:cubicBezTo>
                  <a:cubicBezTo>
                    <a:pt x="96203" y="360045"/>
                    <a:pt x="103822" y="371475"/>
                    <a:pt x="108585" y="381953"/>
                  </a:cubicBezTo>
                  <a:cubicBezTo>
                    <a:pt x="112395" y="392430"/>
                    <a:pt x="114300" y="401003"/>
                    <a:pt x="109538" y="415290"/>
                  </a:cubicBezTo>
                  <a:cubicBezTo>
                    <a:pt x="105728" y="424815"/>
                    <a:pt x="101917" y="429578"/>
                    <a:pt x="96203" y="434340"/>
                  </a:cubicBezTo>
                  <a:cubicBezTo>
                    <a:pt x="88583" y="441007"/>
                    <a:pt x="76200" y="443865"/>
                    <a:pt x="63817" y="450532"/>
                  </a:cubicBezTo>
                  <a:cubicBezTo>
                    <a:pt x="51435" y="457200"/>
                    <a:pt x="37147" y="467678"/>
                    <a:pt x="29528" y="487680"/>
                  </a:cubicBezTo>
                  <a:cubicBezTo>
                    <a:pt x="24765" y="501015"/>
                    <a:pt x="23813" y="513397"/>
                    <a:pt x="25717" y="523875"/>
                  </a:cubicBezTo>
                  <a:cubicBezTo>
                    <a:pt x="28575" y="540068"/>
                    <a:pt x="36195" y="551497"/>
                    <a:pt x="40958" y="561975"/>
                  </a:cubicBezTo>
                  <a:cubicBezTo>
                    <a:pt x="44767" y="572453"/>
                    <a:pt x="46672" y="581025"/>
                    <a:pt x="41910" y="595313"/>
                  </a:cubicBezTo>
                  <a:cubicBezTo>
                    <a:pt x="38100" y="604838"/>
                    <a:pt x="34290" y="609600"/>
                    <a:pt x="28575" y="614363"/>
                  </a:cubicBezTo>
                  <a:cubicBezTo>
                    <a:pt x="20955" y="620078"/>
                    <a:pt x="11430" y="623888"/>
                    <a:pt x="0" y="628650"/>
                  </a:cubicBezTo>
                  <a:cubicBezTo>
                    <a:pt x="5715" y="635318"/>
                    <a:pt x="12383" y="641032"/>
                    <a:pt x="18097" y="647700"/>
                  </a:cubicBezTo>
                  <a:cubicBezTo>
                    <a:pt x="20955" y="644843"/>
                    <a:pt x="24765" y="642938"/>
                    <a:pt x="29528" y="6410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5" name="Google Shape;725;p8"/>
            <p:cNvSpPr/>
            <p:nvPr/>
          </p:nvSpPr>
          <p:spPr>
            <a:xfrm>
              <a:off x="6205537" y="5080634"/>
              <a:ext cx="311434" cy="720090"/>
            </a:xfrm>
            <a:custGeom>
              <a:rect b="b" l="l" r="r" t="t"/>
              <a:pathLst>
                <a:path extrusionOk="0" h="720090" w="311434">
                  <a:moveTo>
                    <a:pt x="69532" y="693420"/>
                  </a:moveTo>
                  <a:cubicBezTo>
                    <a:pt x="81915" y="686753"/>
                    <a:pt x="96203" y="676275"/>
                    <a:pt x="103822" y="656272"/>
                  </a:cubicBezTo>
                  <a:cubicBezTo>
                    <a:pt x="108585" y="642938"/>
                    <a:pt x="109538" y="630555"/>
                    <a:pt x="107632" y="620078"/>
                  </a:cubicBezTo>
                  <a:cubicBezTo>
                    <a:pt x="104775" y="603885"/>
                    <a:pt x="97155" y="592455"/>
                    <a:pt x="92393" y="581978"/>
                  </a:cubicBezTo>
                  <a:cubicBezTo>
                    <a:pt x="88582" y="571500"/>
                    <a:pt x="86678" y="562928"/>
                    <a:pt x="91440" y="548640"/>
                  </a:cubicBezTo>
                  <a:cubicBezTo>
                    <a:pt x="95250" y="539115"/>
                    <a:pt x="99060" y="534353"/>
                    <a:pt x="104775" y="529590"/>
                  </a:cubicBezTo>
                  <a:cubicBezTo>
                    <a:pt x="112395" y="522922"/>
                    <a:pt x="124778" y="520065"/>
                    <a:pt x="137160" y="513397"/>
                  </a:cubicBezTo>
                  <a:cubicBezTo>
                    <a:pt x="150495" y="506730"/>
                    <a:pt x="163830" y="496253"/>
                    <a:pt x="171450" y="476250"/>
                  </a:cubicBezTo>
                  <a:cubicBezTo>
                    <a:pt x="176213" y="462915"/>
                    <a:pt x="177165" y="450533"/>
                    <a:pt x="175260" y="440055"/>
                  </a:cubicBezTo>
                  <a:cubicBezTo>
                    <a:pt x="172403" y="423863"/>
                    <a:pt x="164782" y="412433"/>
                    <a:pt x="160020" y="401955"/>
                  </a:cubicBezTo>
                  <a:cubicBezTo>
                    <a:pt x="156210" y="391478"/>
                    <a:pt x="154305" y="382905"/>
                    <a:pt x="159068" y="368618"/>
                  </a:cubicBezTo>
                  <a:cubicBezTo>
                    <a:pt x="162878" y="359093"/>
                    <a:pt x="166688" y="354330"/>
                    <a:pt x="172403" y="349568"/>
                  </a:cubicBezTo>
                  <a:cubicBezTo>
                    <a:pt x="180022" y="342900"/>
                    <a:pt x="192405" y="340043"/>
                    <a:pt x="204788" y="333375"/>
                  </a:cubicBezTo>
                  <a:cubicBezTo>
                    <a:pt x="217170" y="326708"/>
                    <a:pt x="231457" y="316230"/>
                    <a:pt x="239078" y="296228"/>
                  </a:cubicBezTo>
                  <a:cubicBezTo>
                    <a:pt x="243840" y="282893"/>
                    <a:pt x="244793" y="270510"/>
                    <a:pt x="242888" y="260033"/>
                  </a:cubicBezTo>
                  <a:cubicBezTo>
                    <a:pt x="240030" y="243840"/>
                    <a:pt x="232410" y="232410"/>
                    <a:pt x="227647" y="221933"/>
                  </a:cubicBezTo>
                  <a:cubicBezTo>
                    <a:pt x="223838" y="211455"/>
                    <a:pt x="221932" y="202883"/>
                    <a:pt x="226695" y="188595"/>
                  </a:cubicBezTo>
                  <a:cubicBezTo>
                    <a:pt x="230505" y="179070"/>
                    <a:pt x="234315" y="174308"/>
                    <a:pt x="240030" y="169545"/>
                  </a:cubicBezTo>
                  <a:cubicBezTo>
                    <a:pt x="247650" y="162878"/>
                    <a:pt x="260032" y="160020"/>
                    <a:pt x="272415" y="153353"/>
                  </a:cubicBezTo>
                  <a:cubicBezTo>
                    <a:pt x="285750" y="146685"/>
                    <a:pt x="299085" y="136208"/>
                    <a:pt x="306705" y="116205"/>
                  </a:cubicBezTo>
                  <a:cubicBezTo>
                    <a:pt x="311468" y="102870"/>
                    <a:pt x="312420" y="90488"/>
                    <a:pt x="310515" y="80010"/>
                  </a:cubicBezTo>
                  <a:cubicBezTo>
                    <a:pt x="307657" y="63818"/>
                    <a:pt x="300038" y="52388"/>
                    <a:pt x="295275" y="41910"/>
                  </a:cubicBezTo>
                  <a:cubicBezTo>
                    <a:pt x="292418" y="34290"/>
                    <a:pt x="290513" y="26670"/>
                    <a:pt x="291465" y="18097"/>
                  </a:cubicBezTo>
                  <a:cubicBezTo>
                    <a:pt x="284797" y="12383"/>
                    <a:pt x="278130" y="5715"/>
                    <a:pt x="270510" y="0"/>
                  </a:cubicBezTo>
                  <a:cubicBezTo>
                    <a:pt x="265747" y="13335"/>
                    <a:pt x="264795" y="25718"/>
                    <a:pt x="266700" y="36195"/>
                  </a:cubicBezTo>
                  <a:cubicBezTo>
                    <a:pt x="269557" y="52388"/>
                    <a:pt x="277178" y="63818"/>
                    <a:pt x="281940" y="74295"/>
                  </a:cubicBezTo>
                  <a:cubicBezTo>
                    <a:pt x="285750" y="84772"/>
                    <a:pt x="287655" y="93345"/>
                    <a:pt x="282893" y="107633"/>
                  </a:cubicBezTo>
                  <a:cubicBezTo>
                    <a:pt x="279082" y="117158"/>
                    <a:pt x="275272" y="121920"/>
                    <a:pt x="269557" y="126683"/>
                  </a:cubicBezTo>
                  <a:cubicBezTo>
                    <a:pt x="261938" y="133350"/>
                    <a:pt x="249555" y="136208"/>
                    <a:pt x="237172" y="142875"/>
                  </a:cubicBezTo>
                  <a:cubicBezTo>
                    <a:pt x="224790" y="149543"/>
                    <a:pt x="210503" y="160020"/>
                    <a:pt x="202882" y="180022"/>
                  </a:cubicBezTo>
                  <a:cubicBezTo>
                    <a:pt x="198120" y="193358"/>
                    <a:pt x="197168" y="205740"/>
                    <a:pt x="199072" y="216218"/>
                  </a:cubicBezTo>
                  <a:cubicBezTo>
                    <a:pt x="201930" y="232410"/>
                    <a:pt x="209550" y="243840"/>
                    <a:pt x="214313" y="254318"/>
                  </a:cubicBezTo>
                  <a:cubicBezTo>
                    <a:pt x="218122" y="264795"/>
                    <a:pt x="220028" y="273368"/>
                    <a:pt x="215265" y="287655"/>
                  </a:cubicBezTo>
                  <a:cubicBezTo>
                    <a:pt x="211455" y="297180"/>
                    <a:pt x="207645" y="301943"/>
                    <a:pt x="201930" y="306705"/>
                  </a:cubicBezTo>
                  <a:cubicBezTo>
                    <a:pt x="194310" y="313372"/>
                    <a:pt x="181928" y="316230"/>
                    <a:pt x="169545" y="322897"/>
                  </a:cubicBezTo>
                  <a:cubicBezTo>
                    <a:pt x="157163" y="329565"/>
                    <a:pt x="142875" y="340043"/>
                    <a:pt x="135255" y="360045"/>
                  </a:cubicBezTo>
                  <a:cubicBezTo>
                    <a:pt x="130493" y="373380"/>
                    <a:pt x="129540" y="385763"/>
                    <a:pt x="131445" y="396240"/>
                  </a:cubicBezTo>
                  <a:cubicBezTo>
                    <a:pt x="134303" y="412433"/>
                    <a:pt x="141922" y="423863"/>
                    <a:pt x="146685" y="434340"/>
                  </a:cubicBezTo>
                  <a:cubicBezTo>
                    <a:pt x="150495" y="444818"/>
                    <a:pt x="152400" y="453390"/>
                    <a:pt x="147638" y="467678"/>
                  </a:cubicBezTo>
                  <a:cubicBezTo>
                    <a:pt x="143828" y="477203"/>
                    <a:pt x="140018" y="481965"/>
                    <a:pt x="134303" y="486728"/>
                  </a:cubicBezTo>
                  <a:cubicBezTo>
                    <a:pt x="126682" y="493395"/>
                    <a:pt x="114300" y="496253"/>
                    <a:pt x="101918" y="502920"/>
                  </a:cubicBezTo>
                  <a:cubicBezTo>
                    <a:pt x="89535" y="509588"/>
                    <a:pt x="75247" y="520065"/>
                    <a:pt x="67628" y="540068"/>
                  </a:cubicBezTo>
                  <a:cubicBezTo>
                    <a:pt x="62865" y="553403"/>
                    <a:pt x="61913" y="565785"/>
                    <a:pt x="63818" y="576263"/>
                  </a:cubicBezTo>
                  <a:cubicBezTo>
                    <a:pt x="66675" y="592455"/>
                    <a:pt x="74295" y="603885"/>
                    <a:pt x="79057" y="614363"/>
                  </a:cubicBezTo>
                  <a:cubicBezTo>
                    <a:pt x="82868" y="624840"/>
                    <a:pt x="84772" y="633413"/>
                    <a:pt x="80010" y="647700"/>
                  </a:cubicBezTo>
                  <a:cubicBezTo>
                    <a:pt x="76200" y="657225"/>
                    <a:pt x="72390" y="661988"/>
                    <a:pt x="66675" y="666750"/>
                  </a:cubicBezTo>
                  <a:cubicBezTo>
                    <a:pt x="59055" y="673418"/>
                    <a:pt x="46672" y="676275"/>
                    <a:pt x="34290" y="682943"/>
                  </a:cubicBezTo>
                  <a:cubicBezTo>
                    <a:pt x="21907" y="689610"/>
                    <a:pt x="7620" y="700088"/>
                    <a:pt x="0" y="720090"/>
                  </a:cubicBezTo>
                  <a:cubicBezTo>
                    <a:pt x="9525" y="720090"/>
                    <a:pt x="18097" y="720090"/>
                    <a:pt x="27622" y="720090"/>
                  </a:cubicBezTo>
                  <a:cubicBezTo>
                    <a:pt x="30480" y="716280"/>
                    <a:pt x="33338" y="713422"/>
                    <a:pt x="36195" y="710565"/>
                  </a:cubicBezTo>
                  <a:cubicBezTo>
                    <a:pt x="44768" y="703897"/>
                    <a:pt x="56197" y="700088"/>
                    <a:pt x="69532" y="693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6" name="Google Shape;726;p8"/>
            <p:cNvSpPr/>
            <p:nvPr/>
          </p:nvSpPr>
          <p:spPr>
            <a:xfrm>
              <a:off x="6334125" y="5174932"/>
              <a:ext cx="258127" cy="611505"/>
            </a:xfrm>
            <a:custGeom>
              <a:rect b="b" l="l" r="r" t="t"/>
              <a:pathLst>
                <a:path extrusionOk="0" h="611505" w="258127">
                  <a:moveTo>
                    <a:pt x="58103" y="555308"/>
                  </a:moveTo>
                  <a:cubicBezTo>
                    <a:pt x="55245" y="539115"/>
                    <a:pt x="47625" y="527685"/>
                    <a:pt x="42863" y="517208"/>
                  </a:cubicBezTo>
                  <a:cubicBezTo>
                    <a:pt x="39053" y="506730"/>
                    <a:pt x="37147" y="498158"/>
                    <a:pt x="41910" y="483870"/>
                  </a:cubicBezTo>
                  <a:cubicBezTo>
                    <a:pt x="45720" y="474345"/>
                    <a:pt x="49530" y="469583"/>
                    <a:pt x="55245" y="464820"/>
                  </a:cubicBezTo>
                  <a:cubicBezTo>
                    <a:pt x="62865" y="458153"/>
                    <a:pt x="75247" y="455295"/>
                    <a:pt x="87630" y="448628"/>
                  </a:cubicBezTo>
                  <a:cubicBezTo>
                    <a:pt x="100013" y="441960"/>
                    <a:pt x="114300" y="431483"/>
                    <a:pt x="121920" y="411480"/>
                  </a:cubicBezTo>
                  <a:cubicBezTo>
                    <a:pt x="126682" y="398145"/>
                    <a:pt x="127635" y="385763"/>
                    <a:pt x="125730" y="375285"/>
                  </a:cubicBezTo>
                  <a:cubicBezTo>
                    <a:pt x="122872" y="359093"/>
                    <a:pt x="115253" y="347663"/>
                    <a:pt x="110490" y="337185"/>
                  </a:cubicBezTo>
                  <a:cubicBezTo>
                    <a:pt x="106680" y="326708"/>
                    <a:pt x="104775" y="318135"/>
                    <a:pt x="109538" y="303848"/>
                  </a:cubicBezTo>
                  <a:cubicBezTo>
                    <a:pt x="113347" y="294323"/>
                    <a:pt x="117157" y="289560"/>
                    <a:pt x="122872" y="284798"/>
                  </a:cubicBezTo>
                  <a:cubicBezTo>
                    <a:pt x="130493" y="278130"/>
                    <a:pt x="142875" y="275273"/>
                    <a:pt x="155257" y="268605"/>
                  </a:cubicBezTo>
                  <a:cubicBezTo>
                    <a:pt x="167640" y="261938"/>
                    <a:pt x="181928" y="251460"/>
                    <a:pt x="189547" y="231458"/>
                  </a:cubicBezTo>
                  <a:cubicBezTo>
                    <a:pt x="194310" y="218123"/>
                    <a:pt x="195263" y="205740"/>
                    <a:pt x="193357" y="195263"/>
                  </a:cubicBezTo>
                  <a:cubicBezTo>
                    <a:pt x="190500" y="179070"/>
                    <a:pt x="182880" y="167640"/>
                    <a:pt x="178118" y="157163"/>
                  </a:cubicBezTo>
                  <a:cubicBezTo>
                    <a:pt x="174307" y="146685"/>
                    <a:pt x="172403" y="138113"/>
                    <a:pt x="177165" y="123825"/>
                  </a:cubicBezTo>
                  <a:cubicBezTo>
                    <a:pt x="180975" y="114300"/>
                    <a:pt x="184785" y="109538"/>
                    <a:pt x="190500" y="104775"/>
                  </a:cubicBezTo>
                  <a:cubicBezTo>
                    <a:pt x="198120" y="98108"/>
                    <a:pt x="210503" y="95250"/>
                    <a:pt x="222885" y="88583"/>
                  </a:cubicBezTo>
                  <a:cubicBezTo>
                    <a:pt x="235268" y="81915"/>
                    <a:pt x="249555" y="71438"/>
                    <a:pt x="257175" y="51435"/>
                  </a:cubicBezTo>
                  <a:cubicBezTo>
                    <a:pt x="257175" y="50483"/>
                    <a:pt x="257175" y="50483"/>
                    <a:pt x="258128" y="49530"/>
                  </a:cubicBezTo>
                  <a:cubicBezTo>
                    <a:pt x="249555" y="32385"/>
                    <a:pt x="240030" y="16193"/>
                    <a:pt x="229553" y="0"/>
                  </a:cubicBezTo>
                  <a:cubicBezTo>
                    <a:pt x="231457" y="2858"/>
                    <a:pt x="232410" y="6668"/>
                    <a:pt x="233363" y="9525"/>
                  </a:cubicBezTo>
                  <a:cubicBezTo>
                    <a:pt x="237172" y="20003"/>
                    <a:pt x="239078" y="28575"/>
                    <a:pt x="234315" y="42863"/>
                  </a:cubicBezTo>
                  <a:cubicBezTo>
                    <a:pt x="230505" y="52388"/>
                    <a:pt x="226695" y="57150"/>
                    <a:pt x="220980" y="61913"/>
                  </a:cubicBezTo>
                  <a:cubicBezTo>
                    <a:pt x="213360" y="68580"/>
                    <a:pt x="200978" y="71438"/>
                    <a:pt x="188595" y="78105"/>
                  </a:cubicBezTo>
                  <a:cubicBezTo>
                    <a:pt x="176213" y="84773"/>
                    <a:pt x="161925" y="95250"/>
                    <a:pt x="154305" y="115253"/>
                  </a:cubicBezTo>
                  <a:cubicBezTo>
                    <a:pt x="149543" y="128588"/>
                    <a:pt x="148590" y="140970"/>
                    <a:pt x="150495" y="151448"/>
                  </a:cubicBezTo>
                  <a:cubicBezTo>
                    <a:pt x="153353" y="167640"/>
                    <a:pt x="160972" y="179070"/>
                    <a:pt x="165735" y="189548"/>
                  </a:cubicBezTo>
                  <a:cubicBezTo>
                    <a:pt x="169545" y="200025"/>
                    <a:pt x="171450" y="208598"/>
                    <a:pt x="166688" y="222885"/>
                  </a:cubicBezTo>
                  <a:cubicBezTo>
                    <a:pt x="162878" y="232410"/>
                    <a:pt x="159068" y="237173"/>
                    <a:pt x="153353" y="241935"/>
                  </a:cubicBezTo>
                  <a:cubicBezTo>
                    <a:pt x="145732" y="248603"/>
                    <a:pt x="133350" y="251460"/>
                    <a:pt x="120968" y="258128"/>
                  </a:cubicBezTo>
                  <a:cubicBezTo>
                    <a:pt x="108585" y="264795"/>
                    <a:pt x="94297" y="275273"/>
                    <a:pt x="86678" y="295275"/>
                  </a:cubicBezTo>
                  <a:cubicBezTo>
                    <a:pt x="81915" y="308610"/>
                    <a:pt x="80963" y="320993"/>
                    <a:pt x="82868" y="331470"/>
                  </a:cubicBezTo>
                  <a:cubicBezTo>
                    <a:pt x="85725" y="347663"/>
                    <a:pt x="93345" y="359093"/>
                    <a:pt x="98107" y="369570"/>
                  </a:cubicBezTo>
                  <a:cubicBezTo>
                    <a:pt x="101918" y="380048"/>
                    <a:pt x="103822" y="388620"/>
                    <a:pt x="99060" y="402908"/>
                  </a:cubicBezTo>
                  <a:cubicBezTo>
                    <a:pt x="95250" y="412433"/>
                    <a:pt x="91440" y="417195"/>
                    <a:pt x="85725" y="421958"/>
                  </a:cubicBezTo>
                  <a:cubicBezTo>
                    <a:pt x="78105" y="428625"/>
                    <a:pt x="65722" y="431483"/>
                    <a:pt x="53340" y="438150"/>
                  </a:cubicBezTo>
                  <a:cubicBezTo>
                    <a:pt x="40957" y="444818"/>
                    <a:pt x="26670" y="455295"/>
                    <a:pt x="19050" y="475298"/>
                  </a:cubicBezTo>
                  <a:cubicBezTo>
                    <a:pt x="14288" y="488633"/>
                    <a:pt x="13335" y="501015"/>
                    <a:pt x="15240" y="511493"/>
                  </a:cubicBezTo>
                  <a:cubicBezTo>
                    <a:pt x="18097" y="527685"/>
                    <a:pt x="25718" y="539115"/>
                    <a:pt x="30480" y="549593"/>
                  </a:cubicBezTo>
                  <a:cubicBezTo>
                    <a:pt x="34290" y="560070"/>
                    <a:pt x="36195" y="568643"/>
                    <a:pt x="31432" y="582930"/>
                  </a:cubicBezTo>
                  <a:cubicBezTo>
                    <a:pt x="27622" y="592455"/>
                    <a:pt x="23813" y="597218"/>
                    <a:pt x="18097" y="601980"/>
                  </a:cubicBezTo>
                  <a:cubicBezTo>
                    <a:pt x="13335" y="605790"/>
                    <a:pt x="6668" y="608648"/>
                    <a:pt x="0" y="611505"/>
                  </a:cubicBezTo>
                  <a:cubicBezTo>
                    <a:pt x="19050" y="606743"/>
                    <a:pt x="37147" y="601028"/>
                    <a:pt x="54293" y="593408"/>
                  </a:cubicBezTo>
                  <a:cubicBezTo>
                    <a:pt x="54293" y="592455"/>
                    <a:pt x="54293" y="592455"/>
                    <a:pt x="55245" y="591503"/>
                  </a:cubicBezTo>
                  <a:cubicBezTo>
                    <a:pt x="60007" y="579120"/>
                    <a:pt x="60007" y="566738"/>
                    <a:pt x="58103" y="55530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7" name="Google Shape;727;p8"/>
            <p:cNvSpPr/>
            <p:nvPr/>
          </p:nvSpPr>
          <p:spPr>
            <a:xfrm>
              <a:off x="5882640" y="4942522"/>
              <a:ext cx="307657" cy="768667"/>
            </a:xfrm>
            <a:custGeom>
              <a:rect b="b" l="l" r="r" t="t"/>
              <a:pathLst>
                <a:path extrusionOk="0" h="768667" w="307657">
                  <a:moveTo>
                    <a:pt x="285750" y="0"/>
                  </a:moveTo>
                  <a:lnTo>
                    <a:pt x="0" y="757238"/>
                  </a:lnTo>
                  <a:cubicBezTo>
                    <a:pt x="6667" y="761047"/>
                    <a:pt x="13335" y="764858"/>
                    <a:pt x="19050" y="768668"/>
                  </a:cubicBezTo>
                  <a:lnTo>
                    <a:pt x="307657" y="4763"/>
                  </a:lnTo>
                  <a:cubicBezTo>
                    <a:pt x="300990" y="2858"/>
                    <a:pt x="293370" y="953"/>
                    <a:pt x="28575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8" name="Google Shape;728;p8"/>
            <p:cNvSpPr/>
            <p:nvPr/>
          </p:nvSpPr>
          <p:spPr>
            <a:xfrm>
              <a:off x="5977890" y="4969192"/>
              <a:ext cx="315277" cy="786764"/>
            </a:xfrm>
            <a:custGeom>
              <a:rect b="b" l="l" r="r" t="t"/>
              <a:pathLst>
                <a:path extrusionOk="0" h="786764" w="315277">
                  <a:moveTo>
                    <a:pt x="294322" y="0"/>
                  </a:moveTo>
                  <a:lnTo>
                    <a:pt x="0" y="778192"/>
                  </a:lnTo>
                  <a:cubicBezTo>
                    <a:pt x="6667" y="781050"/>
                    <a:pt x="13335" y="783907"/>
                    <a:pt x="20955" y="786765"/>
                  </a:cubicBezTo>
                  <a:lnTo>
                    <a:pt x="315278" y="7620"/>
                  </a:lnTo>
                  <a:cubicBezTo>
                    <a:pt x="307657" y="4763"/>
                    <a:pt x="300990" y="2857"/>
                    <a:pt x="29432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9" name="Google Shape;729;p8"/>
            <p:cNvSpPr/>
            <p:nvPr/>
          </p:nvSpPr>
          <p:spPr>
            <a:xfrm>
              <a:off x="5932540" y="4961436"/>
              <a:ext cx="313583" cy="743667"/>
            </a:xfrm>
            <a:custGeom>
              <a:rect b="b" l="l" r="r" t="t"/>
              <a:pathLst>
                <a:path extrusionOk="0" h="743667" w="313583">
                  <a:moveTo>
                    <a:pt x="117739" y="401139"/>
                  </a:moveTo>
                  <a:cubicBezTo>
                    <a:pt x="112977" y="414473"/>
                    <a:pt x="119644" y="429714"/>
                    <a:pt x="132979" y="435429"/>
                  </a:cubicBezTo>
                  <a:cubicBezTo>
                    <a:pt x="146314" y="440191"/>
                    <a:pt x="161554" y="433523"/>
                    <a:pt x="167269" y="420189"/>
                  </a:cubicBezTo>
                  <a:cubicBezTo>
                    <a:pt x="172032" y="406854"/>
                    <a:pt x="165364" y="391614"/>
                    <a:pt x="152029" y="385898"/>
                  </a:cubicBezTo>
                  <a:cubicBezTo>
                    <a:pt x="138694" y="380183"/>
                    <a:pt x="123454" y="386851"/>
                    <a:pt x="117739" y="401139"/>
                  </a:cubicBezTo>
                  <a:close/>
                  <a:moveTo>
                    <a:pt x="59637" y="554491"/>
                  </a:moveTo>
                  <a:cubicBezTo>
                    <a:pt x="54874" y="567826"/>
                    <a:pt x="61542" y="583066"/>
                    <a:pt x="74877" y="588781"/>
                  </a:cubicBezTo>
                  <a:cubicBezTo>
                    <a:pt x="88212" y="593544"/>
                    <a:pt x="103452" y="586876"/>
                    <a:pt x="109167" y="573541"/>
                  </a:cubicBezTo>
                  <a:cubicBezTo>
                    <a:pt x="113929" y="560206"/>
                    <a:pt x="107262" y="544966"/>
                    <a:pt x="93927" y="539251"/>
                  </a:cubicBezTo>
                  <a:cubicBezTo>
                    <a:pt x="80592" y="533536"/>
                    <a:pt x="65352" y="540204"/>
                    <a:pt x="59637" y="554491"/>
                  </a:cubicBezTo>
                  <a:close/>
                  <a:moveTo>
                    <a:pt x="89164" y="477339"/>
                  </a:moveTo>
                  <a:cubicBezTo>
                    <a:pt x="84402" y="490673"/>
                    <a:pt x="91069" y="505914"/>
                    <a:pt x="104404" y="511629"/>
                  </a:cubicBezTo>
                  <a:cubicBezTo>
                    <a:pt x="117739" y="516391"/>
                    <a:pt x="132979" y="509723"/>
                    <a:pt x="138694" y="496389"/>
                  </a:cubicBezTo>
                  <a:cubicBezTo>
                    <a:pt x="143457" y="483054"/>
                    <a:pt x="136789" y="467814"/>
                    <a:pt x="123454" y="462098"/>
                  </a:cubicBezTo>
                  <a:cubicBezTo>
                    <a:pt x="109167" y="456383"/>
                    <a:pt x="93927" y="464004"/>
                    <a:pt x="89164" y="477339"/>
                  </a:cubicBezTo>
                  <a:close/>
                  <a:moveTo>
                    <a:pt x="1534" y="707844"/>
                  </a:moveTo>
                  <a:cubicBezTo>
                    <a:pt x="-3228" y="721179"/>
                    <a:pt x="3439" y="736419"/>
                    <a:pt x="16774" y="742133"/>
                  </a:cubicBezTo>
                  <a:cubicBezTo>
                    <a:pt x="30109" y="746896"/>
                    <a:pt x="45349" y="740229"/>
                    <a:pt x="51064" y="726894"/>
                  </a:cubicBezTo>
                  <a:cubicBezTo>
                    <a:pt x="55827" y="713558"/>
                    <a:pt x="49159" y="698319"/>
                    <a:pt x="35824" y="692604"/>
                  </a:cubicBezTo>
                  <a:cubicBezTo>
                    <a:pt x="22489" y="686889"/>
                    <a:pt x="7249" y="693556"/>
                    <a:pt x="1534" y="707844"/>
                  </a:cubicBezTo>
                  <a:close/>
                  <a:moveTo>
                    <a:pt x="31062" y="630691"/>
                  </a:moveTo>
                  <a:cubicBezTo>
                    <a:pt x="26299" y="644026"/>
                    <a:pt x="32967" y="659266"/>
                    <a:pt x="46302" y="664981"/>
                  </a:cubicBezTo>
                  <a:cubicBezTo>
                    <a:pt x="59637" y="669744"/>
                    <a:pt x="74877" y="663076"/>
                    <a:pt x="80592" y="649741"/>
                  </a:cubicBezTo>
                  <a:cubicBezTo>
                    <a:pt x="85354" y="636406"/>
                    <a:pt x="78687" y="621166"/>
                    <a:pt x="65352" y="615451"/>
                  </a:cubicBezTo>
                  <a:cubicBezTo>
                    <a:pt x="51064" y="610689"/>
                    <a:pt x="35824" y="617356"/>
                    <a:pt x="31062" y="630691"/>
                  </a:cubicBezTo>
                  <a:close/>
                  <a:moveTo>
                    <a:pt x="233944" y="93481"/>
                  </a:moveTo>
                  <a:cubicBezTo>
                    <a:pt x="229182" y="106816"/>
                    <a:pt x="235849" y="122056"/>
                    <a:pt x="249184" y="127771"/>
                  </a:cubicBezTo>
                  <a:cubicBezTo>
                    <a:pt x="262519" y="132533"/>
                    <a:pt x="277759" y="125866"/>
                    <a:pt x="283474" y="112531"/>
                  </a:cubicBezTo>
                  <a:cubicBezTo>
                    <a:pt x="288237" y="99196"/>
                    <a:pt x="281569" y="83956"/>
                    <a:pt x="268234" y="78241"/>
                  </a:cubicBezTo>
                  <a:cubicBezTo>
                    <a:pt x="253947" y="73479"/>
                    <a:pt x="238707" y="80146"/>
                    <a:pt x="233944" y="93481"/>
                  </a:cubicBezTo>
                  <a:close/>
                  <a:moveTo>
                    <a:pt x="262519" y="17281"/>
                  </a:moveTo>
                  <a:cubicBezTo>
                    <a:pt x="257757" y="30616"/>
                    <a:pt x="264424" y="45856"/>
                    <a:pt x="277759" y="51571"/>
                  </a:cubicBezTo>
                  <a:cubicBezTo>
                    <a:pt x="291094" y="56333"/>
                    <a:pt x="306334" y="49666"/>
                    <a:pt x="312049" y="36331"/>
                  </a:cubicBezTo>
                  <a:cubicBezTo>
                    <a:pt x="316812" y="22996"/>
                    <a:pt x="310144" y="7756"/>
                    <a:pt x="296809" y="2041"/>
                  </a:cubicBezTo>
                  <a:cubicBezTo>
                    <a:pt x="283474" y="-3674"/>
                    <a:pt x="268234" y="2994"/>
                    <a:pt x="262519" y="17281"/>
                  </a:cubicBezTo>
                  <a:close/>
                  <a:moveTo>
                    <a:pt x="175842" y="246833"/>
                  </a:moveTo>
                  <a:cubicBezTo>
                    <a:pt x="171079" y="260169"/>
                    <a:pt x="177747" y="275408"/>
                    <a:pt x="191082" y="281123"/>
                  </a:cubicBezTo>
                  <a:cubicBezTo>
                    <a:pt x="204417" y="285886"/>
                    <a:pt x="219657" y="279219"/>
                    <a:pt x="225372" y="265883"/>
                  </a:cubicBezTo>
                  <a:cubicBezTo>
                    <a:pt x="230134" y="252548"/>
                    <a:pt x="223467" y="237308"/>
                    <a:pt x="210132" y="231594"/>
                  </a:cubicBezTo>
                  <a:cubicBezTo>
                    <a:pt x="196797" y="226831"/>
                    <a:pt x="181557" y="233498"/>
                    <a:pt x="175842" y="246833"/>
                  </a:cubicBezTo>
                  <a:close/>
                  <a:moveTo>
                    <a:pt x="205369" y="170633"/>
                  </a:moveTo>
                  <a:cubicBezTo>
                    <a:pt x="200607" y="183969"/>
                    <a:pt x="207274" y="199208"/>
                    <a:pt x="220609" y="204923"/>
                  </a:cubicBezTo>
                  <a:cubicBezTo>
                    <a:pt x="233944" y="209686"/>
                    <a:pt x="249184" y="203019"/>
                    <a:pt x="254899" y="189683"/>
                  </a:cubicBezTo>
                  <a:cubicBezTo>
                    <a:pt x="259662" y="176348"/>
                    <a:pt x="252994" y="161108"/>
                    <a:pt x="239659" y="155394"/>
                  </a:cubicBezTo>
                  <a:cubicBezTo>
                    <a:pt x="225372" y="149679"/>
                    <a:pt x="210132" y="156346"/>
                    <a:pt x="205369" y="170633"/>
                  </a:cubicBezTo>
                  <a:close/>
                  <a:moveTo>
                    <a:pt x="147267" y="323986"/>
                  </a:moveTo>
                  <a:cubicBezTo>
                    <a:pt x="142504" y="337321"/>
                    <a:pt x="149172" y="352561"/>
                    <a:pt x="162507" y="358276"/>
                  </a:cubicBezTo>
                  <a:cubicBezTo>
                    <a:pt x="175842" y="363039"/>
                    <a:pt x="191082" y="356371"/>
                    <a:pt x="196797" y="343036"/>
                  </a:cubicBezTo>
                  <a:cubicBezTo>
                    <a:pt x="201559" y="329701"/>
                    <a:pt x="194892" y="314461"/>
                    <a:pt x="181557" y="308746"/>
                  </a:cubicBezTo>
                  <a:cubicBezTo>
                    <a:pt x="167269" y="303031"/>
                    <a:pt x="152029" y="310651"/>
                    <a:pt x="147267" y="32398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30" name="Google Shape;730;p8"/>
          <p:cNvGrpSpPr/>
          <p:nvPr/>
        </p:nvGrpSpPr>
        <p:grpSpPr>
          <a:xfrm rot="-318109">
            <a:off x="299938" y="5903725"/>
            <a:ext cx="862107" cy="1090614"/>
            <a:chOff x="4430915" y="980595"/>
            <a:chExt cx="862126" cy="1090638"/>
          </a:xfrm>
        </p:grpSpPr>
        <p:sp>
          <p:nvSpPr>
            <p:cNvPr id="731" name="Google Shape;731;p8"/>
            <p:cNvSpPr/>
            <p:nvPr/>
          </p:nvSpPr>
          <p:spPr>
            <a:xfrm>
              <a:off x="4430915" y="980595"/>
              <a:ext cx="861291" cy="1090638"/>
            </a:xfrm>
            <a:custGeom>
              <a:rect b="b" l="l" r="r" t="t"/>
              <a:pathLst>
                <a:path extrusionOk="0" h="1090638" w="861291">
                  <a:moveTo>
                    <a:pt x="830695" y="483397"/>
                  </a:moveTo>
                  <a:cubicBezTo>
                    <a:pt x="924040" y="782482"/>
                    <a:pt x="793547" y="1003462"/>
                    <a:pt x="578282" y="1071090"/>
                  </a:cubicBezTo>
                  <a:cubicBezTo>
                    <a:pt x="363017" y="1138717"/>
                    <a:pt x="129655" y="1032037"/>
                    <a:pt x="36310" y="732952"/>
                  </a:cubicBezTo>
                  <a:cubicBezTo>
                    <a:pt x="-57988" y="432915"/>
                    <a:pt x="38215" y="76680"/>
                    <a:pt x="245860" y="10957"/>
                  </a:cubicBezTo>
                  <a:cubicBezTo>
                    <a:pt x="453505" y="-54765"/>
                    <a:pt x="737350" y="184312"/>
                    <a:pt x="830695" y="483397"/>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2" name="Google Shape;732;p8"/>
            <p:cNvSpPr/>
            <p:nvPr/>
          </p:nvSpPr>
          <p:spPr>
            <a:xfrm>
              <a:off x="4937313" y="1045845"/>
              <a:ext cx="53786" cy="43905"/>
            </a:xfrm>
            <a:custGeom>
              <a:rect b="b" l="l" r="r" t="t"/>
              <a:pathLst>
                <a:path extrusionOk="0" h="43905" w="53786">
                  <a:moveTo>
                    <a:pt x="53787" y="28575"/>
                  </a:moveTo>
                  <a:cubicBezTo>
                    <a:pt x="40452" y="18097"/>
                    <a:pt x="26164" y="8572"/>
                    <a:pt x="11877" y="0"/>
                  </a:cubicBezTo>
                  <a:cubicBezTo>
                    <a:pt x="-18603" y="24765"/>
                    <a:pt x="14734" y="66675"/>
                    <a:pt x="53787" y="2857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3" name="Google Shape;733;p8"/>
            <p:cNvSpPr/>
            <p:nvPr/>
          </p:nvSpPr>
          <p:spPr>
            <a:xfrm>
              <a:off x="4998801" y="1082040"/>
              <a:ext cx="41828" cy="43836"/>
            </a:xfrm>
            <a:custGeom>
              <a:rect b="b" l="l" r="r" t="t"/>
              <a:pathLst>
                <a:path extrusionOk="0" h="43836" w="41828">
                  <a:moveTo>
                    <a:pt x="41829" y="34290"/>
                  </a:moveTo>
                  <a:cubicBezTo>
                    <a:pt x="28494" y="21907"/>
                    <a:pt x="15159" y="10477"/>
                    <a:pt x="871" y="0"/>
                  </a:cubicBezTo>
                  <a:cubicBezTo>
                    <a:pt x="-5796" y="42863"/>
                    <a:pt x="27541" y="54292"/>
                    <a:pt x="41829" y="3429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4" name="Google Shape;734;p8"/>
            <p:cNvSpPr/>
            <p:nvPr/>
          </p:nvSpPr>
          <p:spPr>
            <a:xfrm>
              <a:off x="4998397" y="1143000"/>
              <a:ext cx="171772" cy="183240"/>
            </a:xfrm>
            <a:custGeom>
              <a:rect b="b" l="l" r="r" t="t"/>
              <a:pathLst>
                <a:path extrusionOk="0" h="183240" w="171772">
                  <a:moveTo>
                    <a:pt x="78428" y="75248"/>
                  </a:moveTo>
                  <a:cubicBezTo>
                    <a:pt x="12705" y="-34290"/>
                    <a:pt x="-55875" y="89535"/>
                    <a:pt x="71760" y="87630"/>
                  </a:cubicBezTo>
                  <a:cubicBezTo>
                    <a:pt x="-55875" y="89535"/>
                    <a:pt x="17468" y="211455"/>
                    <a:pt x="79380" y="100013"/>
                  </a:cubicBezTo>
                  <a:cubicBezTo>
                    <a:pt x="18420" y="212408"/>
                    <a:pt x="159390" y="209550"/>
                    <a:pt x="93668" y="100013"/>
                  </a:cubicBezTo>
                  <a:cubicBezTo>
                    <a:pt x="130815" y="161925"/>
                    <a:pt x="168915" y="149543"/>
                    <a:pt x="171773" y="126682"/>
                  </a:cubicBezTo>
                  <a:cubicBezTo>
                    <a:pt x="165105" y="116205"/>
                    <a:pt x="158438" y="105728"/>
                    <a:pt x="150818" y="96203"/>
                  </a:cubicBezTo>
                  <a:cubicBezTo>
                    <a:pt x="139388" y="90488"/>
                    <a:pt x="123195" y="86678"/>
                    <a:pt x="100335" y="87630"/>
                  </a:cubicBezTo>
                  <a:cubicBezTo>
                    <a:pt x="116528" y="87630"/>
                    <a:pt x="129863" y="84773"/>
                    <a:pt x="140340" y="81915"/>
                  </a:cubicBezTo>
                  <a:cubicBezTo>
                    <a:pt x="131768" y="70485"/>
                    <a:pt x="122243" y="59055"/>
                    <a:pt x="112718" y="47625"/>
                  </a:cubicBezTo>
                  <a:cubicBezTo>
                    <a:pt x="106050" y="54293"/>
                    <a:pt x="99383" y="63818"/>
                    <a:pt x="92715" y="76200"/>
                  </a:cubicBezTo>
                  <a:cubicBezTo>
                    <a:pt x="100335" y="62865"/>
                    <a:pt x="104145" y="50482"/>
                    <a:pt x="107003" y="40957"/>
                  </a:cubicBezTo>
                  <a:cubicBezTo>
                    <a:pt x="94620" y="26670"/>
                    <a:pt x="82238" y="13335"/>
                    <a:pt x="68903" y="0"/>
                  </a:cubicBezTo>
                  <a:cubicBezTo>
                    <a:pt x="57473" y="9525"/>
                    <a:pt x="54615" y="35243"/>
                    <a:pt x="78428" y="7524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5" name="Google Shape;735;p8"/>
            <p:cNvSpPr/>
            <p:nvPr/>
          </p:nvSpPr>
          <p:spPr>
            <a:xfrm>
              <a:off x="5060309" y="1335044"/>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54922" y="97516"/>
                    <a:pt x="18420" y="21943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6" name="Google Shape;736;p8"/>
            <p:cNvSpPr/>
            <p:nvPr/>
          </p:nvSpPr>
          <p:spPr>
            <a:xfrm>
              <a:off x="5123174" y="1535069"/>
              <a:ext cx="169867" cy="191221"/>
            </a:xfrm>
            <a:custGeom>
              <a:rect b="b" l="l" r="r" t="t"/>
              <a:pathLst>
                <a:path extrusionOk="0" h="191221" w="169867">
                  <a:moveTo>
                    <a:pt x="92715" y="83228"/>
                  </a:moveTo>
                  <a:cubicBezTo>
                    <a:pt x="153675" y="-29167"/>
                    <a:pt x="12705" y="-26309"/>
                    <a:pt x="78428" y="83228"/>
                  </a:cubicBezTo>
                  <a:cubicBezTo>
                    <a:pt x="12705" y="-26309"/>
                    <a:pt x="-55875" y="97516"/>
                    <a:pt x="71760" y="95611"/>
                  </a:cubicBezTo>
                  <a:cubicBezTo>
                    <a:pt x="-55875" y="97516"/>
                    <a:pt x="18420" y="219436"/>
                    <a:pt x="79380" y="107993"/>
                  </a:cubicBezTo>
                  <a:cubicBezTo>
                    <a:pt x="18420" y="220388"/>
                    <a:pt x="159390" y="217531"/>
                    <a:pt x="93668" y="107993"/>
                  </a:cubicBezTo>
                  <a:cubicBezTo>
                    <a:pt x="126053" y="161333"/>
                    <a:pt x="158438" y="159428"/>
                    <a:pt x="168915" y="144188"/>
                  </a:cubicBezTo>
                  <a:cubicBezTo>
                    <a:pt x="168915" y="136568"/>
                    <a:pt x="169868" y="128948"/>
                    <a:pt x="169868" y="121328"/>
                  </a:cubicBezTo>
                  <a:cubicBezTo>
                    <a:pt x="163200" y="107993"/>
                    <a:pt x="142245" y="95611"/>
                    <a:pt x="101288" y="95611"/>
                  </a:cubicBezTo>
                  <a:cubicBezTo>
                    <a:pt x="140340" y="94658"/>
                    <a:pt x="160343" y="83228"/>
                    <a:pt x="167963" y="69893"/>
                  </a:cubicBezTo>
                  <a:cubicBezTo>
                    <a:pt x="167010" y="61321"/>
                    <a:pt x="166058" y="51796"/>
                    <a:pt x="165105" y="42271"/>
                  </a:cubicBezTo>
                  <a:cubicBezTo>
                    <a:pt x="150818" y="29888"/>
                    <a:pt x="120338" y="32746"/>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7" name="Google Shape;737;p8"/>
            <p:cNvSpPr/>
            <p:nvPr/>
          </p:nvSpPr>
          <p:spPr>
            <a:xfrm>
              <a:off x="5188503" y="1830704"/>
              <a:ext cx="69296" cy="59834"/>
            </a:xfrm>
            <a:custGeom>
              <a:rect b="b" l="l" r="r" t="t"/>
              <a:pathLst>
                <a:path extrusionOk="0" h="59834" w="69296">
                  <a:moveTo>
                    <a:pt x="40722" y="54293"/>
                  </a:moveTo>
                  <a:cubicBezTo>
                    <a:pt x="51199" y="37148"/>
                    <a:pt x="60724" y="19050"/>
                    <a:pt x="69297" y="0"/>
                  </a:cubicBezTo>
                  <a:cubicBezTo>
                    <a:pt x="-31668" y="2858"/>
                    <a:pt x="-4998" y="80963"/>
                    <a:pt x="40722" y="542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8" name="Google Shape;738;p8"/>
            <p:cNvSpPr/>
            <p:nvPr/>
          </p:nvSpPr>
          <p:spPr>
            <a:xfrm>
              <a:off x="5186500" y="1773234"/>
              <a:ext cx="77014" cy="57492"/>
            </a:xfrm>
            <a:custGeom>
              <a:rect b="b" l="l" r="r" t="t"/>
              <a:pathLst>
                <a:path extrusionOk="0" h="57492" w="77014">
                  <a:moveTo>
                    <a:pt x="71299" y="57471"/>
                  </a:moveTo>
                  <a:cubicBezTo>
                    <a:pt x="73204" y="52708"/>
                    <a:pt x="75109" y="47946"/>
                    <a:pt x="77014" y="43183"/>
                  </a:cubicBezTo>
                  <a:cubicBezTo>
                    <a:pt x="11292" y="-62544"/>
                    <a:pt x="-54431" y="59376"/>
                    <a:pt x="71299" y="574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9" name="Google Shape;739;p8"/>
            <p:cNvSpPr/>
            <p:nvPr/>
          </p:nvSpPr>
          <p:spPr>
            <a:xfrm>
              <a:off x="5247034" y="1735546"/>
              <a:ext cx="37435" cy="80870"/>
            </a:xfrm>
            <a:custGeom>
              <a:rect b="b" l="l" r="r" t="t"/>
              <a:pathLst>
                <a:path extrusionOk="0" h="80870" w="37435">
                  <a:moveTo>
                    <a:pt x="16481" y="80871"/>
                  </a:moveTo>
                  <a:cubicBezTo>
                    <a:pt x="26006" y="57058"/>
                    <a:pt x="32673" y="32293"/>
                    <a:pt x="37436" y="5623"/>
                  </a:cubicBezTo>
                  <a:cubicBezTo>
                    <a:pt x="17433" y="-12474"/>
                    <a:pt x="-22572" y="13243"/>
                    <a:pt x="16481" y="808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0" name="Google Shape;740;p8"/>
            <p:cNvSpPr/>
            <p:nvPr/>
          </p:nvSpPr>
          <p:spPr>
            <a:xfrm>
              <a:off x="4744402" y="981075"/>
              <a:ext cx="30480" cy="6925"/>
            </a:xfrm>
            <a:custGeom>
              <a:rect b="b" l="l" r="r" t="t"/>
              <a:pathLst>
                <a:path extrusionOk="0" h="6925" w="30480">
                  <a:moveTo>
                    <a:pt x="30480" y="953"/>
                  </a:moveTo>
                  <a:cubicBezTo>
                    <a:pt x="20002" y="0"/>
                    <a:pt x="10477" y="0"/>
                    <a:pt x="0" y="0"/>
                  </a:cubicBezTo>
                  <a:cubicBezTo>
                    <a:pt x="8573" y="8573"/>
                    <a:pt x="21908" y="9525"/>
                    <a:pt x="30480" y="95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1" name="Google Shape;741;p8"/>
            <p:cNvSpPr/>
            <p:nvPr/>
          </p:nvSpPr>
          <p:spPr>
            <a:xfrm>
              <a:off x="4735507" y="99690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2" name="Google Shape;742;p8"/>
            <p:cNvSpPr/>
            <p:nvPr/>
          </p:nvSpPr>
          <p:spPr>
            <a:xfrm>
              <a:off x="4798372" y="119788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3" name="Google Shape;743;p8"/>
            <p:cNvSpPr/>
            <p:nvPr/>
          </p:nvSpPr>
          <p:spPr>
            <a:xfrm>
              <a:off x="4860284" y="139790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2753"/>
                    <a:pt x="154628"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4" name="Google Shape;744;p8"/>
            <p:cNvSpPr/>
            <p:nvPr/>
          </p:nvSpPr>
          <p:spPr>
            <a:xfrm>
              <a:off x="4923149" y="159793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5" name="Google Shape;745;p8"/>
            <p:cNvSpPr/>
            <p:nvPr/>
          </p:nvSpPr>
          <p:spPr>
            <a:xfrm>
              <a:off x="4986014" y="179795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6" name="Google Shape;746;p8"/>
            <p:cNvSpPr/>
            <p:nvPr/>
          </p:nvSpPr>
          <p:spPr>
            <a:xfrm>
              <a:off x="4535482" y="1059771"/>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7" name="Google Shape;747;p8"/>
            <p:cNvSpPr/>
            <p:nvPr/>
          </p:nvSpPr>
          <p:spPr>
            <a:xfrm>
              <a:off x="4597394" y="125979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3706"/>
                    <a:pt x="154628"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8" name="Google Shape;748;p8"/>
            <p:cNvSpPr/>
            <p:nvPr/>
          </p:nvSpPr>
          <p:spPr>
            <a:xfrm>
              <a:off x="4660259" y="146077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9" name="Google Shape;749;p8"/>
            <p:cNvSpPr/>
            <p:nvPr/>
          </p:nvSpPr>
          <p:spPr>
            <a:xfrm>
              <a:off x="4723124" y="166079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0" name="Google Shape;750;p8"/>
            <p:cNvSpPr/>
            <p:nvPr/>
          </p:nvSpPr>
          <p:spPr>
            <a:xfrm>
              <a:off x="4785989" y="186082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1" name="Google Shape;751;p8"/>
            <p:cNvSpPr/>
            <p:nvPr/>
          </p:nvSpPr>
          <p:spPr>
            <a:xfrm>
              <a:off x="4915852" y="2060973"/>
              <a:ext cx="30480" cy="8809"/>
            </a:xfrm>
            <a:custGeom>
              <a:rect b="b" l="l" r="r" t="t"/>
              <a:pathLst>
                <a:path extrusionOk="0" h="8809" w="30480">
                  <a:moveTo>
                    <a:pt x="0" y="8809"/>
                  </a:moveTo>
                  <a:cubicBezTo>
                    <a:pt x="10477" y="7857"/>
                    <a:pt x="20955" y="6904"/>
                    <a:pt x="30480" y="4999"/>
                  </a:cubicBezTo>
                  <a:cubicBezTo>
                    <a:pt x="20955" y="-2621"/>
                    <a:pt x="7620" y="-1668"/>
                    <a:pt x="0" y="880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2" name="Google Shape;752;p8"/>
            <p:cNvSpPr/>
            <p:nvPr/>
          </p:nvSpPr>
          <p:spPr>
            <a:xfrm>
              <a:off x="4458652" y="1222057"/>
              <a:ext cx="48075" cy="53630"/>
            </a:xfrm>
            <a:custGeom>
              <a:rect b="b" l="l" r="r" t="t"/>
              <a:pathLst>
                <a:path extrusionOk="0" h="53630" w="48075">
                  <a:moveTo>
                    <a:pt x="14288" y="0"/>
                  </a:moveTo>
                  <a:cubicBezTo>
                    <a:pt x="9525" y="14288"/>
                    <a:pt x="4763" y="28575"/>
                    <a:pt x="0" y="43815"/>
                  </a:cubicBezTo>
                  <a:cubicBezTo>
                    <a:pt x="44768" y="77153"/>
                    <a:pt x="74295" y="16193"/>
                    <a:pt x="1428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3" name="Google Shape;753;p8"/>
            <p:cNvSpPr/>
            <p:nvPr/>
          </p:nvSpPr>
          <p:spPr>
            <a:xfrm>
              <a:off x="4476750" y="1163955"/>
              <a:ext cx="28062" cy="47625"/>
            </a:xfrm>
            <a:custGeom>
              <a:rect b="b" l="l" r="r" t="t"/>
              <a:pathLst>
                <a:path extrusionOk="0" h="47625" w="28062">
                  <a:moveTo>
                    <a:pt x="20955" y="0"/>
                  </a:moveTo>
                  <a:cubicBezTo>
                    <a:pt x="13335" y="15240"/>
                    <a:pt x="6667" y="30480"/>
                    <a:pt x="0" y="47625"/>
                  </a:cubicBezTo>
                  <a:cubicBezTo>
                    <a:pt x="31433" y="35242"/>
                    <a:pt x="33338" y="10477"/>
                    <a:pt x="2095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4" name="Google Shape;754;p8"/>
            <p:cNvSpPr/>
            <p:nvPr/>
          </p:nvSpPr>
          <p:spPr>
            <a:xfrm>
              <a:off x="4431029" y="1322661"/>
              <a:ext cx="138435" cy="191221"/>
            </a:xfrm>
            <a:custGeom>
              <a:rect b="b" l="l" r="r" t="t"/>
              <a:pathLst>
                <a:path extrusionOk="0" h="191221" w="138435">
                  <a:moveTo>
                    <a:pt x="45720" y="107993"/>
                  </a:moveTo>
                  <a:cubicBezTo>
                    <a:pt x="-15240" y="220388"/>
                    <a:pt x="125730" y="217531"/>
                    <a:pt x="60008" y="107993"/>
                  </a:cubicBezTo>
                  <a:cubicBezTo>
                    <a:pt x="125730" y="217531"/>
                    <a:pt x="194310" y="93706"/>
                    <a:pt x="66675" y="95611"/>
                  </a:cubicBezTo>
                  <a:cubicBezTo>
                    <a:pt x="194310" y="93706"/>
                    <a:pt x="120968" y="-28214"/>
                    <a:pt x="59055" y="83228"/>
                  </a:cubicBezTo>
                  <a:cubicBezTo>
                    <a:pt x="120015" y="-29167"/>
                    <a:pt x="-20955" y="-26309"/>
                    <a:pt x="44768" y="83228"/>
                  </a:cubicBezTo>
                  <a:cubicBezTo>
                    <a:pt x="31433" y="61321"/>
                    <a:pt x="18098" y="48938"/>
                    <a:pt x="6668" y="42271"/>
                  </a:cubicBezTo>
                  <a:cubicBezTo>
                    <a:pt x="4763" y="58463"/>
                    <a:pt x="2858" y="74656"/>
                    <a:pt x="1905" y="91801"/>
                  </a:cubicBezTo>
                  <a:cubicBezTo>
                    <a:pt x="11430" y="94658"/>
                    <a:pt x="23813" y="95611"/>
                    <a:pt x="39053" y="95611"/>
                  </a:cubicBezTo>
                  <a:cubicBezTo>
                    <a:pt x="23813" y="95611"/>
                    <a:pt x="11430" y="97516"/>
                    <a:pt x="1905" y="101326"/>
                  </a:cubicBezTo>
                  <a:cubicBezTo>
                    <a:pt x="953" y="118471"/>
                    <a:pt x="0" y="136568"/>
                    <a:pt x="0" y="153713"/>
                  </a:cubicBezTo>
                  <a:cubicBezTo>
                    <a:pt x="13335" y="150856"/>
                    <a:pt x="30480" y="137521"/>
                    <a:pt x="4572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5" name="Google Shape;755;p8"/>
            <p:cNvSpPr/>
            <p:nvPr/>
          </p:nvSpPr>
          <p:spPr>
            <a:xfrm>
              <a:off x="4460234" y="152268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6" name="Google Shape;756;p8"/>
            <p:cNvSpPr/>
            <p:nvPr/>
          </p:nvSpPr>
          <p:spPr>
            <a:xfrm>
              <a:off x="4523099" y="1722711"/>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26993" y="96563"/>
                    <a:pt x="6990" y="111803"/>
                    <a:pt x="3180" y="127043"/>
                  </a:cubicBezTo>
                  <a:cubicBezTo>
                    <a:pt x="8895" y="136568"/>
                    <a:pt x="14610" y="146093"/>
                    <a:pt x="21278" y="155618"/>
                  </a:cubicBezTo>
                  <a:cubicBezTo>
                    <a:pt x="35565" y="157523"/>
                    <a:pt x="58425" y="14704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7" name="Google Shape;757;p8"/>
            <p:cNvSpPr/>
            <p:nvPr/>
          </p:nvSpPr>
          <p:spPr>
            <a:xfrm>
              <a:off x="4690110" y="2018347"/>
              <a:ext cx="66675" cy="30479"/>
            </a:xfrm>
            <a:custGeom>
              <a:rect b="b" l="l" r="r" t="t"/>
              <a:pathLst>
                <a:path extrusionOk="0" h="30479" w="66675">
                  <a:moveTo>
                    <a:pt x="0" y="0"/>
                  </a:moveTo>
                  <a:cubicBezTo>
                    <a:pt x="21907" y="12382"/>
                    <a:pt x="43815" y="22860"/>
                    <a:pt x="66675" y="30480"/>
                  </a:cubicBezTo>
                  <a:cubicBezTo>
                    <a:pt x="62865" y="16192"/>
                    <a:pt x="43815"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8" name="Google Shape;758;p8"/>
            <p:cNvSpPr/>
            <p:nvPr/>
          </p:nvSpPr>
          <p:spPr>
            <a:xfrm>
              <a:off x="4646853" y="1923911"/>
              <a:ext cx="108777" cy="95388"/>
            </a:xfrm>
            <a:custGeom>
              <a:rect b="b" l="l" r="r" t="t"/>
              <a:pathLst>
                <a:path extrusionOk="0" h="95388" w="108777">
                  <a:moveTo>
                    <a:pt x="31826" y="83006"/>
                  </a:moveTo>
                  <a:cubicBezTo>
                    <a:pt x="91834" y="-26531"/>
                    <a:pt x="-41516" y="-26531"/>
                    <a:pt x="13729" y="76339"/>
                  </a:cubicBezTo>
                  <a:cubicBezTo>
                    <a:pt x="23254" y="83006"/>
                    <a:pt x="32779" y="89674"/>
                    <a:pt x="43256" y="95389"/>
                  </a:cubicBezTo>
                  <a:cubicBezTo>
                    <a:pt x="164224" y="89674"/>
                    <a:pt x="91834" y="-28436"/>
                    <a:pt x="31826" y="8300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9" name="Google Shape;759;p8"/>
            <p:cNvSpPr/>
            <p:nvPr/>
          </p:nvSpPr>
          <p:spPr>
            <a:xfrm>
              <a:off x="4613910" y="1962150"/>
              <a:ext cx="44767" cy="37147"/>
            </a:xfrm>
            <a:custGeom>
              <a:rect b="b" l="l" r="r" t="t"/>
              <a:pathLst>
                <a:path extrusionOk="0" h="37147" w="44767">
                  <a:moveTo>
                    <a:pt x="0" y="0"/>
                  </a:moveTo>
                  <a:cubicBezTo>
                    <a:pt x="14288" y="13335"/>
                    <a:pt x="29527" y="25717"/>
                    <a:pt x="44767" y="37148"/>
                  </a:cubicBezTo>
                  <a:cubicBezTo>
                    <a:pt x="29527" y="12383"/>
                    <a:pt x="13335" y="190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60" name="Google Shape;760;p8"/>
          <p:cNvSpPr/>
          <p:nvPr/>
        </p:nvSpPr>
        <p:spPr>
          <a:xfrm rot="3441322">
            <a:off x="860285" y="6254666"/>
            <a:ext cx="847472" cy="683564"/>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61" name="Google Shape;761;p8"/>
          <p:cNvGrpSpPr/>
          <p:nvPr/>
        </p:nvGrpSpPr>
        <p:grpSpPr>
          <a:xfrm rot="8768013">
            <a:off x="1509244" y="5975037"/>
            <a:ext cx="968553" cy="1000304"/>
            <a:chOff x="3705031" y="3690085"/>
            <a:chExt cx="968482" cy="1000230"/>
          </a:xfrm>
        </p:grpSpPr>
        <p:sp>
          <p:nvSpPr>
            <p:cNvPr id="762" name="Google Shape;762;p8"/>
            <p:cNvSpPr/>
            <p:nvPr/>
          </p:nvSpPr>
          <p:spPr>
            <a:xfrm>
              <a:off x="3705031" y="3690085"/>
              <a:ext cx="968482" cy="1000230"/>
            </a:xfrm>
            <a:custGeom>
              <a:rect b="b" l="l" r="r" t="t"/>
              <a:pathLst>
                <a:path extrusionOk="0" h="1000230" w="968482">
                  <a:moveTo>
                    <a:pt x="199266" y="188495"/>
                  </a:moveTo>
                  <a:cubicBezTo>
                    <a:pt x="407863" y="-45820"/>
                    <a:pt x="665038" y="-46773"/>
                    <a:pt x="832678" y="103722"/>
                  </a:cubicBezTo>
                  <a:cubicBezTo>
                    <a:pt x="1001271" y="253265"/>
                    <a:pt x="1029846" y="508535"/>
                    <a:pt x="821248" y="742850"/>
                  </a:cubicBezTo>
                  <a:cubicBezTo>
                    <a:pt x="611698" y="977165"/>
                    <a:pt x="256416" y="1078130"/>
                    <a:pt x="93538" y="932397"/>
                  </a:cubicBezTo>
                  <a:cubicBezTo>
                    <a:pt x="-69339" y="787617"/>
                    <a:pt x="-10284" y="422810"/>
                    <a:pt x="199266" y="188495"/>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3" name="Google Shape;763;p8"/>
            <p:cNvSpPr/>
            <p:nvPr/>
          </p:nvSpPr>
          <p:spPr>
            <a:xfrm>
              <a:off x="3887152" y="3956684"/>
              <a:ext cx="574357" cy="521017"/>
            </a:xfrm>
            <a:custGeom>
              <a:rect b="b" l="l" r="r" t="t"/>
              <a:pathLst>
                <a:path extrusionOk="0" h="521017" w="574357">
                  <a:moveTo>
                    <a:pt x="492443" y="479108"/>
                  </a:moveTo>
                  <a:lnTo>
                    <a:pt x="482918" y="515303"/>
                  </a:lnTo>
                  <a:lnTo>
                    <a:pt x="517208" y="501015"/>
                  </a:lnTo>
                  <a:lnTo>
                    <a:pt x="548640" y="521018"/>
                  </a:lnTo>
                  <a:lnTo>
                    <a:pt x="545783" y="483870"/>
                  </a:lnTo>
                  <a:lnTo>
                    <a:pt x="574358" y="461010"/>
                  </a:lnTo>
                  <a:lnTo>
                    <a:pt x="538163" y="452438"/>
                  </a:lnTo>
                  <a:lnTo>
                    <a:pt x="524827" y="418147"/>
                  </a:lnTo>
                  <a:lnTo>
                    <a:pt x="504825" y="449580"/>
                  </a:lnTo>
                  <a:lnTo>
                    <a:pt x="467677" y="451485"/>
                  </a:lnTo>
                  <a:lnTo>
                    <a:pt x="492443" y="479108"/>
                  </a:lnTo>
                  <a:close/>
                  <a:moveTo>
                    <a:pt x="375285" y="374333"/>
                  </a:moveTo>
                  <a:lnTo>
                    <a:pt x="365760" y="410528"/>
                  </a:lnTo>
                  <a:lnTo>
                    <a:pt x="400050" y="396240"/>
                  </a:lnTo>
                  <a:lnTo>
                    <a:pt x="431483" y="416243"/>
                  </a:lnTo>
                  <a:lnTo>
                    <a:pt x="428625" y="379095"/>
                  </a:lnTo>
                  <a:lnTo>
                    <a:pt x="457200" y="356235"/>
                  </a:lnTo>
                  <a:lnTo>
                    <a:pt x="421005" y="347663"/>
                  </a:lnTo>
                  <a:lnTo>
                    <a:pt x="407670" y="312420"/>
                  </a:lnTo>
                  <a:lnTo>
                    <a:pt x="387668" y="343853"/>
                  </a:lnTo>
                  <a:lnTo>
                    <a:pt x="350520" y="345758"/>
                  </a:lnTo>
                  <a:lnTo>
                    <a:pt x="375285" y="374333"/>
                  </a:lnTo>
                  <a:close/>
                  <a:moveTo>
                    <a:pt x="258128" y="270510"/>
                  </a:moveTo>
                  <a:lnTo>
                    <a:pt x="248603" y="306705"/>
                  </a:lnTo>
                  <a:lnTo>
                    <a:pt x="282893" y="292418"/>
                  </a:lnTo>
                  <a:lnTo>
                    <a:pt x="314325" y="312420"/>
                  </a:lnTo>
                  <a:lnTo>
                    <a:pt x="311468" y="275272"/>
                  </a:lnTo>
                  <a:lnTo>
                    <a:pt x="340043" y="252413"/>
                  </a:lnTo>
                  <a:lnTo>
                    <a:pt x="303848" y="243840"/>
                  </a:lnTo>
                  <a:lnTo>
                    <a:pt x="290512" y="208597"/>
                  </a:lnTo>
                  <a:lnTo>
                    <a:pt x="270510" y="240030"/>
                  </a:lnTo>
                  <a:lnTo>
                    <a:pt x="233362" y="241935"/>
                  </a:lnTo>
                  <a:lnTo>
                    <a:pt x="258128" y="270510"/>
                  </a:lnTo>
                  <a:close/>
                  <a:moveTo>
                    <a:pt x="140970" y="165735"/>
                  </a:moveTo>
                  <a:lnTo>
                    <a:pt x="131445" y="201930"/>
                  </a:lnTo>
                  <a:lnTo>
                    <a:pt x="165735" y="187643"/>
                  </a:lnTo>
                  <a:lnTo>
                    <a:pt x="197167" y="208597"/>
                  </a:lnTo>
                  <a:lnTo>
                    <a:pt x="194310" y="171450"/>
                  </a:lnTo>
                  <a:lnTo>
                    <a:pt x="222885" y="148590"/>
                  </a:lnTo>
                  <a:lnTo>
                    <a:pt x="186690" y="140018"/>
                  </a:lnTo>
                  <a:lnTo>
                    <a:pt x="173355" y="104775"/>
                  </a:lnTo>
                  <a:lnTo>
                    <a:pt x="153353" y="136208"/>
                  </a:lnTo>
                  <a:lnTo>
                    <a:pt x="116205" y="138113"/>
                  </a:lnTo>
                  <a:lnTo>
                    <a:pt x="140970" y="165735"/>
                  </a:lnTo>
                  <a:close/>
                  <a:moveTo>
                    <a:pt x="0" y="33338"/>
                  </a:moveTo>
                  <a:lnTo>
                    <a:pt x="23813" y="61913"/>
                  </a:lnTo>
                  <a:lnTo>
                    <a:pt x="14288" y="98108"/>
                  </a:lnTo>
                  <a:lnTo>
                    <a:pt x="48578" y="83820"/>
                  </a:lnTo>
                  <a:lnTo>
                    <a:pt x="80010" y="103822"/>
                  </a:lnTo>
                  <a:lnTo>
                    <a:pt x="77153" y="66675"/>
                  </a:lnTo>
                  <a:lnTo>
                    <a:pt x="105728" y="43815"/>
                  </a:lnTo>
                  <a:lnTo>
                    <a:pt x="69532" y="35243"/>
                  </a:lnTo>
                  <a:lnTo>
                    <a:pt x="56197" y="0"/>
                  </a:lnTo>
                  <a:lnTo>
                    <a:pt x="36195" y="31433"/>
                  </a:lnTo>
                  <a:lnTo>
                    <a:pt x="0" y="33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64" name="Google Shape;764;p8"/>
            <p:cNvGrpSpPr/>
            <p:nvPr/>
          </p:nvGrpSpPr>
          <p:grpSpPr>
            <a:xfrm>
              <a:off x="3709035" y="3709034"/>
              <a:ext cx="957262" cy="966788"/>
              <a:chOff x="3709035" y="3709034"/>
              <a:chExt cx="957262" cy="966788"/>
            </a:xfrm>
          </p:grpSpPr>
          <p:sp>
            <p:nvSpPr>
              <p:cNvPr id="765" name="Google Shape;765;p8"/>
              <p:cNvSpPr/>
              <p:nvPr/>
            </p:nvSpPr>
            <p:spPr>
              <a:xfrm>
                <a:off x="3794759" y="4010977"/>
                <a:ext cx="609600" cy="547687"/>
              </a:xfrm>
              <a:custGeom>
                <a:rect b="b" l="l" r="r" t="t"/>
                <a:pathLst>
                  <a:path extrusionOk="0" h="547687" w="609600">
                    <a:moveTo>
                      <a:pt x="0" y="24765"/>
                    </a:moveTo>
                    <a:lnTo>
                      <a:pt x="586740" y="547688"/>
                    </a:lnTo>
                    <a:cubicBezTo>
                      <a:pt x="594360" y="541972"/>
                      <a:pt x="601980" y="537210"/>
                      <a:pt x="609600" y="531495"/>
                    </a:cubicBezTo>
                    <a:lnTo>
                      <a:pt x="13335" y="0"/>
                    </a:lnTo>
                    <a:cubicBezTo>
                      <a:pt x="9525" y="8572"/>
                      <a:pt x="4763" y="16192"/>
                      <a:pt x="0" y="24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6" name="Google Shape;766;p8"/>
              <p:cNvSpPr/>
              <p:nvPr/>
            </p:nvSpPr>
            <p:spPr>
              <a:xfrm>
                <a:off x="3906202" y="3856672"/>
                <a:ext cx="640080" cy="574357"/>
              </a:xfrm>
              <a:custGeom>
                <a:rect b="b" l="l" r="r" t="t"/>
                <a:pathLst>
                  <a:path extrusionOk="0" h="574357" w="640080">
                    <a:moveTo>
                      <a:pt x="0" y="20003"/>
                    </a:moveTo>
                    <a:lnTo>
                      <a:pt x="621983" y="574358"/>
                    </a:lnTo>
                    <a:cubicBezTo>
                      <a:pt x="627698" y="567690"/>
                      <a:pt x="634365" y="560070"/>
                      <a:pt x="640080" y="553403"/>
                    </a:cubicBezTo>
                    <a:lnTo>
                      <a:pt x="18097" y="0"/>
                    </a:lnTo>
                    <a:cubicBezTo>
                      <a:pt x="12382" y="6668"/>
                      <a:pt x="5715" y="13335"/>
                      <a:pt x="0" y="200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7" name="Google Shape;767;p8"/>
              <p:cNvSpPr/>
              <p:nvPr/>
            </p:nvSpPr>
            <p:spPr>
              <a:xfrm>
                <a:off x="4145280" y="3709034"/>
                <a:ext cx="521017" cy="465772"/>
              </a:xfrm>
              <a:custGeom>
                <a:rect b="b" l="l" r="r" t="t"/>
                <a:pathLst>
                  <a:path extrusionOk="0" h="465772" w="521017">
                    <a:moveTo>
                      <a:pt x="0" y="2858"/>
                    </a:moveTo>
                    <a:lnTo>
                      <a:pt x="519112" y="465772"/>
                    </a:lnTo>
                    <a:cubicBezTo>
                      <a:pt x="520065" y="462915"/>
                      <a:pt x="520065" y="459105"/>
                      <a:pt x="521018" y="456247"/>
                    </a:cubicBezTo>
                    <a:lnTo>
                      <a:pt x="9525" y="0"/>
                    </a:lnTo>
                    <a:cubicBezTo>
                      <a:pt x="5715" y="953"/>
                      <a:pt x="2857" y="1905"/>
                      <a:pt x="0"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8" name="Google Shape;768;p8"/>
              <p:cNvSpPr/>
              <p:nvPr/>
            </p:nvSpPr>
            <p:spPr>
              <a:xfrm>
                <a:off x="4108132" y="3720465"/>
                <a:ext cx="550544" cy="492442"/>
              </a:xfrm>
              <a:custGeom>
                <a:rect b="b" l="l" r="r" t="t"/>
                <a:pathLst>
                  <a:path extrusionOk="0" h="492442" w="550544">
                    <a:moveTo>
                      <a:pt x="0" y="5715"/>
                    </a:moveTo>
                    <a:lnTo>
                      <a:pt x="546735" y="492442"/>
                    </a:lnTo>
                    <a:cubicBezTo>
                      <a:pt x="548640" y="487680"/>
                      <a:pt x="549593" y="482917"/>
                      <a:pt x="550545" y="478155"/>
                    </a:cubicBezTo>
                    <a:lnTo>
                      <a:pt x="14288" y="0"/>
                    </a:lnTo>
                    <a:cubicBezTo>
                      <a:pt x="8573" y="1905"/>
                      <a:pt x="4763" y="3810"/>
                      <a:pt x="0" y="571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9" name="Google Shape;769;p8"/>
              <p:cNvSpPr/>
              <p:nvPr/>
            </p:nvSpPr>
            <p:spPr>
              <a:xfrm>
                <a:off x="3709035" y="4295775"/>
                <a:ext cx="423862" cy="380047"/>
              </a:xfrm>
              <a:custGeom>
                <a:rect b="b" l="l" r="r" t="t"/>
                <a:pathLst>
                  <a:path extrusionOk="0" h="380047" w="423862">
                    <a:moveTo>
                      <a:pt x="0" y="10478"/>
                    </a:moveTo>
                    <a:lnTo>
                      <a:pt x="414338" y="380047"/>
                    </a:lnTo>
                    <a:cubicBezTo>
                      <a:pt x="417195" y="379095"/>
                      <a:pt x="421005" y="378143"/>
                      <a:pt x="423863" y="378143"/>
                    </a:cubicBezTo>
                    <a:lnTo>
                      <a:pt x="952" y="0"/>
                    </a:lnTo>
                    <a:cubicBezTo>
                      <a:pt x="952" y="3810"/>
                      <a:pt x="952" y="6668"/>
                      <a:pt x="0"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0" name="Google Shape;770;p8"/>
              <p:cNvSpPr/>
              <p:nvPr/>
            </p:nvSpPr>
            <p:spPr>
              <a:xfrm>
                <a:off x="3713797" y="4254817"/>
                <a:ext cx="459104" cy="411479"/>
              </a:xfrm>
              <a:custGeom>
                <a:rect b="b" l="l" r="r" t="t"/>
                <a:pathLst>
                  <a:path extrusionOk="0" h="411479" w="459104">
                    <a:moveTo>
                      <a:pt x="0" y="15240"/>
                    </a:moveTo>
                    <a:lnTo>
                      <a:pt x="443865" y="411480"/>
                    </a:lnTo>
                    <a:cubicBezTo>
                      <a:pt x="448628" y="409575"/>
                      <a:pt x="454343" y="408622"/>
                      <a:pt x="459105" y="406717"/>
                    </a:cubicBezTo>
                    <a:lnTo>
                      <a:pt x="2858" y="0"/>
                    </a:lnTo>
                    <a:cubicBezTo>
                      <a:pt x="1905" y="4763"/>
                      <a:pt x="953" y="10477"/>
                      <a:pt x="0" y="152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1" name="Google Shape;771;p8"/>
              <p:cNvSpPr/>
              <p:nvPr/>
            </p:nvSpPr>
            <p:spPr>
              <a:xfrm>
                <a:off x="3754754" y="4066222"/>
                <a:ext cx="600074" cy="542925"/>
              </a:xfrm>
              <a:custGeom>
                <a:rect b="b" l="l" r="r" t="t"/>
                <a:pathLst>
                  <a:path extrusionOk="0" h="542925" w="600074">
                    <a:moveTo>
                      <a:pt x="418148" y="336233"/>
                    </a:moveTo>
                    <a:lnTo>
                      <a:pt x="253365" y="321945"/>
                    </a:lnTo>
                    <a:lnTo>
                      <a:pt x="220028" y="160020"/>
                    </a:lnTo>
                    <a:lnTo>
                      <a:pt x="55245" y="145733"/>
                    </a:lnTo>
                    <a:lnTo>
                      <a:pt x="25718" y="0"/>
                    </a:lnTo>
                    <a:cubicBezTo>
                      <a:pt x="16193" y="20003"/>
                      <a:pt x="7620" y="39053"/>
                      <a:pt x="0" y="59055"/>
                    </a:cubicBezTo>
                    <a:lnTo>
                      <a:pt x="24765" y="180022"/>
                    </a:lnTo>
                    <a:lnTo>
                      <a:pt x="189548" y="194310"/>
                    </a:lnTo>
                    <a:lnTo>
                      <a:pt x="222885" y="356235"/>
                    </a:lnTo>
                    <a:lnTo>
                      <a:pt x="387668" y="370522"/>
                    </a:lnTo>
                    <a:lnTo>
                      <a:pt x="421005" y="532447"/>
                    </a:lnTo>
                    <a:lnTo>
                      <a:pt x="543878" y="542925"/>
                    </a:lnTo>
                    <a:cubicBezTo>
                      <a:pt x="562928" y="533400"/>
                      <a:pt x="581978" y="521970"/>
                      <a:pt x="600075" y="510540"/>
                    </a:cubicBezTo>
                    <a:lnTo>
                      <a:pt x="452438" y="497205"/>
                    </a:lnTo>
                    <a:lnTo>
                      <a:pt x="418148" y="3362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2" name="Google Shape;772;p8"/>
              <p:cNvSpPr/>
              <p:nvPr/>
            </p:nvSpPr>
            <p:spPr>
              <a:xfrm>
                <a:off x="4016692" y="3754755"/>
                <a:ext cx="617219" cy="554354"/>
              </a:xfrm>
              <a:custGeom>
                <a:rect b="b" l="l" r="r" t="t"/>
                <a:pathLst>
                  <a:path extrusionOk="0" h="554354" w="617219">
                    <a:moveTo>
                      <a:pt x="428625" y="341947"/>
                    </a:moveTo>
                    <a:lnTo>
                      <a:pt x="263843" y="327660"/>
                    </a:lnTo>
                    <a:lnTo>
                      <a:pt x="230505" y="165735"/>
                    </a:lnTo>
                    <a:lnTo>
                      <a:pt x="66675" y="150495"/>
                    </a:lnTo>
                    <a:lnTo>
                      <a:pt x="35243" y="0"/>
                    </a:lnTo>
                    <a:cubicBezTo>
                      <a:pt x="22860" y="6667"/>
                      <a:pt x="11430" y="14288"/>
                      <a:pt x="0" y="22860"/>
                    </a:cubicBezTo>
                    <a:lnTo>
                      <a:pt x="2857" y="22860"/>
                    </a:lnTo>
                    <a:lnTo>
                      <a:pt x="36195" y="184785"/>
                    </a:lnTo>
                    <a:lnTo>
                      <a:pt x="200977" y="199072"/>
                    </a:lnTo>
                    <a:lnTo>
                      <a:pt x="234315" y="360997"/>
                    </a:lnTo>
                    <a:lnTo>
                      <a:pt x="399097" y="375285"/>
                    </a:lnTo>
                    <a:lnTo>
                      <a:pt x="432435" y="537210"/>
                    </a:lnTo>
                    <a:lnTo>
                      <a:pt x="597218" y="551497"/>
                    </a:lnTo>
                    <a:lnTo>
                      <a:pt x="598170" y="554355"/>
                    </a:lnTo>
                    <a:cubicBezTo>
                      <a:pt x="604837" y="541972"/>
                      <a:pt x="611505" y="528638"/>
                      <a:pt x="617220" y="516255"/>
                    </a:cubicBezTo>
                    <a:lnTo>
                      <a:pt x="463868" y="502920"/>
                    </a:lnTo>
                    <a:lnTo>
                      <a:pt x="428625" y="3419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773" name="Google Shape;773;p8"/>
          <p:cNvSpPr/>
          <p:nvPr/>
        </p:nvSpPr>
        <p:spPr>
          <a:xfrm rot="583655">
            <a:off x="11357972" y="5537998"/>
            <a:ext cx="355594" cy="316802"/>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74" name="Google Shape;774;p8"/>
          <p:cNvSpPr/>
          <p:nvPr/>
        </p:nvSpPr>
        <p:spPr>
          <a:xfrm rot="583655">
            <a:off x="11630282" y="6136915"/>
            <a:ext cx="355594" cy="316802"/>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75" name="Google Shape;775;p8"/>
          <p:cNvSpPr/>
          <p:nvPr/>
        </p:nvSpPr>
        <p:spPr>
          <a:xfrm rot="-848969">
            <a:off x="10782888" y="6025451"/>
            <a:ext cx="614460" cy="539341"/>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bg>
      <p:bgPr>
        <a:gradFill>
          <a:gsLst>
            <a:gs pos="0">
              <a:schemeClr val="lt2"/>
            </a:gs>
            <a:gs pos="100000">
              <a:schemeClr val="dk2"/>
            </a:gs>
          </a:gsLst>
          <a:lin ang="10800025" scaled="0"/>
        </a:gradFill>
      </p:bgPr>
    </p:bg>
    <p:spTree>
      <p:nvGrpSpPr>
        <p:cNvPr id="776" name="Shape 776"/>
        <p:cNvGrpSpPr/>
        <p:nvPr/>
      </p:nvGrpSpPr>
      <p:grpSpPr>
        <a:xfrm>
          <a:off x="0" y="0"/>
          <a:ext cx="0" cy="0"/>
          <a:chOff x="0" y="0"/>
          <a:chExt cx="0" cy="0"/>
        </a:xfrm>
      </p:grpSpPr>
      <p:sp>
        <p:nvSpPr>
          <p:cNvPr id="777" name="Google Shape;777;p9"/>
          <p:cNvSpPr/>
          <p:nvPr/>
        </p:nvSpPr>
        <p:spPr>
          <a:xfrm rot="3730309">
            <a:off x="7441306" y="1142578"/>
            <a:ext cx="961367" cy="775431"/>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78" name="Google Shape;778;p9"/>
          <p:cNvGrpSpPr/>
          <p:nvPr/>
        </p:nvGrpSpPr>
        <p:grpSpPr>
          <a:xfrm rot="3904618">
            <a:off x="7985257" y="1095693"/>
            <a:ext cx="1077000" cy="869190"/>
            <a:chOff x="5550954" y="4927804"/>
            <a:chExt cx="1081621" cy="872920"/>
          </a:xfrm>
        </p:grpSpPr>
        <p:sp>
          <p:nvSpPr>
            <p:cNvPr id="779" name="Google Shape;779;p9"/>
            <p:cNvSpPr/>
            <p:nvPr/>
          </p:nvSpPr>
          <p:spPr>
            <a:xfrm>
              <a:off x="5550954" y="4927804"/>
              <a:ext cx="1081621" cy="872684"/>
            </a:xfrm>
            <a:custGeom>
              <a:rect b="b" l="l" r="r" t="t"/>
              <a:pathLst>
                <a:path extrusionOk="0" h="872684" w="1081621">
                  <a:moveTo>
                    <a:pt x="747928" y="50913"/>
                  </a:moveTo>
                  <a:cubicBezTo>
                    <a:pt x="1041298" y="161403"/>
                    <a:pt x="1133690" y="401433"/>
                    <a:pt x="1054633" y="611936"/>
                  </a:cubicBezTo>
                  <a:cubicBezTo>
                    <a:pt x="974623" y="822438"/>
                    <a:pt x="746975" y="941501"/>
                    <a:pt x="453605" y="830058"/>
                  </a:cubicBezTo>
                  <a:cubicBezTo>
                    <a:pt x="160235" y="719568"/>
                    <a:pt x="-61697" y="423341"/>
                    <a:pt x="15455" y="219506"/>
                  </a:cubicBezTo>
                  <a:cubicBezTo>
                    <a:pt x="92608" y="15671"/>
                    <a:pt x="454558" y="-59577"/>
                    <a:pt x="747928" y="50913"/>
                  </a:cubicBezTo>
                  <a:close/>
                </a:path>
              </a:pathLst>
            </a:custGeom>
            <a:solidFill>
              <a:schemeClr val="accent2"/>
            </a:solidFill>
            <a:ln>
              <a:noFill/>
            </a:ln>
            <a:effectLst>
              <a:outerShdw blurRad="57150" rotWithShape="0" algn="bl" dist="19050">
                <a:srgbClr val="000000">
                  <a:alpha val="11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0" name="Google Shape;780;p9"/>
            <p:cNvSpPr/>
            <p:nvPr/>
          </p:nvSpPr>
          <p:spPr>
            <a:xfrm>
              <a:off x="5649310" y="4936807"/>
              <a:ext cx="247617" cy="587692"/>
            </a:xfrm>
            <a:custGeom>
              <a:rect b="b" l="l" r="r" t="t"/>
              <a:pathLst>
                <a:path extrusionOk="0" h="587692" w="247617">
                  <a:moveTo>
                    <a:pt x="43782" y="529590"/>
                  </a:moveTo>
                  <a:cubicBezTo>
                    <a:pt x="40925" y="513398"/>
                    <a:pt x="33305" y="501968"/>
                    <a:pt x="28542" y="491490"/>
                  </a:cubicBezTo>
                  <a:cubicBezTo>
                    <a:pt x="24732" y="481013"/>
                    <a:pt x="22827" y="472440"/>
                    <a:pt x="27590" y="458153"/>
                  </a:cubicBezTo>
                  <a:cubicBezTo>
                    <a:pt x="31400" y="448628"/>
                    <a:pt x="35210" y="443865"/>
                    <a:pt x="40925" y="439103"/>
                  </a:cubicBezTo>
                  <a:cubicBezTo>
                    <a:pt x="48545" y="432435"/>
                    <a:pt x="60927" y="429578"/>
                    <a:pt x="73310" y="422910"/>
                  </a:cubicBezTo>
                  <a:cubicBezTo>
                    <a:pt x="85692" y="416243"/>
                    <a:pt x="99980" y="405765"/>
                    <a:pt x="107600" y="385763"/>
                  </a:cubicBezTo>
                  <a:cubicBezTo>
                    <a:pt x="112362" y="372428"/>
                    <a:pt x="113315" y="360045"/>
                    <a:pt x="111410" y="349568"/>
                  </a:cubicBezTo>
                  <a:cubicBezTo>
                    <a:pt x="108552" y="333375"/>
                    <a:pt x="100932" y="321945"/>
                    <a:pt x="96170" y="311468"/>
                  </a:cubicBezTo>
                  <a:cubicBezTo>
                    <a:pt x="92360" y="300990"/>
                    <a:pt x="90455" y="292418"/>
                    <a:pt x="95217" y="278130"/>
                  </a:cubicBezTo>
                  <a:cubicBezTo>
                    <a:pt x="99027" y="268605"/>
                    <a:pt x="102837" y="263843"/>
                    <a:pt x="108552" y="259080"/>
                  </a:cubicBezTo>
                  <a:cubicBezTo>
                    <a:pt x="116172" y="252413"/>
                    <a:pt x="128555" y="249555"/>
                    <a:pt x="140937" y="242888"/>
                  </a:cubicBezTo>
                  <a:cubicBezTo>
                    <a:pt x="153320" y="236220"/>
                    <a:pt x="167607" y="225743"/>
                    <a:pt x="175227" y="205740"/>
                  </a:cubicBezTo>
                  <a:cubicBezTo>
                    <a:pt x="179990" y="192405"/>
                    <a:pt x="180942" y="180023"/>
                    <a:pt x="179037" y="169545"/>
                  </a:cubicBezTo>
                  <a:cubicBezTo>
                    <a:pt x="176180" y="153353"/>
                    <a:pt x="168560" y="141923"/>
                    <a:pt x="163797" y="131445"/>
                  </a:cubicBezTo>
                  <a:cubicBezTo>
                    <a:pt x="159987" y="120968"/>
                    <a:pt x="158082" y="112395"/>
                    <a:pt x="162845" y="98108"/>
                  </a:cubicBezTo>
                  <a:cubicBezTo>
                    <a:pt x="166655" y="88583"/>
                    <a:pt x="170465" y="83820"/>
                    <a:pt x="176180" y="79058"/>
                  </a:cubicBezTo>
                  <a:cubicBezTo>
                    <a:pt x="183800" y="72390"/>
                    <a:pt x="196182" y="69533"/>
                    <a:pt x="208565" y="62865"/>
                  </a:cubicBezTo>
                  <a:cubicBezTo>
                    <a:pt x="221900" y="56198"/>
                    <a:pt x="235235" y="45720"/>
                    <a:pt x="242855" y="25718"/>
                  </a:cubicBezTo>
                  <a:cubicBezTo>
                    <a:pt x="246665" y="16193"/>
                    <a:pt x="247617" y="7620"/>
                    <a:pt x="247617" y="0"/>
                  </a:cubicBezTo>
                  <a:cubicBezTo>
                    <a:pt x="239045" y="953"/>
                    <a:pt x="231425" y="2858"/>
                    <a:pt x="222852" y="3810"/>
                  </a:cubicBezTo>
                  <a:cubicBezTo>
                    <a:pt x="222852" y="7620"/>
                    <a:pt x="221900" y="12383"/>
                    <a:pt x="219995" y="17145"/>
                  </a:cubicBezTo>
                  <a:cubicBezTo>
                    <a:pt x="216185" y="26670"/>
                    <a:pt x="212375" y="31433"/>
                    <a:pt x="206660" y="36195"/>
                  </a:cubicBezTo>
                  <a:cubicBezTo>
                    <a:pt x="199040" y="42863"/>
                    <a:pt x="186657" y="45720"/>
                    <a:pt x="174275" y="52388"/>
                  </a:cubicBezTo>
                  <a:cubicBezTo>
                    <a:pt x="161892" y="59055"/>
                    <a:pt x="147605" y="69533"/>
                    <a:pt x="139985" y="89535"/>
                  </a:cubicBezTo>
                  <a:cubicBezTo>
                    <a:pt x="135222" y="102870"/>
                    <a:pt x="134270" y="115253"/>
                    <a:pt x="136175" y="125730"/>
                  </a:cubicBezTo>
                  <a:cubicBezTo>
                    <a:pt x="139032" y="141923"/>
                    <a:pt x="146652" y="153353"/>
                    <a:pt x="151415" y="163830"/>
                  </a:cubicBezTo>
                  <a:cubicBezTo>
                    <a:pt x="155225" y="174308"/>
                    <a:pt x="157130" y="182880"/>
                    <a:pt x="152367" y="197168"/>
                  </a:cubicBezTo>
                  <a:cubicBezTo>
                    <a:pt x="148557" y="206693"/>
                    <a:pt x="144747" y="211455"/>
                    <a:pt x="139032" y="216218"/>
                  </a:cubicBezTo>
                  <a:cubicBezTo>
                    <a:pt x="131412" y="222885"/>
                    <a:pt x="119030" y="226695"/>
                    <a:pt x="106647" y="232410"/>
                  </a:cubicBezTo>
                  <a:cubicBezTo>
                    <a:pt x="94265" y="239078"/>
                    <a:pt x="79977" y="249555"/>
                    <a:pt x="72357" y="269558"/>
                  </a:cubicBezTo>
                  <a:cubicBezTo>
                    <a:pt x="67595" y="282893"/>
                    <a:pt x="66642" y="295275"/>
                    <a:pt x="68547" y="305753"/>
                  </a:cubicBezTo>
                  <a:cubicBezTo>
                    <a:pt x="71405" y="321945"/>
                    <a:pt x="79025" y="333375"/>
                    <a:pt x="83787" y="343853"/>
                  </a:cubicBezTo>
                  <a:cubicBezTo>
                    <a:pt x="87597" y="354330"/>
                    <a:pt x="89502" y="362903"/>
                    <a:pt x="84740" y="377190"/>
                  </a:cubicBezTo>
                  <a:cubicBezTo>
                    <a:pt x="80930" y="386715"/>
                    <a:pt x="77120" y="391478"/>
                    <a:pt x="71405" y="396240"/>
                  </a:cubicBezTo>
                  <a:cubicBezTo>
                    <a:pt x="63785" y="402908"/>
                    <a:pt x="51402" y="405765"/>
                    <a:pt x="39020" y="412433"/>
                  </a:cubicBezTo>
                  <a:cubicBezTo>
                    <a:pt x="26637" y="419100"/>
                    <a:pt x="12350" y="429578"/>
                    <a:pt x="4730" y="449580"/>
                  </a:cubicBezTo>
                  <a:cubicBezTo>
                    <a:pt x="-33" y="462915"/>
                    <a:pt x="-985" y="475298"/>
                    <a:pt x="920" y="485775"/>
                  </a:cubicBezTo>
                  <a:cubicBezTo>
                    <a:pt x="3777" y="501968"/>
                    <a:pt x="11397" y="513398"/>
                    <a:pt x="16160" y="523875"/>
                  </a:cubicBezTo>
                  <a:cubicBezTo>
                    <a:pt x="19970" y="534353"/>
                    <a:pt x="21875" y="542925"/>
                    <a:pt x="17112" y="557213"/>
                  </a:cubicBezTo>
                  <a:cubicBezTo>
                    <a:pt x="15207" y="561975"/>
                    <a:pt x="13302" y="565785"/>
                    <a:pt x="10445" y="568643"/>
                  </a:cubicBezTo>
                  <a:cubicBezTo>
                    <a:pt x="15207" y="575310"/>
                    <a:pt x="20922" y="581978"/>
                    <a:pt x="26637" y="587693"/>
                  </a:cubicBezTo>
                  <a:cubicBezTo>
                    <a:pt x="32352" y="581978"/>
                    <a:pt x="37115" y="574358"/>
                    <a:pt x="40925" y="564833"/>
                  </a:cubicBezTo>
                  <a:cubicBezTo>
                    <a:pt x="45687" y="552450"/>
                    <a:pt x="45687" y="540068"/>
                    <a:pt x="43782" y="52959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1" name="Google Shape;781;p9"/>
            <p:cNvSpPr/>
            <p:nvPr/>
          </p:nvSpPr>
          <p:spPr>
            <a:xfrm>
              <a:off x="5705475" y="4929187"/>
              <a:ext cx="271429" cy="647700"/>
            </a:xfrm>
            <a:custGeom>
              <a:rect b="b" l="l" r="r" t="t"/>
              <a:pathLst>
                <a:path extrusionOk="0" h="647700" w="271429">
                  <a:moveTo>
                    <a:pt x="29528" y="641032"/>
                  </a:moveTo>
                  <a:cubicBezTo>
                    <a:pt x="41910" y="634365"/>
                    <a:pt x="56197" y="623888"/>
                    <a:pt x="63817" y="603885"/>
                  </a:cubicBezTo>
                  <a:cubicBezTo>
                    <a:pt x="68580" y="590550"/>
                    <a:pt x="69533" y="578168"/>
                    <a:pt x="67628" y="567690"/>
                  </a:cubicBezTo>
                  <a:cubicBezTo>
                    <a:pt x="64770" y="551497"/>
                    <a:pt x="57150" y="540068"/>
                    <a:pt x="52388" y="529590"/>
                  </a:cubicBezTo>
                  <a:cubicBezTo>
                    <a:pt x="48578" y="519113"/>
                    <a:pt x="46672" y="510540"/>
                    <a:pt x="51435" y="496253"/>
                  </a:cubicBezTo>
                  <a:cubicBezTo>
                    <a:pt x="55245" y="486728"/>
                    <a:pt x="59055" y="481965"/>
                    <a:pt x="64770" y="477203"/>
                  </a:cubicBezTo>
                  <a:cubicBezTo>
                    <a:pt x="72390" y="470535"/>
                    <a:pt x="84772" y="467678"/>
                    <a:pt x="97155" y="461010"/>
                  </a:cubicBezTo>
                  <a:cubicBezTo>
                    <a:pt x="109538" y="454343"/>
                    <a:pt x="123825" y="443865"/>
                    <a:pt x="131445" y="423863"/>
                  </a:cubicBezTo>
                  <a:cubicBezTo>
                    <a:pt x="136208" y="410528"/>
                    <a:pt x="137160" y="398145"/>
                    <a:pt x="135255" y="387668"/>
                  </a:cubicBezTo>
                  <a:cubicBezTo>
                    <a:pt x="132397" y="371475"/>
                    <a:pt x="124778" y="360045"/>
                    <a:pt x="120015" y="349568"/>
                  </a:cubicBezTo>
                  <a:cubicBezTo>
                    <a:pt x="116205" y="339090"/>
                    <a:pt x="114300" y="330518"/>
                    <a:pt x="119063" y="316230"/>
                  </a:cubicBezTo>
                  <a:cubicBezTo>
                    <a:pt x="122872" y="306705"/>
                    <a:pt x="126683" y="301943"/>
                    <a:pt x="132397" y="297180"/>
                  </a:cubicBezTo>
                  <a:cubicBezTo>
                    <a:pt x="140017" y="290513"/>
                    <a:pt x="152400" y="287655"/>
                    <a:pt x="164783" y="280988"/>
                  </a:cubicBezTo>
                  <a:cubicBezTo>
                    <a:pt x="177165" y="274320"/>
                    <a:pt x="191453" y="263843"/>
                    <a:pt x="199072" y="243840"/>
                  </a:cubicBezTo>
                  <a:cubicBezTo>
                    <a:pt x="203835" y="230505"/>
                    <a:pt x="204788" y="218122"/>
                    <a:pt x="202883" y="207645"/>
                  </a:cubicBezTo>
                  <a:cubicBezTo>
                    <a:pt x="200025" y="191453"/>
                    <a:pt x="192405" y="180022"/>
                    <a:pt x="187642" y="169545"/>
                  </a:cubicBezTo>
                  <a:cubicBezTo>
                    <a:pt x="183833" y="159068"/>
                    <a:pt x="181928" y="150495"/>
                    <a:pt x="186690" y="136207"/>
                  </a:cubicBezTo>
                  <a:cubicBezTo>
                    <a:pt x="190500" y="126682"/>
                    <a:pt x="194310" y="121920"/>
                    <a:pt x="200025" y="117157"/>
                  </a:cubicBezTo>
                  <a:cubicBezTo>
                    <a:pt x="207645" y="110490"/>
                    <a:pt x="220028" y="107632"/>
                    <a:pt x="232410" y="100965"/>
                  </a:cubicBezTo>
                  <a:cubicBezTo>
                    <a:pt x="244792" y="94297"/>
                    <a:pt x="259080" y="83820"/>
                    <a:pt x="266700" y="63818"/>
                  </a:cubicBezTo>
                  <a:cubicBezTo>
                    <a:pt x="271463" y="50482"/>
                    <a:pt x="272415" y="38100"/>
                    <a:pt x="270510" y="27622"/>
                  </a:cubicBezTo>
                  <a:cubicBezTo>
                    <a:pt x="268605" y="17145"/>
                    <a:pt x="263842" y="8572"/>
                    <a:pt x="260985" y="0"/>
                  </a:cubicBezTo>
                  <a:cubicBezTo>
                    <a:pt x="252413" y="953"/>
                    <a:pt x="243840" y="953"/>
                    <a:pt x="235267" y="1905"/>
                  </a:cubicBezTo>
                  <a:cubicBezTo>
                    <a:pt x="238125" y="9525"/>
                    <a:pt x="241935" y="15240"/>
                    <a:pt x="243840" y="21907"/>
                  </a:cubicBezTo>
                  <a:cubicBezTo>
                    <a:pt x="247650" y="32385"/>
                    <a:pt x="249555" y="40957"/>
                    <a:pt x="244792" y="55245"/>
                  </a:cubicBezTo>
                  <a:cubicBezTo>
                    <a:pt x="240983" y="64770"/>
                    <a:pt x="237172" y="69532"/>
                    <a:pt x="231458" y="74295"/>
                  </a:cubicBezTo>
                  <a:cubicBezTo>
                    <a:pt x="223838" y="80963"/>
                    <a:pt x="211455" y="83820"/>
                    <a:pt x="199072" y="90488"/>
                  </a:cubicBezTo>
                  <a:cubicBezTo>
                    <a:pt x="186690" y="97155"/>
                    <a:pt x="172403" y="107632"/>
                    <a:pt x="164783" y="127635"/>
                  </a:cubicBezTo>
                  <a:cubicBezTo>
                    <a:pt x="160020" y="140970"/>
                    <a:pt x="159067" y="153353"/>
                    <a:pt x="160972" y="163830"/>
                  </a:cubicBezTo>
                  <a:cubicBezTo>
                    <a:pt x="163830" y="180022"/>
                    <a:pt x="171450" y="191453"/>
                    <a:pt x="176213" y="201930"/>
                  </a:cubicBezTo>
                  <a:cubicBezTo>
                    <a:pt x="180022" y="212407"/>
                    <a:pt x="181928" y="220980"/>
                    <a:pt x="177165" y="235268"/>
                  </a:cubicBezTo>
                  <a:cubicBezTo>
                    <a:pt x="173355" y="244793"/>
                    <a:pt x="169545" y="249555"/>
                    <a:pt x="163830" y="254318"/>
                  </a:cubicBezTo>
                  <a:cubicBezTo>
                    <a:pt x="156210" y="260985"/>
                    <a:pt x="143828" y="263843"/>
                    <a:pt x="131445" y="270510"/>
                  </a:cubicBezTo>
                  <a:cubicBezTo>
                    <a:pt x="119063" y="277178"/>
                    <a:pt x="104775" y="287655"/>
                    <a:pt x="97155" y="307657"/>
                  </a:cubicBezTo>
                  <a:cubicBezTo>
                    <a:pt x="92392" y="320993"/>
                    <a:pt x="91440" y="333375"/>
                    <a:pt x="93345" y="343853"/>
                  </a:cubicBezTo>
                  <a:cubicBezTo>
                    <a:pt x="96203" y="360045"/>
                    <a:pt x="103822" y="371475"/>
                    <a:pt x="108585" y="381953"/>
                  </a:cubicBezTo>
                  <a:cubicBezTo>
                    <a:pt x="112395" y="392430"/>
                    <a:pt x="114300" y="401003"/>
                    <a:pt x="109538" y="415290"/>
                  </a:cubicBezTo>
                  <a:cubicBezTo>
                    <a:pt x="105728" y="424815"/>
                    <a:pt x="101917" y="429578"/>
                    <a:pt x="96203" y="434340"/>
                  </a:cubicBezTo>
                  <a:cubicBezTo>
                    <a:pt x="88583" y="441007"/>
                    <a:pt x="76200" y="443865"/>
                    <a:pt x="63817" y="450532"/>
                  </a:cubicBezTo>
                  <a:cubicBezTo>
                    <a:pt x="51435" y="457200"/>
                    <a:pt x="37147" y="467678"/>
                    <a:pt x="29528" y="487680"/>
                  </a:cubicBezTo>
                  <a:cubicBezTo>
                    <a:pt x="24765" y="501015"/>
                    <a:pt x="23813" y="513397"/>
                    <a:pt x="25717" y="523875"/>
                  </a:cubicBezTo>
                  <a:cubicBezTo>
                    <a:pt x="28575" y="540068"/>
                    <a:pt x="36195" y="551497"/>
                    <a:pt x="40958" y="561975"/>
                  </a:cubicBezTo>
                  <a:cubicBezTo>
                    <a:pt x="44767" y="572453"/>
                    <a:pt x="46672" y="581025"/>
                    <a:pt x="41910" y="595313"/>
                  </a:cubicBezTo>
                  <a:cubicBezTo>
                    <a:pt x="38100" y="604838"/>
                    <a:pt x="34290" y="609600"/>
                    <a:pt x="28575" y="614363"/>
                  </a:cubicBezTo>
                  <a:cubicBezTo>
                    <a:pt x="20955" y="620078"/>
                    <a:pt x="11430" y="623888"/>
                    <a:pt x="0" y="628650"/>
                  </a:cubicBezTo>
                  <a:cubicBezTo>
                    <a:pt x="5715" y="635318"/>
                    <a:pt x="12383" y="641032"/>
                    <a:pt x="18097" y="647700"/>
                  </a:cubicBezTo>
                  <a:cubicBezTo>
                    <a:pt x="20955" y="644843"/>
                    <a:pt x="24765" y="642938"/>
                    <a:pt x="29528" y="6410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2" name="Google Shape;782;p9"/>
            <p:cNvSpPr/>
            <p:nvPr/>
          </p:nvSpPr>
          <p:spPr>
            <a:xfrm>
              <a:off x="6205537" y="5080634"/>
              <a:ext cx="311434" cy="720090"/>
            </a:xfrm>
            <a:custGeom>
              <a:rect b="b" l="l" r="r" t="t"/>
              <a:pathLst>
                <a:path extrusionOk="0" h="720090" w="311434">
                  <a:moveTo>
                    <a:pt x="69532" y="693420"/>
                  </a:moveTo>
                  <a:cubicBezTo>
                    <a:pt x="81915" y="686753"/>
                    <a:pt x="96203" y="676275"/>
                    <a:pt x="103822" y="656272"/>
                  </a:cubicBezTo>
                  <a:cubicBezTo>
                    <a:pt x="108585" y="642938"/>
                    <a:pt x="109538" y="630555"/>
                    <a:pt x="107632" y="620078"/>
                  </a:cubicBezTo>
                  <a:cubicBezTo>
                    <a:pt x="104775" y="603885"/>
                    <a:pt x="97155" y="592455"/>
                    <a:pt x="92393" y="581978"/>
                  </a:cubicBezTo>
                  <a:cubicBezTo>
                    <a:pt x="88582" y="571500"/>
                    <a:pt x="86678" y="562928"/>
                    <a:pt x="91440" y="548640"/>
                  </a:cubicBezTo>
                  <a:cubicBezTo>
                    <a:pt x="95250" y="539115"/>
                    <a:pt x="99060" y="534353"/>
                    <a:pt x="104775" y="529590"/>
                  </a:cubicBezTo>
                  <a:cubicBezTo>
                    <a:pt x="112395" y="522922"/>
                    <a:pt x="124778" y="520065"/>
                    <a:pt x="137160" y="513397"/>
                  </a:cubicBezTo>
                  <a:cubicBezTo>
                    <a:pt x="150495" y="506730"/>
                    <a:pt x="163830" y="496253"/>
                    <a:pt x="171450" y="476250"/>
                  </a:cubicBezTo>
                  <a:cubicBezTo>
                    <a:pt x="176213" y="462915"/>
                    <a:pt x="177165" y="450533"/>
                    <a:pt x="175260" y="440055"/>
                  </a:cubicBezTo>
                  <a:cubicBezTo>
                    <a:pt x="172403" y="423863"/>
                    <a:pt x="164782" y="412433"/>
                    <a:pt x="160020" y="401955"/>
                  </a:cubicBezTo>
                  <a:cubicBezTo>
                    <a:pt x="156210" y="391478"/>
                    <a:pt x="154305" y="382905"/>
                    <a:pt x="159068" y="368618"/>
                  </a:cubicBezTo>
                  <a:cubicBezTo>
                    <a:pt x="162878" y="359093"/>
                    <a:pt x="166688" y="354330"/>
                    <a:pt x="172403" y="349568"/>
                  </a:cubicBezTo>
                  <a:cubicBezTo>
                    <a:pt x="180022" y="342900"/>
                    <a:pt x="192405" y="340043"/>
                    <a:pt x="204788" y="333375"/>
                  </a:cubicBezTo>
                  <a:cubicBezTo>
                    <a:pt x="217170" y="326708"/>
                    <a:pt x="231457" y="316230"/>
                    <a:pt x="239078" y="296228"/>
                  </a:cubicBezTo>
                  <a:cubicBezTo>
                    <a:pt x="243840" y="282893"/>
                    <a:pt x="244793" y="270510"/>
                    <a:pt x="242888" y="260033"/>
                  </a:cubicBezTo>
                  <a:cubicBezTo>
                    <a:pt x="240030" y="243840"/>
                    <a:pt x="232410" y="232410"/>
                    <a:pt x="227647" y="221933"/>
                  </a:cubicBezTo>
                  <a:cubicBezTo>
                    <a:pt x="223838" y="211455"/>
                    <a:pt x="221932" y="202883"/>
                    <a:pt x="226695" y="188595"/>
                  </a:cubicBezTo>
                  <a:cubicBezTo>
                    <a:pt x="230505" y="179070"/>
                    <a:pt x="234315" y="174308"/>
                    <a:pt x="240030" y="169545"/>
                  </a:cubicBezTo>
                  <a:cubicBezTo>
                    <a:pt x="247650" y="162878"/>
                    <a:pt x="260032" y="160020"/>
                    <a:pt x="272415" y="153353"/>
                  </a:cubicBezTo>
                  <a:cubicBezTo>
                    <a:pt x="285750" y="146685"/>
                    <a:pt x="299085" y="136208"/>
                    <a:pt x="306705" y="116205"/>
                  </a:cubicBezTo>
                  <a:cubicBezTo>
                    <a:pt x="311468" y="102870"/>
                    <a:pt x="312420" y="90488"/>
                    <a:pt x="310515" y="80010"/>
                  </a:cubicBezTo>
                  <a:cubicBezTo>
                    <a:pt x="307657" y="63818"/>
                    <a:pt x="300038" y="52388"/>
                    <a:pt x="295275" y="41910"/>
                  </a:cubicBezTo>
                  <a:cubicBezTo>
                    <a:pt x="292418" y="34290"/>
                    <a:pt x="290513" y="26670"/>
                    <a:pt x="291465" y="18097"/>
                  </a:cubicBezTo>
                  <a:cubicBezTo>
                    <a:pt x="284797" y="12383"/>
                    <a:pt x="278130" y="5715"/>
                    <a:pt x="270510" y="0"/>
                  </a:cubicBezTo>
                  <a:cubicBezTo>
                    <a:pt x="265747" y="13335"/>
                    <a:pt x="264795" y="25718"/>
                    <a:pt x="266700" y="36195"/>
                  </a:cubicBezTo>
                  <a:cubicBezTo>
                    <a:pt x="269557" y="52388"/>
                    <a:pt x="277178" y="63818"/>
                    <a:pt x="281940" y="74295"/>
                  </a:cubicBezTo>
                  <a:cubicBezTo>
                    <a:pt x="285750" y="84772"/>
                    <a:pt x="287655" y="93345"/>
                    <a:pt x="282893" y="107633"/>
                  </a:cubicBezTo>
                  <a:cubicBezTo>
                    <a:pt x="279082" y="117158"/>
                    <a:pt x="275272" y="121920"/>
                    <a:pt x="269557" y="126683"/>
                  </a:cubicBezTo>
                  <a:cubicBezTo>
                    <a:pt x="261938" y="133350"/>
                    <a:pt x="249555" y="136208"/>
                    <a:pt x="237172" y="142875"/>
                  </a:cubicBezTo>
                  <a:cubicBezTo>
                    <a:pt x="224790" y="149543"/>
                    <a:pt x="210503" y="160020"/>
                    <a:pt x="202882" y="180022"/>
                  </a:cubicBezTo>
                  <a:cubicBezTo>
                    <a:pt x="198120" y="193358"/>
                    <a:pt x="197168" y="205740"/>
                    <a:pt x="199072" y="216218"/>
                  </a:cubicBezTo>
                  <a:cubicBezTo>
                    <a:pt x="201930" y="232410"/>
                    <a:pt x="209550" y="243840"/>
                    <a:pt x="214313" y="254318"/>
                  </a:cubicBezTo>
                  <a:cubicBezTo>
                    <a:pt x="218122" y="264795"/>
                    <a:pt x="220028" y="273368"/>
                    <a:pt x="215265" y="287655"/>
                  </a:cubicBezTo>
                  <a:cubicBezTo>
                    <a:pt x="211455" y="297180"/>
                    <a:pt x="207645" y="301943"/>
                    <a:pt x="201930" y="306705"/>
                  </a:cubicBezTo>
                  <a:cubicBezTo>
                    <a:pt x="194310" y="313372"/>
                    <a:pt x="181928" y="316230"/>
                    <a:pt x="169545" y="322897"/>
                  </a:cubicBezTo>
                  <a:cubicBezTo>
                    <a:pt x="157163" y="329565"/>
                    <a:pt x="142875" y="340043"/>
                    <a:pt x="135255" y="360045"/>
                  </a:cubicBezTo>
                  <a:cubicBezTo>
                    <a:pt x="130493" y="373380"/>
                    <a:pt x="129540" y="385763"/>
                    <a:pt x="131445" y="396240"/>
                  </a:cubicBezTo>
                  <a:cubicBezTo>
                    <a:pt x="134303" y="412433"/>
                    <a:pt x="141922" y="423863"/>
                    <a:pt x="146685" y="434340"/>
                  </a:cubicBezTo>
                  <a:cubicBezTo>
                    <a:pt x="150495" y="444818"/>
                    <a:pt x="152400" y="453390"/>
                    <a:pt x="147638" y="467678"/>
                  </a:cubicBezTo>
                  <a:cubicBezTo>
                    <a:pt x="143828" y="477203"/>
                    <a:pt x="140018" y="481965"/>
                    <a:pt x="134303" y="486728"/>
                  </a:cubicBezTo>
                  <a:cubicBezTo>
                    <a:pt x="126682" y="493395"/>
                    <a:pt x="114300" y="496253"/>
                    <a:pt x="101918" y="502920"/>
                  </a:cubicBezTo>
                  <a:cubicBezTo>
                    <a:pt x="89535" y="509588"/>
                    <a:pt x="75247" y="520065"/>
                    <a:pt x="67628" y="540068"/>
                  </a:cubicBezTo>
                  <a:cubicBezTo>
                    <a:pt x="62865" y="553403"/>
                    <a:pt x="61913" y="565785"/>
                    <a:pt x="63818" y="576263"/>
                  </a:cubicBezTo>
                  <a:cubicBezTo>
                    <a:pt x="66675" y="592455"/>
                    <a:pt x="74295" y="603885"/>
                    <a:pt x="79057" y="614363"/>
                  </a:cubicBezTo>
                  <a:cubicBezTo>
                    <a:pt x="82868" y="624840"/>
                    <a:pt x="84772" y="633413"/>
                    <a:pt x="80010" y="647700"/>
                  </a:cubicBezTo>
                  <a:cubicBezTo>
                    <a:pt x="76200" y="657225"/>
                    <a:pt x="72390" y="661988"/>
                    <a:pt x="66675" y="666750"/>
                  </a:cubicBezTo>
                  <a:cubicBezTo>
                    <a:pt x="59055" y="673418"/>
                    <a:pt x="46672" y="676275"/>
                    <a:pt x="34290" y="682943"/>
                  </a:cubicBezTo>
                  <a:cubicBezTo>
                    <a:pt x="21907" y="689610"/>
                    <a:pt x="7620" y="700088"/>
                    <a:pt x="0" y="720090"/>
                  </a:cubicBezTo>
                  <a:cubicBezTo>
                    <a:pt x="9525" y="720090"/>
                    <a:pt x="18097" y="720090"/>
                    <a:pt x="27622" y="720090"/>
                  </a:cubicBezTo>
                  <a:cubicBezTo>
                    <a:pt x="30480" y="716280"/>
                    <a:pt x="33338" y="713422"/>
                    <a:pt x="36195" y="710565"/>
                  </a:cubicBezTo>
                  <a:cubicBezTo>
                    <a:pt x="44768" y="703897"/>
                    <a:pt x="56197" y="700088"/>
                    <a:pt x="69532" y="693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3" name="Google Shape;783;p9"/>
            <p:cNvSpPr/>
            <p:nvPr/>
          </p:nvSpPr>
          <p:spPr>
            <a:xfrm>
              <a:off x="6334125" y="5174932"/>
              <a:ext cx="258127" cy="611505"/>
            </a:xfrm>
            <a:custGeom>
              <a:rect b="b" l="l" r="r" t="t"/>
              <a:pathLst>
                <a:path extrusionOk="0" h="611505" w="258127">
                  <a:moveTo>
                    <a:pt x="58103" y="555308"/>
                  </a:moveTo>
                  <a:cubicBezTo>
                    <a:pt x="55245" y="539115"/>
                    <a:pt x="47625" y="527685"/>
                    <a:pt x="42863" y="517208"/>
                  </a:cubicBezTo>
                  <a:cubicBezTo>
                    <a:pt x="39053" y="506730"/>
                    <a:pt x="37147" y="498158"/>
                    <a:pt x="41910" y="483870"/>
                  </a:cubicBezTo>
                  <a:cubicBezTo>
                    <a:pt x="45720" y="474345"/>
                    <a:pt x="49530" y="469583"/>
                    <a:pt x="55245" y="464820"/>
                  </a:cubicBezTo>
                  <a:cubicBezTo>
                    <a:pt x="62865" y="458153"/>
                    <a:pt x="75247" y="455295"/>
                    <a:pt x="87630" y="448628"/>
                  </a:cubicBezTo>
                  <a:cubicBezTo>
                    <a:pt x="100013" y="441960"/>
                    <a:pt x="114300" y="431483"/>
                    <a:pt x="121920" y="411480"/>
                  </a:cubicBezTo>
                  <a:cubicBezTo>
                    <a:pt x="126682" y="398145"/>
                    <a:pt x="127635" y="385763"/>
                    <a:pt x="125730" y="375285"/>
                  </a:cubicBezTo>
                  <a:cubicBezTo>
                    <a:pt x="122872" y="359093"/>
                    <a:pt x="115253" y="347663"/>
                    <a:pt x="110490" y="337185"/>
                  </a:cubicBezTo>
                  <a:cubicBezTo>
                    <a:pt x="106680" y="326708"/>
                    <a:pt x="104775" y="318135"/>
                    <a:pt x="109538" y="303848"/>
                  </a:cubicBezTo>
                  <a:cubicBezTo>
                    <a:pt x="113347" y="294323"/>
                    <a:pt x="117157" y="289560"/>
                    <a:pt x="122872" y="284798"/>
                  </a:cubicBezTo>
                  <a:cubicBezTo>
                    <a:pt x="130493" y="278130"/>
                    <a:pt x="142875" y="275273"/>
                    <a:pt x="155257" y="268605"/>
                  </a:cubicBezTo>
                  <a:cubicBezTo>
                    <a:pt x="167640" y="261938"/>
                    <a:pt x="181928" y="251460"/>
                    <a:pt x="189547" y="231458"/>
                  </a:cubicBezTo>
                  <a:cubicBezTo>
                    <a:pt x="194310" y="218123"/>
                    <a:pt x="195263" y="205740"/>
                    <a:pt x="193357" y="195263"/>
                  </a:cubicBezTo>
                  <a:cubicBezTo>
                    <a:pt x="190500" y="179070"/>
                    <a:pt x="182880" y="167640"/>
                    <a:pt x="178118" y="157163"/>
                  </a:cubicBezTo>
                  <a:cubicBezTo>
                    <a:pt x="174307" y="146685"/>
                    <a:pt x="172403" y="138113"/>
                    <a:pt x="177165" y="123825"/>
                  </a:cubicBezTo>
                  <a:cubicBezTo>
                    <a:pt x="180975" y="114300"/>
                    <a:pt x="184785" y="109538"/>
                    <a:pt x="190500" y="104775"/>
                  </a:cubicBezTo>
                  <a:cubicBezTo>
                    <a:pt x="198120" y="98108"/>
                    <a:pt x="210503" y="95250"/>
                    <a:pt x="222885" y="88583"/>
                  </a:cubicBezTo>
                  <a:cubicBezTo>
                    <a:pt x="235268" y="81915"/>
                    <a:pt x="249555" y="71438"/>
                    <a:pt x="257175" y="51435"/>
                  </a:cubicBezTo>
                  <a:cubicBezTo>
                    <a:pt x="257175" y="50483"/>
                    <a:pt x="257175" y="50483"/>
                    <a:pt x="258128" y="49530"/>
                  </a:cubicBezTo>
                  <a:cubicBezTo>
                    <a:pt x="249555" y="32385"/>
                    <a:pt x="240030" y="16193"/>
                    <a:pt x="229553" y="0"/>
                  </a:cubicBezTo>
                  <a:cubicBezTo>
                    <a:pt x="231457" y="2858"/>
                    <a:pt x="232410" y="6668"/>
                    <a:pt x="233363" y="9525"/>
                  </a:cubicBezTo>
                  <a:cubicBezTo>
                    <a:pt x="237172" y="20003"/>
                    <a:pt x="239078" y="28575"/>
                    <a:pt x="234315" y="42863"/>
                  </a:cubicBezTo>
                  <a:cubicBezTo>
                    <a:pt x="230505" y="52388"/>
                    <a:pt x="226695" y="57150"/>
                    <a:pt x="220980" y="61913"/>
                  </a:cubicBezTo>
                  <a:cubicBezTo>
                    <a:pt x="213360" y="68580"/>
                    <a:pt x="200978" y="71438"/>
                    <a:pt x="188595" y="78105"/>
                  </a:cubicBezTo>
                  <a:cubicBezTo>
                    <a:pt x="176213" y="84773"/>
                    <a:pt x="161925" y="95250"/>
                    <a:pt x="154305" y="115253"/>
                  </a:cubicBezTo>
                  <a:cubicBezTo>
                    <a:pt x="149543" y="128588"/>
                    <a:pt x="148590" y="140970"/>
                    <a:pt x="150495" y="151448"/>
                  </a:cubicBezTo>
                  <a:cubicBezTo>
                    <a:pt x="153353" y="167640"/>
                    <a:pt x="160972" y="179070"/>
                    <a:pt x="165735" y="189548"/>
                  </a:cubicBezTo>
                  <a:cubicBezTo>
                    <a:pt x="169545" y="200025"/>
                    <a:pt x="171450" y="208598"/>
                    <a:pt x="166688" y="222885"/>
                  </a:cubicBezTo>
                  <a:cubicBezTo>
                    <a:pt x="162878" y="232410"/>
                    <a:pt x="159068" y="237173"/>
                    <a:pt x="153353" y="241935"/>
                  </a:cubicBezTo>
                  <a:cubicBezTo>
                    <a:pt x="145732" y="248603"/>
                    <a:pt x="133350" y="251460"/>
                    <a:pt x="120968" y="258128"/>
                  </a:cubicBezTo>
                  <a:cubicBezTo>
                    <a:pt x="108585" y="264795"/>
                    <a:pt x="94297" y="275273"/>
                    <a:pt x="86678" y="295275"/>
                  </a:cubicBezTo>
                  <a:cubicBezTo>
                    <a:pt x="81915" y="308610"/>
                    <a:pt x="80963" y="320993"/>
                    <a:pt x="82868" y="331470"/>
                  </a:cubicBezTo>
                  <a:cubicBezTo>
                    <a:pt x="85725" y="347663"/>
                    <a:pt x="93345" y="359093"/>
                    <a:pt x="98107" y="369570"/>
                  </a:cubicBezTo>
                  <a:cubicBezTo>
                    <a:pt x="101918" y="380048"/>
                    <a:pt x="103822" y="388620"/>
                    <a:pt x="99060" y="402908"/>
                  </a:cubicBezTo>
                  <a:cubicBezTo>
                    <a:pt x="95250" y="412433"/>
                    <a:pt x="91440" y="417195"/>
                    <a:pt x="85725" y="421958"/>
                  </a:cubicBezTo>
                  <a:cubicBezTo>
                    <a:pt x="78105" y="428625"/>
                    <a:pt x="65722" y="431483"/>
                    <a:pt x="53340" y="438150"/>
                  </a:cubicBezTo>
                  <a:cubicBezTo>
                    <a:pt x="40957" y="444818"/>
                    <a:pt x="26670" y="455295"/>
                    <a:pt x="19050" y="475298"/>
                  </a:cubicBezTo>
                  <a:cubicBezTo>
                    <a:pt x="14288" y="488633"/>
                    <a:pt x="13335" y="501015"/>
                    <a:pt x="15240" y="511493"/>
                  </a:cubicBezTo>
                  <a:cubicBezTo>
                    <a:pt x="18097" y="527685"/>
                    <a:pt x="25718" y="539115"/>
                    <a:pt x="30480" y="549593"/>
                  </a:cubicBezTo>
                  <a:cubicBezTo>
                    <a:pt x="34290" y="560070"/>
                    <a:pt x="36195" y="568643"/>
                    <a:pt x="31432" y="582930"/>
                  </a:cubicBezTo>
                  <a:cubicBezTo>
                    <a:pt x="27622" y="592455"/>
                    <a:pt x="23813" y="597218"/>
                    <a:pt x="18097" y="601980"/>
                  </a:cubicBezTo>
                  <a:cubicBezTo>
                    <a:pt x="13335" y="605790"/>
                    <a:pt x="6668" y="608648"/>
                    <a:pt x="0" y="611505"/>
                  </a:cubicBezTo>
                  <a:cubicBezTo>
                    <a:pt x="19050" y="606743"/>
                    <a:pt x="37147" y="601028"/>
                    <a:pt x="54293" y="593408"/>
                  </a:cubicBezTo>
                  <a:cubicBezTo>
                    <a:pt x="54293" y="592455"/>
                    <a:pt x="54293" y="592455"/>
                    <a:pt x="55245" y="591503"/>
                  </a:cubicBezTo>
                  <a:cubicBezTo>
                    <a:pt x="60007" y="579120"/>
                    <a:pt x="60007" y="566738"/>
                    <a:pt x="58103" y="55530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4" name="Google Shape;784;p9"/>
            <p:cNvSpPr/>
            <p:nvPr/>
          </p:nvSpPr>
          <p:spPr>
            <a:xfrm>
              <a:off x="5882640" y="4942522"/>
              <a:ext cx="307657" cy="768667"/>
            </a:xfrm>
            <a:custGeom>
              <a:rect b="b" l="l" r="r" t="t"/>
              <a:pathLst>
                <a:path extrusionOk="0" h="768667" w="307657">
                  <a:moveTo>
                    <a:pt x="285750" y="0"/>
                  </a:moveTo>
                  <a:lnTo>
                    <a:pt x="0" y="757238"/>
                  </a:lnTo>
                  <a:cubicBezTo>
                    <a:pt x="6667" y="761047"/>
                    <a:pt x="13335" y="764858"/>
                    <a:pt x="19050" y="768668"/>
                  </a:cubicBezTo>
                  <a:lnTo>
                    <a:pt x="307657" y="4763"/>
                  </a:lnTo>
                  <a:cubicBezTo>
                    <a:pt x="300990" y="2858"/>
                    <a:pt x="293370" y="953"/>
                    <a:pt x="28575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5" name="Google Shape;785;p9"/>
            <p:cNvSpPr/>
            <p:nvPr/>
          </p:nvSpPr>
          <p:spPr>
            <a:xfrm>
              <a:off x="5977890" y="4969192"/>
              <a:ext cx="315277" cy="786764"/>
            </a:xfrm>
            <a:custGeom>
              <a:rect b="b" l="l" r="r" t="t"/>
              <a:pathLst>
                <a:path extrusionOk="0" h="786764" w="315277">
                  <a:moveTo>
                    <a:pt x="294322" y="0"/>
                  </a:moveTo>
                  <a:lnTo>
                    <a:pt x="0" y="778192"/>
                  </a:lnTo>
                  <a:cubicBezTo>
                    <a:pt x="6667" y="781050"/>
                    <a:pt x="13335" y="783907"/>
                    <a:pt x="20955" y="786765"/>
                  </a:cubicBezTo>
                  <a:lnTo>
                    <a:pt x="315278" y="7620"/>
                  </a:lnTo>
                  <a:cubicBezTo>
                    <a:pt x="307657" y="4763"/>
                    <a:pt x="300990" y="2857"/>
                    <a:pt x="29432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6" name="Google Shape;786;p9"/>
            <p:cNvSpPr/>
            <p:nvPr/>
          </p:nvSpPr>
          <p:spPr>
            <a:xfrm>
              <a:off x="5932540" y="4961436"/>
              <a:ext cx="313583" cy="743667"/>
            </a:xfrm>
            <a:custGeom>
              <a:rect b="b" l="l" r="r" t="t"/>
              <a:pathLst>
                <a:path extrusionOk="0" h="743667" w="313583">
                  <a:moveTo>
                    <a:pt x="117739" y="401139"/>
                  </a:moveTo>
                  <a:cubicBezTo>
                    <a:pt x="112977" y="414473"/>
                    <a:pt x="119644" y="429714"/>
                    <a:pt x="132979" y="435429"/>
                  </a:cubicBezTo>
                  <a:cubicBezTo>
                    <a:pt x="146314" y="440191"/>
                    <a:pt x="161554" y="433523"/>
                    <a:pt x="167269" y="420189"/>
                  </a:cubicBezTo>
                  <a:cubicBezTo>
                    <a:pt x="172032" y="406854"/>
                    <a:pt x="165364" y="391614"/>
                    <a:pt x="152029" y="385898"/>
                  </a:cubicBezTo>
                  <a:cubicBezTo>
                    <a:pt x="138694" y="380183"/>
                    <a:pt x="123454" y="386851"/>
                    <a:pt x="117739" y="401139"/>
                  </a:cubicBezTo>
                  <a:close/>
                  <a:moveTo>
                    <a:pt x="59637" y="554491"/>
                  </a:moveTo>
                  <a:cubicBezTo>
                    <a:pt x="54874" y="567826"/>
                    <a:pt x="61542" y="583066"/>
                    <a:pt x="74877" y="588781"/>
                  </a:cubicBezTo>
                  <a:cubicBezTo>
                    <a:pt x="88212" y="593544"/>
                    <a:pt x="103452" y="586876"/>
                    <a:pt x="109167" y="573541"/>
                  </a:cubicBezTo>
                  <a:cubicBezTo>
                    <a:pt x="113929" y="560206"/>
                    <a:pt x="107262" y="544966"/>
                    <a:pt x="93927" y="539251"/>
                  </a:cubicBezTo>
                  <a:cubicBezTo>
                    <a:pt x="80592" y="533536"/>
                    <a:pt x="65352" y="540204"/>
                    <a:pt x="59637" y="554491"/>
                  </a:cubicBezTo>
                  <a:close/>
                  <a:moveTo>
                    <a:pt x="89164" y="477339"/>
                  </a:moveTo>
                  <a:cubicBezTo>
                    <a:pt x="84402" y="490673"/>
                    <a:pt x="91069" y="505914"/>
                    <a:pt x="104404" y="511629"/>
                  </a:cubicBezTo>
                  <a:cubicBezTo>
                    <a:pt x="117739" y="516391"/>
                    <a:pt x="132979" y="509723"/>
                    <a:pt x="138694" y="496389"/>
                  </a:cubicBezTo>
                  <a:cubicBezTo>
                    <a:pt x="143457" y="483054"/>
                    <a:pt x="136789" y="467814"/>
                    <a:pt x="123454" y="462098"/>
                  </a:cubicBezTo>
                  <a:cubicBezTo>
                    <a:pt x="109167" y="456383"/>
                    <a:pt x="93927" y="464004"/>
                    <a:pt x="89164" y="477339"/>
                  </a:cubicBezTo>
                  <a:close/>
                  <a:moveTo>
                    <a:pt x="1534" y="707844"/>
                  </a:moveTo>
                  <a:cubicBezTo>
                    <a:pt x="-3228" y="721179"/>
                    <a:pt x="3439" y="736419"/>
                    <a:pt x="16774" y="742133"/>
                  </a:cubicBezTo>
                  <a:cubicBezTo>
                    <a:pt x="30109" y="746896"/>
                    <a:pt x="45349" y="740229"/>
                    <a:pt x="51064" y="726894"/>
                  </a:cubicBezTo>
                  <a:cubicBezTo>
                    <a:pt x="55827" y="713558"/>
                    <a:pt x="49159" y="698319"/>
                    <a:pt x="35824" y="692604"/>
                  </a:cubicBezTo>
                  <a:cubicBezTo>
                    <a:pt x="22489" y="686889"/>
                    <a:pt x="7249" y="693556"/>
                    <a:pt x="1534" y="707844"/>
                  </a:cubicBezTo>
                  <a:close/>
                  <a:moveTo>
                    <a:pt x="31062" y="630691"/>
                  </a:moveTo>
                  <a:cubicBezTo>
                    <a:pt x="26299" y="644026"/>
                    <a:pt x="32967" y="659266"/>
                    <a:pt x="46302" y="664981"/>
                  </a:cubicBezTo>
                  <a:cubicBezTo>
                    <a:pt x="59637" y="669744"/>
                    <a:pt x="74877" y="663076"/>
                    <a:pt x="80592" y="649741"/>
                  </a:cubicBezTo>
                  <a:cubicBezTo>
                    <a:pt x="85354" y="636406"/>
                    <a:pt x="78687" y="621166"/>
                    <a:pt x="65352" y="615451"/>
                  </a:cubicBezTo>
                  <a:cubicBezTo>
                    <a:pt x="51064" y="610689"/>
                    <a:pt x="35824" y="617356"/>
                    <a:pt x="31062" y="630691"/>
                  </a:cubicBezTo>
                  <a:close/>
                  <a:moveTo>
                    <a:pt x="233944" y="93481"/>
                  </a:moveTo>
                  <a:cubicBezTo>
                    <a:pt x="229182" y="106816"/>
                    <a:pt x="235849" y="122056"/>
                    <a:pt x="249184" y="127771"/>
                  </a:cubicBezTo>
                  <a:cubicBezTo>
                    <a:pt x="262519" y="132533"/>
                    <a:pt x="277759" y="125866"/>
                    <a:pt x="283474" y="112531"/>
                  </a:cubicBezTo>
                  <a:cubicBezTo>
                    <a:pt x="288237" y="99196"/>
                    <a:pt x="281569" y="83956"/>
                    <a:pt x="268234" y="78241"/>
                  </a:cubicBezTo>
                  <a:cubicBezTo>
                    <a:pt x="253947" y="73479"/>
                    <a:pt x="238707" y="80146"/>
                    <a:pt x="233944" y="93481"/>
                  </a:cubicBezTo>
                  <a:close/>
                  <a:moveTo>
                    <a:pt x="262519" y="17281"/>
                  </a:moveTo>
                  <a:cubicBezTo>
                    <a:pt x="257757" y="30616"/>
                    <a:pt x="264424" y="45856"/>
                    <a:pt x="277759" y="51571"/>
                  </a:cubicBezTo>
                  <a:cubicBezTo>
                    <a:pt x="291094" y="56333"/>
                    <a:pt x="306334" y="49666"/>
                    <a:pt x="312049" y="36331"/>
                  </a:cubicBezTo>
                  <a:cubicBezTo>
                    <a:pt x="316812" y="22996"/>
                    <a:pt x="310144" y="7756"/>
                    <a:pt x="296809" y="2041"/>
                  </a:cubicBezTo>
                  <a:cubicBezTo>
                    <a:pt x="283474" y="-3674"/>
                    <a:pt x="268234" y="2994"/>
                    <a:pt x="262519" y="17281"/>
                  </a:cubicBezTo>
                  <a:close/>
                  <a:moveTo>
                    <a:pt x="175842" y="246833"/>
                  </a:moveTo>
                  <a:cubicBezTo>
                    <a:pt x="171079" y="260169"/>
                    <a:pt x="177747" y="275408"/>
                    <a:pt x="191082" y="281123"/>
                  </a:cubicBezTo>
                  <a:cubicBezTo>
                    <a:pt x="204417" y="285886"/>
                    <a:pt x="219657" y="279219"/>
                    <a:pt x="225372" y="265883"/>
                  </a:cubicBezTo>
                  <a:cubicBezTo>
                    <a:pt x="230134" y="252548"/>
                    <a:pt x="223467" y="237308"/>
                    <a:pt x="210132" y="231594"/>
                  </a:cubicBezTo>
                  <a:cubicBezTo>
                    <a:pt x="196797" y="226831"/>
                    <a:pt x="181557" y="233498"/>
                    <a:pt x="175842" y="246833"/>
                  </a:cubicBezTo>
                  <a:close/>
                  <a:moveTo>
                    <a:pt x="205369" y="170633"/>
                  </a:moveTo>
                  <a:cubicBezTo>
                    <a:pt x="200607" y="183969"/>
                    <a:pt x="207274" y="199208"/>
                    <a:pt x="220609" y="204923"/>
                  </a:cubicBezTo>
                  <a:cubicBezTo>
                    <a:pt x="233944" y="209686"/>
                    <a:pt x="249184" y="203019"/>
                    <a:pt x="254899" y="189683"/>
                  </a:cubicBezTo>
                  <a:cubicBezTo>
                    <a:pt x="259662" y="176348"/>
                    <a:pt x="252994" y="161108"/>
                    <a:pt x="239659" y="155394"/>
                  </a:cubicBezTo>
                  <a:cubicBezTo>
                    <a:pt x="225372" y="149679"/>
                    <a:pt x="210132" y="156346"/>
                    <a:pt x="205369" y="170633"/>
                  </a:cubicBezTo>
                  <a:close/>
                  <a:moveTo>
                    <a:pt x="147267" y="323986"/>
                  </a:moveTo>
                  <a:cubicBezTo>
                    <a:pt x="142504" y="337321"/>
                    <a:pt x="149172" y="352561"/>
                    <a:pt x="162507" y="358276"/>
                  </a:cubicBezTo>
                  <a:cubicBezTo>
                    <a:pt x="175842" y="363039"/>
                    <a:pt x="191082" y="356371"/>
                    <a:pt x="196797" y="343036"/>
                  </a:cubicBezTo>
                  <a:cubicBezTo>
                    <a:pt x="201559" y="329701"/>
                    <a:pt x="194892" y="314461"/>
                    <a:pt x="181557" y="308746"/>
                  </a:cubicBezTo>
                  <a:cubicBezTo>
                    <a:pt x="167269" y="303031"/>
                    <a:pt x="152029" y="310651"/>
                    <a:pt x="147267" y="32398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87" name="Google Shape;787;p9"/>
          <p:cNvGrpSpPr/>
          <p:nvPr/>
        </p:nvGrpSpPr>
        <p:grpSpPr>
          <a:xfrm rot="8301279">
            <a:off x="8648871" y="1187840"/>
            <a:ext cx="857838" cy="885959"/>
            <a:chOff x="3705031" y="3690085"/>
            <a:chExt cx="968482" cy="1000230"/>
          </a:xfrm>
        </p:grpSpPr>
        <p:sp>
          <p:nvSpPr>
            <p:cNvPr id="788" name="Google Shape;788;p9"/>
            <p:cNvSpPr/>
            <p:nvPr/>
          </p:nvSpPr>
          <p:spPr>
            <a:xfrm>
              <a:off x="3705031" y="3690085"/>
              <a:ext cx="968482" cy="1000230"/>
            </a:xfrm>
            <a:custGeom>
              <a:rect b="b" l="l" r="r" t="t"/>
              <a:pathLst>
                <a:path extrusionOk="0" h="1000230" w="968482">
                  <a:moveTo>
                    <a:pt x="199266" y="188495"/>
                  </a:moveTo>
                  <a:cubicBezTo>
                    <a:pt x="407863" y="-45820"/>
                    <a:pt x="665038" y="-46773"/>
                    <a:pt x="832678" y="103722"/>
                  </a:cubicBezTo>
                  <a:cubicBezTo>
                    <a:pt x="1001271" y="253265"/>
                    <a:pt x="1029846" y="508535"/>
                    <a:pt x="821248" y="742850"/>
                  </a:cubicBezTo>
                  <a:cubicBezTo>
                    <a:pt x="611698" y="977165"/>
                    <a:pt x="256416" y="1078130"/>
                    <a:pt x="93538" y="932397"/>
                  </a:cubicBezTo>
                  <a:cubicBezTo>
                    <a:pt x="-69339" y="787617"/>
                    <a:pt x="-10284" y="422810"/>
                    <a:pt x="199266" y="188495"/>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9" name="Google Shape;789;p9"/>
            <p:cNvSpPr/>
            <p:nvPr/>
          </p:nvSpPr>
          <p:spPr>
            <a:xfrm>
              <a:off x="3887152" y="3956684"/>
              <a:ext cx="574357" cy="521017"/>
            </a:xfrm>
            <a:custGeom>
              <a:rect b="b" l="l" r="r" t="t"/>
              <a:pathLst>
                <a:path extrusionOk="0" h="521017" w="574357">
                  <a:moveTo>
                    <a:pt x="492443" y="479108"/>
                  </a:moveTo>
                  <a:lnTo>
                    <a:pt x="482918" y="515303"/>
                  </a:lnTo>
                  <a:lnTo>
                    <a:pt x="517208" y="501015"/>
                  </a:lnTo>
                  <a:lnTo>
                    <a:pt x="548640" y="521018"/>
                  </a:lnTo>
                  <a:lnTo>
                    <a:pt x="545783" y="483870"/>
                  </a:lnTo>
                  <a:lnTo>
                    <a:pt x="574358" y="461010"/>
                  </a:lnTo>
                  <a:lnTo>
                    <a:pt x="538163" y="452438"/>
                  </a:lnTo>
                  <a:lnTo>
                    <a:pt x="524827" y="418147"/>
                  </a:lnTo>
                  <a:lnTo>
                    <a:pt x="504825" y="449580"/>
                  </a:lnTo>
                  <a:lnTo>
                    <a:pt x="467677" y="451485"/>
                  </a:lnTo>
                  <a:lnTo>
                    <a:pt x="492443" y="479108"/>
                  </a:lnTo>
                  <a:close/>
                  <a:moveTo>
                    <a:pt x="375285" y="374333"/>
                  </a:moveTo>
                  <a:lnTo>
                    <a:pt x="365760" y="410528"/>
                  </a:lnTo>
                  <a:lnTo>
                    <a:pt x="400050" y="396240"/>
                  </a:lnTo>
                  <a:lnTo>
                    <a:pt x="431483" y="416243"/>
                  </a:lnTo>
                  <a:lnTo>
                    <a:pt x="428625" y="379095"/>
                  </a:lnTo>
                  <a:lnTo>
                    <a:pt x="457200" y="356235"/>
                  </a:lnTo>
                  <a:lnTo>
                    <a:pt x="421005" y="347663"/>
                  </a:lnTo>
                  <a:lnTo>
                    <a:pt x="407670" y="312420"/>
                  </a:lnTo>
                  <a:lnTo>
                    <a:pt x="387668" y="343853"/>
                  </a:lnTo>
                  <a:lnTo>
                    <a:pt x="350520" y="345758"/>
                  </a:lnTo>
                  <a:lnTo>
                    <a:pt x="375285" y="374333"/>
                  </a:lnTo>
                  <a:close/>
                  <a:moveTo>
                    <a:pt x="258128" y="270510"/>
                  </a:moveTo>
                  <a:lnTo>
                    <a:pt x="248603" y="306705"/>
                  </a:lnTo>
                  <a:lnTo>
                    <a:pt x="282893" y="292418"/>
                  </a:lnTo>
                  <a:lnTo>
                    <a:pt x="314325" y="312420"/>
                  </a:lnTo>
                  <a:lnTo>
                    <a:pt x="311468" y="275272"/>
                  </a:lnTo>
                  <a:lnTo>
                    <a:pt x="340043" y="252413"/>
                  </a:lnTo>
                  <a:lnTo>
                    <a:pt x="303848" y="243840"/>
                  </a:lnTo>
                  <a:lnTo>
                    <a:pt x="290512" y="208597"/>
                  </a:lnTo>
                  <a:lnTo>
                    <a:pt x="270510" y="240030"/>
                  </a:lnTo>
                  <a:lnTo>
                    <a:pt x="233362" y="241935"/>
                  </a:lnTo>
                  <a:lnTo>
                    <a:pt x="258128" y="270510"/>
                  </a:lnTo>
                  <a:close/>
                  <a:moveTo>
                    <a:pt x="140970" y="165735"/>
                  </a:moveTo>
                  <a:lnTo>
                    <a:pt x="131445" y="201930"/>
                  </a:lnTo>
                  <a:lnTo>
                    <a:pt x="165735" y="187643"/>
                  </a:lnTo>
                  <a:lnTo>
                    <a:pt x="197167" y="208597"/>
                  </a:lnTo>
                  <a:lnTo>
                    <a:pt x="194310" y="171450"/>
                  </a:lnTo>
                  <a:lnTo>
                    <a:pt x="222885" y="148590"/>
                  </a:lnTo>
                  <a:lnTo>
                    <a:pt x="186690" y="140018"/>
                  </a:lnTo>
                  <a:lnTo>
                    <a:pt x="173355" y="104775"/>
                  </a:lnTo>
                  <a:lnTo>
                    <a:pt x="153353" y="136208"/>
                  </a:lnTo>
                  <a:lnTo>
                    <a:pt x="116205" y="138113"/>
                  </a:lnTo>
                  <a:lnTo>
                    <a:pt x="140970" y="165735"/>
                  </a:lnTo>
                  <a:close/>
                  <a:moveTo>
                    <a:pt x="0" y="33338"/>
                  </a:moveTo>
                  <a:lnTo>
                    <a:pt x="23813" y="61913"/>
                  </a:lnTo>
                  <a:lnTo>
                    <a:pt x="14288" y="98108"/>
                  </a:lnTo>
                  <a:lnTo>
                    <a:pt x="48578" y="83820"/>
                  </a:lnTo>
                  <a:lnTo>
                    <a:pt x="80010" y="103822"/>
                  </a:lnTo>
                  <a:lnTo>
                    <a:pt x="77153" y="66675"/>
                  </a:lnTo>
                  <a:lnTo>
                    <a:pt x="105728" y="43815"/>
                  </a:lnTo>
                  <a:lnTo>
                    <a:pt x="69532" y="35243"/>
                  </a:lnTo>
                  <a:lnTo>
                    <a:pt x="56197" y="0"/>
                  </a:lnTo>
                  <a:lnTo>
                    <a:pt x="36195" y="31433"/>
                  </a:lnTo>
                  <a:lnTo>
                    <a:pt x="0" y="33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90" name="Google Shape;790;p9"/>
            <p:cNvGrpSpPr/>
            <p:nvPr/>
          </p:nvGrpSpPr>
          <p:grpSpPr>
            <a:xfrm>
              <a:off x="3709035" y="3709034"/>
              <a:ext cx="957262" cy="966788"/>
              <a:chOff x="3709035" y="3709034"/>
              <a:chExt cx="957262" cy="966788"/>
            </a:xfrm>
          </p:grpSpPr>
          <p:sp>
            <p:nvSpPr>
              <p:cNvPr id="791" name="Google Shape;791;p9"/>
              <p:cNvSpPr/>
              <p:nvPr/>
            </p:nvSpPr>
            <p:spPr>
              <a:xfrm>
                <a:off x="3794759" y="4010977"/>
                <a:ext cx="609600" cy="547687"/>
              </a:xfrm>
              <a:custGeom>
                <a:rect b="b" l="l" r="r" t="t"/>
                <a:pathLst>
                  <a:path extrusionOk="0" h="547687" w="609600">
                    <a:moveTo>
                      <a:pt x="0" y="24765"/>
                    </a:moveTo>
                    <a:lnTo>
                      <a:pt x="586740" y="547688"/>
                    </a:lnTo>
                    <a:cubicBezTo>
                      <a:pt x="594360" y="541972"/>
                      <a:pt x="601980" y="537210"/>
                      <a:pt x="609600" y="531495"/>
                    </a:cubicBezTo>
                    <a:lnTo>
                      <a:pt x="13335" y="0"/>
                    </a:lnTo>
                    <a:cubicBezTo>
                      <a:pt x="9525" y="8572"/>
                      <a:pt x="4763" y="16192"/>
                      <a:pt x="0" y="24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2" name="Google Shape;792;p9"/>
              <p:cNvSpPr/>
              <p:nvPr/>
            </p:nvSpPr>
            <p:spPr>
              <a:xfrm>
                <a:off x="3906202" y="3856672"/>
                <a:ext cx="640080" cy="574357"/>
              </a:xfrm>
              <a:custGeom>
                <a:rect b="b" l="l" r="r" t="t"/>
                <a:pathLst>
                  <a:path extrusionOk="0" h="574357" w="640080">
                    <a:moveTo>
                      <a:pt x="0" y="20003"/>
                    </a:moveTo>
                    <a:lnTo>
                      <a:pt x="621983" y="574358"/>
                    </a:lnTo>
                    <a:cubicBezTo>
                      <a:pt x="627698" y="567690"/>
                      <a:pt x="634365" y="560070"/>
                      <a:pt x="640080" y="553403"/>
                    </a:cubicBezTo>
                    <a:lnTo>
                      <a:pt x="18097" y="0"/>
                    </a:lnTo>
                    <a:cubicBezTo>
                      <a:pt x="12382" y="6668"/>
                      <a:pt x="5715" y="13335"/>
                      <a:pt x="0" y="200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3" name="Google Shape;793;p9"/>
              <p:cNvSpPr/>
              <p:nvPr/>
            </p:nvSpPr>
            <p:spPr>
              <a:xfrm>
                <a:off x="4145280" y="3709034"/>
                <a:ext cx="521017" cy="465772"/>
              </a:xfrm>
              <a:custGeom>
                <a:rect b="b" l="l" r="r" t="t"/>
                <a:pathLst>
                  <a:path extrusionOk="0" h="465772" w="521017">
                    <a:moveTo>
                      <a:pt x="0" y="2858"/>
                    </a:moveTo>
                    <a:lnTo>
                      <a:pt x="519112" y="465772"/>
                    </a:lnTo>
                    <a:cubicBezTo>
                      <a:pt x="520065" y="462915"/>
                      <a:pt x="520065" y="459105"/>
                      <a:pt x="521018" y="456247"/>
                    </a:cubicBezTo>
                    <a:lnTo>
                      <a:pt x="9525" y="0"/>
                    </a:lnTo>
                    <a:cubicBezTo>
                      <a:pt x="5715" y="953"/>
                      <a:pt x="2857" y="1905"/>
                      <a:pt x="0"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4" name="Google Shape;794;p9"/>
              <p:cNvSpPr/>
              <p:nvPr/>
            </p:nvSpPr>
            <p:spPr>
              <a:xfrm>
                <a:off x="4108132" y="3720465"/>
                <a:ext cx="550544" cy="492442"/>
              </a:xfrm>
              <a:custGeom>
                <a:rect b="b" l="l" r="r" t="t"/>
                <a:pathLst>
                  <a:path extrusionOk="0" h="492442" w="550544">
                    <a:moveTo>
                      <a:pt x="0" y="5715"/>
                    </a:moveTo>
                    <a:lnTo>
                      <a:pt x="546735" y="492442"/>
                    </a:lnTo>
                    <a:cubicBezTo>
                      <a:pt x="548640" y="487680"/>
                      <a:pt x="549593" y="482917"/>
                      <a:pt x="550545" y="478155"/>
                    </a:cubicBezTo>
                    <a:lnTo>
                      <a:pt x="14288" y="0"/>
                    </a:lnTo>
                    <a:cubicBezTo>
                      <a:pt x="8573" y="1905"/>
                      <a:pt x="4763" y="3810"/>
                      <a:pt x="0" y="571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5" name="Google Shape;795;p9"/>
              <p:cNvSpPr/>
              <p:nvPr/>
            </p:nvSpPr>
            <p:spPr>
              <a:xfrm>
                <a:off x="3709035" y="4295775"/>
                <a:ext cx="423862" cy="380047"/>
              </a:xfrm>
              <a:custGeom>
                <a:rect b="b" l="l" r="r" t="t"/>
                <a:pathLst>
                  <a:path extrusionOk="0" h="380047" w="423862">
                    <a:moveTo>
                      <a:pt x="0" y="10478"/>
                    </a:moveTo>
                    <a:lnTo>
                      <a:pt x="414338" y="380047"/>
                    </a:lnTo>
                    <a:cubicBezTo>
                      <a:pt x="417195" y="379095"/>
                      <a:pt x="421005" y="378143"/>
                      <a:pt x="423863" y="378143"/>
                    </a:cubicBezTo>
                    <a:lnTo>
                      <a:pt x="952" y="0"/>
                    </a:lnTo>
                    <a:cubicBezTo>
                      <a:pt x="952" y="3810"/>
                      <a:pt x="952" y="6668"/>
                      <a:pt x="0"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6" name="Google Shape;796;p9"/>
              <p:cNvSpPr/>
              <p:nvPr/>
            </p:nvSpPr>
            <p:spPr>
              <a:xfrm>
                <a:off x="3713797" y="4254817"/>
                <a:ext cx="459104" cy="411479"/>
              </a:xfrm>
              <a:custGeom>
                <a:rect b="b" l="l" r="r" t="t"/>
                <a:pathLst>
                  <a:path extrusionOk="0" h="411479" w="459104">
                    <a:moveTo>
                      <a:pt x="0" y="15240"/>
                    </a:moveTo>
                    <a:lnTo>
                      <a:pt x="443865" y="411480"/>
                    </a:lnTo>
                    <a:cubicBezTo>
                      <a:pt x="448628" y="409575"/>
                      <a:pt x="454343" y="408622"/>
                      <a:pt x="459105" y="406717"/>
                    </a:cubicBezTo>
                    <a:lnTo>
                      <a:pt x="2858" y="0"/>
                    </a:lnTo>
                    <a:cubicBezTo>
                      <a:pt x="1905" y="4763"/>
                      <a:pt x="953" y="10477"/>
                      <a:pt x="0" y="152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7" name="Google Shape;797;p9"/>
              <p:cNvSpPr/>
              <p:nvPr/>
            </p:nvSpPr>
            <p:spPr>
              <a:xfrm>
                <a:off x="3754754" y="4066222"/>
                <a:ext cx="600074" cy="542925"/>
              </a:xfrm>
              <a:custGeom>
                <a:rect b="b" l="l" r="r" t="t"/>
                <a:pathLst>
                  <a:path extrusionOk="0" h="542925" w="600074">
                    <a:moveTo>
                      <a:pt x="418148" y="336233"/>
                    </a:moveTo>
                    <a:lnTo>
                      <a:pt x="253365" y="321945"/>
                    </a:lnTo>
                    <a:lnTo>
                      <a:pt x="220028" y="160020"/>
                    </a:lnTo>
                    <a:lnTo>
                      <a:pt x="55245" y="145733"/>
                    </a:lnTo>
                    <a:lnTo>
                      <a:pt x="25718" y="0"/>
                    </a:lnTo>
                    <a:cubicBezTo>
                      <a:pt x="16193" y="20003"/>
                      <a:pt x="7620" y="39053"/>
                      <a:pt x="0" y="59055"/>
                    </a:cubicBezTo>
                    <a:lnTo>
                      <a:pt x="24765" y="180022"/>
                    </a:lnTo>
                    <a:lnTo>
                      <a:pt x="189548" y="194310"/>
                    </a:lnTo>
                    <a:lnTo>
                      <a:pt x="222885" y="356235"/>
                    </a:lnTo>
                    <a:lnTo>
                      <a:pt x="387668" y="370522"/>
                    </a:lnTo>
                    <a:lnTo>
                      <a:pt x="421005" y="532447"/>
                    </a:lnTo>
                    <a:lnTo>
                      <a:pt x="543878" y="542925"/>
                    </a:lnTo>
                    <a:cubicBezTo>
                      <a:pt x="562928" y="533400"/>
                      <a:pt x="581978" y="521970"/>
                      <a:pt x="600075" y="510540"/>
                    </a:cubicBezTo>
                    <a:lnTo>
                      <a:pt x="452438" y="497205"/>
                    </a:lnTo>
                    <a:lnTo>
                      <a:pt x="418148" y="3362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8" name="Google Shape;798;p9"/>
              <p:cNvSpPr/>
              <p:nvPr/>
            </p:nvSpPr>
            <p:spPr>
              <a:xfrm>
                <a:off x="4016692" y="3754755"/>
                <a:ext cx="617219" cy="554354"/>
              </a:xfrm>
              <a:custGeom>
                <a:rect b="b" l="l" r="r" t="t"/>
                <a:pathLst>
                  <a:path extrusionOk="0" h="554354" w="617219">
                    <a:moveTo>
                      <a:pt x="428625" y="341947"/>
                    </a:moveTo>
                    <a:lnTo>
                      <a:pt x="263843" y="327660"/>
                    </a:lnTo>
                    <a:lnTo>
                      <a:pt x="230505" y="165735"/>
                    </a:lnTo>
                    <a:lnTo>
                      <a:pt x="66675" y="150495"/>
                    </a:lnTo>
                    <a:lnTo>
                      <a:pt x="35243" y="0"/>
                    </a:lnTo>
                    <a:cubicBezTo>
                      <a:pt x="22860" y="6667"/>
                      <a:pt x="11430" y="14288"/>
                      <a:pt x="0" y="22860"/>
                    </a:cubicBezTo>
                    <a:lnTo>
                      <a:pt x="2857" y="22860"/>
                    </a:lnTo>
                    <a:lnTo>
                      <a:pt x="36195" y="184785"/>
                    </a:lnTo>
                    <a:lnTo>
                      <a:pt x="200977" y="199072"/>
                    </a:lnTo>
                    <a:lnTo>
                      <a:pt x="234315" y="360997"/>
                    </a:lnTo>
                    <a:lnTo>
                      <a:pt x="399097" y="375285"/>
                    </a:lnTo>
                    <a:lnTo>
                      <a:pt x="432435" y="537210"/>
                    </a:lnTo>
                    <a:lnTo>
                      <a:pt x="597218" y="551497"/>
                    </a:lnTo>
                    <a:lnTo>
                      <a:pt x="598170" y="554355"/>
                    </a:lnTo>
                    <a:cubicBezTo>
                      <a:pt x="604837" y="541972"/>
                      <a:pt x="611505" y="528638"/>
                      <a:pt x="617220" y="516255"/>
                    </a:cubicBezTo>
                    <a:lnTo>
                      <a:pt x="463868" y="502920"/>
                    </a:lnTo>
                    <a:lnTo>
                      <a:pt x="428625" y="3419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99" name="Google Shape;799;p9"/>
          <p:cNvGrpSpPr/>
          <p:nvPr/>
        </p:nvGrpSpPr>
        <p:grpSpPr>
          <a:xfrm>
            <a:off x="9528115" y="304800"/>
            <a:ext cx="2248185" cy="1857149"/>
            <a:chOff x="4602539" y="3002085"/>
            <a:chExt cx="3657965" cy="3021719"/>
          </a:xfrm>
        </p:grpSpPr>
        <p:grpSp>
          <p:nvGrpSpPr>
            <p:cNvPr id="800" name="Google Shape;800;p9"/>
            <p:cNvGrpSpPr/>
            <p:nvPr/>
          </p:nvGrpSpPr>
          <p:grpSpPr>
            <a:xfrm>
              <a:off x="4602539" y="3002085"/>
              <a:ext cx="1627788" cy="3021719"/>
              <a:chOff x="4602539" y="3002085"/>
              <a:chExt cx="1627788" cy="3021719"/>
            </a:xfrm>
          </p:grpSpPr>
          <p:sp>
            <p:nvSpPr>
              <p:cNvPr id="801" name="Google Shape;801;p9"/>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2" name="Google Shape;802;p9"/>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3" name="Google Shape;803;p9"/>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4" name="Google Shape;804;p9"/>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805" name="Google Shape;805;p9"/>
            <p:cNvGrpSpPr/>
            <p:nvPr/>
          </p:nvGrpSpPr>
          <p:grpSpPr>
            <a:xfrm>
              <a:off x="6113131" y="4067144"/>
              <a:ext cx="2147373" cy="1840732"/>
              <a:chOff x="6113131" y="4067144"/>
              <a:chExt cx="2147373" cy="1840732"/>
            </a:xfrm>
          </p:grpSpPr>
          <p:sp>
            <p:nvSpPr>
              <p:cNvPr id="806" name="Google Shape;806;p9"/>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7" name="Google Shape;807;p9"/>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8" name="Google Shape;808;p9"/>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9" name="Google Shape;809;p9"/>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810" name="Google Shape;810;p9"/>
          <p:cNvSpPr txBox="1"/>
          <p:nvPr/>
        </p:nvSpPr>
        <p:spPr>
          <a:xfrm>
            <a:off x="6096467" y="2024167"/>
            <a:ext cx="3989700" cy="7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Mmm, can I fit in?...</a:t>
            </a:r>
            <a:endParaRPr/>
          </a:p>
        </p:txBody>
      </p:sp>
      <p:sp>
        <p:nvSpPr>
          <p:cNvPr id="811" name="Google Shape;811;p9"/>
          <p:cNvSpPr txBox="1"/>
          <p:nvPr>
            <p:ph type="title"/>
          </p:nvPr>
        </p:nvSpPr>
        <p:spPr>
          <a:xfrm>
            <a:off x="415600" y="4409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pic>
        <p:nvPicPr>
          <p:cNvPr id="812" name="Google Shape;812;p9"/>
          <p:cNvPicPr preferRelativeResize="0"/>
          <p:nvPr/>
        </p:nvPicPr>
        <p:blipFill rotWithShape="1">
          <a:blip r:embed="rId2">
            <a:alphaModFix amt="56000"/>
          </a:blip>
          <a:srcRect b="0" l="0" r="18633" t="0"/>
          <a:stretch/>
        </p:blipFill>
        <p:spPr>
          <a:xfrm>
            <a:off x="5994675" y="889325"/>
            <a:ext cx="6180851" cy="851275"/>
          </a:xfrm>
          <a:prstGeom prst="rect">
            <a:avLst/>
          </a:prstGeom>
          <a:noFill/>
          <a:ln>
            <a:noFill/>
          </a:ln>
        </p:spPr>
      </p:pic>
      <p:sp>
        <p:nvSpPr>
          <p:cNvPr id="813" name="Google Shape;813;p9"/>
          <p:cNvSpPr/>
          <p:nvPr/>
        </p:nvSpPr>
        <p:spPr>
          <a:xfrm>
            <a:off x="0" y="1705781"/>
            <a:ext cx="12192000" cy="5152200"/>
          </a:xfrm>
          <a:prstGeom prst="rect">
            <a:avLst/>
          </a:prstGeom>
          <a:gradFill>
            <a:gsLst>
              <a:gs pos="0">
                <a:schemeClr val="lt2"/>
              </a:gs>
              <a:gs pos="100000">
                <a:schemeClr val="dk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14" name="Google Shape;814;p9"/>
          <p:cNvSpPr txBox="1"/>
          <p:nvPr>
            <p:ph idx="1" type="subTitle"/>
          </p:nvPr>
        </p:nvSpPr>
        <p:spPr>
          <a:xfrm>
            <a:off x="448867" y="2024167"/>
            <a:ext cx="39897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815" name="Google Shape;815;p9"/>
          <p:cNvSpPr txBox="1"/>
          <p:nvPr>
            <p:ph idx="2" type="body"/>
          </p:nvPr>
        </p:nvSpPr>
        <p:spPr>
          <a:xfrm>
            <a:off x="1327200" y="2961200"/>
            <a:ext cx="44103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816" name="Google Shape;816;p9"/>
          <p:cNvSpPr txBox="1"/>
          <p:nvPr>
            <p:ph idx="3" type="body"/>
          </p:nvPr>
        </p:nvSpPr>
        <p:spPr>
          <a:xfrm>
            <a:off x="6770523" y="2949450"/>
            <a:ext cx="44106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817" name="Google Shape;817;p9"/>
          <p:cNvSpPr txBox="1"/>
          <p:nvPr>
            <p:ph idx="4" type="subTitle"/>
          </p:nvPr>
        </p:nvSpPr>
        <p:spPr>
          <a:xfrm>
            <a:off x="6096467" y="2024167"/>
            <a:ext cx="39897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818" name="Google Shape;818;p9"/>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819" name="Shape 819"/>
        <p:cNvGrpSpPr/>
        <p:nvPr/>
      </p:nvGrpSpPr>
      <p:grpSpPr>
        <a:xfrm>
          <a:off x="0" y="0"/>
          <a:ext cx="0" cy="0"/>
          <a:chOff x="0" y="0"/>
          <a:chExt cx="0" cy="0"/>
        </a:xfrm>
      </p:grpSpPr>
      <p:sp>
        <p:nvSpPr>
          <p:cNvPr id="820" name="Google Shape;820;p10"/>
          <p:cNvSpPr/>
          <p:nvPr/>
        </p:nvSpPr>
        <p:spPr>
          <a:xfrm rot="-907030">
            <a:off x="9516738" y="4793818"/>
            <a:ext cx="404634" cy="406036"/>
          </a:xfrm>
          <a:custGeom>
            <a:rect b="b" l="l" r="r" t="t"/>
            <a:pathLst>
              <a:path extrusionOk="0" h="739831" w="740534">
                <a:moveTo>
                  <a:pt x="310146" y="2203"/>
                </a:moveTo>
                <a:cubicBezTo>
                  <a:pt x="342789" y="-159"/>
                  <a:pt x="375862" y="-767"/>
                  <a:pt x="408649" y="1094"/>
                </a:cubicBezTo>
                <a:cubicBezTo>
                  <a:pt x="449131" y="7250"/>
                  <a:pt x="490114" y="15733"/>
                  <a:pt x="526624" y="35026"/>
                </a:cubicBezTo>
                <a:cubicBezTo>
                  <a:pt x="558945" y="49809"/>
                  <a:pt x="589370" y="69065"/>
                  <a:pt x="615678" y="93083"/>
                </a:cubicBezTo>
                <a:cubicBezTo>
                  <a:pt x="638227" y="109977"/>
                  <a:pt x="655050" y="132849"/>
                  <a:pt x="672016" y="154969"/>
                </a:cubicBezTo>
                <a:cubicBezTo>
                  <a:pt x="718440" y="221008"/>
                  <a:pt x="743388" y="301901"/>
                  <a:pt x="740274" y="382686"/>
                </a:cubicBezTo>
                <a:cubicBezTo>
                  <a:pt x="737017" y="517591"/>
                  <a:pt x="653153" y="648702"/>
                  <a:pt x="529237" y="703717"/>
                </a:cubicBezTo>
                <a:cubicBezTo>
                  <a:pt x="396515" y="769755"/>
                  <a:pt x="224778" y="743125"/>
                  <a:pt x="117649" y="641007"/>
                </a:cubicBezTo>
                <a:cubicBezTo>
                  <a:pt x="70080" y="597124"/>
                  <a:pt x="35217" y="540034"/>
                  <a:pt x="16104" y="478326"/>
                </a:cubicBezTo>
                <a:cubicBezTo>
                  <a:pt x="-6518" y="403160"/>
                  <a:pt x="-5802" y="320406"/>
                  <a:pt x="21401" y="246493"/>
                </a:cubicBezTo>
                <a:cubicBezTo>
                  <a:pt x="43056" y="183103"/>
                  <a:pt x="83681" y="127158"/>
                  <a:pt x="134400" y="83812"/>
                </a:cubicBezTo>
                <a:cubicBezTo>
                  <a:pt x="167295" y="59007"/>
                  <a:pt x="202443" y="36672"/>
                  <a:pt x="241458" y="22713"/>
                </a:cubicBezTo>
                <a:cubicBezTo>
                  <a:pt x="263615" y="13407"/>
                  <a:pt x="287453" y="9863"/>
                  <a:pt x="310146" y="220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1" name="Google Shape;821;p10"/>
          <p:cNvSpPr/>
          <p:nvPr/>
        </p:nvSpPr>
        <p:spPr>
          <a:xfrm rot="-901931">
            <a:off x="9346359" y="4601092"/>
            <a:ext cx="749898" cy="788588"/>
          </a:xfrm>
          <a:custGeom>
            <a:rect b="b" l="l" r="r" t="t"/>
            <a:pathLst>
              <a:path extrusionOk="0" h="1076471" w="1023656">
                <a:moveTo>
                  <a:pt x="584797" y="790426"/>
                </a:moveTo>
                <a:cubicBezTo>
                  <a:pt x="535545" y="805731"/>
                  <a:pt x="481884" y="806734"/>
                  <a:pt x="432306" y="792456"/>
                </a:cubicBezTo>
                <a:cubicBezTo>
                  <a:pt x="425936" y="827872"/>
                  <a:pt x="420687" y="863709"/>
                  <a:pt x="421014" y="899801"/>
                </a:cubicBezTo>
                <a:cubicBezTo>
                  <a:pt x="420197" y="943407"/>
                  <a:pt x="425563" y="988249"/>
                  <a:pt x="445068" y="1027771"/>
                </a:cubicBezTo>
                <a:cubicBezTo>
                  <a:pt x="454750" y="1046156"/>
                  <a:pt x="468492" y="1063794"/>
                  <a:pt x="488090" y="1072193"/>
                </a:cubicBezTo>
                <a:cubicBezTo>
                  <a:pt x="503815" y="1079239"/>
                  <a:pt x="522900" y="1077373"/>
                  <a:pt x="537341" y="1068134"/>
                </a:cubicBezTo>
                <a:cubicBezTo>
                  <a:pt x="555563" y="1056842"/>
                  <a:pt x="567975" y="1038364"/>
                  <a:pt x="576468" y="1019069"/>
                </a:cubicBezTo>
                <a:cubicBezTo>
                  <a:pt x="587060" y="994665"/>
                  <a:pt x="592542" y="968324"/>
                  <a:pt x="595109" y="941937"/>
                </a:cubicBezTo>
                <a:cubicBezTo>
                  <a:pt x="599798" y="891239"/>
                  <a:pt x="594105" y="840261"/>
                  <a:pt x="584797" y="790426"/>
                </a:cubicBezTo>
                <a:close/>
                <a:moveTo>
                  <a:pt x="294910" y="701326"/>
                </a:moveTo>
                <a:cubicBezTo>
                  <a:pt x="271788" y="723607"/>
                  <a:pt x="249531" y="746891"/>
                  <a:pt x="229980" y="772415"/>
                </a:cubicBezTo>
                <a:cubicBezTo>
                  <a:pt x="205015" y="804915"/>
                  <a:pt x="183108" y="840821"/>
                  <a:pt x="172702" y="880764"/>
                </a:cubicBezTo>
                <a:cubicBezTo>
                  <a:pt x="168223" y="899476"/>
                  <a:pt x="165283" y="919330"/>
                  <a:pt x="170252" y="938275"/>
                </a:cubicBezTo>
                <a:cubicBezTo>
                  <a:pt x="173752" y="955446"/>
                  <a:pt x="184624" y="971848"/>
                  <a:pt x="201213" y="978753"/>
                </a:cubicBezTo>
                <a:cubicBezTo>
                  <a:pt x="223330" y="988716"/>
                  <a:pt x="248831" y="982743"/>
                  <a:pt x="269852" y="972735"/>
                </a:cubicBezTo>
                <a:cubicBezTo>
                  <a:pt x="300859" y="957662"/>
                  <a:pt x="326290" y="933305"/>
                  <a:pt x="348244" y="907105"/>
                </a:cubicBezTo>
                <a:cubicBezTo>
                  <a:pt x="377571" y="871501"/>
                  <a:pt x="400832" y="831279"/>
                  <a:pt x="420407" y="789633"/>
                </a:cubicBezTo>
                <a:cubicBezTo>
                  <a:pt x="421433" y="789703"/>
                  <a:pt x="423487" y="789843"/>
                  <a:pt x="424537" y="789913"/>
                </a:cubicBezTo>
                <a:cubicBezTo>
                  <a:pt x="373488" y="774888"/>
                  <a:pt x="328320" y="742435"/>
                  <a:pt x="294910" y="701326"/>
                </a:cubicBezTo>
                <a:close/>
                <a:moveTo>
                  <a:pt x="718319" y="697569"/>
                </a:moveTo>
                <a:cubicBezTo>
                  <a:pt x="687172" y="738468"/>
                  <a:pt x="643800" y="769125"/>
                  <a:pt x="595855" y="787253"/>
                </a:cubicBezTo>
                <a:cubicBezTo>
                  <a:pt x="620399" y="839094"/>
                  <a:pt x="649936" y="889559"/>
                  <a:pt x="690532" y="930575"/>
                </a:cubicBezTo>
                <a:cubicBezTo>
                  <a:pt x="713560" y="953533"/>
                  <a:pt x="740787" y="973947"/>
                  <a:pt x="772891" y="981786"/>
                </a:cubicBezTo>
                <a:cubicBezTo>
                  <a:pt x="791485" y="986102"/>
                  <a:pt x="812903" y="984259"/>
                  <a:pt x="827975" y="971497"/>
                </a:cubicBezTo>
                <a:cubicBezTo>
                  <a:pt x="846103" y="956635"/>
                  <a:pt x="850956" y="931111"/>
                  <a:pt x="849323" y="908831"/>
                </a:cubicBezTo>
                <a:cubicBezTo>
                  <a:pt x="846663" y="870405"/>
                  <a:pt x="829281" y="834988"/>
                  <a:pt x="809193" y="802839"/>
                </a:cubicBezTo>
                <a:cubicBezTo>
                  <a:pt x="783833" y="763828"/>
                  <a:pt x="752360" y="729135"/>
                  <a:pt x="718319" y="697569"/>
                </a:cubicBezTo>
                <a:close/>
                <a:moveTo>
                  <a:pt x="242987" y="545266"/>
                </a:moveTo>
                <a:cubicBezTo>
                  <a:pt x="192079" y="551519"/>
                  <a:pt x="141591" y="563604"/>
                  <a:pt x="94789" y="584882"/>
                </a:cubicBezTo>
                <a:cubicBezTo>
                  <a:pt x="65695" y="598811"/>
                  <a:pt x="37418" y="616588"/>
                  <a:pt x="17540" y="642486"/>
                </a:cubicBezTo>
                <a:cubicBezTo>
                  <a:pt x="6714" y="656578"/>
                  <a:pt x="-1311" y="673959"/>
                  <a:pt x="229" y="692134"/>
                </a:cubicBezTo>
                <a:cubicBezTo>
                  <a:pt x="1045" y="714159"/>
                  <a:pt x="18100" y="732193"/>
                  <a:pt x="37511" y="740569"/>
                </a:cubicBezTo>
                <a:cubicBezTo>
                  <a:pt x="71994" y="756014"/>
                  <a:pt x="111400" y="753705"/>
                  <a:pt x="147680" y="746799"/>
                </a:cubicBezTo>
                <a:cubicBezTo>
                  <a:pt x="198844" y="736743"/>
                  <a:pt x="247467" y="716142"/>
                  <a:pt x="292869" y="690851"/>
                </a:cubicBezTo>
                <a:cubicBezTo>
                  <a:pt x="262981" y="648249"/>
                  <a:pt x="245273" y="597294"/>
                  <a:pt x="242987" y="545266"/>
                </a:cubicBezTo>
                <a:close/>
                <a:moveTo>
                  <a:pt x="773240" y="544331"/>
                </a:moveTo>
                <a:cubicBezTo>
                  <a:pt x="771234" y="595402"/>
                  <a:pt x="754809" y="646007"/>
                  <a:pt x="725225" y="687793"/>
                </a:cubicBezTo>
                <a:cubicBezTo>
                  <a:pt x="764398" y="710214"/>
                  <a:pt x="806043" y="728738"/>
                  <a:pt x="849602" y="740778"/>
                </a:cubicBezTo>
                <a:cubicBezTo>
                  <a:pt x="888565" y="750950"/>
                  <a:pt x="930374" y="757295"/>
                  <a:pt x="969920" y="746540"/>
                </a:cubicBezTo>
                <a:cubicBezTo>
                  <a:pt x="990521" y="740964"/>
                  <a:pt x="1010865" y="728645"/>
                  <a:pt x="1019684" y="708417"/>
                </a:cubicBezTo>
                <a:cubicBezTo>
                  <a:pt x="1028013" y="689076"/>
                  <a:pt x="1022274" y="666678"/>
                  <a:pt x="1011052" y="649787"/>
                </a:cubicBezTo>
                <a:cubicBezTo>
                  <a:pt x="991968" y="620296"/>
                  <a:pt x="961334" y="600745"/>
                  <a:pt x="930327" y="585720"/>
                </a:cubicBezTo>
                <a:cubicBezTo>
                  <a:pt x="880936" y="562622"/>
                  <a:pt x="827111" y="550700"/>
                  <a:pt x="773240" y="544331"/>
                </a:cubicBezTo>
                <a:close/>
                <a:moveTo>
                  <a:pt x="945212" y="325091"/>
                </a:moveTo>
                <a:cubicBezTo>
                  <a:pt x="921088" y="322968"/>
                  <a:pt x="896708" y="324904"/>
                  <a:pt x="873073" y="329967"/>
                </a:cubicBezTo>
                <a:cubicBezTo>
                  <a:pt x="822188" y="340489"/>
                  <a:pt x="774033" y="361324"/>
                  <a:pt x="728701" y="386311"/>
                </a:cubicBezTo>
                <a:cubicBezTo>
                  <a:pt x="757235" y="429170"/>
                  <a:pt x="772913" y="480451"/>
                  <a:pt x="773334" y="531942"/>
                </a:cubicBezTo>
                <a:cubicBezTo>
                  <a:pt x="820299" y="526787"/>
                  <a:pt x="866844" y="516334"/>
                  <a:pt x="910893" y="499093"/>
                </a:cubicBezTo>
                <a:cubicBezTo>
                  <a:pt x="944233" y="485584"/>
                  <a:pt x="976826" y="467503"/>
                  <a:pt x="1000903" y="440228"/>
                </a:cubicBezTo>
                <a:cubicBezTo>
                  <a:pt x="1014132" y="424714"/>
                  <a:pt x="1024934" y="405116"/>
                  <a:pt x="1023534" y="384118"/>
                </a:cubicBezTo>
                <a:cubicBezTo>
                  <a:pt x="1022508" y="366597"/>
                  <a:pt x="1011472" y="351105"/>
                  <a:pt x="997031" y="341773"/>
                </a:cubicBezTo>
                <a:cubicBezTo>
                  <a:pt x="981515" y="331950"/>
                  <a:pt x="963411" y="326677"/>
                  <a:pt x="945212" y="325091"/>
                </a:cubicBezTo>
                <a:close/>
                <a:moveTo>
                  <a:pt x="80009" y="324903"/>
                </a:moveTo>
                <a:cubicBezTo>
                  <a:pt x="64120" y="326323"/>
                  <a:pt x="48559" y="330015"/>
                  <a:pt x="34198" y="337341"/>
                </a:cubicBezTo>
                <a:cubicBezTo>
                  <a:pt x="18870" y="344760"/>
                  <a:pt x="5991" y="358152"/>
                  <a:pt x="1559" y="374857"/>
                </a:cubicBezTo>
                <a:cubicBezTo>
                  <a:pt x="-3224" y="394105"/>
                  <a:pt x="3518" y="414169"/>
                  <a:pt x="14647" y="429941"/>
                </a:cubicBezTo>
                <a:cubicBezTo>
                  <a:pt x="35622" y="459221"/>
                  <a:pt x="67119" y="478749"/>
                  <a:pt x="99362" y="493495"/>
                </a:cubicBezTo>
                <a:cubicBezTo>
                  <a:pt x="144927" y="513302"/>
                  <a:pt x="193712" y="525178"/>
                  <a:pt x="242987" y="530987"/>
                </a:cubicBezTo>
                <a:cubicBezTo>
                  <a:pt x="243500" y="479683"/>
                  <a:pt x="259505" y="428775"/>
                  <a:pt x="287899" y="386079"/>
                </a:cubicBezTo>
                <a:cubicBezTo>
                  <a:pt x="287899" y="385262"/>
                  <a:pt x="287923" y="383629"/>
                  <a:pt x="287923" y="382813"/>
                </a:cubicBezTo>
                <a:cubicBezTo>
                  <a:pt x="238157" y="355492"/>
                  <a:pt x="184263" y="334051"/>
                  <a:pt x="127779" y="326096"/>
                </a:cubicBezTo>
                <a:cubicBezTo>
                  <a:pt x="112112" y="324334"/>
                  <a:pt x="95897" y="323483"/>
                  <a:pt x="80009" y="324903"/>
                </a:cubicBezTo>
                <a:close/>
                <a:moveTo>
                  <a:pt x="235927" y="92992"/>
                </a:moveTo>
                <a:cubicBezTo>
                  <a:pt x="226592" y="91735"/>
                  <a:pt x="217137" y="92073"/>
                  <a:pt x="208026" y="94978"/>
                </a:cubicBezTo>
                <a:cubicBezTo>
                  <a:pt x="190248" y="99901"/>
                  <a:pt x="175596" y="115276"/>
                  <a:pt x="171957" y="133311"/>
                </a:cubicBezTo>
                <a:cubicBezTo>
                  <a:pt x="172330" y="139936"/>
                  <a:pt x="172399" y="146586"/>
                  <a:pt x="171723" y="153212"/>
                </a:cubicBezTo>
                <a:cubicBezTo>
                  <a:pt x="170300" y="165391"/>
                  <a:pt x="173519" y="177546"/>
                  <a:pt x="171957" y="189748"/>
                </a:cubicBezTo>
                <a:cubicBezTo>
                  <a:pt x="176436" y="217582"/>
                  <a:pt x="190295" y="243083"/>
                  <a:pt x="204480" y="267183"/>
                </a:cubicBezTo>
                <a:cubicBezTo>
                  <a:pt x="228417" y="306076"/>
                  <a:pt x="259027" y="340442"/>
                  <a:pt x="291901" y="372009"/>
                </a:cubicBezTo>
                <a:cubicBezTo>
                  <a:pt x="314392" y="342449"/>
                  <a:pt x="343135" y="317812"/>
                  <a:pt x="375565" y="299754"/>
                </a:cubicBezTo>
                <a:cubicBezTo>
                  <a:pt x="388911" y="291984"/>
                  <a:pt x="403562" y="286991"/>
                  <a:pt x="417468" y="280412"/>
                </a:cubicBezTo>
                <a:cubicBezTo>
                  <a:pt x="396446" y="237040"/>
                  <a:pt x="371575" y="195067"/>
                  <a:pt x="339449" y="158928"/>
                </a:cubicBezTo>
                <a:cubicBezTo>
                  <a:pt x="317821" y="135177"/>
                  <a:pt x="293067" y="113082"/>
                  <a:pt x="263110" y="100577"/>
                </a:cubicBezTo>
                <a:cubicBezTo>
                  <a:pt x="254477" y="97101"/>
                  <a:pt x="245262" y="94249"/>
                  <a:pt x="235927" y="92992"/>
                </a:cubicBezTo>
                <a:close/>
                <a:moveTo>
                  <a:pt x="789817" y="92365"/>
                </a:moveTo>
                <a:cubicBezTo>
                  <a:pt x="779516" y="92569"/>
                  <a:pt x="769145" y="94932"/>
                  <a:pt x="759615" y="98548"/>
                </a:cubicBezTo>
                <a:cubicBezTo>
                  <a:pt x="724198" y="111683"/>
                  <a:pt x="695781" y="138234"/>
                  <a:pt x="671541" y="166417"/>
                </a:cubicBezTo>
                <a:cubicBezTo>
                  <a:pt x="641956" y="201740"/>
                  <a:pt x="618229" y="241706"/>
                  <a:pt x="598771" y="283399"/>
                </a:cubicBezTo>
                <a:cubicBezTo>
                  <a:pt x="647509" y="301317"/>
                  <a:pt x="690788" y="333957"/>
                  <a:pt x="721375" y="375929"/>
                </a:cubicBezTo>
                <a:cubicBezTo>
                  <a:pt x="755789" y="343546"/>
                  <a:pt x="787682" y="307966"/>
                  <a:pt x="812739" y="267743"/>
                </a:cubicBezTo>
                <a:cubicBezTo>
                  <a:pt x="833504" y="233237"/>
                  <a:pt x="851375" y="194391"/>
                  <a:pt x="849229" y="153165"/>
                </a:cubicBezTo>
                <a:cubicBezTo>
                  <a:pt x="848599" y="132051"/>
                  <a:pt x="839220" y="109187"/>
                  <a:pt x="819599" y="99131"/>
                </a:cubicBezTo>
                <a:cubicBezTo>
                  <a:pt x="810348" y="94115"/>
                  <a:pt x="800118" y="92161"/>
                  <a:pt x="789817" y="92365"/>
                </a:cubicBezTo>
                <a:close/>
                <a:moveTo>
                  <a:pt x="519540" y="837"/>
                </a:moveTo>
                <a:cubicBezTo>
                  <a:pt x="509601" y="-469"/>
                  <a:pt x="499079" y="-679"/>
                  <a:pt x="489747" y="3427"/>
                </a:cubicBezTo>
                <a:cubicBezTo>
                  <a:pt x="468492" y="11686"/>
                  <a:pt x="454074" y="30935"/>
                  <a:pt x="443994" y="50602"/>
                </a:cubicBezTo>
                <a:cubicBezTo>
                  <a:pt x="431886" y="76173"/>
                  <a:pt x="425446" y="104077"/>
                  <a:pt x="422530" y="132120"/>
                </a:cubicBezTo>
                <a:cubicBezTo>
                  <a:pt x="418494" y="180555"/>
                  <a:pt x="421970" y="229433"/>
                  <a:pt x="431349" y="277075"/>
                </a:cubicBezTo>
                <a:cubicBezTo>
                  <a:pt x="481464" y="262026"/>
                  <a:pt x="536175" y="263030"/>
                  <a:pt x="585916" y="279105"/>
                </a:cubicBezTo>
                <a:cubicBezTo>
                  <a:pt x="591469" y="248285"/>
                  <a:pt x="595902" y="217208"/>
                  <a:pt x="596509" y="185851"/>
                </a:cubicBezTo>
                <a:cubicBezTo>
                  <a:pt x="597885" y="140029"/>
                  <a:pt x="593499" y="92598"/>
                  <a:pt x="573458" y="50742"/>
                </a:cubicBezTo>
                <a:cubicBezTo>
                  <a:pt x="562586" y="28345"/>
                  <a:pt x="544668" y="6950"/>
                  <a:pt x="519540" y="83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2" name="Google Shape;822;p10"/>
          <p:cNvSpPr/>
          <p:nvPr/>
        </p:nvSpPr>
        <p:spPr>
          <a:xfrm flipH="1">
            <a:off x="9962734" y="4649306"/>
            <a:ext cx="935191" cy="1021525"/>
          </a:xfrm>
          <a:custGeom>
            <a:rect b="b" l="l" r="r" t="t"/>
            <a:pathLst>
              <a:path extrusionOk="0" h="1265047" w="1158131">
                <a:moveTo>
                  <a:pt x="283958" y="630315"/>
                </a:moveTo>
                <a:cubicBezTo>
                  <a:pt x="292780" y="631445"/>
                  <a:pt x="301805" y="630678"/>
                  <a:pt x="310587" y="632496"/>
                </a:cubicBezTo>
                <a:cubicBezTo>
                  <a:pt x="303823" y="632435"/>
                  <a:pt x="297060" y="632515"/>
                  <a:pt x="290377" y="633465"/>
                </a:cubicBezTo>
                <a:cubicBezTo>
                  <a:pt x="268877" y="636230"/>
                  <a:pt x="247073" y="637078"/>
                  <a:pt x="225916" y="642065"/>
                </a:cubicBezTo>
                <a:cubicBezTo>
                  <a:pt x="196037" y="649030"/>
                  <a:pt x="166279" y="658599"/>
                  <a:pt x="140054" y="674891"/>
                </a:cubicBezTo>
                <a:cubicBezTo>
                  <a:pt x="105270" y="695383"/>
                  <a:pt x="76925" y="728047"/>
                  <a:pt x="65155" y="767052"/>
                </a:cubicBezTo>
                <a:cubicBezTo>
                  <a:pt x="52719" y="805733"/>
                  <a:pt x="56636" y="848129"/>
                  <a:pt x="70848" y="885780"/>
                </a:cubicBezTo>
                <a:cubicBezTo>
                  <a:pt x="91763" y="941158"/>
                  <a:pt x="136602" y="989448"/>
                  <a:pt x="194099" y="1006911"/>
                </a:cubicBezTo>
                <a:cubicBezTo>
                  <a:pt x="228339" y="1017814"/>
                  <a:pt x="266151" y="1015512"/>
                  <a:pt x="299382" y="1002147"/>
                </a:cubicBezTo>
                <a:cubicBezTo>
                  <a:pt x="332794" y="989448"/>
                  <a:pt x="361663" y="967059"/>
                  <a:pt x="386354" y="941561"/>
                </a:cubicBezTo>
                <a:cubicBezTo>
                  <a:pt x="407572" y="920000"/>
                  <a:pt x="424893" y="895067"/>
                  <a:pt x="441691" y="870034"/>
                </a:cubicBezTo>
                <a:cubicBezTo>
                  <a:pt x="437855" y="879078"/>
                  <a:pt x="432969" y="887638"/>
                  <a:pt x="429517" y="896864"/>
                </a:cubicBezTo>
                <a:cubicBezTo>
                  <a:pt x="429194" y="897227"/>
                  <a:pt x="428527" y="897934"/>
                  <a:pt x="428204" y="898277"/>
                </a:cubicBezTo>
                <a:cubicBezTo>
                  <a:pt x="427538" y="897853"/>
                  <a:pt x="426206" y="897026"/>
                  <a:pt x="425520" y="896621"/>
                </a:cubicBezTo>
                <a:cubicBezTo>
                  <a:pt x="409066" y="924360"/>
                  <a:pt x="389120" y="950000"/>
                  <a:pt x="367074" y="973540"/>
                </a:cubicBezTo>
                <a:cubicBezTo>
                  <a:pt x="345735" y="995970"/>
                  <a:pt x="321690" y="1016198"/>
                  <a:pt x="294396" y="1031057"/>
                </a:cubicBezTo>
                <a:cubicBezTo>
                  <a:pt x="255633" y="1052800"/>
                  <a:pt x="208978" y="1062006"/>
                  <a:pt x="165269" y="1052094"/>
                </a:cubicBezTo>
                <a:cubicBezTo>
                  <a:pt x="105310" y="1039274"/>
                  <a:pt x="55566" y="995182"/>
                  <a:pt x="27161" y="941905"/>
                </a:cubicBezTo>
                <a:cubicBezTo>
                  <a:pt x="5458" y="901709"/>
                  <a:pt x="-4496" y="854791"/>
                  <a:pt x="1925" y="809367"/>
                </a:cubicBezTo>
                <a:cubicBezTo>
                  <a:pt x="6749" y="773431"/>
                  <a:pt x="23647" y="739353"/>
                  <a:pt x="48843" y="713370"/>
                </a:cubicBezTo>
                <a:cubicBezTo>
                  <a:pt x="72039" y="688922"/>
                  <a:pt x="101676" y="671399"/>
                  <a:pt x="132887" y="659205"/>
                </a:cubicBezTo>
                <a:cubicBezTo>
                  <a:pt x="172275" y="644245"/>
                  <a:pt x="214126" y="636452"/>
                  <a:pt x="256118" y="633888"/>
                </a:cubicBezTo>
                <a:cubicBezTo>
                  <a:pt x="264940" y="632758"/>
                  <a:pt x="274045" y="633162"/>
                  <a:pt x="282646" y="630517"/>
                </a:cubicBezTo>
                <a:close/>
                <a:moveTo>
                  <a:pt x="563982" y="449"/>
                </a:moveTo>
                <a:cubicBezTo>
                  <a:pt x="585680" y="-883"/>
                  <a:pt x="607579" y="757"/>
                  <a:pt x="628817" y="5178"/>
                </a:cubicBezTo>
                <a:cubicBezTo>
                  <a:pt x="666166" y="13334"/>
                  <a:pt x="702082" y="30575"/>
                  <a:pt x="729356" y="57729"/>
                </a:cubicBezTo>
                <a:cubicBezTo>
                  <a:pt x="756591" y="84196"/>
                  <a:pt x="773751" y="120051"/>
                  <a:pt x="779646" y="157399"/>
                </a:cubicBezTo>
                <a:cubicBezTo>
                  <a:pt x="786772" y="203025"/>
                  <a:pt x="778697" y="249641"/>
                  <a:pt x="763980" y="292985"/>
                </a:cubicBezTo>
                <a:cubicBezTo>
                  <a:pt x="756106" y="317958"/>
                  <a:pt x="744417" y="341417"/>
                  <a:pt x="733313" y="365018"/>
                </a:cubicBezTo>
                <a:cubicBezTo>
                  <a:pt x="740521" y="357608"/>
                  <a:pt x="744659" y="347898"/>
                  <a:pt x="751220" y="339943"/>
                </a:cubicBezTo>
                <a:cubicBezTo>
                  <a:pt x="776678" y="304614"/>
                  <a:pt x="806416" y="271747"/>
                  <a:pt x="842473" y="246996"/>
                </a:cubicBezTo>
                <a:cubicBezTo>
                  <a:pt x="875339" y="224244"/>
                  <a:pt x="914444" y="209162"/>
                  <a:pt x="954741" y="208820"/>
                </a:cubicBezTo>
                <a:cubicBezTo>
                  <a:pt x="984317" y="208355"/>
                  <a:pt x="1013610" y="216431"/>
                  <a:pt x="1039754" y="229997"/>
                </a:cubicBezTo>
                <a:cubicBezTo>
                  <a:pt x="1091478" y="257857"/>
                  <a:pt x="1130017" y="307359"/>
                  <a:pt x="1147904" y="362979"/>
                </a:cubicBezTo>
                <a:cubicBezTo>
                  <a:pt x="1158443" y="396835"/>
                  <a:pt x="1161511" y="433396"/>
                  <a:pt x="1153921" y="468221"/>
                </a:cubicBezTo>
                <a:cubicBezTo>
                  <a:pt x="1146774" y="502945"/>
                  <a:pt x="1127837" y="534742"/>
                  <a:pt x="1102097" y="558928"/>
                </a:cubicBezTo>
                <a:cubicBezTo>
                  <a:pt x="1062568" y="595732"/>
                  <a:pt x="1010077" y="614770"/>
                  <a:pt x="957729" y="624359"/>
                </a:cubicBezTo>
                <a:cubicBezTo>
                  <a:pt x="934209" y="628922"/>
                  <a:pt x="910266" y="630779"/>
                  <a:pt x="886383" y="632092"/>
                </a:cubicBezTo>
                <a:lnTo>
                  <a:pt x="886645" y="632919"/>
                </a:lnTo>
                <a:cubicBezTo>
                  <a:pt x="938065" y="635140"/>
                  <a:pt x="989848" y="643660"/>
                  <a:pt x="1037332" y="664191"/>
                </a:cubicBezTo>
                <a:cubicBezTo>
                  <a:pt x="1063516" y="675941"/>
                  <a:pt x="1088308" y="691506"/>
                  <a:pt x="1108274" y="712281"/>
                </a:cubicBezTo>
                <a:cubicBezTo>
                  <a:pt x="1132581" y="737031"/>
                  <a:pt x="1149499" y="769151"/>
                  <a:pt x="1155212" y="803432"/>
                </a:cubicBezTo>
                <a:cubicBezTo>
                  <a:pt x="1165327" y="860787"/>
                  <a:pt x="1148429" y="920888"/>
                  <a:pt x="1114876" y="967846"/>
                </a:cubicBezTo>
                <a:cubicBezTo>
                  <a:pt x="1086814" y="1007517"/>
                  <a:pt x="1045690" y="1039253"/>
                  <a:pt x="998025" y="1050882"/>
                </a:cubicBezTo>
                <a:cubicBezTo>
                  <a:pt x="964512" y="1059523"/>
                  <a:pt x="928637" y="1057039"/>
                  <a:pt x="896113" y="1045572"/>
                </a:cubicBezTo>
                <a:cubicBezTo>
                  <a:pt x="847418" y="1028493"/>
                  <a:pt x="807123" y="993708"/>
                  <a:pt x="774276" y="954744"/>
                </a:cubicBezTo>
                <a:cubicBezTo>
                  <a:pt x="758852" y="936938"/>
                  <a:pt x="745810" y="917254"/>
                  <a:pt x="732627" y="897813"/>
                </a:cubicBezTo>
                <a:cubicBezTo>
                  <a:pt x="736806" y="909058"/>
                  <a:pt x="743024" y="919455"/>
                  <a:pt x="747708" y="930538"/>
                </a:cubicBezTo>
                <a:cubicBezTo>
                  <a:pt x="760285" y="958015"/>
                  <a:pt x="769693" y="986904"/>
                  <a:pt x="776254" y="1016400"/>
                </a:cubicBezTo>
                <a:cubicBezTo>
                  <a:pt x="785460" y="1061339"/>
                  <a:pt x="785420" y="1109792"/>
                  <a:pt x="766685" y="1152390"/>
                </a:cubicBezTo>
                <a:cubicBezTo>
                  <a:pt x="746456" y="1201266"/>
                  <a:pt x="702061" y="1237787"/>
                  <a:pt x="652075" y="1253353"/>
                </a:cubicBezTo>
                <a:cubicBezTo>
                  <a:pt x="596355" y="1271986"/>
                  <a:pt x="533730" y="1268130"/>
                  <a:pt x="480533" y="1243379"/>
                </a:cubicBezTo>
                <a:cubicBezTo>
                  <a:pt x="453662" y="1230358"/>
                  <a:pt x="429274" y="1211603"/>
                  <a:pt x="411529" y="1187437"/>
                </a:cubicBezTo>
                <a:cubicBezTo>
                  <a:pt x="394450" y="1164967"/>
                  <a:pt x="383972" y="1137975"/>
                  <a:pt x="378965" y="1110357"/>
                </a:cubicBezTo>
                <a:cubicBezTo>
                  <a:pt x="371778" y="1069192"/>
                  <a:pt x="377572" y="1026837"/>
                  <a:pt x="389422" y="987127"/>
                </a:cubicBezTo>
                <a:cubicBezTo>
                  <a:pt x="397115" y="959751"/>
                  <a:pt x="408480" y="933607"/>
                  <a:pt x="420997" y="908129"/>
                </a:cubicBezTo>
                <a:cubicBezTo>
                  <a:pt x="422612" y="904980"/>
                  <a:pt x="423662" y="901003"/>
                  <a:pt x="427498" y="899912"/>
                </a:cubicBezTo>
                <a:cubicBezTo>
                  <a:pt x="427336" y="900558"/>
                  <a:pt x="427034" y="901830"/>
                  <a:pt x="426872" y="902476"/>
                </a:cubicBezTo>
                <a:cubicBezTo>
                  <a:pt x="411812" y="934859"/>
                  <a:pt x="401273" y="969603"/>
                  <a:pt x="397276" y="1005134"/>
                </a:cubicBezTo>
                <a:cubicBezTo>
                  <a:pt x="393945" y="1038546"/>
                  <a:pt x="397317" y="1073251"/>
                  <a:pt x="411731" y="1103897"/>
                </a:cubicBezTo>
                <a:cubicBezTo>
                  <a:pt x="423864" y="1131474"/>
                  <a:pt x="444820" y="1154731"/>
                  <a:pt x="470096" y="1170943"/>
                </a:cubicBezTo>
                <a:cubicBezTo>
                  <a:pt x="526946" y="1207121"/>
                  <a:pt x="601967" y="1211643"/>
                  <a:pt x="663299" y="1184227"/>
                </a:cubicBezTo>
                <a:cubicBezTo>
                  <a:pt x="689968" y="1172659"/>
                  <a:pt x="713730" y="1154126"/>
                  <a:pt x="730931" y="1130647"/>
                </a:cubicBezTo>
                <a:cubicBezTo>
                  <a:pt x="752916" y="1100485"/>
                  <a:pt x="762890" y="1062651"/>
                  <a:pt x="761880" y="1025565"/>
                </a:cubicBezTo>
                <a:cubicBezTo>
                  <a:pt x="761113" y="968432"/>
                  <a:pt x="739289" y="914125"/>
                  <a:pt x="712902" y="864340"/>
                </a:cubicBezTo>
                <a:cubicBezTo>
                  <a:pt x="742257" y="910552"/>
                  <a:pt x="777082" y="955067"/>
                  <a:pt x="823919" y="984704"/>
                </a:cubicBezTo>
                <a:cubicBezTo>
                  <a:pt x="854747" y="1004287"/>
                  <a:pt x="891531" y="1015936"/>
                  <a:pt x="928294" y="1013553"/>
                </a:cubicBezTo>
                <a:cubicBezTo>
                  <a:pt x="952520" y="1012382"/>
                  <a:pt x="975898" y="1004105"/>
                  <a:pt x="997237" y="992880"/>
                </a:cubicBezTo>
                <a:cubicBezTo>
                  <a:pt x="1049808" y="963041"/>
                  <a:pt x="1086491" y="908412"/>
                  <a:pt x="1097514" y="849300"/>
                </a:cubicBezTo>
                <a:cubicBezTo>
                  <a:pt x="1102723" y="818674"/>
                  <a:pt x="1101228" y="786392"/>
                  <a:pt x="1089540" y="757361"/>
                </a:cubicBezTo>
                <a:cubicBezTo>
                  <a:pt x="1077992" y="726291"/>
                  <a:pt x="1055501" y="700026"/>
                  <a:pt x="1028307" y="681432"/>
                </a:cubicBezTo>
                <a:cubicBezTo>
                  <a:pt x="994411" y="658135"/>
                  <a:pt x="954277" y="645537"/>
                  <a:pt x="914041" y="638653"/>
                </a:cubicBezTo>
                <a:cubicBezTo>
                  <a:pt x="891329" y="636210"/>
                  <a:pt x="868616" y="632394"/>
                  <a:pt x="845743" y="632576"/>
                </a:cubicBezTo>
                <a:cubicBezTo>
                  <a:pt x="857089" y="630072"/>
                  <a:pt x="868718" y="631849"/>
                  <a:pt x="880185" y="630638"/>
                </a:cubicBezTo>
                <a:cubicBezTo>
                  <a:pt x="894518" y="627932"/>
                  <a:pt x="909236" y="627791"/>
                  <a:pt x="923509" y="624601"/>
                </a:cubicBezTo>
                <a:cubicBezTo>
                  <a:pt x="953954" y="618303"/>
                  <a:pt x="984337" y="609561"/>
                  <a:pt x="1011430" y="593935"/>
                </a:cubicBezTo>
                <a:cubicBezTo>
                  <a:pt x="1043369" y="576593"/>
                  <a:pt x="1070885" y="549863"/>
                  <a:pt x="1085845" y="516432"/>
                </a:cubicBezTo>
                <a:cubicBezTo>
                  <a:pt x="1099290" y="487804"/>
                  <a:pt x="1103045" y="455200"/>
                  <a:pt x="1098745" y="424029"/>
                </a:cubicBezTo>
                <a:cubicBezTo>
                  <a:pt x="1090750" y="365926"/>
                  <a:pt x="1057318" y="311639"/>
                  <a:pt x="1008503" y="278994"/>
                </a:cubicBezTo>
                <a:cubicBezTo>
                  <a:pt x="976282" y="257877"/>
                  <a:pt x="936712" y="246693"/>
                  <a:pt x="898233" y="252447"/>
                </a:cubicBezTo>
                <a:cubicBezTo>
                  <a:pt x="862439" y="257231"/>
                  <a:pt x="829108" y="273988"/>
                  <a:pt x="801248" y="296579"/>
                </a:cubicBezTo>
                <a:cubicBezTo>
                  <a:pt x="766099" y="324055"/>
                  <a:pt x="739249" y="360294"/>
                  <a:pt x="714780" y="397198"/>
                </a:cubicBezTo>
                <a:cubicBezTo>
                  <a:pt x="732647" y="363403"/>
                  <a:pt x="747466" y="327689"/>
                  <a:pt x="755884" y="290300"/>
                </a:cubicBezTo>
                <a:cubicBezTo>
                  <a:pt x="765292" y="246875"/>
                  <a:pt x="765211" y="199452"/>
                  <a:pt x="745366" y="158833"/>
                </a:cubicBezTo>
                <a:cubicBezTo>
                  <a:pt x="719444" y="102749"/>
                  <a:pt x="658838" y="68267"/>
                  <a:pt x="598474" y="64472"/>
                </a:cubicBezTo>
                <a:lnTo>
                  <a:pt x="598467" y="64472"/>
                </a:lnTo>
                <a:lnTo>
                  <a:pt x="579295" y="66308"/>
                </a:lnTo>
                <a:lnTo>
                  <a:pt x="559942" y="64270"/>
                </a:lnTo>
                <a:lnTo>
                  <a:pt x="559934" y="64270"/>
                </a:lnTo>
                <a:cubicBezTo>
                  <a:pt x="527956" y="66208"/>
                  <a:pt x="496825" y="77150"/>
                  <a:pt x="469773" y="94149"/>
                </a:cubicBezTo>
                <a:cubicBezTo>
                  <a:pt x="442417" y="111975"/>
                  <a:pt x="420210" y="138018"/>
                  <a:pt x="408501" y="168604"/>
                </a:cubicBezTo>
                <a:cubicBezTo>
                  <a:pt x="392854" y="207124"/>
                  <a:pt x="393501" y="250347"/>
                  <a:pt x="402263" y="290441"/>
                </a:cubicBezTo>
                <a:cubicBezTo>
                  <a:pt x="410883" y="327790"/>
                  <a:pt x="425378" y="363645"/>
                  <a:pt x="443588" y="397340"/>
                </a:cubicBezTo>
                <a:cubicBezTo>
                  <a:pt x="425661" y="371438"/>
                  <a:pt x="407956" y="345072"/>
                  <a:pt x="385627" y="322642"/>
                </a:cubicBezTo>
                <a:cubicBezTo>
                  <a:pt x="359059" y="295226"/>
                  <a:pt x="327282" y="271808"/>
                  <a:pt x="290802" y="259634"/>
                </a:cubicBezTo>
                <a:cubicBezTo>
                  <a:pt x="253675" y="246734"/>
                  <a:pt x="211804" y="248530"/>
                  <a:pt x="175990" y="264741"/>
                </a:cubicBezTo>
                <a:cubicBezTo>
                  <a:pt x="114778" y="291713"/>
                  <a:pt x="71716" y="352420"/>
                  <a:pt x="60391" y="417629"/>
                </a:cubicBezTo>
                <a:cubicBezTo>
                  <a:pt x="52295" y="462387"/>
                  <a:pt x="62288" y="510940"/>
                  <a:pt x="90694" y="546896"/>
                </a:cubicBezTo>
                <a:cubicBezTo>
                  <a:pt x="112093" y="575099"/>
                  <a:pt x="143062" y="594501"/>
                  <a:pt x="175465" y="607764"/>
                </a:cubicBezTo>
                <a:cubicBezTo>
                  <a:pt x="205848" y="619332"/>
                  <a:pt x="237908" y="627024"/>
                  <a:pt x="270412" y="629002"/>
                </a:cubicBezTo>
                <a:cubicBezTo>
                  <a:pt x="273016" y="629164"/>
                  <a:pt x="275539" y="629850"/>
                  <a:pt x="277962" y="631062"/>
                </a:cubicBezTo>
                <a:cubicBezTo>
                  <a:pt x="239846" y="632334"/>
                  <a:pt x="201770" y="625954"/>
                  <a:pt x="165007" y="616223"/>
                </a:cubicBezTo>
                <a:cubicBezTo>
                  <a:pt x="128365" y="606452"/>
                  <a:pt x="92954" y="590160"/>
                  <a:pt x="63722" y="565732"/>
                </a:cubicBezTo>
                <a:cubicBezTo>
                  <a:pt x="34004" y="540880"/>
                  <a:pt x="12120" y="506276"/>
                  <a:pt x="4186" y="468221"/>
                </a:cubicBezTo>
                <a:cubicBezTo>
                  <a:pt x="-11522" y="393827"/>
                  <a:pt x="18499" y="314304"/>
                  <a:pt x="73089" y="262844"/>
                </a:cubicBezTo>
                <a:cubicBezTo>
                  <a:pt x="103533" y="233671"/>
                  <a:pt x="143385" y="213625"/>
                  <a:pt x="185600" y="209587"/>
                </a:cubicBezTo>
                <a:cubicBezTo>
                  <a:pt x="229731" y="205186"/>
                  <a:pt x="274207" y="219418"/>
                  <a:pt x="310748" y="243766"/>
                </a:cubicBezTo>
                <a:cubicBezTo>
                  <a:pt x="351852" y="270556"/>
                  <a:pt x="384759" y="308066"/>
                  <a:pt x="412659" y="348059"/>
                </a:cubicBezTo>
                <a:cubicBezTo>
                  <a:pt x="417242" y="354338"/>
                  <a:pt x="420513" y="361606"/>
                  <a:pt x="425823" y="367360"/>
                </a:cubicBezTo>
                <a:cubicBezTo>
                  <a:pt x="416475" y="346808"/>
                  <a:pt x="406078" y="326659"/>
                  <a:pt x="398427" y="305381"/>
                </a:cubicBezTo>
                <a:cubicBezTo>
                  <a:pt x="383951" y="265085"/>
                  <a:pt x="373696" y="222386"/>
                  <a:pt x="376179" y="179304"/>
                </a:cubicBezTo>
                <a:cubicBezTo>
                  <a:pt x="378117" y="142218"/>
                  <a:pt x="390149" y="105192"/>
                  <a:pt x="412962" y="75636"/>
                </a:cubicBezTo>
                <a:cubicBezTo>
                  <a:pt x="435028" y="46807"/>
                  <a:pt x="466179" y="25468"/>
                  <a:pt x="500358" y="13556"/>
                </a:cubicBezTo>
                <a:cubicBezTo>
                  <a:pt x="520789" y="6087"/>
                  <a:pt x="542285" y="1782"/>
                  <a:pt x="563982" y="449"/>
                </a:cubicBezTo>
                <a:close/>
              </a:path>
            </a:pathLst>
          </a:custGeom>
          <a:solidFill>
            <a:srgbClr val="FFFFFF"/>
          </a:solidFill>
          <a:ln cap="flat" cmpd="sng" w="9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23" name="Google Shape;823;p10"/>
          <p:cNvGrpSpPr/>
          <p:nvPr/>
        </p:nvGrpSpPr>
        <p:grpSpPr>
          <a:xfrm flipH="1">
            <a:off x="9987007" y="4689735"/>
            <a:ext cx="870375" cy="949562"/>
            <a:chOff x="4402153" y="2326371"/>
            <a:chExt cx="1347329" cy="1470138"/>
          </a:xfrm>
        </p:grpSpPr>
        <p:sp>
          <p:nvSpPr>
            <p:cNvPr id="824" name="Google Shape;824;p10"/>
            <p:cNvSpPr/>
            <p:nvPr/>
          </p:nvSpPr>
          <p:spPr>
            <a:xfrm>
              <a:off x="4801803" y="2757430"/>
              <a:ext cx="546980" cy="546288"/>
            </a:xfrm>
            <a:custGeom>
              <a:rect b="b" l="l" r="r" t="t"/>
              <a:pathLst>
                <a:path extrusionOk="0" h="646495" w="647314">
                  <a:moveTo>
                    <a:pt x="283062" y="2495"/>
                  </a:moveTo>
                  <a:cubicBezTo>
                    <a:pt x="326371" y="-3017"/>
                    <a:pt x="370433" y="634"/>
                    <a:pt x="412204" y="13161"/>
                  </a:cubicBezTo>
                  <a:cubicBezTo>
                    <a:pt x="482144" y="30915"/>
                    <a:pt x="542062" y="77196"/>
                    <a:pt x="585157" y="134107"/>
                  </a:cubicBezTo>
                  <a:cubicBezTo>
                    <a:pt x="603161" y="157014"/>
                    <a:pt x="615510" y="183645"/>
                    <a:pt x="627608" y="209989"/>
                  </a:cubicBezTo>
                  <a:cubicBezTo>
                    <a:pt x="636091" y="238731"/>
                    <a:pt x="644288" y="267902"/>
                    <a:pt x="646149" y="297968"/>
                  </a:cubicBezTo>
                  <a:cubicBezTo>
                    <a:pt x="653308" y="378825"/>
                    <a:pt x="627179" y="461759"/>
                    <a:pt x="576531" y="524970"/>
                  </a:cubicBezTo>
                  <a:cubicBezTo>
                    <a:pt x="532040" y="582096"/>
                    <a:pt x="467075" y="622542"/>
                    <a:pt x="396813" y="639329"/>
                  </a:cubicBezTo>
                  <a:cubicBezTo>
                    <a:pt x="366424" y="647848"/>
                    <a:pt x="334532" y="646667"/>
                    <a:pt x="303321" y="646094"/>
                  </a:cubicBezTo>
                  <a:cubicBezTo>
                    <a:pt x="234383" y="644949"/>
                    <a:pt x="168237" y="615491"/>
                    <a:pt x="115370" y="572360"/>
                  </a:cubicBezTo>
                  <a:cubicBezTo>
                    <a:pt x="61895" y="527583"/>
                    <a:pt x="23095" y="465446"/>
                    <a:pt x="7668" y="397367"/>
                  </a:cubicBezTo>
                  <a:cubicBezTo>
                    <a:pt x="-2104" y="361859"/>
                    <a:pt x="-278" y="324706"/>
                    <a:pt x="1118" y="288340"/>
                  </a:cubicBezTo>
                  <a:cubicBezTo>
                    <a:pt x="5592" y="249504"/>
                    <a:pt x="15757" y="210740"/>
                    <a:pt x="34835" y="176450"/>
                  </a:cubicBezTo>
                  <a:cubicBezTo>
                    <a:pt x="50262" y="147637"/>
                    <a:pt x="69662" y="121078"/>
                    <a:pt x="91317" y="96739"/>
                  </a:cubicBezTo>
                  <a:cubicBezTo>
                    <a:pt x="103594" y="86358"/>
                    <a:pt x="115656" y="75728"/>
                    <a:pt x="127862" y="65276"/>
                  </a:cubicBezTo>
                  <a:cubicBezTo>
                    <a:pt x="173570" y="32454"/>
                    <a:pt x="226544" y="7935"/>
                    <a:pt x="283062" y="249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5" name="Google Shape;825;p10"/>
            <p:cNvSpPr/>
            <p:nvPr/>
          </p:nvSpPr>
          <p:spPr>
            <a:xfrm>
              <a:off x="4402153" y="2326371"/>
              <a:ext cx="1347329" cy="1470138"/>
            </a:xfrm>
            <a:custGeom>
              <a:rect b="b" l="l" r="r" t="t"/>
              <a:pathLst>
                <a:path extrusionOk="0" h="1470138" w="1347329">
                  <a:moveTo>
                    <a:pt x="510166" y="1011379"/>
                  </a:moveTo>
                  <a:lnTo>
                    <a:pt x="496727" y="1029550"/>
                  </a:lnTo>
                  <a:lnTo>
                    <a:pt x="474797" y="1051815"/>
                  </a:lnTo>
                  <a:lnTo>
                    <a:pt x="496728" y="1029550"/>
                  </a:lnTo>
                  <a:close/>
                  <a:moveTo>
                    <a:pt x="525685" y="990393"/>
                  </a:moveTo>
                  <a:lnTo>
                    <a:pt x="525684" y="990395"/>
                  </a:lnTo>
                  <a:lnTo>
                    <a:pt x="511285" y="1023001"/>
                  </a:lnTo>
                  <a:cubicBezTo>
                    <a:pt x="500432" y="1048594"/>
                    <a:pt x="491197" y="1075099"/>
                    <a:pt x="486892" y="1102673"/>
                  </a:cubicBezTo>
                  <a:lnTo>
                    <a:pt x="486607" y="1108710"/>
                  </a:lnTo>
                  <a:lnTo>
                    <a:pt x="486892" y="1102675"/>
                  </a:lnTo>
                  <a:cubicBezTo>
                    <a:pt x="491197" y="1075099"/>
                    <a:pt x="500432" y="1048594"/>
                    <a:pt x="511285" y="1023003"/>
                  </a:cubicBezTo>
                  <a:cubicBezTo>
                    <a:pt x="515902" y="1012046"/>
                    <a:pt x="521902" y="1001689"/>
                    <a:pt x="525685" y="990393"/>
                  </a:cubicBezTo>
                  <a:close/>
                  <a:moveTo>
                    <a:pt x="1205404" y="860827"/>
                  </a:moveTo>
                  <a:lnTo>
                    <a:pt x="1207809" y="864575"/>
                  </a:lnTo>
                  <a:cubicBezTo>
                    <a:pt x="1215645" y="884718"/>
                    <a:pt x="1219604" y="906404"/>
                    <a:pt x="1219330" y="928043"/>
                  </a:cubicBezTo>
                  <a:cubicBezTo>
                    <a:pt x="1218626" y="978184"/>
                    <a:pt x="1199060" y="1027438"/>
                    <a:pt x="1166711" y="1065578"/>
                  </a:cubicBezTo>
                  <a:cubicBezTo>
                    <a:pt x="1140520" y="1096231"/>
                    <a:pt x="1105432" y="1120414"/>
                    <a:pt x="1065700" y="1129206"/>
                  </a:cubicBezTo>
                  <a:cubicBezTo>
                    <a:pt x="1023699" y="1139588"/>
                    <a:pt x="978698" y="1130536"/>
                    <a:pt x="941288" y="1109771"/>
                  </a:cubicBezTo>
                  <a:cubicBezTo>
                    <a:pt x="926940" y="1101762"/>
                    <a:pt x="913485" y="1092318"/>
                    <a:pt x="900888" y="1081821"/>
                  </a:cubicBezTo>
                  <a:lnTo>
                    <a:pt x="884973" y="1066351"/>
                  </a:lnTo>
                  <a:lnTo>
                    <a:pt x="900888" y="1081822"/>
                  </a:lnTo>
                  <a:cubicBezTo>
                    <a:pt x="913485" y="1092319"/>
                    <a:pt x="926940" y="1101762"/>
                    <a:pt x="941288" y="1109771"/>
                  </a:cubicBezTo>
                  <a:cubicBezTo>
                    <a:pt x="978698" y="1130537"/>
                    <a:pt x="1023700" y="1139589"/>
                    <a:pt x="1065701" y="1129206"/>
                  </a:cubicBezTo>
                  <a:cubicBezTo>
                    <a:pt x="1105432" y="1120415"/>
                    <a:pt x="1140520" y="1096231"/>
                    <a:pt x="1166712" y="1065578"/>
                  </a:cubicBezTo>
                  <a:cubicBezTo>
                    <a:pt x="1199061" y="1027438"/>
                    <a:pt x="1218626" y="978185"/>
                    <a:pt x="1219331" y="928044"/>
                  </a:cubicBezTo>
                  <a:cubicBezTo>
                    <a:pt x="1219605" y="906405"/>
                    <a:pt x="1215646" y="884719"/>
                    <a:pt x="1207810" y="864576"/>
                  </a:cubicBezTo>
                  <a:close/>
                  <a:moveTo>
                    <a:pt x="169041" y="816688"/>
                  </a:moveTo>
                  <a:lnTo>
                    <a:pt x="149706" y="843023"/>
                  </a:lnTo>
                  <a:lnTo>
                    <a:pt x="149706" y="843024"/>
                  </a:lnTo>
                  <a:close/>
                  <a:moveTo>
                    <a:pt x="205425" y="788398"/>
                  </a:moveTo>
                  <a:lnTo>
                    <a:pt x="171324" y="813580"/>
                  </a:lnTo>
                  <a:lnTo>
                    <a:pt x="171323" y="813581"/>
                  </a:lnTo>
                  <a:close/>
                  <a:moveTo>
                    <a:pt x="1208034" y="603591"/>
                  </a:moveTo>
                  <a:cubicBezTo>
                    <a:pt x="1192460" y="645148"/>
                    <a:pt x="1158781" y="677992"/>
                    <a:pt x="1119571" y="697741"/>
                  </a:cubicBezTo>
                  <a:lnTo>
                    <a:pt x="1106658" y="703171"/>
                  </a:lnTo>
                  <a:lnTo>
                    <a:pt x="1119571" y="697741"/>
                  </a:lnTo>
                  <a:cubicBezTo>
                    <a:pt x="1158781" y="677992"/>
                    <a:pt x="1192460" y="645148"/>
                    <a:pt x="1208034" y="603591"/>
                  </a:cubicBezTo>
                  <a:close/>
                  <a:moveTo>
                    <a:pt x="1167588" y="407643"/>
                  </a:moveTo>
                  <a:lnTo>
                    <a:pt x="1198904" y="453300"/>
                  </a:lnTo>
                  <a:cubicBezTo>
                    <a:pt x="1204291" y="464915"/>
                    <a:pt x="1208747" y="477087"/>
                    <a:pt x="1212103" y="489568"/>
                  </a:cubicBezTo>
                  <a:lnTo>
                    <a:pt x="1218701" y="527692"/>
                  </a:lnTo>
                  <a:lnTo>
                    <a:pt x="1218701" y="527692"/>
                  </a:lnTo>
                  <a:cubicBezTo>
                    <a:pt x="1216728" y="501986"/>
                    <a:pt x="1209678" y="476530"/>
                    <a:pt x="1198904" y="453299"/>
                  </a:cubicBezTo>
                  <a:close/>
                  <a:moveTo>
                    <a:pt x="303869" y="335879"/>
                  </a:moveTo>
                  <a:lnTo>
                    <a:pt x="303869" y="335879"/>
                  </a:lnTo>
                  <a:lnTo>
                    <a:pt x="340645" y="336766"/>
                  </a:lnTo>
                  <a:cubicBezTo>
                    <a:pt x="384837" y="343131"/>
                    <a:pt x="424960" y="366636"/>
                    <a:pt x="457335" y="396689"/>
                  </a:cubicBezTo>
                  <a:cubicBezTo>
                    <a:pt x="486344" y="422672"/>
                    <a:pt x="509067" y="454499"/>
                    <a:pt x="530459" y="486770"/>
                  </a:cubicBezTo>
                  <a:lnTo>
                    <a:pt x="530455" y="486762"/>
                  </a:lnTo>
                  <a:lnTo>
                    <a:pt x="496755" y="439372"/>
                  </a:lnTo>
                  <a:cubicBezTo>
                    <a:pt x="484774" y="424133"/>
                    <a:pt x="471841" y="409681"/>
                    <a:pt x="457337" y="396689"/>
                  </a:cubicBezTo>
                  <a:cubicBezTo>
                    <a:pt x="424961" y="366636"/>
                    <a:pt x="384839" y="343132"/>
                    <a:pt x="340646" y="336766"/>
                  </a:cubicBezTo>
                  <a:cubicBezTo>
                    <a:pt x="328411" y="334972"/>
                    <a:pt x="316071" y="334729"/>
                    <a:pt x="303869" y="335879"/>
                  </a:cubicBezTo>
                  <a:close/>
                  <a:moveTo>
                    <a:pt x="654794" y="0"/>
                  </a:moveTo>
                  <a:cubicBezTo>
                    <a:pt x="666742" y="3104"/>
                    <a:pt x="679290" y="2635"/>
                    <a:pt x="691317" y="104"/>
                  </a:cubicBezTo>
                  <a:cubicBezTo>
                    <a:pt x="691551" y="104"/>
                    <a:pt x="691995" y="157"/>
                    <a:pt x="692204" y="157"/>
                  </a:cubicBezTo>
                  <a:cubicBezTo>
                    <a:pt x="697212" y="5035"/>
                    <a:pt x="704387" y="4983"/>
                    <a:pt x="710856" y="5948"/>
                  </a:cubicBezTo>
                  <a:cubicBezTo>
                    <a:pt x="716753" y="6417"/>
                    <a:pt x="723196" y="7983"/>
                    <a:pt x="728544" y="4539"/>
                  </a:cubicBezTo>
                  <a:cubicBezTo>
                    <a:pt x="780354" y="14087"/>
                    <a:pt x="829478" y="41114"/>
                    <a:pt x="863104" y="81994"/>
                  </a:cubicBezTo>
                  <a:cubicBezTo>
                    <a:pt x="889010" y="113951"/>
                    <a:pt x="905028" y="153891"/>
                    <a:pt x="908367" y="194901"/>
                  </a:cubicBezTo>
                  <a:cubicBezTo>
                    <a:pt x="913924" y="249789"/>
                    <a:pt x="902575" y="305278"/>
                    <a:pt x="882540" y="356279"/>
                  </a:cubicBezTo>
                  <a:cubicBezTo>
                    <a:pt x="879357" y="358262"/>
                    <a:pt x="875601" y="360141"/>
                    <a:pt x="874583" y="364158"/>
                  </a:cubicBezTo>
                  <a:cubicBezTo>
                    <a:pt x="870513" y="373967"/>
                    <a:pt x="867148" y="384063"/>
                    <a:pt x="862661" y="393742"/>
                  </a:cubicBezTo>
                  <a:cubicBezTo>
                    <a:pt x="860443" y="391446"/>
                    <a:pt x="858252" y="389228"/>
                    <a:pt x="856061" y="387037"/>
                  </a:cubicBezTo>
                  <a:cubicBezTo>
                    <a:pt x="867513" y="342062"/>
                    <a:pt x="869679" y="293095"/>
                    <a:pt x="852356" y="249320"/>
                  </a:cubicBezTo>
                  <a:cubicBezTo>
                    <a:pt x="835008" y="203275"/>
                    <a:pt x="794989" y="168083"/>
                    <a:pt x="749180" y="151700"/>
                  </a:cubicBezTo>
                  <a:cubicBezTo>
                    <a:pt x="724279" y="142921"/>
                    <a:pt x="697761" y="138532"/>
                    <a:pt x="671308" y="138760"/>
                  </a:cubicBezTo>
                  <a:lnTo>
                    <a:pt x="671307" y="138760"/>
                  </a:lnTo>
                  <a:lnTo>
                    <a:pt x="749178" y="151700"/>
                  </a:lnTo>
                  <a:cubicBezTo>
                    <a:pt x="794988" y="168083"/>
                    <a:pt x="835006" y="203276"/>
                    <a:pt x="852354" y="249319"/>
                  </a:cubicBezTo>
                  <a:cubicBezTo>
                    <a:pt x="869677" y="293095"/>
                    <a:pt x="867512" y="342062"/>
                    <a:pt x="856059" y="387036"/>
                  </a:cubicBezTo>
                  <a:cubicBezTo>
                    <a:pt x="847920" y="420194"/>
                    <a:pt x="834589" y="451787"/>
                    <a:pt x="818623" y="481918"/>
                  </a:cubicBezTo>
                  <a:cubicBezTo>
                    <a:pt x="799319" y="471248"/>
                    <a:pt x="779022" y="462273"/>
                    <a:pt x="757917" y="455830"/>
                  </a:cubicBezTo>
                  <a:cubicBezTo>
                    <a:pt x="749439" y="453091"/>
                    <a:pt x="740517" y="452282"/>
                    <a:pt x="731673" y="452282"/>
                  </a:cubicBezTo>
                  <a:cubicBezTo>
                    <a:pt x="713150" y="446934"/>
                    <a:pt x="693611" y="446960"/>
                    <a:pt x="674515" y="447273"/>
                  </a:cubicBezTo>
                  <a:cubicBezTo>
                    <a:pt x="640679" y="448473"/>
                    <a:pt x="607026" y="456117"/>
                    <a:pt x="576190" y="470178"/>
                  </a:cubicBezTo>
                  <a:cubicBezTo>
                    <a:pt x="561842" y="476909"/>
                    <a:pt x="546555" y="482622"/>
                    <a:pt x="534764" y="493579"/>
                  </a:cubicBezTo>
                  <a:cubicBezTo>
                    <a:pt x="522789" y="504327"/>
                    <a:pt x="509119" y="513093"/>
                    <a:pt x="498188" y="525014"/>
                  </a:cubicBezTo>
                  <a:cubicBezTo>
                    <a:pt x="483449" y="541084"/>
                    <a:pt x="469257" y="557859"/>
                    <a:pt x="458430" y="576903"/>
                  </a:cubicBezTo>
                  <a:cubicBezTo>
                    <a:pt x="441421" y="604451"/>
                    <a:pt x="431404" y="635705"/>
                    <a:pt x="424439" y="667114"/>
                  </a:cubicBezTo>
                  <a:cubicBezTo>
                    <a:pt x="422926" y="687071"/>
                    <a:pt x="418412" y="707133"/>
                    <a:pt x="422221" y="727116"/>
                  </a:cubicBezTo>
                  <a:cubicBezTo>
                    <a:pt x="423291" y="757013"/>
                    <a:pt x="431195" y="786413"/>
                    <a:pt x="443273" y="813701"/>
                  </a:cubicBezTo>
                  <a:cubicBezTo>
                    <a:pt x="449822" y="832171"/>
                    <a:pt x="460961" y="848450"/>
                    <a:pt x="471944" y="864494"/>
                  </a:cubicBezTo>
                  <a:cubicBezTo>
                    <a:pt x="485327" y="883668"/>
                    <a:pt x="501997" y="900469"/>
                    <a:pt x="520389" y="914817"/>
                  </a:cubicBezTo>
                  <a:cubicBezTo>
                    <a:pt x="533616" y="921860"/>
                    <a:pt x="543816" y="933208"/>
                    <a:pt x="556885" y="940487"/>
                  </a:cubicBezTo>
                  <a:cubicBezTo>
                    <a:pt x="566877" y="944792"/>
                    <a:pt x="577234" y="948261"/>
                    <a:pt x="587069" y="953010"/>
                  </a:cubicBezTo>
                  <a:cubicBezTo>
                    <a:pt x="596878" y="958227"/>
                    <a:pt x="608565" y="957313"/>
                    <a:pt x="618296" y="962714"/>
                  </a:cubicBezTo>
                  <a:cubicBezTo>
                    <a:pt x="642010" y="971375"/>
                    <a:pt x="667758" y="971088"/>
                    <a:pt x="692672" y="970932"/>
                  </a:cubicBezTo>
                  <a:cubicBezTo>
                    <a:pt x="721133" y="971401"/>
                    <a:pt x="749465" y="964931"/>
                    <a:pt x="775630" y="953923"/>
                  </a:cubicBezTo>
                  <a:cubicBezTo>
                    <a:pt x="826450" y="936104"/>
                    <a:pt x="869416" y="899921"/>
                    <a:pt x="900330" y="856329"/>
                  </a:cubicBezTo>
                  <a:cubicBezTo>
                    <a:pt x="906904" y="845919"/>
                    <a:pt x="916609" y="837023"/>
                    <a:pt x="919400" y="824632"/>
                  </a:cubicBezTo>
                  <a:cubicBezTo>
                    <a:pt x="927018" y="816702"/>
                    <a:pt x="929600" y="805770"/>
                    <a:pt x="933305" y="795805"/>
                  </a:cubicBezTo>
                  <a:cubicBezTo>
                    <a:pt x="938862" y="780466"/>
                    <a:pt x="942670" y="764578"/>
                    <a:pt x="946270" y="748717"/>
                  </a:cubicBezTo>
                  <a:cubicBezTo>
                    <a:pt x="948384" y="735516"/>
                    <a:pt x="946845" y="722107"/>
                    <a:pt x="947236" y="708854"/>
                  </a:cubicBezTo>
                  <a:cubicBezTo>
                    <a:pt x="946923" y="694063"/>
                    <a:pt x="948906" y="679010"/>
                    <a:pt x="944914" y="664584"/>
                  </a:cubicBezTo>
                  <a:cubicBezTo>
                    <a:pt x="938131" y="624643"/>
                    <a:pt x="922009" y="586007"/>
                    <a:pt x="896939" y="554102"/>
                  </a:cubicBezTo>
                  <a:cubicBezTo>
                    <a:pt x="886556" y="537928"/>
                    <a:pt x="872495" y="524649"/>
                    <a:pt x="858485" y="511684"/>
                  </a:cubicBezTo>
                  <a:cubicBezTo>
                    <a:pt x="846354" y="501118"/>
                    <a:pt x="833963" y="490657"/>
                    <a:pt x="819954" y="482674"/>
                  </a:cubicBezTo>
                  <a:lnTo>
                    <a:pt x="864799" y="422203"/>
                  </a:lnTo>
                  <a:lnTo>
                    <a:pt x="863155" y="417168"/>
                  </a:lnTo>
                  <a:cubicBezTo>
                    <a:pt x="867772" y="409889"/>
                    <a:pt x="874738" y="403159"/>
                    <a:pt x="874530" y="393898"/>
                  </a:cubicBezTo>
                  <a:cubicBezTo>
                    <a:pt x="876773" y="390715"/>
                    <a:pt x="878965" y="387507"/>
                    <a:pt x="881234" y="384376"/>
                  </a:cubicBezTo>
                  <a:cubicBezTo>
                    <a:pt x="904191" y="352888"/>
                    <a:pt x="931009" y="324087"/>
                    <a:pt x="961453" y="299721"/>
                  </a:cubicBezTo>
                  <a:cubicBezTo>
                    <a:pt x="996933" y="271495"/>
                    <a:pt x="1038960" y="249998"/>
                    <a:pt x="1084170" y="243659"/>
                  </a:cubicBezTo>
                  <a:cubicBezTo>
                    <a:pt x="1099262" y="242133"/>
                    <a:pt x="1114608" y="241598"/>
                    <a:pt x="1129797" y="242691"/>
                  </a:cubicBezTo>
                  <a:cubicBezTo>
                    <a:pt x="1144987" y="243783"/>
                    <a:pt x="1160020" y="246503"/>
                    <a:pt x="1174485" y="251485"/>
                  </a:cubicBezTo>
                  <a:cubicBezTo>
                    <a:pt x="1249175" y="276086"/>
                    <a:pt x="1306906" y="340053"/>
                    <a:pt x="1332524" y="413359"/>
                  </a:cubicBezTo>
                  <a:cubicBezTo>
                    <a:pt x="1351777" y="466657"/>
                    <a:pt x="1353447" y="527702"/>
                    <a:pt x="1330438" y="580112"/>
                  </a:cubicBezTo>
                  <a:cubicBezTo>
                    <a:pt x="1315907" y="614625"/>
                    <a:pt x="1291019" y="644313"/>
                    <a:pt x="1260914" y="666358"/>
                  </a:cubicBezTo>
                  <a:cubicBezTo>
                    <a:pt x="1219591" y="696828"/>
                    <a:pt x="1170103" y="714280"/>
                    <a:pt x="1119988" y="723724"/>
                  </a:cubicBezTo>
                  <a:cubicBezTo>
                    <a:pt x="1115971" y="722054"/>
                    <a:pt x="1111770" y="720202"/>
                    <a:pt x="1107362" y="721376"/>
                  </a:cubicBezTo>
                  <a:cubicBezTo>
                    <a:pt x="1086309" y="724037"/>
                    <a:pt x="1064526" y="730872"/>
                    <a:pt x="1043474" y="724742"/>
                  </a:cubicBezTo>
                  <a:lnTo>
                    <a:pt x="1054082" y="721646"/>
                  </a:lnTo>
                  <a:lnTo>
                    <a:pt x="1043473" y="724742"/>
                  </a:lnTo>
                  <a:cubicBezTo>
                    <a:pt x="1028134" y="727063"/>
                    <a:pt x="1012951" y="730376"/>
                    <a:pt x="997481" y="731629"/>
                  </a:cubicBezTo>
                  <a:cubicBezTo>
                    <a:pt x="984671" y="733298"/>
                    <a:pt x="971549" y="732516"/>
                    <a:pt x="958975" y="735751"/>
                  </a:cubicBezTo>
                  <a:cubicBezTo>
                    <a:pt x="982402" y="735986"/>
                    <a:pt x="1005803" y="737238"/>
                    <a:pt x="1028917" y="741386"/>
                  </a:cubicBezTo>
                  <a:lnTo>
                    <a:pt x="1028920" y="741387"/>
                  </a:lnTo>
                  <a:lnTo>
                    <a:pt x="1046004" y="741478"/>
                  </a:lnTo>
                  <a:cubicBezTo>
                    <a:pt x="1051718" y="741472"/>
                    <a:pt x="1057262" y="740761"/>
                    <a:pt x="1062075" y="737343"/>
                  </a:cubicBezTo>
                  <a:lnTo>
                    <a:pt x="1062126" y="737317"/>
                  </a:lnTo>
                  <a:cubicBezTo>
                    <a:pt x="1063405" y="743996"/>
                    <a:pt x="1070866" y="742509"/>
                    <a:pt x="1075953" y="743187"/>
                  </a:cubicBezTo>
                  <a:cubicBezTo>
                    <a:pt x="1081092" y="743578"/>
                    <a:pt x="1086205" y="742743"/>
                    <a:pt x="1090927" y="740657"/>
                  </a:cubicBezTo>
                  <a:cubicBezTo>
                    <a:pt x="1137363" y="745561"/>
                    <a:pt x="1183017" y="759126"/>
                    <a:pt x="1224809" y="779997"/>
                  </a:cubicBezTo>
                  <a:cubicBezTo>
                    <a:pt x="1268402" y="802693"/>
                    <a:pt x="1307064" y="837546"/>
                    <a:pt x="1327725" y="882783"/>
                  </a:cubicBezTo>
                  <a:cubicBezTo>
                    <a:pt x="1348465" y="925722"/>
                    <a:pt x="1351752" y="975628"/>
                    <a:pt x="1342100" y="1021908"/>
                  </a:cubicBezTo>
                  <a:cubicBezTo>
                    <a:pt x="1331534" y="1070457"/>
                    <a:pt x="1308029" y="1116319"/>
                    <a:pt x="1273854" y="1152503"/>
                  </a:cubicBezTo>
                  <a:cubicBezTo>
                    <a:pt x="1270072" y="1153077"/>
                    <a:pt x="1266314" y="1154303"/>
                    <a:pt x="1263524" y="1157069"/>
                  </a:cubicBezTo>
                  <a:cubicBezTo>
                    <a:pt x="1256349" y="1163460"/>
                    <a:pt x="1248132" y="1169564"/>
                    <a:pt x="1244897" y="1179060"/>
                  </a:cubicBezTo>
                  <a:cubicBezTo>
                    <a:pt x="1197104" y="1218165"/>
                    <a:pt x="1131650" y="1236166"/>
                    <a:pt x="1070944" y="1222809"/>
                  </a:cubicBezTo>
                  <a:cubicBezTo>
                    <a:pt x="1025499" y="1213574"/>
                    <a:pt x="984385" y="1189469"/>
                    <a:pt x="949636" y="1159338"/>
                  </a:cubicBezTo>
                  <a:cubicBezTo>
                    <a:pt x="916010" y="1130641"/>
                    <a:pt x="888356" y="1095788"/>
                    <a:pt x="863338" y="1059552"/>
                  </a:cubicBezTo>
                  <a:lnTo>
                    <a:pt x="865634" y="1047552"/>
                  </a:lnTo>
                  <a:lnTo>
                    <a:pt x="865633" y="1047551"/>
                  </a:lnTo>
                  <a:cubicBezTo>
                    <a:pt x="851728" y="1031481"/>
                    <a:pt x="838476" y="1014759"/>
                    <a:pt x="827102" y="996811"/>
                  </a:cubicBezTo>
                  <a:cubicBezTo>
                    <a:pt x="824519" y="992767"/>
                    <a:pt x="821467" y="989141"/>
                    <a:pt x="818284" y="985645"/>
                  </a:cubicBezTo>
                  <a:cubicBezTo>
                    <a:pt x="832162" y="1013689"/>
                    <a:pt x="845494" y="1042177"/>
                    <a:pt x="853607" y="1072543"/>
                  </a:cubicBezTo>
                  <a:cubicBezTo>
                    <a:pt x="866129" y="1117988"/>
                    <a:pt x="870773" y="1167450"/>
                    <a:pt x="854911" y="1212712"/>
                  </a:cubicBezTo>
                  <a:lnTo>
                    <a:pt x="848339" y="1224247"/>
                  </a:lnTo>
                  <a:lnTo>
                    <a:pt x="854912" y="1212711"/>
                  </a:lnTo>
                  <a:cubicBezTo>
                    <a:pt x="870773" y="1167449"/>
                    <a:pt x="866130" y="1117987"/>
                    <a:pt x="853607" y="1072542"/>
                  </a:cubicBezTo>
                  <a:cubicBezTo>
                    <a:pt x="854807" y="1071055"/>
                    <a:pt x="857208" y="1068081"/>
                    <a:pt x="858407" y="1066594"/>
                  </a:cubicBezTo>
                  <a:cubicBezTo>
                    <a:pt x="883895" y="1116786"/>
                    <a:pt x="900774" y="1171544"/>
                    <a:pt x="905392" y="1227763"/>
                  </a:cubicBezTo>
                  <a:cubicBezTo>
                    <a:pt x="907009" y="1239555"/>
                    <a:pt x="905600" y="1251738"/>
                    <a:pt x="908966" y="1263321"/>
                  </a:cubicBezTo>
                  <a:cubicBezTo>
                    <a:pt x="907948" y="1297679"/>
                    <a:pt x="898061" y="1331749"/>
                    <a:pt x="880687" y="1361437"/>
                  </a:cubicBezTo>
                  <a:cubicBezTo>
                    <a:pt x="856581" y="1403464"/>
                    <a:pt x="816328" y="1435030"/>
                    <a:pt x="771274" y="1452039"/>
                  </a:cubicBezTo>
                  <a:cubicBezTo>
                    <a:pt x="722256" y="1471266"/>
                    <a:pt x="667576" y="1474944"/>
                    <a:pt x="616157" y="1464170"/>
                  </a:cubicBezTo>
                  <a:cubicBezTo>
                    <a:pt x="572278" y="1454465"/>
                    <a:pt x="529833" y="1434351"/>
                    <a:pt x="498058" y="1402081"/>
                  </a:cubicBezTo>
                  <a:cubicBezTo>
                    <a:pt x="464979" y="1369603"/>
                    <a:pt x="444553" y="1325070"/>
                    <a:pt x="439439" y="1279209"/>
                  </a:cubicBezTo>
                  <a:cubicBezTo>
                    <a:pt x="444840" y="1267260"/>
                    <a:pt x="440978" y="1253930"/>
                    <a:pt x="441865" y="1241355"/>
                  </a:cubicBezTo>
                  <a:cubicBezTo>
                    <a:pt x="441422" y="1232068"/>
                    <a:pt x="444370" y="1221972"/>
                    <a:pt x="439309" y="1213546"/>
                  </a:cubicBezTo>
                  <a:cubicBezTo>
                    <a:pt x="442883" y="1176188"/>
                    <a:pt x="454127" y="1140057"/>
                    <a:pt x="467301" y="1105099"/>
                  </a:cubicBezTo>
                  <a:lnTo>
                    <a:pt x="469049" y="1108282"/>
                  </a:lnTo>
                  <a:cubicBezTo>
                    <a:pt x="475727" y="1096517"/>
                    <a:pt x="483527" y="1083943"/>
                    <a:pt x="482823" y="1069934"/>
                  </a:cubicBezTo>
                  <a:cubicBezTo>
                    <a:pt x="487962" y="1058272"/>
                    <a:pt x="494171" y="1047159"/>
                    <a:pt x="499232" y="1035498"/>
                  </a:cubicBezTo>
                  <a:cubicBezTo>
                    <a:pt x="477110" y="1072020"/>
                    <a:pt x="451283" y="1106508"/>
                    <a:pt x="421439" y="1137109"/>
                  </a:cubicBezTo>
                  <a:cubicBezTo>
                    <a:pt x="385255" y="1173605"/>
                    <a:pt x="341976" y="1205041"/>
                    <a:pt x="291913" y="1218946"/>
                  </a:cubicBezTo>
                  <a:cubicBezTo>
                    <a:pt x="242556" y="1233816"/>
                    <a:pt x="187928" y="1227972"/>
                    <a:pt x="142092" y="1204728"/>
                  </a:cubicBezTo>
                  <a:cubicBezTo>
                    <a:pt x="66099" y="1165832"/>
                    <a:pt x="13323" y="1087020"/>
                    <a:pt x="2132" y="1002862"/>
                  </a:cubicBezTo>
                  <a:cubicBezTo>
                    <a:pt x="5549" y="995688"/>
                    <a:pt x="4010" y="987731"/>
                    <a:pt x="3828" y="980192"/>
                  </a:cubicBezTo>
                  <a:cubicBezTo>
                    <a:pt x="2966" y="967461"/>
                    <a:pt x="5941" y="954495"/>
                    <a:pt x="2262" y="942052"/>
                  </a:cubicBezTo>
                  <a:cubicBezTo>
                    <a:pt x="5419" y="915886"/>
                    <a:pt x="14419" y="890502"/>
                    <a:pt x="27307" y="867597"/>
                  </a:cubicBezTo>
                  <a:cubicBezTo>
                    <a:pt x="52168" y="824500"/>
                    <a:pt x="93047" y="792700"/>
                    <a:pt x="137944" y="772455"/>
                  </a:cubicBezTo>
                  <a:cubicBezTo>
                    <a:pt x="181432" y="753751"/>
                    <a:pt x="227999" y="741620"/>
                    <a:pt x="275348" y="738776"/>
                  </a:cubicBezTo>
                  <a:cubicBezTo>
                    <a:pt x="278165" y="738489"/>
                    <a:pt x="281009" y="738359"/>
                    <a:pt x="283826" y="738150"/>
                  </a:cubicBezTo>
                  <a:cubicBezTo>
                    <a:pt x="293714" y="742455"/>
                    <a:pt x="304749" y="741072"/>
                    <a:pt x="315262" y="741881"/>
                  </a:cubicBezTo>
                  <a:cubicBezTo>
                    <a:pt x="285861" y="747907"/>
                    <a:pt x="256721" y="756438"/>
                    <a:pt x="229982" y="770264"/>
                  </a:cubicBezTo>
                  <a:lnTo>
                    <a:pt x="229981" y="770265"/>
                  </a:lnTo>
                  <a:lnTo>
                    <a:pt x="315262" y="741882"/>
                  </a:lnTo>
                  <a:cubicBezTo>
                    <a:pt x="319305" y="741412"/>
                    <a:pt x="323349" y="740917"/>
                    <a:pt x="327418" y="740421"/>
                  </a:cubicBezTo>
                  <a:cubicBezTo>
                    <a:pt x="331957" y="739795"/>
                    <a:pt x="336497" y="739091"/>
                    <a:pt x="341036" y="738412"/>
                  </a:cubicBezTo>
                  <a:cubicBezTo>
                    <a:pt x="354315" y="736090"/>
                    <a:pt x="367828" y="736116"/>
                    <a:pt x="381264" y="736220"/>
                  </a:cubicBezTo>
                  <a:cubicBezTo>
                    <a:pt x="381315" y="735647"/>
                    <a:pt x="381420" y="734472"/>
                    <a:pt x="381472" y="733898"/>
                  </a:cubicBezTo>
                  <a:cubicBezTo>
                    <a:pt x="354315" y="733168"/>
                    <a:pt x="327471" y="728916"/>
                    <a:pt x="300783" y="724246"/>
                  </a:cubicBezTo>
                  <a:lnTo>
                    <a:pt x="298735" y="723587"/>
                  </a:lnTo>
                  <a:lnTo>
                    <a:pt x="300784" y="724246"/>
                  </a:lnTo>
                  <a:cubicBezTo>
                    <a:pt x="281271" y="730873"/>
                    <a:pt x="261131" y="724455"/>
                    <a:pt x="241591" y="721872"/>
                  </a:cubicBezTo>
                  <a:cubicBezTo>
                    <a:pt x="228495" y="721455"/>
                    <a:pt x="216077" y="714307"/>
                    <a:pt x="202877" y="717802"/>
                  </a:cubicBezTo>
                  <a:lnTo>
                    <a:pt x="201546" y="717724"/>
                  </a:lnTo>
                  <a:cubicBezTo>
                    <a:pt x="200269" y="713446"/>
                    <a:pt x="198729" y="713159"/>
                    <a:pt x="196903" y="716890"/>
                  </a:cubicBezTo>
                  <a:cubicBezTo>
                    <a:pt x="148511" y="704419"/>
                    <a:pt x="101344" y="682793"/>
                    <a:pt x="64717" y="648201"/>
                  </a:cubicBezTo>
                  <a:cubicBezTo>
                    <a:pt x="39177" y="624226"/>
                    <a:pt x="19533" y="593756"/>
                    <a:pt x="9516" y="560102"/>
                  </a:cubicBezTo>
                  <a:cubicBezTo>
                    <a:pt x="-6972" y="508266"/>
                    <a:pt x="-946" y="451343"/>
                    <a:pt x="19220" y="401438"/>
                  </a:cubicBezTo>
                  <a:cubicBezTo>
                    <a:pt x="34742" y="362880"/>
                    <a:pt x="59108" y="327922"/>
                    <a:pt x="89865" y="299956"/>
                  </a:cubicBezTo>
                  <a:cubicBezTo>
                    <a:pt x="89526" y="301130"/>
                    <a:pt x="88848" y="303478"/>
                    <a:pt x="88509" y="304652"/>
                  </a:cubicBezTo>
                  <a:cubicBezTo>
                    <a:pt x="92918" y="304365"/>
                    <a:pt x="99961" y="300165"/>
                    <a:pt x="95291" y="295469"/>
                  </a:cubicBezTo>
                  <a:cubicBezTo>
                    <a:pt x="130875" y="264973"/>
                    <a:pt x="176033" y="244598"/>
                    <a:pt x="223121" y="242042"/>
                  </a:cubicBezTo>
                  <a:cubicBezTo>
                    <a:pt x="271905" y="238755"/>
                    <a:pt x="320219" y="255242"/>
                    <a:pt x="360760" y="281643"/>
                  </a:cubicBezTo>
                  <a:cubicBezTo>
                    <a:pt x="402630" y="309009"/>
                    <a:pt x="437614" y="345714"/>
                    <a:pt x="467198" y="385759"/>
                  </a:cubicBezTo>
                  <a:cubicBezTo>
                    <a:pt x="478467" y="400681"/>
                    <a:pt x="488668" y="416359"/>
                    <a:pt x="498946" y="431986"/>
                  </a:cubicBezTo>
                  <a:cubicBezTo>
                    <a:pt x="495373" y="424760"/>
                    <a:pt x="491668" y="417611"/>
                    <a:pt x="488381" y="410307"/>
                  </a:cubicBezTo>
                  <a:cubicBezTo>
                    <a:pt x="488798" y="395959"/>
                    <a:pt x="478989" y="384611"/>
                    <a:pt x="474711" y="371567"/>
                  </a:cubicBezTo>
                  <a:cubicBezTo>
                    <a:pt x="471450" y="364576"/>
                    <a:pt x="470432" y="355392"/>
                    <a:pt x="462841" y="351584"/>
                  </a:cubicBezTo>
                  <a:cubicBezTo>
                    <a:pt x="447658" y="309843"/>
                    <a:pt x="436753" y="265833"/>
                    <a:pt x="437588" y="221145"/>
                  </a:cubicBezTo>
                  <a:cubicBezTo>
                    <a:pt x="436884" y="173327"/>
                    <a:pt x="451023" y="124386"/>
                    <a:pt x="480868" y="86637"/>
                  </a:cubicBezTo>
                  <a:cubicBezTo>
                    <a:pt x="489555" y="83089"/>
                    <a:pt x="494876" y="75133"/>
                    <a:pt x="501581" y="69002"/>
                  </a:cubicBezTo>
                  <a:cubicBezTo>
                    <a:pt x="505781" y="64880"/>
                    <a:pt x="511129" y="61045"/>
                    <a:pt x="511546" y="54680"/>
                  </a:cubicBezTo>
                  <a:cubicBezTo>
                    <a:pt x="541678" y="29166"/>
                    <a:pt x="578983" y="11844"/>
                    <a:pt x="617828" y="4878"/>
                  </a:cubicBezTo>
                  <a:cubicBezTo>
                    <a:pt x="629567" y="8974"/>
                    <a:pt x="642011" y="4513"/>
                    <a:pt x="653907" y="3365"/>
                  </a:cubicBezTo>
                  <a:cubicBezTo>
                    <a:pt x="646159" y="2165"/>
                    <a:pt x="638307" y="1461"/>
                    <a:pt x="630480" y="2347"/>
                  </a:cubicBezTo>
                  <a:cubicBezTo>
                    <a:pt x="638515" y="939"/>
                    <a:pt x="646629" y="182"/>
                    <a:pt x="654794"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26" name="Google Shape;826;p10"/>
          <p:cNvSpPr/>
          <p:nvPr/>
        </p:nvSpPr>
        <p:spPr>
          <a:xfrm flipH="1">
            <a:off x="9597803" y="3708745"/>
            <a:ext cx="1051004" cy="1185982"/>
          </a:xfrm>
          <a:custGeom>
            <a:rect b="b" l="l" r="r" t="t"/>
            <a:pathLst>
              <a:path extrusionOk="0" h="1265047" w="1158131">
                <a:moveTo>
                  <a:pt x="283958" y="630315"/>
                </a:moveTo>
                <a:cubicBezTo>
                  <a:pt x="292780" y="631445"/>
                  <a:pt x="301805" y="630678"/>
                  <a:pt x="310587" y="632496"/>
                </a:cubicBezTo>
                <a:cubicBezTo>
                  <a:pt x="303823" y="632435"/>
                  <a:pt x="297060" y="632515"/>
                  <a:pt x="290377" y="633465"/>
                </a:cubicBezTo>
                <a:cubicBezTo>
                  <a:pt x="268877" y="636230"/>
                  <a:pt x="247073" y="637078"/>
                  <a:pt x="225916" y="642065"/>
                </a:cubicBezTo>
                <a:cubicBezTo>
                  <a:pt x="196037" y="649030"/>
                  <a:pt x="166279" y="658599"/>
                  <a:pt x="140054" y="674891"/>
                </a:cubicBezTo>
                <a:cubicBezTo>
                  <a:pt x="105270" y="695383"/>
                  <a:pt x="76925" y="728047"/>
                  <a:pt x="65155" y="767052"/>
                </a:cubicBezTo>
                <a:cubicBezTo>
                  <a:pt x="52719" y="805733"/>
                  <a:pt x="56636" y="848129"/>
                  <a:pt x="70848" y="885780"/>
                </a:cubicBezTo>
                <a:cubicBezTo>
                  <a:pt x="91763" y="941158"/>
                  <a:pt x="136602" y="989448"/>
                  <a:pt x="194099" y="1006911"/>
                </a:cubicBezTo>
                <a:cubicBezTo>
                  <a:pt x="228339" y="1017814"/>
                  <a:pt x="266151" y="1015512"/>
                  <a:pt x="299382" y="1002147"/>
                </a:cubicBezTo>
                <a:cubicBezTo>
                  <a:pt x="332794" y="989448"/>
                  <a:pt x="361663" y="967059"/>
                  <a:pt x="386354" y="941561"/>
                </a:cubicBezTo>
                <a:cubicBezTo>
                  <a:pt x="407572" y="920000"/>
                  <a:pt x="424893" y="895067"/>
                  <a:pt x="441691" y="870034"/>
                </a:cubicBezTo>
                <a:cubicBezTo>
                  <a:pt x="437855" y="879078"/>
                  <a:pt x="432969" y="887638"/>
                  <a:pt x="429517" y="896864"/>
                </a:cubicBezTo>
                <a:cubicBezTo>
                  <a:pt x="429194" y="897227"/>
                  <a:pt x="428527" y="897934"/>
                  <a:pt x="428204" y="898277"/>
                </a:cubicBezTo>
                <a:cubicBezTo>
                  <a:pt x="427538" y="897853"/>
                  <a:pt x="426206" y="897026"/>
                  <a:pt x="425520" y="896621"/>
                </a:cubicBezTo>
                <a:cubicBezTo>
                  <a:pt x="409066" y="924360"/>
                  <a:pt x="389120" y="950000"/>
                  <a:pt x="367074" y="973540"/>
                </a:cubicBezTo>
                <a:cubicBezTo>
                  <a:pt x="345735" y="995970"/>
                  <a:pt x="321690" y="1016198"/>
                  <a:pt x="294396" y="1031057"/>
                </a:cubicBezTo>
                <a:cubicBezTo>
                  <a:pt x="255633" y="1052800"/>
                  <a:pt x="208978" y="1062006"/>
                  <a:pt x="165269" y="1052094"/>
                </a:cubicBezTo>
                <a:cubicBezTo>
                  <a:pt x="105310" y="1039274"/>
                  <a:pt x="55566" y="995182"/>
                  <a:pt x="27161" y="941905"/>
                </a:cubicBezTo>
                <a:cubicBezTo>
                  <a:pt x="5458" y="901709"/>
                  <a:pt x="-4496" y="854791"/>
                  <a:pt x="1925" y="809367"/>
                </a:cubicBezTo>
                <a:cubicBezTo>
                  <a:pt x="6749" y="773431"/>
                  <a:pt x="23647" y="739353"/>
                  <a:pt x="48843" y="713370"/>
                </a:cubicBezTo>
                <a:cubicBezTo>
                  <a:pt x="72039" y="688922"/>
                  <a:pt x="101676" y="671399"/>
                  <a:pt x="132887" y="659205"/>
                </a:cubicBezTo>
                <a:cubicBezTo>
                  <a:pt x="172275" y="644245"/>
                  <a:pt x="214126" y="636452"/>
                  <a:pt x="256118" y="633888"/>
                </a:cubicBezTo>
                <a:cubicBezTo>
                  <a:pt x="264940" y="632758"/>
                  <a:pt x="274045" y="633162"/>
                  <a:pt x="282646" y="630517"/>
                </a:cubicBezTo>
                <a:close/>
                <a:moveTo>
                  <a:pt x="563982" y="449"/>
                </a:moveTo>
                <a:cubicBezTo>
                  <a:pt x="585680" y="-883"/>
                  <a:pt x="607579" y="757"/>
                  <a:pt x="628817" y="5178"/>
                </a:cubicBezTo>
                <a:cubicBezTo>
                  <a:pt x="666166" y="13334"/>
                  <a:pt x="702082" y="30575"/>
                  <a:pt x="729356" y="57729"/>
                </a:cubicBezTo>
                <a:cubicBezTo>
                  <a:pt x="756591" y="84196"/>
                  <a:pt x="773751" y="120051"/>
                  <a:pt x="779646" y="157399"/>
                </a:cubicBezTo>
                <a:cubicBezTo>
                  <a:pt x="786772" y="203025"/>
                  <a:pt x="778697" y="249641"/>
                  <a:pt x="763980" y="292985"/>
                </a:cubicBezTo>
                <a:cubicBezTo>
                  <a:pt x="756106" y="317958"/>
                  <a:pt x="744417" y="341417"/>
                  <a:pt x="733313" y="365018"/>
                </a:cubicBezTo>
                <a:cubicBezTo>
                  <a:pt x="740521" y="357608"/>
                  <a:pt x="744659" y="347898"/>
                  <a:pt x="751220" y="339943"/>
                </a:cubicBezTo>
                <a:cubicBezTo>
                  <a:pt x="776678" y="304614"/>
                  <a:pt x="806416" y="271747"/>
                  <a:pt x="842473" y="246996"/>
                </a:cubicBezTo>
                <a:cubicBezTo>
                  <a:pt x="875339" y="224244"/>
                  <a:pt x="914444" y="209162"/>
                  <a:pt x="954741" y="208820"/>
                </a:cubicBezTo>
                <a:cubicBezTo>
                  <a:pt x="984317" y="208355"/>
                  <a:pt x="1013610" y="216431"/>
                  <a:pt x="1039754" y="229997"/>
                </a:cubicBezTo>
                <a:cubicBezTo>
                  <a:pt x="1091478" y="257857"/>
                  <a:pt x="1130017" y="307359"/>
                  <a:pt x="1147904" y="362979"/>
                </a:cubicBezTo>
                <a:cubicBezTo>
                  <a:pt x="1158443" y="396835"/>
                  <a:pt x="1161511" y="433396"/>
                  <a:pt x="1153921" y="468221"/>
                </a:cubicBezTo>
                <a:cubicBezTo>
                  <a:pt x="1146774" y="502945"/>
                  <a:pt x="1127837" y="534742"/>
                  <a:pt x="1102097" y="558928"/>
                </a:cubicBezTo>
                <a:cubicBezTo>
                  <a:pt x="1062568" y="595732"/>
                  <a:pt x="1010077" y="614770"/>
                  <a:pt x="957729" y="624359"/>
                </a:cubicBezTo>
                <a:cubicBezTo>
                  <a:pt x="934209" y="628922"/>
                  <a:pt x="910266" y="630779"/>
                  <a:pt x="886383" y="632092"/>
                </a:cubicBezTo>
                <a:lnTo>
                  <a:pt x="886645" y="632919"/>
                </a:lnTo>
                <a:cubicBezTo>
                  <a:pt x="938065" y="635140"/>
                  <a:pt x="989848" y="643660"/>
                  <a:pt x="1037332" y="664191"/>
                </a:cubicBezTo>
                <a:cubicBezTo>
                  <a:pt x="1063516" y="675941"/>
                  <a:pt x="1088308" y="691506"/>
                  <a:pt x="1108274" y="712281"/>
                </a:cubicBezTo>
                <a:cubicBezTo>
                  <a:pt x="1132581" y="737031"/>
                  <a:pt x="1149499" y="769151"/>
                  <a:pt x="1155212" y="803432"/>
                </a:cubicBezTo>
                <a:cubicBezTo>
                  <a:pt x="1165327" y="860787"/>
                  <a:pt x="1148429" y="920888"/>
                  <a:pt x="1114876" y="967846"/>
                </a:cubicBezTo>
                <a:cubicBezTo>
                  <a:pt x="1086814" y="1007517"/>
                  <a:pt x="1045690" y="1039253"/>
                  <a:pt x="998025" y="1050882"/>
                </a:cubicBezTo>
                <a:cubicBezTo>
                  <a:pt x="964512" y="1059523"/>
                  <a:pt x="928637" y="1057039"/>
                  <a:pt x="896113" y="1045572"/>
                </a:cubicBezTo>
                <a:cubicBezTo>
                  <a:pt x="847418" y="1028493"/>
                  <a:pt x="807123" y="993708"/>
                  <a:pt x="774276" y="954744"/>
                </a:cubicBezTo>
                <a:cubicBezTo>
                  <a:pt x="758852" y="936938"/>
                  <a:pt x="745810" y="917254"/>
                  <a:pt x="732627" y="897813"/>
                </a:cubicBezTo>
                <a:cubicBezTo>
                  <a:pt x="736806" y="909058"/>
                  <a:pt x="743024" y="919455"/>
                  <a:pt x="747708" y="930538"/>
                </a:cubicBezTo>
                <a:cubicBezTo>
                  <a:pt x="760285" y="958015"/>
                  <a:pt x="769693" y="986904"/>
                  <a:pt x="776254" y="1016400"/>
                </a:cubicBezTo>
                <a:cubicBezTo>
                  <a:pt x="785460" y="1061339"/>
                  <a:pt x="785420" y="1109792"/>
                  <a:pt x="766685" y="1152390"/>
                </a:cubicBezTo>
                <a:cubicBezTo>
                  <a:pt x="746456" y="1201266"/>
                  <a:pt x="702061" y="1237787"/>
                  <a:pt x="652075" y="1253353"/>
                </a:cubicBezTo>
                <a:cubicBezTo>
                  <a:pt x="596355" y="1271986"/>
                  <a:pt x="533730" y="1268130"/>
                  <a:pt x="480533" y="1243379"/>
                </a:cubicBezTo>
                <a:cubicBezTo>
                  <a:pt x="453662" y="1230358"/>
                  <a:pt x="429274" y="1211603"/>
                  <a:pt x="411529" y="1187437"/>
                </a:cubicBezTo>
                <a:cubicBezTo>
                  <a:pt x="394450" y="1164967"/>
                  <a:pt x="383972" y="1137975"/>
                  <a:pt x="378965" y="1110357"/>
                </a:cubicBezTo>
                <a:cubicBezTo>
                  <a:pt x="371778" y="1069192"/>
                  <a:pt x="377572" y="1026837"/>
                  <a:pt x="389422" y="987127"/>
                </a:cubicBezTo>
                <a:cubicBezTo>
                  <a:pt x="397115" y="959751"/>
                  <a:pt x="408480" y="933607"/>
                  <a:pt x="420997" y="908129"/>
                </a:cubicBezTo>
                <a:cubicBezTo>
                  <a:pt x="422612" y="904980"/>
                  <a:pt x="423662" y="901003"/>
                  <a:pt x="427498" y="899912"/>
                </a:cubicBezTo>
                <a:cubicBezTo>
                  <a:pt x="427336" y="900558"/>
                  <a:pt x="427034" y="901830"/>
                  <a:pt x="426872" y="902476"/>
                </a:cubicBezTo>
                <a:cubicBezTo>
                  <a:pt x="411812" y="934859"/>
                  <a:pt x="401273" y="969603"/>
                  <a:pt x="397276" y="1005134"/>
                </a:cubicBezTo>
                <a:cubicBezTo>
                  <a:pt x="393945" y="1038546"/>
                  <a:pt x="397317" y="1073251"/>
                  <a:pt x="411731" y="1103897"/>
                </a:cubicBezTo>
                <a:cubicBezTo>
                  <a:pt x="423864" y="1131474"/>
                  <a:pt x="444820" y="1154731"/>
                  <a:pt x="470096" y="1170943"/>
                </a:cubicBezTo>
                <a:cubicBezTo>
                  <a:pt x="526946" y="1207121"/>
                  <a:pt x="601967" y="1211643"/>
                  <a:pt x="663299" y="1184227"/>
                </a:cubicBezTo>
                <a:cubicBezTo>
                  <a:pt x="689968" y="1172659"/>
                  <a:pt x="713730" y="1154126"/>
                  <a:pt x="730931" y="1130647"/>
                </a:cubicBezTo>
                <a:cubicBezTo>
                  <a:pt x="752916" y="1100485"/>
                  <a:pt x="762890" y="1062651"/>
                  <a:pt x="761880" y="1025565"/>
                </a:cubicBezTo>
                <a:cubicBezTo>
                  <a:pt x="761113" y="968432"/>
                  <a:pt x="739289" y="914125"/>
                  <a:pt x="712902" y="864340"/>
                </a:cubicBezTo>
                <a:cubicBezTo>
                  <a:pt x="742257" y="910552"/>
                  <a:pt x="777082" y="955067"/>
                  <a:pt x="823919" y="984704"/>
                </a:cubicBezTo>
                <a:cubicBezTo>
                  <a:pt x="854747" y="1004287"/>
                  <a:pt x="891531" y="1015936"/>
                  <a:pt x="928294" y="1013553"/>
                </a:cubicBezTo>
                <a:cubicBezTo>
                  <a:pt x="952520" y="1012382"/>
                  <a:pt x="975898" y="1004105"/>
                  <a:pt x="997237" y="992880"/>
                </a:cubicBezTo>
                <a:cubicBezTo>
                  <a:pt x="1049808" y="963041"/>
                  <a:pt x="1086491" y="908412"/>
                  <a:pt x="1097514" y="849300"/>
                </a:cubicBezTo>
                <a:cubicBezTo>
                  <a:pt x="1102723" y="818674"/>
                  <a:pt x="1101228" y="786392"/>
                  <a:pt x="1089540" y="757361"/>
                </a:cubicBezTo>
                <a:cubicBezTo>
                  <a:pt x="1077992" y="726291"/>
                  <a:pt x="1055501" y="700026"/>
                  <a:pt x="1028307" y="681432"/>
                </a:cubicBezTo>
                <a:cubicBezTo>
                  <a:pt x="994411" y="658135"/>
                  <a:pt x="954277" y="645537"/>
                  <a:pt x="914041" y="638653"/>
                </a:cubicBezTo>
                <a:cubicBezTo>
                  <a:pt x="891329" y="636210"/>
                  <a:pt x="868616" y="632394"/>
                  <a:pt x="845743" y="632576"/>
                </a:cubicBezTo>
                <a:cubicBezTo>
                  <a:pt x="857089" y="630072"/>
                  <a:pt x="868718" y="631849"/>
                  <a:pt x="880185" y="630638"/>
                </a:cubicBezTo>
                <a:cubicBezTo>
                  <a:pt x="894518" y="627932"/>
                  <a:pt x="909236" y="627791"/>
                  <a:pt x="923509" y="624601"/>
                </a:cubicBezTo>
                <a:cubicBezTo>
                  <a:pt x="953954" y="618303"/>
                  <a:pt x="984337" y="609561"/>
                  <a:pt x="1011430" y="593935"/>
                </a:cubicBezTo>
                <a:cubicBezTo>
                  <a:pt x="1043369" y="576593"/>
                  <a:pt x="1070885" y="549863"/>
                  <a:pt x="1085845" y="516432"/>
                </a:cubicBezTo>
                <a:cubicBezTo>
                  <a:pt x="1099290" y="487804"/>
                  <a:pt x="1103045" y="455200"/>
                  <a:pt x="1098745" y="424029"/>
                </a:cubicBezTo>
                <a:cubicBezTo>
                  <a:pt x="1090750" y="365926"/>
                  <a:pt x="1057318" y="311639"/>
                  <a:pt x="1008503" y="278994"/>
                </a:cubicBezTo>
                <a:cubicBezTo>
                  <a:pt x="976282" y="257877"/>
                  <a:pt x="936712" y="246693"/>
                  <a:pt x="898233" y="252447"/>
                </a:cubicBezTo>
                <a:cubicBezTo>
                  <a:pt x="862439" y="257231"/>
                  <a:pt x="829108" y="273988"/>
                  <a:pt x="801248" y="296579"/>
                </a:cubicBezTo>
                <a:cubicBezTo>
                  <a:pt x="766099" y="324055"/>
                  <a:pt x="739249" y="360294"/>
                  <a:pt x="714780" y="397198"/>
                </a:cubicBezTo>
                <a:cubicBezTo>
                  <a:pt x="732647" y="363403"/>
                  <a:pt x="747466" y="327689"/>
                  <a:pt x="755884" y="290300"/>
                </a:cubicBezTo>
                <a:cubicBezTo>
                  <a:pt x="765292" y="246875"/>
                  <a:pt x="765211" y="199452"/>
                  <a:pt x="745366" y="158833"/>
                </a:cubicBezTo>
                <a:cubicBezTo>
                  <a:pt x="719444" y="102749"/>
                  <a:pt x="658838" y="68267"/>
                  <a:pt x="598474" y="64472"/>
                </a:cubicBezTo>
                <a:lnTo>
                  <a:pt x="598467" y="64472"/>
                </a:lnTo>
                <a:lnTo>
                  <a:pt x="579295" y="66308"/>
                </a:lnTo>
                <a:lnTo>
                  <a:pt x="559942" y="64270"/>
                </a:lnTo>
                <a:lnTo>
                  <a:pt x="559934" y="64270"/>
                </a:lnTo>
                <a:cubicBezTo>
                  <a:pt x="527956" y="66208"/>
                  <a:pt x="496825" y="77150"/>
                  <a:pt x="469773" y="94149"/>
                </a:cubicBezTo>
                <a:cubicBezTo>
                  <a:pt x="442417" y="111975"/>
                  <a:pt x="420210" y="138018"/>
                  <a:pt x="408501" y="168604"/>
                </a:cubicBezTo>
                <a:cubicBezTo>
                  <a:pt x="392854" y="207124"/>
                  <a:pt x="393501" y="250347"/>
                  <a:pt x="402263" y="290441"/>
                </a:cubicBezTo>
                <a:cubicBezTo>
                  <a:pt x="410883" y="327790"/>
                  <a:pt x="425378" y="363645"/>
                  <a:pt x="443588" y="397340"/>
                </a:cubicBezTo>
                <a:cubicBezTo>
                  <a:pt x="425661" y="371438"/>
                  <a:pt x="407956" y="345072"/>
                  <a:pt x="385627" y="322642"/>
                </a:cubicBezTo>
                <a:cubicBezTo>
                  <a:pt x="359059" y="295226"/>
                  <a:pt x="327282" y="271808"/>
                  <a:pt x="290802" y="259634"/>
                </a:cubicBezTo>
                <a:cubicBezTo>
                  <a:pt x="253675" y="246734"/>
                  <a:pt x="211804" y="248530"/>
                  <a:pt x="175990" y="264741"/>
                </a:cubicBezTo>
                <a:cubicBezTo>
                  <a:pt x="114778" y="291713"/>
                  <a:pt x="71716" y="352420"/>
                  <a:pt x="60391" y="417629"/>
                </a:cubicBezTo>
                <a:cubicBezTo>
                  <a:pt x="52295" y="462387"/>
                  <a:pt x="62288" y="510940"/>
                  <a:pt x="90694" y="546896"/>
                </a:cubicBezTo>
                <a:cubicBezTo>
                  <a:pt x="112093" y="575099"/>
                  <a:pt x="143062" y="594501"/>
                  <a:pt x="175465" y="607764"/>
                </a:cubicBezTo>
                <a:cubicBezTo>
                  <a:pt x="205848" y="619332"/>
                  <a:pt x="237908" y="627024"/>
                  <a:pt x="270412" y="629002"/>
                </a:cubicBezTo>
                <a:cubicBezTo>
                  <a:pt x="273016" y="629164"/>
                  <a:pt x="275539" y="629850"/>
                  <a:pt x="277962" y="631062"/>
                </a:cubicBezTo>
                <a:cubicBezTo>
                  <a:pt x="239846" y="632334"/>
                  <a:pt x="201770" y="625954"/>
                  <a:pt x="165007" y="616223"/>
                </a:cubicBezTo>
                <a:cubicBezTo>
                  <a:pt x="128365" y="606452"/>
                  <a:pt x="92954" y="590160"/>
                  <a:pt x="63722" y="565732"/>
                </a:cubicBezTo>
                <a:cubicBezTo>
                  <a:pt x="34004" y="540880"/>
                  <a:pt x="12120" y="506276"/>
                  <a:pt x="4186" y="468221"/>
                </a:cubicBezTo>
                <a:cubicBezTo>
                  <a:pt x="-11522" y="393827"/>
                  <a:pt x="18499" y="314304"/>
                  <a:pt x="73089" y="262844"/>
                </a:cubicBezTo>
                <a:cubicBezTo>
                  <a:pt x="103533" y="233671"/>
                  <a:pt x="143385" y="213625"/>
                  <a:pt x="185600" y="209587"/>
                </a:cubicBezTo>
                <a:cubicBezTo>
                  <a:pt x="229731" y="205186"/>
                  <a:pt x="274207" y="219418"/>
                  <a:pt x="310748" y="243766"/>
                </a:cubicBezTo>
                <a:cubicBezTo>
                  <a:pt x="351852" y="270556"/>
                  <a:pt x="384759" y="308066"/>
                  <a:pt x="412659" y="348059"/>
                </a:cubicBezTo>
                <a:cubicBezTo>
                  <a:pt x="417242" y="354338"/>
                  <a:pt x="420513" y="361606"/>
                  <a:pt x="425823" y="367360"/>
                </a:cubicBezTo>
                <a:cubicBezTo>
                  <a:pt x="416475" y="346808"/>
                  <a:pt x="406078" y="326659"/>
                  <a:pt x="398427" y="305381"/>
                </a:cubicBezTo>
                <a:cubicBezTo>
                  <a:pt x="383951" y="265085"/>
                  <a:pt x="373696" y="222386"/>
                  <a:pt x="376179" y="179304"/>
                </a:cubicBezTo>
                <a:cubicBezTo>
                  <a:pt x="378117" y="142218"/>
                  <a:pt x="390149" y="105192"/>
                  <a:pt x="412962" y="75636"/>
                </a:cubicBezTo>
                <a:cubicBezTo>
                  <a:pt x="435028" y="46807"/>
                  <a:pt x="466179" y="25468"/>
                  <a:pt x="500358" y="13556"/>
                </a:cubicBezTo>
                <a:cubicBezTo>
                  <a:pt x="520789" y="6087"/>
                  <a:pt x="542285" y="1782"/>
                  <a:pt x="563982" y="449"/>
                </a:cubicBezTo>
                <a:close/>
              </a:path>
            </a:pathLst>
          </a:custGeom>
          <a:solidFill>
            <a:srgbClr val="FFFFFF"/>
          </a:solidFill>
          <a:ln cap="flat" cmpd="sng" w="9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27" name="Google Shape;827;p10"/>
          <p:cNvGrpSpPr/>
          <p:nvPr/>
        </p:nvGrpSpPr>
        <p:grpSpPr>
          <a:xfrm flipH="1">
            <a:off x="9622175" y="3752634"/>
            <a:ext cx="989344" cy="1079522"/>
            <a:chOff x="5254988" y="0"/>
            <a:chExt cx="1347329" cy="1470138"/>
          </a:xfrm>
        </p:grpSpPr>
        <p:sp>
          <p:nvSpPr>
            <p:cNvPr id="828" name="Google Shape;828;p10"/>
            <p:cNvSpPr/>
            <p:nvPr/>
          </p:nvSpPr>
          <p:spPr>
            <a:xfrm>
              <a:off x="5654638" y="431059"/>
              <a:ext cx="546980" cy="546288"/>
            </a:xfrm>
            <a:custGeom>
              <a:rect b="b" l="l" r="r" t="t"/>
              <a:pathLst>
                <a:path extrusionOk="0" h="646495" w="647314">
                  <a:moveTo>
                    <a:pt x="283062" y="2495"/>
                  </a:moveTo>
                  <a:cubicBezTo>
                    <a:pt x="326371" y="-3017"/>
                    <a:pt x="370433" y="634"/>
                    <a:pt x="412204" y="13161"/>
                  </a:cubicBezTo>
                  <a:cubicBezTo>
                    <a:pt x="482144" y="30915"/>
                    <a:pt x="542062" y="77196"/>
                    <a:pt x="585157" y="134107"/>
                  </a:cubicBezTo>
                  <a:cubicBezTo>
                    <a:pt x="603161" y="157014"/>
                    <a:pt x="615510" y="183645"/>
                    <a:pt x="627608" y="209989"/>
                  </a:cubicBezTo>
                  <a:cubicBezTo>
                    <a:pt x="636091" y="238731"/>
                    <a:pt x="644288" y="267902"/>
                    <a:pt x="646149" y="297968"/>
                  </a:cubicBezTo>
                  <a:cubicBezTo>
                    <a:pt x="653308" y="378825"/>
                    <a:pt x="627179" y="461759"/>
                    <a:pt x="576531" y="524970"/>
                  </a:cubicBezTo>
                  <a:cubicBezTo>
                    <a:pt x="532040" y="582096"/>
                    <a:pt x="467075" y="622542"/>
                    <a:pt x="396813" y="639329"/>
                  </a:cubicBezTo>
                  <a:cubicBezTo>
                    <a:pt x="366424" y="647848"/>
                    <a:pt x="334532" y="646667"/>
                    <a:pt x="303321" y="646094"/>
                  </a:cubicBezTo>
                  <a:cubicBezTo>
                    <a:pt x="234383" y="644949"/>
                    <a:pt x="168237" y="615491"/>
                    <a:pt x="115370" y="572360"/>
                  </a:cubicBezTo>
                  <a:cubicBezTo>
                    <a:pt x="61895" y="527583"/>
                    <a:pt x="23095" y="465446"/>
                    <a:pt x="7668" y="397367"/>
                  </a:cubicBezTo>
                  <a:cubicBezTo>
                    <a:pt x="-2104" y="361859"/>
                    <a:pt x="-278" y="324706"/>
                    <a:pt x="1118" y="288340"/>
                  </a:cubicBezTo>
                  <a:cubicBezTo>
                    <a:pt x="5592" y="249504"/>
                    <a:pt x="15757" y="210740"/>
                    <a:pt x="34835" y="176450"/>
                  </a:cubicBezTo>
                  <a:cubicBezTo>
                    <a:pt x="50262" y="147637"/>
                    <a:pt x="69662" y="121078"/>
                    <a:pt x="91317" y="96739"/>
                  </a:cubicBezTo>
                  <a:cubicBezTo>
                    <a:pt x="103594" y="86358"/>
                    <a:pt x="115656" y="75728"/>
                    <a:pt x="127862" y="65276"/>
                  </a:cubicBezTo>
                  <a:cubicBezTo>
                    <a:pt x="173570" y="32454"/>
                    <a:pt x="226544" y="7935"/>
                    <a:pt x="283062" y="249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9" name="Google Shape;829;p10"/>
            <p:cNvSpPr/>
            <p:nvPr/>
          </p:nvSpPr>
          <p:spPr>
            <a:xfrm>
              <a:off x="5254988" y="0"/>
              <a:ext cx="1347329" cy="1470138"/>
            </a:xfrm>
            <a:custGeom>
              <a:rect b="b" l="l" r="r" t="t"/>
              <a:pathLst>
                <a:path extrusionOk="0" h="1470138" w="1347329">
                  <a:moveTo>
                    <a:pt x="510166" y="1011379"/>
                  </a:moveTo>
                  <a:lnTo>
                    <a:pt x="496727" y="1029550"/>
                  </a:lnTo>
                  <a:lnTo>
                    <a:pt x="474797" y="1051815"/>
                  </a:lnTo>
                  <a:lnTo>
                    <a:pt x="496728" y="1029550"/>
                  </a:lnTo>
                  <a:close/>
                  <a:moveTo>
                    <a:pt x="525685" y="990393"/>
                  </a:moveTo>
                  <a:lnTo>
                    <a:pt x="525684" y="990395"/>
                  </a:lnTo>
                  <a:lnTo>
                    <a:pt x="511285" y="1023001"/>
                  </a:lnTo>
                  <a:cubicBezTo>
                    <a:pt x="500432" y="1048594"/>
                    <a:pt x="491197" y="1075099"/>
                    <a:pt x="486892" y="1102673"/>
                  </a:cubicBezTo>
                  <a:lnTo>
                    <a:pt x="486607" y="1108710"/>
                  </a:lnTo>
                  <a:lnTo>
                    <a:pt x="486892" y="1102675"/>
                  </a:lnTo>
                  <a:cubicBezTo>
                    <a:pt x="491197" y="1075099"/>
                    <a:pt x="500432" y="1048594"/>
                    <a:pt x="511285" y="1023003"/>
                  </a:cubicBezTo>
                  <a:cubicBezTo>
                    <a:pt x="515902" y="1012046"/>
                    <a:pt x="521902" y="1001689"/>
                    <a:pt x="525685" y="990393"/>
                  </a:cubicBezTo>
                  <a:close/>
                  <a:moveTo>
                    <a:pt x="1205404" y="860827"/>
                  </a:moveTo>
                  <a:lnTo>
                    <a:pt x="1207809" y="864575"/>
                  </a:lnTo>
                  <a:cubicBezTo>
                    <a:pt x="1215645" y="884718"/>
                    <a:pt x="1219604" y="906404"/>
                    <a:pt x="1219330" y="928043"/>
                  </a:cubicBezTo>
                  <a:cubicBezTo>
                    <a:pt x="1218626" y="978184"/>
                    <a:pt x="1199060" y="1027438"/>
                    <a:pt x="1166711" y="1065578"/>
                  </a:cubicBezTo>
                  <a:cubicBezTo>
                    <a:pt x="1140520" y="1096231"/>
                    <a:pt x="1105432" y="1120414"/>
                    <a:pt x="1065700" y="1129206"/>
                  </a:cubicBezTo>
                  <a:cubicBezTo>
                    <a:pt x="1023699" y="1139588"/>
                    <a:pt x="978698" y="1130536"/>
                    <a:pt x="941288" y="1109771"/>
                  </a:cubicBezTo>
                  <a:cubicBezTo>
                    <a:pt x="926940" y="1101762"/>
                    <a:pt x="913485" y="1092318"/>
                    <a:pt x="900888" y="1081821"/>
                  </a:cubicBezTo>
                  <a:lnTo>
                    <a:pt x="884973" y="1066351"/>
                  </a:lnTo>
                  <a:lnTo>
                    <a:pt x="900888" y="1081822"/>
                  </a:lnTo>
                  <a:cubicBezTo>
                    <a:pt x="913485" y="1092319"/>
                    <a:pt x="926940" y="1101762"/>
                    <a:pt x="941288" y="1109771"/>
                  </a:cubicBezTo>
                  <a:cubicBezTo>
                    <a:pt x="978698" y="1130537"/>
                    <a:pt x="1023700" y="1139589"/>
                    <a:pt x="1065701" y="1129206"/>
                  </a:cubicBezTo>
                  <a:cubicBezTo>
                    <a:pt x="1105432" y="1120415"/>
                    <a:pt x="1140520" y="1096231"/>
                    <a:pt x="1166712" y="1065578"/>
                  </a:cubicBezTo>
                  <a:cubicBezTo>
                    <a:pt x="1199061" y="1027438"/>
                    <a:pt x="1218626" y="978185"/>
                    <a:pt x="1219331" y="928044"/>
                  </a:cubicBezTo>
                  <a:cubicBezTo>
                    <a:pt x="1219605" y="906405"/>
                    <a:pt x="1215646" y="884719"/>
                    <a:pt x="1207810" y="864576"/>
                  </a:cubicBezTo>
                  <a:close/>
                  <a:moveTo>
                    <a:pt x="169041" y="816688"/>
                  </a:moveTo>
                  <a:lnTo>
                    <a:pt x="149706" y="843023"/>
                  </a:lnTo>
                  <a:lnTo>
                    <a:pt x="149706" y="843024"/>
                  </a:lnTo>
                  <a:close/>
                  <a:moveTo>
                    <a:pt x="205425" y="788398"/>
                  </a:moveTo>
                  <a:lnTo>
                    <a:pt x="171324" y="813580"/>
                  </a:lnTo>
                  <a:lnTo>
                    <a:pt x="171323" y="813581"/>
                  </a:lnTo>
                  <a:close/>
                  <a:moveTo>
                    <a:pt x="1208034" y="603591"/>
                  </a:moveTo>
                  <a:cubicBezTo>
                    <a:pt x="1192460" y="645148"/>
                    <a:pt x="1158781" y="677992"/>
                    <a:pt x="1119571" y="697741"/>
                  </a:cubicBezTo>
                  <a:lnTo>
                    <a:pt x="1106658" y="703171"/>
                  </a:lnTo>
                  <a:lnTo>
                    <a:pt x="1119571" y="697741"/>
                  </a:lnTo>
                  <a:cubicBezTo>
                    <a:pt x="1158781" y="677992"/>
                    <a:pt x="1192460" y="645148"/>
                    <a:pt x="1208034" y="603591"/>
                  </a:cubicBezTo>
                  <a:close/>
                  <a:moveTo>
                    <a:pt x="1167588" y="407643"/>
                  </a:moveTo>
                  <a:lnTo>
                    <a:pt x="1198904" y="453300"/>
                  </a:lnTo>
                  <a:cubicBezTo>
                    <a:pt x="1204291" y="464915"/>
                    <a:pt x="1208747" y="477087"/>
                    <a:pt x="1212103" y="489568"/>
                  </a:cubicBezTo>
                  <a:lnTo>
                    <a:pt x="1218701" y="527692"/>
                  </a:lnTo>
                  <a:lnTo>
                    <a:pt x="1218701" y="527692"/>
                  </a:lnTo>
                  <a:cubicBezTo>
                    <a:pt x="1216728" y="501986"/>
                    <a:pt x="1209678" y="476530"/>
                    <a:pt x="1198904" y="453299"/>
                  </a:cubicBezTo>
                  <a:close/>
                  <a:moveTo>
                    <a:pt x="303869" y="335879"/>
                  </a:moveTo>
                  <a:lnTo>
                    <a:pt x="303869" y="335879"/>
                  </a:lnTo>
                  <a:lnTo>
                    <a:pt x="340645" y="336766"/>
                  </a:lnTo>
                  <a:cubicBezTo>
                    <a:pt x="384837" y="343131"/>
                    <a:pt x="424960" y="366636"/>
                    <a:pt x="457335" y="396689"/>
                  </a:cubicBezTo>
                  <a:cubicBezTo>
                    <a:pt x="486344" y="422672"/>
                    <a:pt x="509067" y="454499"/>
                    <a:pt x="530459" y="486770"/>
                  </a:cubicBezTo>
                  <a:lnTo>
                    <a:pt x="530455" y="486762"/>
                  </a:lnTo>
                  <a:lnTo>
                    <a:pt x="496755" y="439372"/>
                  </a:lnTo>
                  <a:cubicBezTo>
                    <a:pt x="484774" y="424133"/>
                    <a:pt x="471841" y="409681"/>
                    <a:pt x="457337" y="396689"/>
                  </a:cubicBezTo>
                  <a:cubicBezTo>
                    <a:pt x="424961" y="366636"/>
                    <a:pt x="384839" y="343132"/>
                    <a:pt x="340646" y="336766"/>
                  </a:cubicBezTo>
                  <a:cubicBezTo>
                    <a:pt x="328411" y="334972"/>
                    <a:pt x="316071" y="334729"/>
                    <a:pt x="303869" y="335879"/>
                  </a:cubicBezTo>
                  <a:close/>
                  <a:moveTo>
                    <a:pt x="654794" y="0"/>
                  </a:moveTo>
                  <a:cubicBezTo>
                    <a:pt x="666742" y="3104"/>
                    <a:pt x="679290" y="2635"/>
                    <a:pt x="691317" y="104"/>
                  </a:cubicBezTo>
                  <a:cubicBezTo>
                    <a:pt x="691551" y="104"/>
                    <a:pt x="691995" y="157"/>
                    <a:pt x="692204" y="157"/>
                  </a:cubicBezTo>
                  <a:cubicBezTo>
                    <a:pt x="697212" y="5035"/>
                    <a:pt x="704387" y="4983"/>
                    <a:pt x="710856" y="5948"/>
                  </a:cubicBezTo>
                  <a:cubicBezTo>
                    <a:pt x="716753" y="6417"/>
                    <a:pt x="723196" y="7983"/>
                    <a:pt x="728544" y="4539"/>
                  </a:cubicBezTo>
                  <a:cubicBezTo>
                    <a:pt x="780354" y="14087"/>
                    <a:pt x="829478" y="41114"/>
                    <a:pt x="863104" y="81994"/>
                  </a:cubicBezTo>
                  <a:cubicBezTo>
                    <a:pt x="889010" y="113951"/>
                    <a:pt x="905028" y="153891"/>
                    <a:pt x="908367" y="194901"/>
                  </a:cubicBezTo>
                  <a:cubicBezTo>
                    <a:pt x="913924" y="249789"/>
                    <a:pt x="902575" y="305278"/>
                    <a:pt x="882540" y="356279"/>
                  </a:cubicBezTo>
                  <a:cubicBezTo>
                    <a:pt x="879357" y="358262"/>
                    <a:pt x="875601" y="360141"/>
                    <a:pt x="874583" y="364158"/>
                  </a:cubicBezTo>
                  <a:cubicBezTo>
                    <a:pt x="870513" y="373967"/>
                    <a:pt x="867148" y="384063"/>
                    <a:pt x="862661" y="393742"/>
                  </a:cubicBezTo>
                  <a:cubicBezTo>
                    <a:pt x="860443" y="391446"/>
                    <a:pt x="858252" y="389228"/>
                    <a:pt x="856061" y="387037"/>
                  </a:cubicBezTo>
                  <a:cubicBezTo>
                    <a:pt x="867513" y="342062"/>
                    <a:pt x="869679" y="293095"/>
                    <a:pt x="852356" y="249320"/>
                  </a:cubicBezTo>
                  <a:cubicBezTo>
                    <a:pt x="835008" y="203275"/>
                    <a:pt x="794989" y="168083"/>
                    <a:pt x="749180" y="151700"/>
                  </a:cubicBezTo>
                  <a:cubicBezTo>
                    <a:pt x="724279" y="142921"/>
                    <a:pt x="697761" y="138532"/>
                    <a:pt x="671308" y="138760"/>
                  </a:cubicBezTo>
                  <a:lnTo>
                    <a:pt x="671307" y="138760"/>
                  </a:lnTo>
                  <a:lnTo>
                    <a:pt x="749178" y="151700"/>
                  </a:lnTo>
                  <a:cubicBezTo>
                    <a:pt x="794988" y="168083"/>
                    <a:pt x="835006" y="203276"/>
                    <a:pt x="852354" y="249319"/>
                  </a:cubicBezTo>
                  <a:cubicBezTo>
                    <a:pt x="869677" y="293095"/>
                    <a:pt x="867512" y="342062"/>
                    <a:pt x="856059" y="387036"/>
                  </a:cubicBezTo>
                  <a:cubicBezTo>
                    <a:pt x="847920" y="420194"/>
                    <a:pt x="834589" y="451787"/>
                    <a:pt x="818623" y="481918"/>
                  </a:cubicBezTo>
                  <a:cubicBezTo>
                    <a:pt x="799319" y="471248"/>
                    <a:pt x="779022" y="462273"/>
                    <a:pt x="757917" y="455830"/>
                  </a:cubicBezTo>
                  <a:cubicBezTo>
                    <a:pt x="749439" y="453091"/>
                    <a:pt x="740517" y="452282"/>
                    <a:pt x="731673" y="452282"/>
                  </a:cubicBezTo>
                  <a:cubicBezTo>
                    <a:pt x="713150" y="446934"/>
                    <a:pt x="693611" y="446960"/>
                    <a:pt x="674515" y="447273"/>
                  </a:cubicBezTo>
                  <a:cubicBezTo>
                    <a:pt x="640679" y="448473"/>
                    <a:pt x="607026" y="456117"/>
                    <a:pt x="576190" y="470178"/>
                  </a:cubicBezTo>
                  <a:cubicBezTo>
                    <a:pt x="561842" y="476909"/>
                    <a:pt x="546555" y="482622"/>
                    <a:pt x="534764" y="493579"/>
                  </a:cubicBezTo>
                  <a:cubicBezTo>
                    <a:pt x="522789" y="504327"/>
                    <a:pt x="509119" y="513093"/>
                    <a:pt x="498188" y="525014"/>
                  </a:cubicBezTo>
                  <a:cubicBezTo>
                    <a:pt x="483449" y="541084"/>
                    <a:pt x="469257" y="557859"/>
                    <a:pt x="458430" y="576903"/>
                  </a:cubicBezTo>
                  <a:cubicBezTo>
                    <a:pt x="441421" y="604451"/>
                    <a:pt x="431404" y="635705"/>
                    <a:pt x="424439" y="667114"/>
                  </a:cubicBezTo>
                  <a:cubicBezTo>
                    <a:pt x="422926" y="687071"/>
                    <a:pt x="418412" y="707133"/>
                    <a:pt x="422221" y="727116"/>
                  </a:cubicBezTo>
                  <a:cubicBezTo>
                    <a:pt x="423291" y="757013"/>
                    <a:pt x="431195" y="786413"/>
                    <a:pt x="443273" y="813701"/>
                  </a:cubicBezTo>
                  <a:cubicBezTo>
                    <a:pt x="449822" y="832171"/>
                    <a:pt x="460961" y="848450"/>
                    <a:pt x="471944" y="864494"/>
                  </a:cubicBezTo>
                  <a:cubicBezTo>
                    <a:pt x="485327" y="883668"/>
                    <a:pt x="501997" y="900469"/>
                    <a:pt x="520389" y="914817"/>
                  </a:cubicBezTo>
                  <a:cubicBezTo>
                    <a:pt x="533616" y="921860"/>
                    <a:pt x="543816" y="933208"/>
                    <a:pt x="556885" y="940487"/>
                  </a:cubicBezTo>
                  <a:cubicBezTo>
                    <a:pt x="566877" y="944792"/>
                    <a:pt x="577234" y="948261"/>
                    <a:pt x="587069" y="953010"/>
                  </a:cubicBezTo>
                  <a:cubicBezTo>
                    <a:pt x="596878" y="958227"/>
                    <a:pt x="608565" y="957313"/>
                    <a:pt x="618296" y="962714"/>
                  </a:cubicBezTo>
                  <a:cubicBezTo>
                    <a:pt x="642010" y="971375"/>
                    <a:pt x="667758" y="971088"/>
                    <a:pt x="692672" y="970932"/>
                  </a:cubicBezTo>
                  <a:cubicBezTo>
                    <a:pt x="721133" y="971401"/>
                    <a:pt x="749465" y="964931"/>
                    <a:pt x="775630" y="953923"/>
                  </a:cubicBezTo>
                  <a:cubicBezTo>
                    <a:pt x="826450" y="936104"/>
                    <a:pt x="869416" y="899921"/>
                    <a:pt x="900330" y="856329"/>
                  </a:cubicBezTo>
                  <a:cubicBezTo>
                    <a:pt x="906904" y="845919"/>
                    <a:pt x="916609" y="837023"/>
                    <a:pt x="919400" y="824632"/>
                  </a:cubicBezTo>
                  <a:cubicBezTo>
                    <a:pt x="927018" y="816702"/>
                    <a:pt x="929600" y="805770"/>
                    <a:pt x="933305" y="795805"/>
                  </a:cubicBezTo>
                  <a:cubicBezTo>
                    <a:pt x="938862" y="780466"/>
                    <a:pt x="942670" y="764578"/>
                    <a:pt x="946270" y="748717"/>
                  </a:cubicBezTo>
                  <a:cubicBezTo>
                    <a:pt x="948384" y="735516"/>
                    <a:pt x="946845" y="722107"/>
                    <a:pt x="947236" y="708854"/>
                  </a:cubicBezTo>
                  <a:cubicBezTo>
                    <a:pt x="946923" y="694063"/>
                    <a:pt x="948906" y="679010"/>
                    <a:pt x="944914" y="664584"/>
                  </a:cubicBezTo>
                  <a:cubicBezTo>
                    <a:pt x="938131" y="624643"/>
                    <a:pt x="922009" y="586007"/>
                    <a:pt x="896939" y="554102"/>
                  </a:cubicBezTo>
                  <a:cubicBezTo>
                    <a:pt x="886556" y="537928"/>
                    <a:pt x="872495" y="524649"/>
                    <a:pt x="858485" y="511684"/>
                  </a:cubicBezTo>
                  <a:cubicBezTo>
                    <a:pt x="846354" y="501118"/>
                    <a:pt x="833963" y="490657"/>
                    <a:pt x="819954" y="482674"/>
                  </a:cubicBezTo>
                  <a:lnTo>
                    <a:pt x="864799" y="422203"/>
                  </a:lnTo>
                  <a:lnTo>
                    <a:pt x="863155" y="417168"/>
                  </a:lnTo>
                  <a:cubicBezTo>
                    <a:pt x="867772" y="409889"/>
                    <a:pt x="874738" y="403159"/>
                    <a:pt x="874530" y="393898"/>
                  </a:cubicBezTo>
                  <a:cubicBezTo>
                    <a:pt x="876773" y="390715"/>
                    <a:pt x="878965" y="387507"/>
                    <a:pt x="881234" y="384376"/>
                  </a:cubicBezTo>
                  <a:cubicBezTo>
                    <a:pt x="904191" y="352888"/>
                    <a:pt x="931009" y="324087"/>
                    <a:pt x="961453" y="299721"/>
                  </a:cubicBezTo>
                  <a:cubicBezTo>
                    <a:pt x="996933" y="271495"/>
                    <a:pt x="1038960" y="249998"/>
                    <a:pt x="1084170" y="243659"/>
                  </a:cubicBezTo>
                  <a:cubicBezTo>
                    <a:pt x="1099262" y="242133"/>
                    <a:pt x="1114608" y="241598"/>
                    <a:pt x="1129797" y="242691"/>
                  </a:cubicBezTo>
                  <a:cubicBezTo>
                    <a:pt x="1144987" y="243783"/>
                    <a:pt x="1160020" y="246503"/>
                    <a:pt x="1174485" y="251485"/>
                  </a:cubicBezTo>
                  <a:cubicBezTo>
                    <a:pt x="1249175" y="276086"/>
                    <a:pt x="1306906" y="340053"/>
                    <a:pt x="1332524" y="413359"/>
                  </a:cubicBezTo>
                  <a:cubicBezTo>
                    <a:pt x="1351777" y="466657"/>
                    <a:pt x="1353447" y="527702"/>
                    <a:pt x="1330438" y="580112"/>
                  </a:cubicBezTo>
                  <a:cubicBezTo>
                    <a:pt x="1315907" y="614625"/>
                    <a:pt x="1291019" y="644313"/>
                    <a:pt x="1260914" y="666358"/>
                  </a:cubicBezTo>
                  <a:cubicBezTo>
                    <a:pt x="1219591" y="696828"/>
                    <a:pt x="1170103" y="714280"/>
                    <a:pt x="1119988" y="723724"/>
                  </a:cubicBezTo>
                  <a:cubicBezTo>
                    <a:pt x="1115971" y="722054"/>
                    <a:pt x="1111770" y="720202"/>
                    <a:pt x="1107362" y="721376"/>
                  </a:cubicBezTo>
                  <a:cubicBezTo>
                    <a:pt x="1086309" y="724037"/>
                    <a:pt x="1064526" y="730872"/>
                    <a:pt x="1043474" y="724742"/>
                  </a:cubicBezTo>
                  <a:lnTo>
                    <a:pt x="1054082" y="721646"/>
                  </a:lnTo>
                  <a:lnTo>
                    <a:pt x="1043473" y="724742"/>
                  </a:lnTo>
                  <a:cubicBezTo>
                    <a:pt x="1028134" y="727063"/>
                    <a:pt x="1012951" y="730376"/>
                    <a:pt x="997481" y="731629"/>
                  </a:cubicBezTo>
                  <a:cubicBezTo>
                    <a:pt x="984671" y="733298"/>
                    <a:pt x="971549" y="732516"/>
                    <a:pt x="958975" y="735751"/>
                  </a:cubicBezTo>
                  <a:cubicBezTo>
                    <a:pt x="982402" y="735986"/>
                    <a:pt x="1005803" y="737238"/>
                    <a:pt x="1028917" y="741386"/>
                  </a:cubicBezTo>
                  <a:lnTo>
                    <a:pt x="1028920" y="741387"/>
                  </a:lnTo>
                  <a:lnTo>
                    <a:pt x="1046004" y="741478"/>
                  </a:lnTo>
                  <a:cubicBezTo>
                    <a:pt x="1051718" y="741472"/>
                    <a:pt x="1057262" y="740761"/>
                    <a:pt x="1062075" y="737343"/>
                  </a:cubicBezTo>
                  <a:lnTo>
                    <a:pt x="1062126" y="737317"/>
                  </a:lnTo>
                  <a:cubicBezTo>
                    <a:pt x="1063405" y="743996"/>
                    <a:pt x="1070866" y="742509"/>
                    <a:pt x="1075953" y="743187"/>
                  </a:cubicBezTo>
                  <a:cubicBezTo>
                    <a:pt x="1081092" y="743578"/>
                    <a:pt x="1086205" y="742743"/>
                    <a:pt x="1090927" y="740657"/>
                  </a:cubicBezTo>
                  <a:cubicBezTo>
                    <a:pt x="1137363" y="745561"/>
                    <a:pt x="1183017" y="759126"/>
                    <a:pt x="1224809" y="779997"/>
                  </a:cubicBezTo>
                  <a:cubicBezTo>
                    <a:pt x="1268402" y="802693"/>
                    <a:pt x="1307064" y="837546"/>
                    <a:pt x="1327725" y="882783"/>
                  </a:cubicBezTo>
                  <a:cubicBezTo>
                    <a:pt x="1348465" y="925722"/>
                    <a:pt x="1351752" y="975628"/>
                    <a:pt x="1342100" y="1021908"/>
                  </a:cubicBezTo>
                  <a:cubicBezTo>
                    <a:pt x="1331534" y="1070457"/>
                    <a:pt x="1308029" y="1116319"/>
                    <a:pt x="1273854" y="1152503"/>
                  </a:cubicBezTo>
                  <a:cubicBezTo>
                    <a:pt x="1270072" y="1153077"/>
                    <a:pt x="1266314" y="1154303"/>
                    <a:pt x="1263524" y="1157069"/>
                  </a:cubicBezTo>
                  <a:cubicBezTo>
                    <a:pt x="1256349" y="1163460"/>
                    <a:pt x="1248132" y="1169564"/>
                    <a:pt x="1244897" y="1179060"/>
                  </a:cubicBezTo>
                  <a:cubicBezTo>
                    <a:pt x="1197104" y="1218165"/>
                    <a:pt x="1131650" y="1236166"/>
                    <a:pt x="1070944" y="1222809"/>
                  </a:cubicBezTo>
                  <a:cubicBezTo>
                    <a:pt x="1025499" y="1213574"/>
                    <a:pt x="984385" y="1189469"/>
                    <a:pt x="949636" y="1159338"/>
                  </a:cubicBezTo>
                  <a:cubicBezTo>
                    <a:pt x="916010" y="1130641"/>
                    <a:pt x="888356" y="1095788"/>
                    <a:pt x="863338" y="1059552"/>
                  </a:cubicBezTo>
                  <a:lnTo>
                    <a:pt x="865634" y="1047552"/>
                  </a:lnTo>
                  <a:lnTo>
                    <a:pt x="865633" y="1047551"/>
                  </a:lnTo>
                  <a:cubicBezTo>
                    <a:pt x="851728" y="1031481"/>
                    <a:pt x="838476" y="1014759"/>
                    <a:pt x="827102" y="996811"/>
                  </a:cubicBezTo>
                  <a:cubicBezTo>
                    <a:pt x="824519" y="992767"/>
                    <a:pt x="821467" y="989141"/>
                    <a:pt x="818284" y="985645"/>
                  </a:cubicBezTo>
                  <a:cubicBezTo>
                    <a:pt x="832162" y="1013689"/>
                    <a:pt x="845494" y="1042177"/>
                    <a:pt x="853607" y="1072543"/>
                  </a:cubicBezTo>
                  <a:cubicBezTo>
                    <a:pt x="866129" y="1117988"/>
                    <a:pt x="870773" y="1167450"/>
                    <a:pt x="854911" y="1212712"/>
                  </a:cubicBezTo>
                  <a:lnTo>
                    <a:pt x="848339" y="1224247"/>
                  </a:lnTo>
                  <a:lnTo>
                    <a:pt x="854912" y="1212711"/>
                  </a:lnTo>
                  <a:cubicBezTo>
                    <a:pt x="870773" y="1167449"/>
                    <a:pt x="866130" y="1117987"/>
                    <a:pt x="853607" y="1072542"/>
                  </a:cubicBezTo>
                  <a:cubicBezTo>
                    <a:pt x="854807" y="1071055"/>
                    <a:pt x="857208" y="1068081"/>
                    <a:pt x="858407" y="1066594"/>
                  </a:cubicBezTo>
                  <a:cubicBezTo>
                    <a:pt x="883895" y="1116786"/>
                    <a:pt x="900774" y="1171544"/>
                    <a:pt x="905392" y="1227763"/>
                  </a:cubicBezTo>
                  <a:cubicBezTo>
                    <a:pt x="907009" y="1239555"/>
                    <a:pt x="905600" y="1251738"/>
                    <a:pt x="908966" y="1263321"/>
                  </a:cubicBezTo>
                  <a:cubicBezTo>
                    <a:pt x="907948" y="1297679"/>
                    <a:pt x="898061" y="1331749"/>
                    <a:pt x="880687" y="1361437"/>
                  </a:cubicBezTo>
                  <a:cubicBezTo>
                    <a:pt x="856581" y="1403464"/>
                    <a:pt x="816328" y="1435030"/>
                    <a:pt x="771274" y="1452039"/>
                  </a:cubicBezTo>
                  <a:cubicBezTo>
                    <a:pt x="722256" y="1471266"/>
                    <a:pt x="667576" y="1474944"/>
                    <a:pt x="616157" y="1464170"/>
                  </a:cubicBezTo>
                  <a:cubicBezTo>
                    <a:pt x="572278" y="1454465"/>
                    <a:pt x="529833" y="1434351"/>
                    <a:pt x="498058" y="1402081"/>
                  </a:cubicBezTo>
                  <a:cubicBezTo>
                    <a:pt x="464979" y="1369603"/>
                    <a:pt x="444553" y="1325070"/>
                    <a:pt x="439439" y="1279209"/>
                  </a:cubicBezTo>
                  <a:cubicBezTo>
                    <a:pt x="444840" y="1267260"/>
                    <a:pt x="440978" y="1253930"/>
                    <a:pt x="441865" y="1241355"/>
                  </a:cubicBezTo>
                  <a:cubicBezTo>
                    <a:pt x="441422" y="1232068"/>
                    <a:pt x="444370" y="1221972"/>
                    <a:pt x="439309" y="1213546"/>
                  </a:cubicBezTo>
                  <a:cubicBezTo>
                    <a:pt x="442883" y="1176188"/>
                    <a:pt x="454127" y="1140057"/>
                    <a:pt x="467301" y="1105099"/>
                  </a:cubicBezTo>
                  <a:lnTo>
                    <a:pt x="469049" y="1108282"/>
                  </a:lnTo>
                  <a:cubicBezTo>
                    <a:pt x="475727" y="1096517"/>
                    <a:pt x="483527" y="1083943"/>
                    <a:pt x="482823" y="1069934"/>
                  </a:cubicBezTo>
                  <a:cubicBezTo>
                    <a:pt x="487962" y="1058272"/>
                    <a:pt x="494171" y="1047159"/>
                    <a:pt x="499232" y="1035498"/>
                  </a:cubicBezTo>
                  <a:cubicBezTo>
                    <a:pt x="477110" y="1072020"/>
                    <a:pt x="451283" y="1106508"/>
                    <a:pt x="421439" y="1137109"/>
                  </a:cubicBezTo>
                  <a:cubicBezTo>
                    <a:pt x="385255" y="1173605"/>
                    <a:pt x="341976" y="1205041"/>
                    <a:pt x="291913" y="1218946"/>
                  </a:cubicBezTo>
                  <a:cubicBezTo>
                    <a:pt x="242556" y="1233816"/>
                    <a:pt x="187928" y="1227972"/>
                    <a:pt x="142092" y="1204728"/>
                  </a:cubicBezTo>
                  <a:cubicBezTo>
                    <a:pt x="66099" y="1165832"/>
                    <a:pt x="13323" y="1087020"/>
                    <a:pt x="2132" y="1002862"/>
                  </a:cubicBezTo>
                  <a:cubicBezTo>
                    <a:pt x="5549" y="995688"/>
                    <a:pt x="4010" y="987731"/>
                    <a:pt x="3828" y="980192"/>
                  </a:cubicBezTo>
                  <a:cubicBezTo>
                    <a:pt x="2966" y="967461"/>
                    <a:pt x="5941" y="954495"/>
                    <a:pt x="2262" y="942052"/>
                  </a:cubicBezTo>
                  <a:cubicBezTo>
                    <a:pt x="5419" y="915886"/>
                    <a:pt x="14419" y="890502"/>
                    <a:pt x="27307" y="867597"/>
                  </a:cubicBezTo>
                  <a:cubicBezTo>
                    <a:pt x="52168" y="824500"/>
                    <a:pt x="93047" y="792700"/>
                    <a:pt x="137944" y="772455"/>
                  </a:cubicBezTo>
                  <a:cubicBezTo>
                    <a:pt x="181432" y="753751"/>
                    <a:pt x="227999" y="741620"/>
                    <a:pt x="275348" y="738776"/>
                  </a:cubicBezTo>
                  <a:cubicBezTo>
                    <a:pt x="278165" y="738489"/>
                    <a:pt x="281009" y="738359"/>
                    <a:pt x="283826" y="738150"/>
                  </a:cubicBezTo>
                  <a:cubicBezTo>
                    <a:pt x="293714" y="742455"/>
                    <a:pt x="304749" y="741072"/>
                    <a:pt x="315262" y="741881"/>
                  </a:cubicBezTo>
                  <a:cubicBezTo>
                    <a:pt x="285861" y="747907"/>
                    <a:pt x="256721" y="756438"/>
                    <a:pt x="229982" y="770264"/>
                  </a:cubicBezTo>
                  <a:lnTo>
                    <a:pt x="229981" y="770265"/>
                  </a:lnTo>
                  <a:lnTo>
                    <a:pt x="315262" y="741882"/>
                  </a:lnTo>
                  <a:cubicBezTo>
                    <a:pt x="319305" y="741412"/>
                    <a:pt x="323349" y="740917"/>
                    <a:pt x="327418" y="740421"/>
                  </a:cubicBezTo>
                  <a:cubicBezTo>
                    <a:pt x="331957" y="739795"/>
                    <a:pt x="336497" y="739091"/>
                    <a:pt x="341036" y="738412"/>
                  </a:cubicBezTo>
                  <a:cubicBezTo>
                    <a:pt x="354315" y="736090"/>
                    <a:pt x="367828" y="736116"/>
                    <a:pt x="381264" y="736220"/>
                  </a:cubicBezTo>
                  <a:cubicBezTo>
                    <a:pt x="381315" y="735647"/>
                    <a:pt x="381420" y="734472"/>
                    <a:pt x="381472" y="733898"/>
                  </a:cubicBezTo>
                  <a:cubicBezTo>
                    <a:pt x="354315" y="733168"/>
                    <a:pt x="327471" y="728916"/>
                    <a:pt x="300783" y="724246"/>
                  </a:cubicBezTo>
                  <a:lnTo>
                    <a:pt x="298735" y="723587"/>
                  </a:lnTo>
                  <a:lnTo>
                    <a:pt x="300784" y="724246"/>
                  </a:lnTo>
                  <a:cubicBezTo>
                    <a:pt x="281271" y="730873"/>
                    <a:pt x="261131" y="724455"/>
                    <a:pt x="241591" y="721872"/>
                  </a:cubicBezTo>
                  <a:cubicBezTo>
                    <a:pt x="228495" y="721455"/>
                    <a:pt x="216077" y="714307"/>
                    <a:pt x="202877" y="717802"/>
                  </a:cubicBezTo>
                  <a:lnTo>
                    <a:pt x="201546" y="717724"/>
                  </a:lnTo>
                  <a:cubicBezTo>
                    <a:pt x="200269" y="713446"/>
                    <a:pt x="198729" y="713159"/>
                    <a:pt x="196903" y="716890"/>
                  </a:cubicBezTo>
                  <a:cubicBezTo>
                    <a:pt x="148511" y="704419"/>
                    <a:pt x="101344" y="682793"/>
                    <a:pt x="64717" y="648201"/>
                  </a:cubicBezTo>
                  <a:cubicBezTo>
                    <a:pt x="39177" y="624226"/>
                    <a:pt x="19533" y="593756"/>
                    <a:pt x="9516" y="560102"/>
                  </a:cubicBezTo>
                  <a:cubicBezTo>
                    <a:pt x="-6972" y="508266"/>
                    <a:pt x="-946" y="451343"/>
                    <a:pt x="19220" y="401438"/>
                  </a:cubicBezTo>
                  <a:cubicBezTo>
                    <a:pt x="34742" y="362880"/>
                    <a:pt x="59108" y="327922"/>
                    <a:pt x="89865" y="299956"/>
                  </a:cubicBezTo>
                  <a:cubicBezTo>
                    <a:pt x="89526" y="301130"/>
                    <a:pt x="88848" y="303478"/>
                    <a:pt x="88509" y="304652"/>
                  </a:cubicBezTo>
                  <a:cubicBezTo>
                    <a:pt x="92918" y="304365"/>
                    <a:pt x="99961" y="300165"/>
                    <a:pt x="95291" y="295469"/>
                  </a:cubicBezTo>
                  <a:cubicBezTo>
                    <a:pt x="130875" y="264973"/>
                    <a:pt x="176033" y="244598"/>
                    <a:pt x="223121" y="242042"/>
                  </a:cubicBezTo>
                  <a:cubicBezTo>
                    <a:pt x="271905" y="238755"/>
                    <a:pt x="320219" y="255242"/>
                    <a:pt x="360760" y="281643"/>
                  </a:cubicBezTo>
                  <a:cubicBezTo>
                    <a:pt x="402630" y="309009"/>
                    <a:pt x="437614" y="345714"/>
                    <a:pt x="467198" y="385759"/>
                  </a:cubicBezTo>
                  <a:cubicBezTo>
                    <a:pt x="478467" y="400681"/>
                    <a:pt x="488668" y="416359"/>
                    <a:pt x="498946" y="431986"/>
                  </a:cubicBezTo>
                  <a:cubicBezTo>
                    <a:pt x="495373" y="424760"/>
                    <a:pt x="491668" y="417611"/>
                    <a:pt x="488381" y="410307"/>
                  </a:cubicBezTo>
                  <a:cubicBezTo>
                    <a:pt x="488798" y="395959"/>
                    <a:pt x="478989" y="384611"/>
                    <a:pt x="474711" y="371567"/>
                  </a:cubicBezTo>
                  <a:cubicBezTo>
                    <a:pt x="471450" y="364576"/>
                    <a:pt x="470432" y="355392"/>
                    <a:pt x="462841" y="351584"/>
                  </a:cubicBezTo>
                  <a:cubicBezTo>
                    <a:pt x="447658" y="309843"/>
                    <a:pt x="436753" y="265833"/>
                    <a:pt x="437588" y="221145"/>
                  </a:cubicBezTo>
                  <a:cubicBezTo>
                    <a:pt x="436884" y="173327"/>
                    <a:pt x="451023" y="124386"/>
                    <a:pt x="480868" y="86637"/>
                  </a:cubicBezTo>
                  <a:cubicBezTo>
                    <a:pt x="489555" y="83089"/>
                    <a:pt x="494876" y="75133"/>
                    <a:pt x="501581" y="69002"/>
                  </a:cubicBezTo>
                  <a:cubicBezTo>
                    <a:pt x="505781" y="64880"/>
                    <a:pt x="511129" y="61045"/>
                    <a:pt x="511546" y="54680"/>
                  </a:cubicBezTo>
                  <a:cubicBezTo>
                    <a:pt x="541678" y="29166"/>
                    <a:pt x="578983" y="11844"/>
                    <a:pt x="617828" y="4878"/>
                  </a:cubicBezTo>
                  <a:cubicBezTo>
                    <a:pt x="629567" y="8974"/>
                    <a:pt x="642011" y="4513"/>
                    <a:pt x="653907" y="3365"/>
                  </a:cubicBezTo>
                  <a:cubicBezTo>
                    <a:pt x="646159" y="2165"/>
                    <a:pt x="638307" y="1461"/>
                    <a:pt x="630480" y="2347"/>
                  </a:cubicBezTo>
                  <a:cubicBezTo>
                    <a:pt x="638515" y="939"/>
                    <a:pt x="646629" y="182"/>
                    <a:pt x="654794"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30" name="Google Shape;830;p10"/>
          <p:cNvSpPr txBox="1"/>
          <p:nvPr>
            <p:ph idx="1" type="subTitle"/>
          </p:nvPr>
        </p:nvSpPr>
        <p:spPr>
          <a:xfrm>
            <a:off x="448877" y="2024175"/>
            <a:ext cx="47688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831" name="Google Shape;831;p10"/>
          <p:cNvSpPr txBox="1"/>
          <p:nvPr>
            <p:ph type="title"/>
          </p:nvPr>
        </p:nvSpPr>
        <p:spPr>
          <a:xfrm>
            <a:off x="415600" y="593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32" name="Google Shape;832;p10"/>
          <p:cNvSpPr txBox="1"/>
          <p:nvPr>
            <p:ph idx="2" type="body"/>
          </p:nvPr>
        </p:nvSpPr>
        <p:spPr>
          <a:xfrm>
            <a:off x="1228650" y="2684350"/>
            <a:ext cx="4907400" cy="3436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833" name="Google Shape;833;p10"/>
          <p:cNvSpPr/>
          <p:nvPr/>
        </p:nvSpPr>
        <p:spPr>
          <a:xfrm rot="-2640339">
            <a:off x="9843274" y="108610"/>
            <a:ext cx="1379403" cy="2911289"/>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4" name="Google Shape;834;p10"/>
          <p:cNvSpPr/>
          <p:nvPr/>
        </p:nvSpPr>
        <p:spPr>
          <a:xfrm rot="-2640339">
            <a:off x="10260065" y="803532"/>
            <a:ext cx="816130" cy="2015002"/>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5" name="Google Shape;835;p10"/>
          <p:cNvSpPr/>
          <p:nvPr/>
        </p:nvSpPr>
        <p:spPr>
          <a:xfrm rot="-2333551">
            <a:off x="8660085" y="2456331"/>
            <a:ext cx="2148712" cy="1841880"/>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6" name="Google Shape;836;p10"/>
          <p:cNvSpPr/>
          <p:nvPr/>
        </p:nvSpPr>
        <p:spPr>
          <a:xfrm rot="-2333551">
            <a:off x="9868636" y="2751804"/>
            <a:ext cx="721967" cy="11225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7" name="Google Shape;837;p10"/>
          <p:cNvSpPr/>
          <p:nvPr/>
        </p:nvSpPr>
        <p:spPr>
          <a:xfrm rot="-2637295">
            <a:off x="10263279" y="758660"/>
            <a:ext cx="799271" cy="2012750"/>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8" name="Google Shape;838;p10"/>
          <p:cNvSpPr/>
          <p:nvPr/>
        </p:nvSpPr>
        <p:spPr>
          <a:xfrm rot="-2334688">
            <a:off x="10212370" y="2624576"/>
            <a:ext cx="351314" cy="1121573"/>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9" name="Google Shape;839;p10"/>
          <p:cNvSpPr/>
          <p:nvPr/>
        </p:nvSpPr>
        <p:spPr>
          <a:xfrm flipH="1" rot="-1178496">
            <a:off x="9751569" y="224504"/>
            <a:ext cx="643665" cy="58105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40" name="Google Shape;840;p10"/>
          <p:cNvSpPr/>
          <p:nvPr/>
        </p:nvSpPr>
        <p:spPr>
          <a:xfrm rot="-2341049">
            <a:off x="8648238" y="3337973"/>
            <a:ext cx="1275213" cy="318892"/>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10"/>
          <p:cNvSpPr/>
          <p:nvPr/>
        </p:nvSpPr>
        <p:spPr>
          <a:xfrm rot="3920104">
            <a:off x="8334458" y="5707626"/>
            <a:ext cx="1315893" cy="1061389"/>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42" name="Google Shape;842;p10"/>
          <p:cNvGrpSpPr/>
          <p:nvPr/>
        </p:nvGrpSpPr>
        <p:grpSpPr>
          <a:xfrm rot="3904634">
            <a:off x="8862852" y="5644623"/>
            <a:ext cx="1471777" cy="1187795"/>
            <a:chOff x="5550954" y="4927804"/>
            <a:chExt cx="1081621" cy="872920"/>
          </a:xfrm>
        </p:grpSpPr>
        <p:sp>
          <p:nvSpPr>
            <p:cNvPr id="843" name="Google Shape;843;p10"/>
            <p:cNvSpPr/>
            <p:nvPr/>
          </p:nvSpPr>
          <p:spPr>
            <a:xfrm>
              <a:off x="5550954" y="4927804"/>
              <a:ext cx="1081621" cy="872684"/>
            </a:xfrm>
            <a:custGeom>
              <a:rect b="b" l="l" r="r" t="t"/>
              <a:pathLst>
                <a:path extrusionOk="0" h="872684" w="1081621">
                  <a:moveTo>
                    <a:pt x="747928" y="50913"/>
                  </a:moveTo>
                  <a:cubicBezTo>
                    <a:pt x="1041298" y="161403"/>
                    <a:pt x="1133690" y="401433"/>
                    <a:pt x="1054633" y="611936"/>
                  </a:cubicBezTo>
                  <a:cubicBezTo>
                    <a:pt x="974623" y="822438"/>
                    <a:pt x="746975" y="941501"/>
                    <a:pt x="453605" y="830058"/>
                  </a:cubicBezTo>
                  <a:cubicBezTo>
                    <a:pt x="160235" y="719568"/>
                    <a:pt x="-61697" y="423341"/>
                    <a:pt x="15455" y="219506"/>
                  </a:cubicBezTo>
                  <a:cubicBezTo>
                    <a:pt x="92608" y="15671"/>
                    <a:pt x="454558" y="-59577"/>
                    <a:pt x="747928" y="50913"/>
                  </a:cubicBezTo>
                  <a:close/>
                </a:path>
              </a:pathLst>
            </a:custGeom>
            <a:solidFill>
              <a:schemeClr val="accent2"/>
            </a:solidFill>
            <a:ln>
              <a:noFill/>
            </a:ln>
            <a:effectLst>
              <a:outerShdw blurRad="57150" rotWithShape="0" algn="bl" dist="19050">
                <a:srgbClr val="000000">
                  <a:alpha val="11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4" name="Google Shape;844;p10"/>
            <p:cNvSpPr/>
            <p:nvPr/>
          </p:nvSpPr>
          <p:spPr>
            <a:xfrm>
              <a:off x="5649310" y="4936807"/>
              <a:ext cx="247617" cy="587692"/>
            </a:xfrm>
            <a:custGeom>
              <a:rect b="b" l="l" r="r" t="t"/>
              <a:pathLst>
                <a:path extrusionOk="0" h="587692" w="247617">
                  <a:moveTo>
                    <a:pt x="43782" y="529590"/>
                  </a:moveTo>
                  <a:cubicBezTo>
                    <a:pt x="40925" y="513398"/>
                    <a:pt x="33305" y="501968"/>
                    <a:pt x="28542" y="491490"/>
                  </a:cubicBezTo>
                  <a:cubicBezTo>
                    <a:pt x="24732" y="481013"/>
                    <a:pt x="22827" y="472440"/>
                    <a:pt x="27590" y="458153"/>
                  </a:cubicBezTo>
                  <a:cubicBezTo>
                    <a:pt x="31400" y="448628"/>
                    <a:pt x="35210" y="443865"/>
                    <a:pt x="40925" y="439103"/>
                  </a:cubicBezTo>
                  <a:cubicBezTo>
                    <a:pt x="48545" y="432435"/>
                    <a:pt x="60927" y="429578"/>
                    <a:pt x="73310" y="422910"/>
                  </a:cubicBezTo>
                  <a:cubicBezTo>
                    <a:pt x="85692" y="416243"/>
                    <a:pt x="99980" y="405765"/>
                    <a:pt x="107600" y="385763"/>
                  </a:cubicBezTo>
                  <a:cubicBezTo>
                    <a:pt x="112362" y="372428"/>
                    <a:pt x="113315" y="360045"/>
                    <a:pt x="111410" y="349568"/>
                  </a:cubicBezTo>
                  <a:cubicBezTo>
                    <a:pt x="108552" y="333375"/>
                    <a:pt x="100932" y="321945"/>
                    <a:pt x="96170" y="311468"/>
                  </a:cubicBezTo>
                  <a:cubicBezTo>
                    <a:pt x="92360" y="300990"/>
                    <a:pt x="90455" y="292418"/>
                    <a:pt x="95217" y="278130"/>
                  </a:cubicBezTo>
                  <a:cubicBezTo>
                    <a:pt x="99027" y="268605"/>
                    <a:pt x="102837" y="263843"/>
                    <a:pt x="108552" y="259080"/>
                  </a:cubicBezTo>
                  <a:cubicBezTo>
                    <a:pt x="116172" y="252413"/>
                    <a:pt x="128555" y="249555"/>
                    <a:pt x="140937" y="242888"/>
                  </a:cubicBezTo>
                  <a:cubicBezTo>
                    <a:pt x="153320" y="236220"/>
                    <a:pt x="167607" y="225743"/>
                    <a:pt x="175227" y="205740"/>
                  </a:cubicBezTo>
                  <a:cubicBezTo>
                    <a:pt x="179990" y="192405"/>
                    <a:pt x="180942" y="180023"/>
                    <a:pt x="179037" y="169545"/>
                  </a:cubicBezTo>
                  <a:cubicBezTo>
                    <a:pt x="176180" y="153353"/>
                    <a:pt x="168560" y="141923"/>
                    <a:pt x="163797" y="131445"/>
                  </a:cubicBezTo>
                  <a:cubicBezTo>
                    <a:pt x="159987" y="120968"/>
                    <a:pt x="158082" y="112395"/>
                    <a:pt x="162845" y="98108"/>
                  </a:cubicBezTo>
                  <a:cubicBezTo>
                    <a:pt x="166655" y="88583"/>
                    <a:pt x="170465" y="83820"/>
                    <a:pt x="176180" y="79058"/>
                  </a:cubicBezTo>
                  <a:cubicBezTo>
                    <a:pt x="183800" y="72390"/>
                    <a:pt x="196182" y="69533"/>
                    <a:pt x="208565" y="62865"/>
                  </a:cubicBezTo>
                  <a:cubicBezTo>
                    <a:pt x="221900" y="56198"/>
                    <a:pt x="235235" y="45720"/>
                    <a:pt x="242855" y="25718"/>
                  </a:cubicBezTo>
                  <a:cubicBezTo>
                    <a:pt x="246665" y="16193"/>
                    <a:pt x="247617" y="7620"/>
                    <a:pt x="247617" y="0"/>
                  </a:cubicBezTo>
                  <a:cubicBezTo>
                    <a:pt x="239045" y="953"/>
                    <a:pt x="231425" y="2858"/>
                    <a:pt x="222852" y="3810"/>
                  </a:cubicBezTo>
                  <a:cubicBezTo>
                    <a:pt x="222852" y="7620"/>
                    <a:pt x="221900" y="12383"/>
                    <a:pt x="219995" y="17145"/>
                  </a:cubicBezTo>
                  <a:cubicBezTo>
                    <a:pt x="216185" y="26670"/>
                    <a:pt x="212375" y="31433"/>
                    <a:pt x="206660" y="36195"/>
                  </a:cubicBezTo>
                  <a:cubicBezTo>
                    <a:pt x="199040" y="42863"/>
                    <a:pt x="186657" y="45720"/>
                    <a:pt x="174275" y="52388"/>
                  </a:cubicBezTo>
                  <a:cubicBezTo>
                    <a:pt x="161892" y="59055"/>
                    <a:pt x="147605" y="69533"/>
                    <a:pt x="139985" y="89535"/>
                  </a:cubicBezTo>
                  <a:cubicBezTo>
                    <a:pt x="135222" y="102870"/>
                    <a:pt x="134270" y="115253"/>
                    <a:pt x="136175" y="125730"/>
                  </a:cubicBezTo>
                  <a:cubicBezTo>
                    <a:pt x="139032" y="141923"/>
                    <a:pt x="146652" y="153353"/>
                    <a:pt x="151415" y="163830"/>
                  </a:cubicBezTo>
                  <a:cubicBezTo>
                    <a:pt x="155225" y="174308"/>
                    <a:pt x="157130" y="182880"/>
                    <a:pt x="152367" y="197168"/>
                  </a:cubicBezTo>
                  <a:cubicBezTo>
                    <a:pt x="148557" y="206693"/>
                    <a:pt x="144747" y="211455"/>
                    <a:pt x="139032" y="216218"/>
                  </a:cubicBezTo>
                  <a:cubicBezTo>
                    <a:pt x="131412" y="222885"/>
                    <a:pt x="119030" y="226695"/>
                    <a:pt x="106647" y="232410"/>
                  </a:cubicBezTo>
                  <a:cubicBezTo>
                    <a:pt x="94265" y="239078"/>
                    <a:pt x="79977" y="249555"/>
                    <a:pt x="72357" y="269558"/>
                  </a:cubicBezTo>
                  <a:cubicBezTo>
                    <a:pt x="67595" y="282893"/>
                    <a:pt x="66642" y="295275"/>
                    <a:pt x="68547" y="305753"/>
                  </a:cubicBezTo>
                  <a:cubicBezTo>
                    <a:pt x="71405" y="321945"/>
                    <a:pt x="79025" y="333375"/>
                    <a:pt x="83787" y="343853"/>
                  </a:cubicBezTo>
                  <a:cubicBezTo>
                    <a:pt x="87597" y="354330"/>
                    <a:pt x="89502" y="362903"/>
                    <a:pt x="84740" y="377190"/>
                  </a:cubicBezTo>
                  <a:cubicBezTo>
                    <a:pt x="80930" y="386715"/>
                    <a:pt x="77120" y="391478"/>
                    <a:pt x="71405" y="396240"/>
                  </a:cubicBezTo>
                  <a:cubicBezTo>
                    <a:pt x="63785" y="402908"/>
                    <a:pt x="51402" y="405765"/>
                    <a:pt x="39020" y="412433"/>
                  </a:cubicBezTo>
                  <a:cubicBezTo>
                    <a:pt x="26637" y="419100"/>
                    <a:pt x="12350" y="429578"/>
                    <a:pt x="4730" y="449580"/>
                  </a:cubicBezTo>
                  <a:cubicBezTo>
                    <a:pt x="-33" y="462915"/>
                    <a:pt x="-985" y="475298"/>
                    <a:pt x="920" y="485775"/>
                  </a:cubicBezTo>
                  <a:cubicBezTo>
                    <a:pt x="3777" y="501968"/>
                    <a:pt x="11397" y="513398"/>
                    <a:pt x="16160" y="523875"/>
                  </a:cubicBezTo>
                  <a:cubicBezTo>
                    <a:pt x="19970" y="534353"/>
                    <a:pt x="21875" y="542925"/>
                    <a:pt x="17112" y="557213"/>
                  </a:cubicBezTo>
                  <a:cubicBezTo>
                    <a:pt x="15207" y="561975"/>
                    <a:pt x="13302" y="565785"/>
                    <a:pt x="10445" y="568643"/>
                  </a:cubicBezTo>
                  <a:cubicBezTo>
                    <a:pt x="15207" y="575310"/>
                    <a:pt x="20922" y="581978"/>
                    <a:pt x="26637" y="587693"/>
                  </a:cubicBezTo>
                  <a:cubicBezTo>
                    <a:pt x="32352" y="581978"/>
                    <a:pt x="37115" y="574358"/>
                    <a:pt x="40925" y="564833"/>
                  </a:cubicBezTo>
                  <a:cubicBezTo>
                    <a:pt x="45687" y="552450"/>
                    <a:pt x="45687" y="540068"/>
                    <a:pt x="43782" y="52959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5" name="Google Shape;845;p10"/>
            <p:cNvSpPr/>
            <p:nvPr/>
          </p:nvSpPr>
          <p:spPr>
            <a:xfrm>
              <a:off x="5705475" y="4929187"/>
              <a:ext cx="271429" cy="647700"/>
            </a:xfrm>
            <a:custGeom>
              <a:rect b="b" l="l" r="r" t="t"/>
              <a:pathLst>
                <a:path extrusionOk="0" h="647700" w="271429">
                  <a:moveTo>
                    <a:pt x="29528" y="641032"/>
                  </a:moveTo>
                  <a:cubicBezTo>
                    <a:pt x="41910" y="634365"/>
                    <a:pt x="56197" y="623888"/>
                    <a:pt x="63817" y="603885"/>
                  </a:cubicBezTo>
                  <a:cubicBezTo>
                    <a:pt x="68580" y="590550"/>
                    <a:pt x="69533" y="578168"/>
                    <a:pt x="67628" y="567690"/>
                  </a:cubicBezTo>
                  <a:cubicBezTo>
                    <a:pt x="64770" y="551497"/>
                    <a:pt x="57150" y="540068"/>
                    <a:pt x="52388" y="529590"/>
                  </a:cubicBezTo>
                  <a:cubicBezTo>
                    <a:pt x="48578" y="519113"/>
                    <a:pt x="46672" y="510540"/>
                    <a:pt x="51435" y="496253"/>
                  </a:cubicBezTo>
                  <a:cubicBezTo>
                    <a:pt x="55245" y="486728"/>
                    <a:pt x="59055" y="481965"/>
                    <a:pt x="64770" y="477203"/>
                  </a:cubicBezTo>
                  <a:cubicBezTo>
                    <a:pt x="72390" y="470535"/>
                    <a:pt x="84772" y="467678"/>
                    <a:pt x="97155" y="461010"/>
                  </a:cubicBezTo>
                  <a:cubicBezTo>
                    <a:pt x="109538" y="454343"/>
                    <a:pt x="123825" y="443865"/>
                    <a:pt x="131445" y="423863"/>
                  </a:cubicBezTo>
                  <a:cubicBezTo>
                    <a:pt x="136208" y="410528"/>
                    <a:pt x="137160" y="398145"/>
                    <a:pt x="135255" y="387668"/>
                  </a:cubicBezTo>
                  <a:cubicBezTo>
                    <a:pt x="132397" y="371475"/>
                    <a:pt x="124778" y="360045"/>
                    <a:pt x="120015" y="349568"/>
                  </a:cubicBezTo>
                  <a:cubicBezTo>
                    <a:pt x="116205" y="339090"/>
                    <a:pt x="114300" y="330518"/>
                    <a:pt x="119063" y="316230"/>
                  </a:cubicBezTo>
                  <a:cubicBezTo>
                    <a:pt x="122872" y="306705"/>
                    <a:pt x="126683" y="301943"/>
                    <a:pt x="132397" y="297180"/>
                  </a:cubicBezTo>
                  <a:cubicBezTo>
                    <a:pt x="140017" y="290513"/>
                    <a:pt x="152400" y="287655"/>
                    <a:pt x="164783" y="280988"/>
                  </a:cubicBezTo>
                  <a:cubicBezTo>
                    <a:pt x="177165" y="274320"/>
                    <a:pt x="191453" y="263843"/>
                    <a:pt x="199072" y="243840"/>
                  </a:cubicBezTo>
                  <a:cubicBezTo>
                    <a:pt x="203835" y="230505"/>
                    <a:pt x="204788" y="218122"/>
                    <a:pt x="202883" y="207645"/>
                  </a:cubicBezTo>
                  <a:cubicBezTo>
                    <a:pt x="200025" y="191453"/>
                    <a:pt x="192405" y="180022"/>
                    <a:pt x="187642" y="169545"/>
                  </a:cubicBezTo>
                  <a:cubicBezTo>
                    <a:pt x="183833" y="159068"/>
                    <a:pt x="181928" y="150495"/>
                    <a:pt x="186690" y="136207"/>
                  </a:cubicBezTo>
                  <a:cubicBezTo>
                    <a:pt x="190500" y="126682"/>
                    <a:pt x="194310" y="121920"/>
                    <a:pt x="200025" y="117157"/>
                  </a:cubicBezTo>
                  <a:cubicBezTo>
                    <a:pt x="207645" y="110490"/>
                    <a:pt x="220028" y="107632"/>
                    <a:pt x="232410" y="100965"/>
                  </a:cubicBezTo>
                  <a:cubicBezTo>
                    <a:pt x="244792" y="94297"/>
                    <a:pt x="259080" y="83820"/>
                    <a:pt x="266700" y="63818"/>
                  </a:cubicBezTo>
                  <a:cubicBezTo>
                    <a:pt x="271463" y="50482"/>
                    <a:pt x="272415" y="38100"/>
                    <a:pt x="270510" y="27622"/>
                  </a:cubicBezTo>
                  <a:cubicBezTo>
                    <a:pt x="268605" y="17145"/>
                    <a:pt x="263842" y="8572"/>
                    <a:pt x="260985" y="0"/>
                  </a:cubicBezTo>
                  <a:cubicBezTo>
                    <a:pt x="252413" y="953"/>
                    <a:pt x="243840" y="953"/>
                    <a:pt x="235267" y="1905"/>
                  </a:cubicBezTo>
                  <a:cubicBezTo>
                    <a:pt x="238125" y="9525"/>
                    <a:pt x="241935" y="15240"/>
                    <a:pt x="243840" y="21907"/>
                  </a:cubicBezTo>
                  <a:cubicBezTo>
                    <a:pt x="247650" y="32385"/>
                    <a:pt x="249555" y="40957"/>
                    <a:pt x="244792" y="55245"/>
                  </a:cubicBezTo>
                  <a:cubicBezTo>
                    <a:pt x="240983" y="64770"/>
                    <a:pt x="237172" y="69532"/>
                    <a:pt x="231458" y="74295"/>
                  </a:cubicBezTo>
                  <a:cubicBezTo>
                    <a:pt x="223838" y="80963"/>
                    <a:pt x="211455" y="83820"/>
                    <a:pt x="199072" y="90488"/>
                  </a:cubicBezTo>
                  <a:cubicBezTo>
                    <a:pt x="186690" y="97155"/>
                    <a:pt x="172403" y="107632"/>
                    <a:pt x="164783" y="127635"/>
                  </a:cubicBezTo>
                  <a:cubicBezTo>
                    <a:pt x="160020" y="140970"/>
                    <a:pt x="159067" y="153353"/>
                    <a:pt x="160972" y="163830"/>
                  </a:cubicBezTo>
                  <a:cubicBezTo>
                    <a:pt x="163830" y="180022"/>
                    <a:pt x="171450" y="191453"/>
                    <a:pt x="176213" y="201930"/>
                  </a:cubicBezTo>
                  <a:cubicBezTo>
                    <a:pt x="180022" y="212407"/>
                    <a:pt x="181928" y="220980"/>
                    <a:pt x="177165" y="235268"/>
                  </a:cubicBezTo>
                  <a:cubicBezTo>
                    <a:pt x="173355" y="244793"/>
                    <a:pt x="169545" y="249555"/>
                    <a:pt x="163830" y="254318"/>
                  </a:cubicBezTo>
                  <a:cubicBezTo>
                    <a:pt x="156210" y="260985"/>
                    <a:pt x="143828" y="263843"/>
                    <a:pt x="131445" y="270510"/>
                  </a:cubicBezTo>
                  <a:cubicBezTo>
                    <a:pt x="119063" y="277178"/>
                    <a:pt x="104775" y="287655"/>
                    <a:pt x="97155" y="307657"/>
                  </a:cubicBezTo>
                  <a:cubicBezTo>
                    <a:pt x="92392" y="320993"/>
                    <a:pt x="91440" y="333375"/>
                    <a:pt x="93345" y="343853"/>
                  </a:cubicBezTo>
                  <a:cubicBezTo>
                    <a:pt x="96203" y="360045"/>
                    <a:pt x="103822" y="371475"/>
                    <a:pt x="108585" y="381953"/>
                  </a:cubicBezTo>
                  <a:cubicBezTo>
                    <a:pt x="112395" y="392430"/>
                    <a:pt x="114300" y="401003"/>
                    <a:pt x="109538" y="415290"/>
                  </a:cubicBezTo>
                  <a:cubicBezTo>
                    <a:pt x="105728" y="424815"/>
                    <a:pt x="101917" y="429578"/>
                    <a:pt x="96203" y="434340"/>
                  </a:cubicBezTo>
                  <a:cubicBezTo>
                    <a:pt x="88583" y="441007"/>
                    <a:pt x="76200" y="443865"/>
                    <a:pt x="63817" y="450532"/>
                  </a:cubicBezTo>
                  <a:cubicBezTo>
                    <a:pt x="51435" y="457200"/>
                    <a:pt x="37147" y="467678"/>
                    <a:pt x="29528" y="487680"/>
                  </a:cubicBezTo>
                  <a:cubicBezTo>
                    <a:pt x="24765" y="501015"/>
                    <a:pt x="23813" y="513397"/>
                    <a:pt x="25717" y="523875"/>
                  </a:cubicBezTo>
                  <a:cubicBezTo>
                    <a:pt x="28575" y="540068"/>
                    <a:pt x="36195" y="551497"/>
                    <a:pt x="40958" y="561975"/>
                  </a:cubicBezTo>
                  <a:cubicBezTo>
                    <a:pt x="44767" y="572453"/>
                    <a:pt x="46672" y="581025"/>
                    <a:pt x="41910" y="595313"/>
                  </a:cubicBezTo>
                  <a:cubicBezTo>
                    <a:pt x="38100" y="604838"/>
                    <a:pt x="34290" y="609600"/>
                    <a:pt x="28575" y="614363"/>
                  </a:cubicBezTo>
                  <a:cubicBezTo>
                    <a:pt x="20955" y="620078"/>
                    <a:pt x="11430" y="623888"/>
                    <a:pt x="0" y="628650"/>
                  </a:cubicBezTo>
                  <a:cubicBezTo>
                    <a:pt x="5715" y="635318"/>
                    <a:pt x="12383" y="641032"/>
                    <a:pt x="18097" y="647700"/>
                  </a:cubicBezTo>
                  <a:cubicBezTo>
                    <a:pt x="20955" y="644843"/>
                    <a:pt x="24765" y="642938"/>
                    <a:pt x="29528" y="6410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6" name="Google Shape;846;p10"/>
            <p:cNvSpPr/>
            <p:nvPr/>
          </p:nvSpPr>
          <p:spPr>
            <a:xfrm>
              <a:off x="6205537" y="5080634"/>
              <a:ext cx="311434" cy="720090"/>
            </a:xfrm>
            <a:custGeom>
              <a:rect b="b" l="l" r="r" t="t"/>
              <a:pathLst>
                <a:path extrusionOk="0" h="720090" w="311434">
                  <a:moveTo>
                    <a:pt x="69532" y="693420"/>
                  </a:moveTo>
                  <a:cubicBezTo>
                    <a:pt x="81915" y="686753"/>
                    <a:pt x="96203" y="676275"/>
                    <a:pt x="103822" y="656272"/>
                  </a:cubicBezTo>
                  <a:cubicBezTo>
                    <a:pt x="108585" y="642938"/>
                    <a:pt x="109538" y="630555"/>
                    <a:pt x="107632" y="620078"/>
                  </a:cubicBezTo>
                  <a:cubicBezTo>
                    <a:pt x="104775" y="603885"/>
                    <a:pt x="97155" y="592455"/>
                    <a:pt x="92393" y="581978"/>
                  </a:cubicBezTo>
                  <a:cubicBezTo>
                    <a:pt x="88582" y="571500"/>
                    <a:pt x="86678" y="562928"/>
                    <a:pt x="91440" y="548640"/>
                  </a:cubicBezTo>
                  <a:cubicBezTo>
                    <a:pt x="95250" y="539115"/>
                    <a:pt x="99060" y="534353"/>
                    <a:pt x="104775" y="529590"/>
                  </a:cubicBezTo>
                  <a:cubicBezTo>
                    <a:pt x="112395" y="522922"/>
                    <a:pt x="124778" y="520065"/>
                    <a:pt x="137160" y="513397"/>
                  </a:cubicBezTo>
                  <a:cubicBezTo>
                    <a:pt x="150495" y="506730"/>
                    <a:pt x="163830" y="496253"/>
                    <a:pt x="171450" y="476250"/>
                  </a:cubicBezTo>
                  <a:cubicBezTo>
                    <a:pt x="176213" y="462915"/>
                    <a:pt x="177165" y="450533"/>
                    <a:pt x="175260" y="440055"/>
                  </a:cubicBezTo>
                  <a:cubicBezTo>
                    <a:pt x="172403" y="423863"/>
                    <a:pt x="164782" y="412433"/>
                    <a:pt x="160020" y="401955"/>
                  </a:cubicBezTo>
                  <a:cubicBezTo>
                    <a:pt x="156210" y="391478"/>
                    <a:pt x="154305" y="382905"/>
                    <a:pt x="159068" y="368618"/>
                  </a:cubicBezTo>
                  <a:cubicBezTo>
                    <a:pt x="162878" y="359093"/>
                    <a:pt x="166688" y="354330"/>
                    <a:pt x="172403" y="349568"/>
                  </a:cubicBezTo>
                  <a:cubicBezTo>
                    <a:pt x="180022" y="342900"/>
                    <a:pt x="192405" y="340043"/>
                    <a:pt x="204788" y="333375"/>
                  </a:cubicBezTo>
                  <a:cubicBezTo>
                    <a:pt x="217170" y="326708"/>
                    <a:pt x="231457" y="316230"/>
                    <a:pt x="239078" y="296228"/>
                  </a:cubicBezTo>
                  <a:cubicBezTo>
                    <a:pt x="243840" y="282893"/>
                    <a:pt x="244793" y="270510"/>
                    <a:pt x="242888" y="260033"/>
                  </a:cubicBezTo>
                  <a:cubicBezTo>
                    <a:pt x="240030" y="243840"/>
                    <a:pt x="232410" y="232410"/>
                    <a:pt x="227647" y="221933"/>
                  </a:cubicBezTo>
                  <a:cubicBezTo>
                    <a:pt x="223838" y="211455"/>
                    <a:pt x="221932" y="202883"/>
                    <a:pt x="226695" y="188595"/>
                  </a:cubicBezTo>
                  <a:cubicBezTo>
                    <a:pt x="230505" y="179070"/>
                    <a:pt x="234315" y="174308"/>
                    <a:pt x="240030" y="169545"/>
                  </a:cubicBezTo>
                  <a:cubicBezTo>
                    <a:pt x="247650" y="162878"/>
                    <a:pt x="260032" y="160020"/>
                    <a:pt x="272415" y="153353"/>
                  </a:cubicBezTo>
                  <a:cubicBezTo>
                    <a:pt x="285750" y="146685"/>
                    <a:pt x="299085" y="136208"/>
                    <a:pt x="306705" y="116205"/>
                  </a:cubicBezTo>
                  <a:cubicBezTo>
                    <a:pt x="311468" y="102870"/>
                    <a:pt x="312420" y="90488"/>
                    <a:pt x="310515" y="80010"/>
                  </a:cubicBezTo>
                  <a:cubicBezTo>
                    <a:pt x="307657" y="63818"/>
                    <a:pt x="300038" y="52388"/>
                    <a:pt x="295275" y="41910"/>
                  </a:cubicBezTo>
                  <a:cubicBezTo>
                    <a:pt x="292418" y="34290"/>
                    <a:pt x="290513" y="26670"/>
                    <a:pt x="291465" y="18097"/>
                  </a:cubicBezTo>
                  <a:cubicBezTo>
                    <a:pt x="284797" y="12383"/>
                    <a:pt x="278130" y="5715"/>
                    <a:pt x="270510" y="0"/>
                  </a:cubicBezTo>
                  <a:cubicBezTo>
                    <a:pt x="265747" y="13335"/>
                    <a:pt x="264795" y="25718"/>
                    <a:pt x="266700" y="36195"/>
                  </a:cubicBezTo>
                  <a:cubicBezTo>
                    <a:pt x="269557" y="52388"/>
                    <a:pt x="277178" y="63818"/>
                    <a:pt x="281940" y="74295"/>
                  </a:cubicBezTo>
                  <a:cubicBezTo>
                    <a:pt x="285750" y="84772"/>
                    <a:pt x="287655" y="93345"/>
                    <a:pt x="282893" y="107633"/>
                  </a:cubicBezTo>
                  <a:cubicBezTo>
                    <a:pt x="279082" y="117158"/>
                    <a:pt x="275272" y="121920"/>
                    <a:pt x="269557" y="126683"/>
                  </a:cubicBezTo>
                  <a:cubicBezTo>
                    <a:pt x="261938" y="133350"/>
                    <a:pt x="249555" y="136208"/>
                    <a:pt x="237172" y="142875"/>
                  </a:cubicBezTo>
                  <a:cubicBezTo>
                    <a:pt x="224790" y="149543"/>
                    <a:pt x="210503" y="160020"/>
                    <a:pt x="202882" y="180022"/>
                  </a:cubicBezTo>
                  <a:cubicBezTo>
                    <a:pt x="198120" y="193358"/>
                    <a:pt x="197168" y="205740"/>
                    <a:pt x="199072" y="216218"/>
                  </a:cubicBezTo>
                  <a:cubicBezTo>
                    <a:pt x="201930" y="232410"/>
                    <a:pt x="209550" y="243840"/>
                    <a:pt x="214313" y="254318"/>
                  </a:cubicBezTo>
                  <a:cubicBezTo>
                    <a:pt x="218122" y="264795"/>
                    <a:pt x="220028" y="273368"/>
                    <a:pt x="215265" y="287655"/>
                  </a:cubicBezTo>
                  <a:cubicBezTo>
                    <a:pt x="211455" y="297180"/>
                    <a:pt x="207645" y="301943"/>
                    <a:pt x="201930" y="306705"/>
                  </a:cubicBezTo>
                  <a:cubicBezTo>
                    <a:pt x="194310" y="313372"/>
                    <a:pt x="181928" y="316230"/>
                    <a:pt x="169545" y="322897"/>
                  </a:cubicBezTo>
                  <a:cubicBezTo>
                    <a:pt x="157163" y="329565"/>
                    <a:pt x="142875" y="340043"/>
                    <a:pt x="135255" y="360045"/>
                  </a:cubicBezTo>
                  <a:cubicBezTo>
                    <a:pt x="130493" y="373380"/>
                    <a:pt x="129540" y="385763"/>
                    <a:pt x="131445" y="396240"/>
                  </a:cubicBezTo>
                  <a:cubicBezTo>
                    <a:pt x="134303" y="412433"/>
                    <a:pt x="141922" y="423863"/>
                    <a:pt x="146685" y="434340"/>
                  </a:cubicBezTo>
                  <a:cubicBezTo>
                    <a:pt x="150495" y="444818"/>
                    <a:pt x="152400" y="453390"/>
                    <a:pt x="147638" y="467678"/>
                  </a:cubicBezTo>
                  <a:cubicBezTo>
                    <a:pt x="143828" y="477203"/>
                    <a:pt x="140018" y="481965"/>
                    <a:pt x="134303" y="486728"/>
                  </a:cubicBezTo>
                  <a:cubicBezTo>
                    <a:pt x="126682" y="493395"/>
                    <a:pt x="114300" y="496253"/>
                    <a:pt x="101918" y="502920"/>
                  </a:cubicBezTo>
                  <a:cubicBezTo>
                    <a:pt x="89535" y="509588"/>
                    <a:pt x="75247" y="520065"/>
                    <a:pt x="67628" y="540068"/>
                  </a:cubicBezTo>
                  <a:cubicBezTo>
                    <a:pt x="62865" y="553403"/>
                    <a:pt x="61913" y="565785"/>
                    <a:pt x="63818" y="576263"/>
                  </a:cubicBezTo>
                  <a:cubicBezTo>
                    <a:pt x="66675" y="592455"/>
                    <a:pt x="74295" y="603885"/>
                    <a:pt x="79057" y="614363"/>
                  </a:cubicBezTo>
                  <a:cubicBezTo>
                    <a:pt x="82868" y="624840"/>
                    <a:pt x="84772" y="633413"/>
                    <a:pt x="80010" y="647700"/>
                  </a:cubicBezTo>
                  <a:cubicBezTo>
                    <a:pt x="76200" y="657225"/>
                    <a:pt x="72390" y="661988"/>
                    <a:pt x="66675" y="666750"/>
                  </a:cubicBezTo>
                  <a:cubicBezTo>
                    <a:pt x="59055" y="673418"/>
                    <a:pt x="46672" y="676275"/>
                    <a:pt x="34290" y="682943"/>
                  </a:cubicBezTo>
                  <a:cubicBezTo>
                    <a:pt x="21907" y="689610"/>
                    <a:pt x="7620" y="700088"/>
                    <a:pt x="0" y="720090"/>
                  </a:cubicBezTo>
                  <a:cubicBezTo>
                    <a:pt x="9525" y="720090"/>
                    <a:pt x="18097" y="720090"/>
                    <a:pt x="27622" y="720090"/>
                  </a:cubicBezTo>
                  <a:cubicBezTo>
                    <a:pt x="30480" y="716280"/>
                    <a:pt x="33338" y="713422"/>
                    <a:pt x="36195" y="710565"/>
                  </a:cubicBezTo>
                  <a:cubicBezTo>
                    <a:pt x="44768" y="703897"/>
                    <a:pt x="56197" y="700088"/>
                    <a:pt x="69532" y="693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7" name="Google Shape;847;p10"/>
            <p:cNvSpPr/>
            <p:nvPr/>
          </p:nvSpPr>
          <p:spPr>
            <a:xfrm>
              <a:off x="6334125" y="5174932"/>
              <a:ext cx="258127" cy="611505"/>
            </a:xfrm>
            <a:custGeom>
              <a:rect b="b" l="l" r="r" t="t"/>
              <a:pathLst>
                <a:path extrusionOk="0" h="611505" w="258127">
                  <a:moveTo>
                    <a:pt x="58103" y="555308"/>
                  </a:moveTo>
                  <a:cubicBezTo>
                    <a:pt x="55245" y="539115"/>
                    <a:pt x="47625" y="527685"/>
                    <a:pt x="42863" y="517208"/>
                  </a:cubicBezTo>
                  <a:cubicBezTo>
                    <a:pt x="39053" y="506730"/>
                    <a:pt x="37147" y="498158"/>
                    <a:pt x="41910" y="483870"/>
                  </a:cubicBezTo>
                  <a:cubicBezTo>
                    <a:pt x="45720" y="474345"/>
                    <a:pt x="49530" y="469583"/>
                    <a:pt x="55245" y="464820"/>
                  </a:cubicBezTo>
                  <a:cubicBezTo>
                    <a:pt x="62865" y="458153"/>
                    <a:pt x="75247" y="455295"/>
                    <a:pt x="87630" y="448628"/>
                  </a:cubicBezTo>
                  <a:cubicBezTo>
                    <a:pt x="100013" y="441960"/>
                    <a:pt x="114300" y="431483"/>
                    <a:pt x="121920" y="411480"/>
                  </a:cubicBezTo>
                  <a:cubicBezTo>
                    <a:pt x="126682" y="398145"/>
                    <a:pt x="127635" y="385763"/>
                    <a:pt x="125730" y="375285"/>
                  </a:cubicBezTo>
                  <a:cubicBezTo>
                    <a:pt x="122872" y="359093"/>
                    <a:pt x="115253" y="347663"/>
                    <a:pt x="110490" y="337185"/>
                  </a:cubicBezTo>
                  <a:cubicBezTo>
                    <a:pt x="106680" y="326708"/>
                    <a:pt x="104775" y="318135"/>
                    <a:pt x="109538" y="303848"/>
                  </a:cubicBezTo>
                  <a:cubicBezTo>
                    <a:pt x="113347" y="294323"/>
                    <a:pt x="117157" y="289560"/>
                    <a:pt x="122872" y="284798"/>
                  </a:cubicBezTo>
                  <a:cubicBezTo>
                    <a:pt x="130493" y="278130"/>
                    <a:pt x="142875" y="275273"/>
                    <a:pt x="155257" y="268605"/>
                  </a:cubicBezTo>
                  <a:cubicBezTo>
                    <a:pt x="167640" y="261938"/>
                    <a:pt x="181928" y="251460"/>
                    <a:pt x="189547" y="231458"/>
                  </a:cubicBezTo>
                  <a:cubicBezTo>
                    <a:pt x="194310" y="218123"/>
                    <a:pt x="195263" y="205740"/>
                    <a:pt x="193357" y="195263"/>
                  </a:cubicBezTo>
                  <a:cubicBezTo>
                    <a:pt x="190500" y="179070"/>
                    <a:pt x="182880" y="167640"/>
                    <a:pt x="178118" y="157163"/>
                  </a:cubicBezTo>
                  <a:cubicBezTo>
                    <a:pt x="174307" y="146685"/>
                    <a:pt x="172403" y="138113"/>
                    <a:pt x="177165" y="123825"/>
                  </a:cubicBezTo>
                  <a:cubicBezTo>
                    <a:pt x="180975" y="114300"/>
                    <a:pt x="184785" y="109538"/>
                    <a:pt x="190500" y="104775"/>
                  </a:cubicBezTo>
                  <a:cubicBezTo>
                    <a:pt x="198120" y="98108"/>
                    <a:pt x="210503" y="95250"/>
                    <a:pt x="222885" y="88583"/>
                  </a:cubicBezTo>
                  <a:cubicBezTo>
                    <a:pt x="235268" y="81915"/>
                    <a:pt x="249555" y="71438"/>
                    <a:pt x="257175" y="51435"/>
                  </a:cubicBezTo>
                  <a:cubicBezTo>
                    <a:pt x="257175" y="50483"/>
                    <a:pt x="257175" y="50483"/>
                    <a:pt x="258128" y="49530"/>
                  </a:cubicBezTo>
                  <a:cubicBezTo>
                    <a:pt x="249555" y="32385"/>
                    <a:pt x="240030" y="16193"/>
                    <a:pt x="229553" y="0"/>
                  </a:cubicBezTo>
                  <a:cubicBezTo>
                    <a:pt x="231457" y="2858"/>
                    <a:pt x="232410" y="6668"/>
                    <a:pt x="233363" y="9525"/>
                  </a:cubicBezTo>
                  <a:cubicBezTo>
                    <a:pt x="237172" y="20003"/>
                    <a:pt x="239078" y="28575"/>
                    <a:pt x="234315" y="42863"/>
                  </a:cubicBezTo>
                  <a:cubicBezTo>
                    <a:pt x="230505" y="52388"/>
                    <a:pt x="226695" y="57150"/>
                    <a:pt x="220980" y="61913"/>
                  </a:cubicBezTo>
                  <a:cubicBezTo>
                    <a:pt x="213360" y="68580"/>
                    <a:pt x="200978" y="71438"/>
                    <a:pt x="188595" y="78105"/>
                  </a:cubicBezTo>
                  <a:cubicBezTo>
                    <a:pt x="176213" y="84773"/>
                    <a:pt x="161925" y="95250"/>
                    <a:pt x="154305" y="115253"/>
                  </a:cubicBezTo>
                  <a:cubicBezTo>
                    <a:pt x="149543" y="128588"/>
                    <a:pt x="148590" y="140970"/>
                    <a:pt x="150495" y="151448"/>
                  </a:cubicBezTo>
                  <a:cubicBezTo>
                    <a:pt x="153353" y="167640"/>
                    <a:pt x="160972" y="179070"/>
                    <a:pt x="165735" y="189548"/>
                  </a:cubicBezTo>
                  <a:cubicBezTo>
                    <a:pt x="169545" y="200025"/>
                    <a:pt x="171450" y="208598"/>
                    <a:pt x="166688" y="222885"/>
                  </a:cubicBezTo>
                  <a:cubicBezTo>
                    <a:pt x="162878" y="232410"/>
                    <a:pt x="159068" y="237173"/>
                    <a:pt x="153353" y="241935"/>
                  </a:cubicBezTo>
                  <a:cubicBezTo>
                    <a:pt x="145732" y="248603"/>
                    <a:pt x="133350" y="251460"/>
                    <a:pt x="120968" y="258128"/>
                  </a:cubicBezTo>
                  <a:cubicBezTo>
                    <a:pt x="108585" y="264795"/>
                    <a:pt x="94297" y="275273"/>
                    <a:pt x="86678" y="295275"/>
                  </a:cubicBezTo>
                  <a:cubicBezTo>
                    <a:pt x="81915" y="308610"/>
                    <a:pt x="80963" y="320993"/>
                    <a:pt x="82868" y="331470"/>
                  </a:cubicBezTo>
                  <a:cubicBezTo>
                    <a:pt x="85725" y="347663"/>
                    <a:pt x="93345" y="359093"/>
                    <a:pt x="98107" y="369570"/>
                  </a:cubicBezTo>
                  <a:cubicBezTo>
                    <a:pt x="101918" y="380048"/>
                    <a:pt x="103822" y="388620"/>
                    <a:pt x="99060" y="402908"/>
                  </a:cubicBezTo>
                  <a:cubicBezTo>
                    <a:pt x="95250" y="412433"/>
                    <a:pt x="91440" y="417195"/>
                    <a:pt x="85725" y="421958"/>
                  </a:cubicBezTo>
                  <a:cubicBezTo>
                    <a:pt x="78105" y="428625"/>
                    <a:pt x="65722" y="431483"/>
                    <a:pt x="53340" y="438150"/>
                  </a:cubicBezTo>
                  <a:cubicBezTo>
                    <a:pt x="40957" y="444818"/>
                    <a:pt x="26670" y="455295"/>
                    <a:pt x="19050" y="475298"/>
                  </a:cubicBezTo>
                  <a:cubicBezTo>
                    <a:pt x="14288" y="488633"/>
                    <a:pt x="13335" y="501015"/>
                    <a:pt x="15240" y="511493"/>
                  </a:cubicBezTo>
                  <a:cubicBezTo>
                    <a:pt x="18097" y="527685"/>
                    <a:pt x="25718" y="539115"/>
                    <a:pt x="30480" y="549593"/>
                  </a:cubicBezTo>
                  <a:cubicBezTo>
                    <a:pt x="34290" y="560070"/>
                    <a:pt x="36195" y="568643"/>
                    <a:pt x="31432" y="582930"/>
                  </a:cubicBezTo>
                  <a:cubicBezTo>
                    <a:pt x="27622" y="592455"/>
                    <a:pt x="23813" y="597218"/>
                    <a:pt x="18097" y="601980"/>
                  </a:cubicBezTo>
                  <a:cubicBezTo>
                    <a:pt x="13335" y="605790"/>
                    <a:pt x="6668" y="608648"/>
                    <a:pt x="0" y="611505"/>
                  </a:cubicBezTo>
                  <a:cubicBezTo>
                    <a:pt x="19050" y="606743"/>
                    <a:pt x="37147" y="601028"/>
                    <a:pt x="54293" y="593408"/>
                  </a:cubicBezTo>
                  <a:cubicBezTo>
                    <a:pt x="54293" y="592455"/>
                    <a:pt x="54293" y="592455"/>
                    <a:pt x="55245" y="591503"/>
                  </a:cubicBezTo>
                  <a:cubicBezTo>
                    <a:pt x="60007" y="579120"/>
                    <a:pt x="60007" y="566738"/>
                    <a:pt x="58103" y="55530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8" name="Google Shape;848;p10"/>
            <p:cNvSpPr/>
            <p:nvPr/>
          </p:nvSpPr>
          <p:spPr>
            <a:xfrm>
              <a:off x="5882640" y="4942522"/>
              <a:ext cx="307657" cy="768667"/>
            </a:xfrm>
            <a:custGeom>
              <a:rect b="b" l="l" r="r" t="t"/>
              <a:pathLst>
                <a:path extrusionOk="0" h="768667" w="307657">
                  <a:moveTo>
                    <a:pt x="285750" y="0"/>
                  </a:moveTo>
                  <a:lnTo>
                    <a:pt x="0" y="757238"/>
                  </a:lnTo>
                  <a:cubicBezTo>
                    <a:pt x="6667" y="761047"/>
                    <a:pt x="13335" y="764858"/>
                    <a:pt x="19050" y="768668"/>
                  </a:cubicBezTo>
                  <a:lnTo>
                    <a:pt x="307657" y="4763"/>
                  </a:lnTo>
                  <a:cubicBezTo>
                    <a:pt x="300990" y="2858"/>
                    <a:pt x="293370" y="953"/>
                    <a:pt x="28575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9" name="Google Shape;849;p10"/>
            <p:cNvSpPr/>
            <p:nvPr/>
          </p:nvSpPr>
          <p:spPr>
            <a:xfrm>
              <a:off x="5977890" y="4969192"/>
              <a:ext cx="315277" cy="786764"/>
            </a:xfrm>
            <a:custGeom>
              <a:rect b="b" l="l" r="r" t="t"/>
              <a:pathLst>
                <a:path extrusionOk="0" h="786764" w="315277">
                  <a:moveTo>
                    <a:pt x="294322" y="0"/>
                  </a:moveTo>
                  <a:lnTo>
                    <a:pt x="0" y="778192"/>
                  </a:lnTo>
                  <a:cubicBezTo>
                    <a:pt x="6667" y="781050"/>
                    <a:pt x="13335" y="783907"/>
                    <a:pt x="20955" y="786765"/>
                  </a:cubicBezTo>
                  <a:lnTo>
                    <a:pt x="315278" y="7620"/>
                  </a:lnTo>
                  <a:cubicBezTo>
                    <a:pt x="307657" y="4763"/>
                    <a:pt x="300990" y="2857"/>
                    <a:pt x="29432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0" name="Google Shape;850;p10"/>
            <p:cNvSpPr/>
            <p:nvPr/>
          </p:nvSpPr>
          <p:spPr>
            <a:xfrm>
              <a:off x="5932540" y="4961436"/>
              <a:ext cx="313583" cy="743667"/>
            </a:xfrm>
            <a:custGeom>
              <a:rect b="b" l="l" r="r" t="t"/>
              <a:pathLst>
                <a:path extrusionOk="0" h="743667" w="313583">
                  <a:moveTo>
                    <a:pt x="117739" y="401139"/>
                  </a:moveTo>
                  <a:cubicBezTo>
                    <a:pt x="112977" y="414473"/>
                    <a:pt x="119644" y="429714"/>
                    <a:pt x="132979" y="435429"/>
                  </a:cubicBezTo>
                  <a:cubicBezTo>
                    <a:pt x="146314" y="440191"/>
                    <a:pt x="161554" y="433523"/>
                    <a:pt x="167269" y="420189"/>
                  </a:cubicBezTo>
                  <a:cubicBezTo>
                    <a:pt x="172032" y="406854"/>
                    <a:pt x="165364" y="391614"/>
                    <a:pt x="152029" y="385898"/>
                  </a:cubicBezTo>
                  <a:cubicBezTo>
                    <a:pt x="138694" y="380183"/>
                    <a:pt x="123454" y="386851"/>
                    <a:pt x="117739" y="401139"/>
                  </a:cubicBezTo>
                  <a:close/>
                  <a:moveTo>
                    <a:pt x="59637" y="554491"/>
                  </a:moveTo>
                  <a:cubicBezTo>
                    <a:pt x="54874" y="567826"/>
                    <a:pt x="61542" y="583066"/>
                    <a:pt x="74877" y="588781"/>
                  </a:cubicBezTo>
                  <a:cubicBezTo>
                    <a:pt x="88212" y="593544"/>
                    <a:pt x="103452" y="586876"/>
                    <a:pt x="109167" y="573541"/>
                  </a:cubicBezTo>
                  <a:cubicBezTo>
                    <a:pt x="113929" y="560206"/>
                    <a:pt x="107262" y="544966"/>
                    <a:pt x="93927" y="539251"/>
                  </a:cubicBezTo>
                  <a:cubicBezTo>
                    <a:pt x="80592" y="533536"/>
                    <a:pt x="65352" y="540204"/>
                    <a:pt x="59637" y="554491"/>
                  </a:cubicBezTo>
                  <a:close/>
                  <a:moveTo>
                    <a:pt x="89164" y="477339"/>
                  </a:moveTo>
                  <a:cubicBezTo>
                    <a:pt x="84402" y="490673"/>
                    <a:pt x="91069" y="505914"/>
                    <a:pt x="104404" y="511629"/>
                  </a:cubicBezTo>
                  <a:cubicBezTo>
                    <a:pt x="117739" y="516391"/>
                    <a:pt x="132979" y="509723"/>
                    <a:pt x="138694" y="496389"/>
                  </a:cubicBezTo>
                  <a:cubicBezTo>
                    <a:pt x="143457" y="483054"/>
                    <a:pt x="136789" y="467814"/>
                    <a:pt x="123454" y="462098"/>
                  </a:cubicBezTo>
                  <a:cubicBezTo>
                    <a:pt x="109167" y="456383"/>
                    <a:pt x="93927" y="464004"/>
                    <a:pt x="89164" y="477339"/>
                  </a:cubicBezTo>
                  <a:close/>
                  <a:moveTo>
                    <a:pt x="1534" y="707844"/>
                  </a:moveTo>
                  <a:cubicBezTo>
                    <a:pt x="-3228" y="721179"/>
                    <a:pt x="3439" y="736419"/>
                    <a:pt x="16774" y="742133"/>
                  </a:cubicBezTo>
                  <a:cubicBezTo>
                    <a:pt x="30109" y="746896"/>
                    <a:pt x="45349" y="740229"/>
                    <a:pt x="51064" y="726894"/>
                  </a:cubicBezTo>
                  <a:cubicBezTo>
                    <a:pt x="55827" y="713558"/>
                    <a:pt x="49159" y="698319"/>
                    <a:pt x="35824" y="692604"/>
                  </a:cubicBezTo>
                  <a:cubicBezTo>
                    <a:pt x="22489" y="686889"/>
                    <a:pt x="7249" y="693556"/>
                    <a:pt x="1534" y="707844"/>
                  </a:cubicBezTo>
                  <a:close/>
                  <a:moveTo>
                    <a:pt x="31062" y="630691"/>
                  </a:moveTo>
                  <a:cubicBezTo>
                    <a:pt x="26299" y="644026"/>
                    <a:pt x="32967" y="659266"/>
                    <a:pt x="46302" y="664981"/>
                  </a:cubicBezTo>
                  <a:cubicBezTo>
                    <a:pt x="59637" y="669744"/>
                    <a:pt x="74877" y="663076"/>
                    <a:pt x="80592" y="649741"/>
                  </a:cubicBezTo>
                  <a:cubicBezTo>
                    <a:pt x="85354" y="636406"/>
                    <a:pt x="78687" y="621166"/>
                    <a:pt x="65352" y="615451"/>
                  </a:cubicBezTo>
                  <a:cubicBezTo>
                    <a:pt x="51064" y="610689"/>
                    <a:pt x="35824" y="617356"/>
                    <a:pt x="31062" y="630691"/>
                  </a:cubicBezTo>
                  <a:close/>
                  <a:moveTo>
                    <a:pt x="233944" y="93481"/>
                  </a:moveTo>
                  <a:cubicBezTo>
                    <a:pt x="229182" y="106816"/>
                    <a:pt x="235849" y="122056"/>
                    <a:pt x="249184" y="127771"/>
                  </a:cubicBezTo>
                  <a:cubicBezTo>
                    <a:pt x="262519" y="132533"/>
                    <a:pt x="277759" y="125866"/>
                    <a:pt x="283474" y="112531"/>
                  </a:cubicBezTo>
                  <a:cubicBezTo>
                    <a:pt x="288237" y="99196"/>
                    <a:pt x="281569" y="83956"/>
                    <a:pt x="268234" y="78241"/>
                  </a:cubicBezTo>
                  <a:cubicBezTo>
                    <a:pt x="253947" y="73479"/>
                    <a:pt x="238707" y="80146"/>
                    <a:pt x="233944" y="93481"/>
                  </a:cubicBezTo>
                  <a:close/>
                  <a:moveTo>
                    <a:pt x="262519" y="17281"/>
                  </a:moveTo>
                  <a:cubicBezTo>
                    <a:pt x="257757" y="30616"/>
                    <a:pt x="264424" y="45856"/>
                    <a:pt x="277759" y="51571"/>
                  </a:cubicBezTo>
                  <a:cubicBezTo>
                    <a:pt x="291094" y="56333"/>
                    <a:pt x="306334" y="49666"/>
                    <a:pt x="312049" y="36331"/>
                  </a:cubicBezTo>
                  <a:cubicBezTo>
                    <a:pt x="316812" y="22996"/>
                    <a:pt x="310144" y="7756"/>
                    <a:pt x="296809" y="2041"/>
                  </a:cubicBezTo>
                  <a:cubicBezTo>
                    <a:pt x="283474" y="-3674"/>
                    <a:pt x="268234" y="2994"/>
                    <a:pt x="262519" y="17281"/>
                  </a:cubicBezTo>
                  <a:close/>
                  <a:moveTo>
                    <a:pt x="175842" y="246833"/>
                  </a:moveTo>
                  <a:cubicBezTo>
                    <a:pt x="171079" y="260169"/>
                    <a:pt x="177747" y="275408"/>
                    <a:pt x="191082" y="281123"/>
                  </a:cubicBezTo>
                  <a:cubicBezTo>
                    <a:pt x="204417" y="285886"/>
                    <a:pt x="219657" y="279219"/>
                    <a:pt x="225372" y="265883"/>
                  </a:cubicBezTo>
                  <a:cubicBezTo>
                    <a:pt x="230134" y="252548"/>
                    <a:pt x="223467" y="237308"/>
                    <a:pt x="210132" y="231594"/>
                  </a:cubicBezTo>
                  <a:cubicBezTo>
                    <a:pt x="196797" y="226831"/>
                    <a:pt x="181557" y="233498"/>
                    <a:pt x="175842" y="246833"/>
                  </a:cubicBezTo>
                  <a:close/>
                  <a:moveTo>
                    <a:pt x="205369" y="170633"/>
                  </a:moveTo>
                  <a:cubicBezTo>
                    <a:pt x="200607" y="183969"/>
                    <a:pt x="207274" y="199208"/>
                    <a:pt x="220609" y="204923"/>
                  </a:cubicBezTo>
                  <a:cubicBezTo>
                    <a:pt x="233944" y="209686"/>
                    <a:pt x="249184" y="203019"/>
                    <a:pt x="254899" y="189683"/>
                  </a:cubicBezTo>
                  <a:cubicBezTo>
                    <a:pt x="259662" y="176348"/>
                    <a:pt x="252994" y="161108"/>
                    <a:pt x="239659" y="155394"/>
                  </a:cubicBezTo>
                  <a:cubicBezTo>
                    <a:pt x="225372" y="149679"/>
                    <a:pt x="210132" y="156346"/>
                    <a:pt x="205369" y="170633"/>
                  </a:cubicBezTo>
                  <a:close/>
                  <a:moveTo>
                    <a:pt x="147267" y="323986"/>
                  </a:moveTo>
                  <a:cubicBezTo>
                    <a:pt x="142504" y="337321"/>
                    <a:pt x="149172" y="352561"/>
                    <a:pt x="162507" y="358276"/>
                  </a:cubicBezTo>
                  <a:cubicBezTo>
                    <a:pt x="175842" y="363039"/>
                    <a:pt x="191082" y="356371"/>
                    <a:pt x="196797" y="343036"/>
                  </a:cubicBezTo>
                  <a:cubicBezTo>
                    <a:pt x="201559" y="329701"/>
                    <a:pt x="194892" y="314461"/>
                    <a:pt x="181557" y="308746"/>
                  </a:cubicBezTo>
                  <a:cubicBezTo>
                    <a:pt x="167269" y="303031"/>
                    <a:pt x="152029" y="310651"/>
                    <a:pt x="147267" y="32398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51" name="Google Shape;851;p10"/>
          <p:cNvGrpSpPr/>
          <p:nvPr/>
        </p:nvGrpSpPr>
        <p:grpSpPr>
          <a:xfrm rot="8301139">
            <a:off x="9654475" y="5770985"/>
            <a:ext cx="1172295" cy="1210724"/>
            <a:chOff x="3705031" y="3690085"/>
            <a:chExt cx="968482" cy="1000230"/>
          </a:xfrm>
        </p:grpSpPr>
        <p:sp>
          <p:nvSpPr>
            <p:cNvPr id="852" name="Google Shape;852;p10"/>
            <p:cNvSpPr/>
            <p:nvPr/>
          </p:nvSpPr>
          <p:spPr>
            <a:xfrm>
              <a:off x="3705031" y="3690085"/>
              <a:ext cx="968482" cy="1000230"/>
            </a:xfrm>
            <a:custGeom>
              <a:rect b="b" l="l" r="r" t="t"/>
              <a:pathLst>
                <a:path extrusionOk="0" h="1000230" w="968482">
                  <a:moveTo>
                    <a:pt x="199266" y="188495"/>
                  </a:moveTo>
                  <a:cubicBezTo>
                    <a:pt x="407863" y="-45820"/>
                    <a:pt x="665038" y="-46773"/>
                    <a:pt x="832678" y="103722"/>
                  </a:cubicBezTo>
                  <a:cubicBezTo>
                    <a:pt x="1001271" y="253265"/>
                    <a:pt x="1029846" y="508535"/>
                    <a:pt x="821248" y="742850"/>
                  </a:cubicBezTo>
                  <a:cubicBezTo>
                    <a:pt x="611698" y="977165"/>
                    <a:pt x="256416" y="1078130"/>
                    <a:pt x="93538" y="932397"/>
                  </a:cubicBezTo>
                  <a:cubicBezTo>
                    <a:pt x="-69339" y="787617"/>
                    <a:pt x="-10284" y="422810"/>
                    <a:pt x="199266" y="188495"/>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3" name="Google Shape;853;p10"/>
            <p:cNvSpPr/>
            <p:nvPr/>
          </p:nvSpPr>
          <p:spPr>
            <a:xfrm>
              <a:off x="3887152" y="3956684"/>
              <a:ext cx="574357" cy="521017"/>
            </a:xfrm>
            <a:custGeom>
              <a:rect b="b" l="l" r="r" t="t"/>
              <a:pathLst>
                <a:path extrusionOk="0" h="521017" w="574357">
                  <a:moveTo>
                    <a:pt x="492443" y="479108"/>
                  </a:moveTo>
                  <a:lnTo>
                    <a:pt x="482918" y="515303"/>
                  </a:lnTo>
                  <a:lnTo>
                    <a:pt x="517208" y="501015"/>
                  </a:lnTo>
                  <a:lnTo>
                    <a:pt x="548640" y="521018"/>
                  </a:lnTo>
                  <a:lnTo>
                    <a:pt x="545783" y="483870"/>
                  </a:lnTo>
                  <a:lnTo>
                    <a:pt x="574358" y="461010"/>
                  </a:lnTo>
                  <a:lnTo>
                    <a:pt x="538163" y="452438"/>
                  </a:lnTo>
                  <a:lnTo>
                    <a:pt x="524827" y="418147"/>
                  </a:lnTo>
                  <a:lnTo>
                    <a:pt x="504825" y="449580"/>
                  </a:lnTo>
                  <a:lnTo>
                    <a:pt x="467677" y="451485"/>
                  </a:lnTo>
                  <a:lnTo>
                    <a:pt x="492443" y="479108"/>
                  </a:lnTo>
                  <a:close/>
                  <a:moveTo>
                    <a:pt x="375285" y="374333"/>
                  </a:moveTo>
                  <a:lnTo>
                    <a:pt x="365760" y="410528"/>
                  </a:lnTo>
                  <a:lnTo>
                    <a:pt x="400050" y="396240"/>
                  </a:lnTo>
                  <a:lnTo>
                    <a:pt x="431483" y="416243"/>
                  </a:lnTo>
                  <a:lnTo>
                    <a:pt x="428625" y="379095"/>
                  </a:lnTo>
                  <a:lnTo>
                    <a:pt x="457200" y="356235"/>
                  </a:lnTo>
                  <a:lnTo>
                    <a:pt x="421005" y="347663"/>
                  </a:lnTo>
                  <a:lnTo>
                    <a:pt x="407670" y="312420"/>
                  </a:lnTo>
                  <a:lnTo>
                    <a:pt x="387668" y="343853"/>
                  </a:lnTo>
                  <a:lnTo>
                    <a:pt x="350520" y="345758"/>
                  </a:lnTo>
                  <a:lnTo>
                    <a:pt x="375285" y="374333"/>
                  </a:lnTo>
                  <a:close/>
                  <a:moveTo>
                    <a:pt x="258128" y="270510"/>
                  </a:moveTo>
                  <a:lnTo>
                    <a:pt x="248603" y="306705"/>
                  </a:lnTo>
                  <a:lnTo>
                    <a:pt x="282893" y="292418"/>
                  </a:lnTo>
                  <a:lnTo>
                    <a:pt x="314325" y="312420"/>
                  </a:lnTo>
                  <a:lnTo>
                    <a:pt x="311468" y="275272"/>
                  </a:lnTo>
                  <a:lnTo>
                    <a:pt x="340043" y="252413"/>
                  </a:lnTo>
                  <a:lnTo>
                    <a:pt x="303848" y="243840"/>
                  </a:lnTo>
                  <a:lnTo>
                    <a:pt x="290512" y="208597"/>
                  </a:lnTo>
                  <a:lnTo>
                    <a:pt x="270510" y="240030"/>
                  </a:lnTo>
                  <a:lnTo>
                    <a:pt x="233362" y="241935"/>
                  </a:lnTo>
                  <a:lnTo>
                    <a:pt x="258128" y="270510"/>
                  </a:lnTo>
                  <a:close/>
                  <a:moveTo>
                    <a:pt x="140970" y="165735"/>
                  </a:moveTo>
                  <a:lnTo>
                    <a:pt x="131445" y="201930"/>
                  </a:lnTo>
                  <a:lnTo>
                    <a:pt x="165735" y="187643"/>
                  </a:lnTo>
                  <a:lnTo>
                    <a:pt x="197167" y="208597"/>
                  </a:lnTo>
                  <a:lnTo>
                    <a:pt x="194310" y="171450"/>
                  </a:lnTo>
                  <a:lnTo>
                    <a:pt x="222885" y="148590"/>
                  </a:lnTo>
                  <a:lnTo>
                    <a:pt x="186690" y="140018"/>
                  </a:lnTo>
                  <a:lnTo>
                    <a:pt x="173355" y="104775"/>
                  </a:lnTo>
                  <a:lnTo>
                    <a:pt x="153353" y="136208"/>
                  </a:lnTo>
                  <a:lnTo>
                    <a:pt x="116205" y="138113"/>
                  </a:lnTo>
                  <a:lnTo>
                    <a:pt x="140970" y="165735"/>
                  </a:lnTo>
                  <a:close/>
                  <a:moveTo>
                    <a:pt x="0" y="33338"/>
                  </a:moveTo>
                  <a:lnTo>
                    <a:pt x="23813" y="61913"/>
                  </a:lnTo>
                  <a:lnTo>
                    <a:pt x="14288" y="98108"/>
                  </a:lnTo>
                  <a:lnTo>
                    <a:pt x="48578" y="83820"/>
                  </a:lnTo>
                  <a:lnTo>
                    <a:pt x="80010" y="103822"/>
                  </a:lnTo>
                  <a:lnTo>
                    <a:pt x="77153" y="66675"/>
                  </a:lnTo>
                  <a:lnTo>
                    <a:pt x="105728" y="43815"/>
                  </a:lnTo>
                  <a:lnTo>
                    <a:pt x="69532" y="35243"/>
                  </a:lnTo>
                  <a:lnTo>
                    <a:pt x="56197" y="0"/>
                  </a:lnTo>
                  <a:lnTo>
                    <a:pt x="36195" y="31433"/>
                  </a:lnTo>
                  <a:lnTo>
                    <a:pt x="0" y="33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54" name="Google Shape;854;p10"/>
            <p:cNvGrpSpPr/>
            <p:nvPr/>
          </p:nvGrpSpPr>
          <p:grpSpPr>
            <a:xfrm>
              <a:off x="3709035" y="3709034"/>
              <a:ext cx="957262" cy="966788"/>
              <a:chOff x="3709035" y="3709034"/>
              <a:chExt cx="957262" cy="966788"/>
            </a:xfrm>
          </p:grpSpPr>
          <p:sp>
            <p:nvSpPr>
              <p:cNvPr id="855" name="Google Shape;855;p10"/>
              <p:cNvSpPr/>
              <p:nvPr/>
            </p:nvSpPr>
            <p:spPr>
              <a:xfrm>
                <a:off x="3794759" y="4010977"/>
                <a:ext cx="609600" cy="547687"/>
              </a:xfrm>
              <a:custGeom>
                <a:rect b="b" l="l" r="r" t="t"/>
                <a:pathLst>
                  <a:path extrusionOk="0" h="547687" w="609600">
                    <a:moveTo>
                      <a:pt x="0" y="24765"/>
                    </a:moveTo>
                    <a:lnTo>
                      <a:pt x="586740" y="547688"/>
                    </a:lnTo>
                    <a:cubicBezTo>
                      <a:pt x="594360" y="541972"/>
                      <a:pt x="601980" y="537210"/>
                      <a:pt x="609600" y="531495"/>
                    </a:cubicBezTo>
                    <a:lnTo>
                      <a:pt x="13335" y="0"/>
                    </a:lnTo>
                    <a:cubicBezTo>
                      <a:pt x="9525" y="8572"/>
                      <a:pt x="4763" y="16192"/>
                      <a:pt x="0" y="24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6" name="Google Shape;856;p10"/>
              <p:cNvSpPr/>
              <p:nvPr/>
            </p:nvSpPr>
            <p:spPr>
              <a:xfrm>
                <a:off x="3906202" y="3856672"/>
                <a:ext cx="640080" cy="574357"/>
              </a:xfrm>
              <a:custGeom>
                <a:rect b="b" l="l" r="r" t="t"/>
                <a:pathLst>
                  <a:path extrusionOk="0" h="574357" w="640080">
                    <a:moveTo>
                      <a:pt x="0" y="20003"/>
                    </a:moveTo>
                    <a:lnTo>
                      <a:pt x="621983" y="574358"/>
                    </a:lnTo>
                    <a:cubicBezTo>
                      <a:pt x="627698" y="567690"/>
                      <a:pt x="634365" y="560070"/>
                      <a:pt x="640080" y="553403"/>
                    </a:cubicBezTo>
                    <a:lnTo>
                      <a:pt x="18097" y="0"/>
                    </a:lnTo>
                    <a:cubicBezTo>
                      <a:pt x="12382" y="6668"/>
                      <a:pt x="5715" y="13335"/>
                      <a:pt x="0" y="200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7" name="Google Shape;857;p10"/>
              <p:cNvSpPr/>
              <p:nvPr/>
            </p:nvSpPr>
            <p:spPr>
              <a:xfrm>
                <a:off x="4145280" y="3709034"/>
                <a:ext cx="521017" cy="465772"/>
              </a:xfrm>
              <a:custGeom>
                <a:rect b="b" l="l" r="r" t="t"/>
                <a:pathLst>
                  <a:path extrusionOk="0" h="465772" w="521017">
                    <a:moveTo>
                      <a:pt x="0" y="2858"/>
                    </a:moveTo>
                    <a:lnTo>
                      <a:pt x="519112" y="465772"/>
                    </a:lnTo>
                    <a:cubicBezTo>
                      <a:pt x="520065" y="462915"/>
                      <a:pt x="520065" y="459105"/>
                      <a:pt x="521018" y="456247"/>
                    </a:cubicBezTo>
                    <a:lnTo>
                      <a:pt x="9525" y="0"/>
                    </a:lnTo>
                    <a:cubicBezTo>
                      <a:pt x="5715" y="953"/>
                      <a:pt x="2857" y="1905"/>
                      <a:pt x="0"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8" name="Google Shape;858;p10"/>
              <p:cNvSpPr/>
              <p:nvPr/>
            </p:nvSpPr>
            <p:spPr>
              <a:xfrm>
                <a:off x="4108132" y="3720465"/>
                <a:ext cx="550544" cy="492442"/>
              </a:xfrm>
              <a:custGeom>
                <a:rect b="b" l="l" r="r" t="t"/>
                <a:pathLst>
                  <a:path extrusionOk="0" h="492442" w="550544">
                    <a:moveTo>
                      <a:pt x="0" y="5715"/>
                    </a:moveTo>
                    <a:lnTo>
                      <a:pt x="546735" y="492442"/>
                    </a:lnTo>
                    <a:cubicBezTo>
                      <a:pt x="548640" y="487680"/>
                      <a:pt x="549593" y="482917"/>
                      <a:pt x="550545" y="478155"/>
                    </a:cubicBezTo>
                    <a:lnTo>
                      <a:pt x="14288" y="0"/>
                    </a:lnTo>
                    <a:cubicBezTo>
                      <a:pt x="8573" y="1905"/>
                      <a:pt x="4763" y="3810"/>
                      <a:pt x="0" y="571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9" name="Google Shape;859;p10"/>
              <p:cNvSpPr/>
              <p:nvPr/>
            </p:nvSpPr>
            <p:spPr>
              <a:xfrm>
                <a:off x="3709035" y="4295775"/>
                <a:ext cx="423862" cy="380047"/>
              </a:xfrm>
              <a:custGeom>
                <a:rect b="b" l="l" r="r" t="t"/>
                <a:pathLst>
                  <a:path extrusionOk="0" h="380047" w="423862">
                    <a:moveTo>
                      <a:pt x="0" y="10478"/>
                    </a:moveTo>
                    <a:lnTo>
                      <a:pt x="414338" y="380047"/>
                    </a:lnTo>
                    <a:cubicBezTo>
                      <a:pt x="417195" y="379095"/>
                      <a:pt x="421005" y="378143"/>
                      <a:pt x="423863" y="378143"/>
                    </a:cubicBezTo>
                    <a:lnTo>
                      <a:pt x="952" y="0"/>
                    </a:lnTo>
                    <a:cubicBezTo>
                      <a:pt x="952" y="3810"/>
                      <a:pt x="952" y="6668"/>
                      <a:pt x="0"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0" name="Google Shape;860;p10"/>
              <p:cNvSpPr/>
              <p:nvPr/>
            </p:nvSpPr>
            <p:spPr>
              <a:xfrm>
                <a:off x="3713797" y="4254817"/>
                <a:ext cx="459104" cy="411479"/>
              </a:xfrm>
              <a:custGeom>
                <a:rect b="b" l="l" r="r" t="t"/>
                <a:pathLst>
                  <a:path extrusionOk="0" h="411479" w="459104">
                    <a:moveTo>
                      <a:pt x="0" y="15240"/>
                    </a:moveTo>
                    <a:lnTo>
                      <a:pt x="443865" y="411480"/>
                    </a:lnTo>
                    <a:cubicBezTo>
                      <a:pt x="448628" y="409575"/>
                      <a:pt x="454343" y="408622"/>
                      <a:pt x="459105" y="406717"/>
                    </a:cubicBezTo>
                    <a:lnTo>
                      <a:pt x="2858" y="0"/>
                    </a:lnTo>
                    <a:cubicBezTo>
                      <a:pt x="1905" y="4763"/>
                      <a:pt x="953" y="10477"/>
                      <a:pt x="0" y="152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1" name="Google Shape;861;p10"/>
              <p:cNvSpPr/>
              <p:nvPr/>
            </p:nvSpPr>
            <p:spPr>
              <a:xfrm>
                <a:off x="3754754" y="4066222"/>
                <a:ext cx="600074" cy="542925"/>
              </a:xfrm>
              <a:custGeom>
                <a:rect b="b" l="l" r="r" t="t"/>
                <a:pathLst>
                  <a:path extrusionOk="0" h="542925" w="600074">
                    <a:moveTo>
                      <a:pt x="418148" y="336233"/>
                    </a:moveTo>
                    <a:lnTo>
                      <a:pt x="253365" y="321945"/>
                    </a:lnTo>
                    <a:lnTo>
                      <a:pt x="220028" y="160020"/>
                    </a:lnTo>
                    <a:lnTo>
                      <a:pt x="55245" y="145733"/>
                    </a:lnTo>
                    <a:lnTo>
                      <a:pt x="25718" y="0"/>
                    </a:lnTo>
                    <a:cubicBezTo>
                      <a:pt x="16193" y="20003"/>
                      <a:pt x="7620" y="39053"/>
                      <a:pt x="0" y="59055"/>
                    </a:cubicBezTo>
                    <a:lnTo>
                      <a:pt x="24765" y="180022"/>
                    </a:lnTo>
                    <a:lnTo>
                      <a:pt x="189548" y="194310"/>
                    </a:lnTo>
                    <a:lnTo>
                      <a:pt x="222885" y="356235"/>
                    </a:lnTo>
                    <a:lnTo>
                      <a:pt x="387668" y="370522"/>
                    </a:lnTo>
                    <a:lnTo>
                      <a:pt x="421005" y="532447"/>
                    </a:lnTo>
                    <a:lnTo>
                      <a:pt x="543878" y="542925"/>
                    </a:lnTo>
                    <a:cubicBezTo>
                      <a:pt x="562928" y="533400"/>
                      <a:pt x="581978" y="521970"/>
                      <a:pt x="600075" y="510540"/>
                    </a:cubicBezTo>
                    <a:lnTo>
                      <a:pt x="452438" y="497205"/>
                    </a:lnTo>
                    <a:lnTo>
                      <a:pt x="418148" y="3362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2" name="Google Shape;862;p10"/>
              <p:cNvSpPr/>
              <p:nvPr/>
            </p:nvSpPr>
            <p:spPr>
              <a:xfrm>
                <a:off x="4016692" y="3754755"/>
                <a:ext cx="617219" cy="554354"/>
              </a:xfrm>
              <a:custGeom>
                <a:rect b="b" l="l" r="r" t="t"/>
                <a:pathLst>
                  <a:path extrusionOk="0" h="554354" w="617219">
                    <a:moveTo>
                      <a:pt x="428625" y="341947"/>
                    </a:moveTo>
                    <a:lnTo>
                      <a:pt x="263843" y="327660"/>
                    </a:lnTo>
                    <a:lnTo>
                      <a:pt x="230505" y="165735"/>
                    </a:lnTo>
                    <a:lnTo>
                      <a:pt x="66675" y="150495"/>
                    </a:lnTo>
                    <a:lnTo>
                      <a:pt x="35243" y="0"/>
                    </a:lnTo>
                    <a:cubicBezTo>
                      <a:pt x="22860" y="6667"/>
                      <a:pt x="11430" y="14288"/>
                      <a:pt x="0" y="22860"/>
                    </a:cubicBezTo>
                    <a:lnTo>
                      <a:pt x="2857" y="22860"/>
                    </a:lnTo>
                    <a:lnTo>
                      <a:pt x="36195" y="184785"/>
                    </a:lnTo>
                    <a:lnTo>
                      <a:pt x="200977" y="199072"/>
                    </a:lnTo>
                    <a:lnTo>
                      <a:pt x="234315" y="360997"/>
                    </a:lnTo>
                    <a:lnTo>
                      <a:pt x="399097" y="375285"/>
                    </a:lnTo>
                    <a:lnTo>
                      <a:pt x="432435" y="537210"/>
                    </a:lnTo>
                    <a:lnTo>
                      <a:pt x="597218" y="551497"/>
                    </a:lnTo>
                    <a:lnTo>
                      <a:pt x="598170" y="554355"/>
                    </a:lnTo>
                    <a:cubicBezTo>
                      <a:pt x="604837" y="541972"/>
                      <a:pt x="611505" y="528638"/>
                      <a:pt x="617220" y="516255"/>
                    </a:cubicBezTo>
                    <a:lnTo>
                      <a:pt x="463868" y="502920"/>
                    </a:lnTo>
                    <a:lnTo>
                      <a:pt x="428625" y="3419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863" name="Google Shape;863;p10"/>
          <p:cNvSpPr/>
          <p:nvPr/>
        </p:nvSpPr>
        <p:spPr>
          <a:xfrm flipH="1">
            <a:off x="10551009" y="0"/>
            <a:ext cx="1641000" cy="6858000"/>
          </a:xfrm>
          <a:prstGeom prst="rect">
            <a:avLst/>
          </a:prstGeom>
          <a:gradFill>
            <a:gsLst>
              <a:gs pos="0">
                <a:srgbClr val="52BBCA"/>
              </a:gs>
              <a:gs pos="100000">
                <a:srgbClr val="2BA0AA"/>
              </a:gs>
            </a:gsLst>
            <a:path path="circle">
              <a:fillToRect b="50%" l="50%" r="50%" t="50%"/>
            </a:path>
            <a:tileRect/>
          </a:gradFill>
          <a:ln>
            <a:noFill/>
          </a:ln>
          <a:effectLst>
            <a:outerShdw blurRad="88900" rotWithShape="0" algn="l" dir="1356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864" name="Google Shape;864;p10"/>
          <p:cNvGrpSpPr/>
          <p:nvPr/>
        </p:nvGrpSpPr>
        <p:grpSpPr>
          <a:xfrm flipH="1" rot="5576431">
            <a:off x="10210968" y="265956"/>
            <a:ext cx="858042" cy="537204"/>
            <a:chOff x="6409674" y="5153106"/>
            <a:chExt cx="858028" cy="537195"/>
          </a:xfrm>
        </p:grpSpPr>
        <p:sp>
          <p:nvSpPr>
            <p:cNvPr id="865" name="Google Shape;865;p10"/>
            <p:cNvSpPr/>
            <p:nvPr/>
          </p:nvSpPr>
          <p:spPr>
            <a:xfrm>
              <a:off x="6409674" y="5153106"/>
              <a:ext cx="858028" cy="537195"/>
            </a:xfrm>
            <a:custGeom>
              <a:rect b="b" l="l" r="r" t="t"/>
              <a:pathLst>
                <a:path extrusionOk="0" h="537195" w="858028">
                  <a:moveTo>
                    <a:pt x="3309" y="216913"/>
                  </a:moveTo>
                  <a:cubicBezTo>
                    <a:pt x="-8976" y="315624"/>
                    <a:pt x="3703" y="425609"/>
                    <a:pt x="86037" y="472259"/>
                  </a:cubicBezTo>
                  <a:cubicBezTo>
                    <a:pt x="231042" y="554450"/>
                    <a:pt x="702864" y="556977"/>
                    <a:pt x="810704" y="489589"/>
                  </a:cubicBezTo>
                  <a:cubicBezTo>
                    <a:pt x="929747" y="415169"/>
                    <a:pt x="803600" y="37991"/>
                    <a:pt x="625654" y="52341"/>
                  </a:cubicBezTo>
                  <a:cubicBezTo>
                    <a:pt x="603486" y="27741"/>
                    <a:pt x="493643" y="-5465"/>
                    <a:pt x="468161" y="37824"/>
                  </a:cubicBezTo>
                  <a:cubicBezTo>
                    <a:pt x="443442" y="2259"/>
                    <a:pt x="299390" y="-20268"/>
                    <a:pt x="257280" y="26644"/>
                  </a:cubicBezTo>
                  <a:cubicBezTo>
                    <a:pt x="153854" y="24403"/>
                    <a:pt x="19409" y="112983"/>
                    <a:pt x="3317" y="216913"/>
                  </a:cubicBezTo>
                  <a:lnTo>
                    <a:pt x="3309" y="216913"/>
                  </a:lnTo>
                  <a:close/>
                </a:path>
              </a:pathLst>
            </a:custGeom>
            <a:solidFill>
              <a:srgbClr val="EDEBE8"/>
            </a:solidFill>
            <a:ln>
              <a:noFill/>
            </a:ln>
            <a:effectLst>
              <a:outerShdw blurRad="50800" rotWithShape="0" algn="l"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66" name="Google Shape;866;p10"/>
            <p:cNvGrpSpPr/>
            <p:nvPr/>
          </p:nvGrpSpPr>
          <p:grpSpPr>
            <a:xfrm>
              <a:off x="6626130" y="5175439"/>
              <a:ext cx="404359" cy="293651"/>
              <a:chOff x="6626130" y="5175439"/>
              <a:chExt cx="404359" cy="293651"/>
            </a:xfrm>
          </p:grpSpPr>
          <p:sp>
            <p:nvSpPr>
              <p:cNvPr id="867" name="Google Shape;867;p10"/>
              <p:cNvSpPr/>
              <p:nvPr/>
            </p:nvSpPr>
            <p:spPr>
              <a:xfrm>
                <a:off x="6822964" y="5190695"/>
                <a:ext cx="52820" cy="262854"/>
              </a:xfrm>
              <a:custGeom>
                <a:rect b="b" l="l" r="r" t="t"/>
                <a:pathLst>
                  <a:path extrusionOk="0" h="262854" w="52820">
                    <a:moveTo>
                      <a:pt x="52106" y="68"/>
                    </a:moveTo>
                    <a:cubicBezTo>
                      <a:pt x="28411" y="30890"/>
                      <a:pt x="-47575" y="98731"/>
                      <a:pt x="41403" y="262922"/>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8" name="Google Shape;868;p10"/>
              <p:cNvSpPr/>
              <p:nvPr/>
            </p:nvSpPr>
            <p:spPr>
              <a:xfrm>
                <a:off x="6626130" y="5175439"/>
                <a:ext cx="43323" cy="293651"/>
              </a:xfrm>
              <a:custGeom>
                <a:rect b="b" l="l" r="r" t="t"/>
                <a:pathLst>
                  <a:path extrusionOk="0" h="293651" w="43323">
                    <a:moveTo>
                      <a:pt x="41460" y="68"/>
                    </a:moveTo>
                    <a:cubicBezTo>
                      <a:pt x="-37794" y="89458"/>
                      <a:pt x="13671" y="242065"/>
                      <a:pt x="42609" y="293720"/>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9" name="Google Shape;869;p10"/>
              <p:cNvSpPr/>
              <p:nvPr/>
            </p:nvSpPr>
            <p:spPr>
              <a:xfrm>
                <a:off x="6982902" y="5210003"/>
                <a:ext cx="47586" cy="250148"/>
              </a:xfrm>
              <a:custGeom>
                <a:rect b="b" l="l" r="r" t="t"/>
                <a:pathLst>
                  <a:path extrusionOk="0" h="250148" w="47586">
                    <a:moveTo>
                      <a:pt x="46872" y="68"/>
                    </a:moveTo>
                    <a:cubicBezTo>
                      <a:pt x="6301" y="35157"/>
                      <a:pt x="-27286" y="126525"/>
                      <a:pt x="29280" y="250217"/>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70" name="Google Shape;870;p10"/>
          <p:cNvGrpSpPr/>
          <p:nvPr/>
        </p:nvGrpSpPr>
        <p:grpSpPr>
          <a:xfrm rot="5679795">
            <a:off x="10228544" y="3442736"/>
            <a:ext cx="858037" cy="537201"/>
            <a:chOff x="7820759" y="5144529"/>
            <a:chExt cx="858028" cy="537195"/>
          </a:xfrm>
        </p:grpSpPr>
        <p:sp>
          <p:nvSpPr>
            <p:cNvPr id="871" name="Google Shape;871;p10"/>
            <p:cNvSpPr/>
            <p:nvPr/>
          </p:nvSpPr>
          <p:spPr>
            <a:xfrm flipH="1">
              <a:off x="7820759" y="5144529"/>
              <a:ext cx="858028" cy="537195"/>
            </a:xfrm>
            <a:custGeom>
              <a:rect b="b" l="l" r="r" t="t"/>
              <a:pathLst>
                <a:path extrusionOk="0" h="537195" w="858028">
                  <a:moveTo>
                    <a:pt x="3901" y="216910"/>
                  </a:moveTo>
                  <a:cubicBezTo>
                    <a:pt x="-8384" y="315620"/>
                    <a:pt x="4295" y="425606"/>
                    <a:pt x="86629" y="472255"/>
                  </a:cubicBezTo>
                  <a:cubicBezTo>
                    <a:pt x="231634" y="554447"/>
                    <a:pt x="703455" y="556973"/>
                    <a:pt x="811296" y="489585"/>
                  </a:cubicBezTo>
                  <a:cubicBezTo>
                    <a:pt x="930339" y="415165"/>
                    <a:pt x="804192" y="37987"/>
                    <a:pt x="626246" y="52337"/>
                  </a:cubicBezTo>
                  <a:cubicBezTo>
                    <a:pt x="604078" y="27737"/>
                    <a:pt x="494235" y="-5468"/>
                    <a:pt x="468753" y="37820"/>
                  </a:cubicBezTo>
                  <a:cubicBezTo>
                    <a:pt x="444034" y="2255"/>
                    <a:pt x="299982" y="-20272"/>
                    <a:pt x="257872" y="26641"/>
                  </a:cubicBezTo>
                  <a:cubicBezTo>
                    <a:pt x="154446" y="24399"/>
                    <a:pt x="20001" y="112979"/>
                    <a:pt x="3908" y="216910"/>
                  </a:cubicBezTo>
                  <a:lnTo>
                    <a:pt x="3901" y="216910"/>
                  </a:lnTo>
                  <a:close/>
                </a:path>
              </a:pathLst>
            </a:custGeom>
            <a:solidFill>
              <a:srgbClr val="EDEBE8"/>
            </a:solidFill>
            <a:ln>
              <a:noFill/>
            </a:ln>
            <a:effectLst>
              <a:outerShdw blurRad="50800" rotWithShape="0" algn="l"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72" name="Google Shape;872;p10"/>
            <p:cNvGrpSpPr/>
            <p:nvPr/>
          </p:nvGrpSpPr>
          <p:grpSpPr>
            <a:xfrm>
              <a:off x="8057973" y="5166862"/>
              <a:ext cx="404358" cy="293651"/>
              <a:chOff x="8057973" y="5166862"/>
              <a:chExt cx="404358" cy="293651"/>
            </a:xfrm>
          </p:grpSpPr>
          <p:sp>
            <p:nvSpPr>
              <p:cNvPr id="873" name="Google Shape;873;p10"/>
              <p:cNvSpPr/>
              <p:nvPr/>
            </p:nvSpPr>
            <p:spPr>
              <a:xfrm flipH="1">
                <a:off x="8212677" y="5182118"/>
                <a:ext cx="52820" cy="262854"/>
              </a:xfrm>
              <a:custGeom>
                <a:rect b="b" l="l" r="r" t="t"/>
                <a:pathLst>
                  <a:path extrusionOk="0" h="262854" w="52820">
                    <a:moveTo>
                      <a:pt x="52689" y="65"/>
                    </a:moveTo>
                    <a:cubicBezTo>
                      <a:pt x="28994" y="30886"/>
                      <a:pt x="-46992" y="98728"/>
                      <a:pt x="41986" y="262919"/>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4" name="Google Shape;874;p10"/>
              <p:cNvSpPr/>
              <p:nvPr/>
            </p:nvSpPr>
            <p:spPr>
              <a:xfrm flipH="1">
                <a:off x="8419008" y="5166862"/>
                <a:ext cx="43323" cy="293651"/>
              </a:xfrm>
              <a:custGeom>
                <a:rect b="b" l="l" r="r" t="t"/>
                <a:pathLst>
                  <a:path extrusionOk="0" h="293651" w="43323">
                    <a:moveTo>
                      <a:pt x="42212" y="65"/>
                    </a:moveTo>
                    <a:cubicBezTo>
                      <a:pt x="-37042" y="89455"/>
                      <a:pt x="14423" y="242061"/>
                      <a:pt x="43361" y="293716"/>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5" name="Google Shape;875;p10"/>
              <p:cNvSpPr/>
              <p:nvPr/>
            </p:nvSpPr>
            <p:spPr>
              <a:xfrm flipH="1">
                <a:off x="8057973" y="5201426"/>
                <a:ext cx="47586" cy="250148"/>
              </a:xfrm>
              <a:custGeom>
                <a:rect b="b" l="l" r="r" t="t"/>
                <a:pathLst>
                  <a:path extrusionOk="0" h="250148" w="47586">
                    <a:moveTo>
                      <a:pt x="47323" y="65"/>
                    </a:moveTo>
                    <a:cubicBezTo>
                      <a:pt x="6752" y="35153"/>
                      <a:pt x="-26835" y="126522"/>
                      <a:pt x="29731" y="250213"/>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chemeClr val="lt2"/>
            </a:gs>
            <a:gs pos="100000">
              <a:schemeClr val="dk2"/>
            </a:gs>
          </a:gsLst>
          <a:path path="circle">
            <a:fillToRect b="50%" l="50%" r="50%" t="50%"/>
          </a:path>
          <a:tileRect/>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440967"/>
            <a:ext cx="11360700" cy="763500"/>
          </a:xfrm>
          <a:prstGeom prst="rect">
            <a:avLst/>
          </a:prstGeom>
          <a:noFill/>
          <a:ln>
            <a:noFill/>
          </a:ln>
          <a:effectLst>
            <a:outerShdw blurRad="50800" rotWithShape="0" algn="l" dist="38100">
              <a:srgbClr val="000000">
                <a:alpha val="40000"/>
              </a:srgbClr>
            </a:outerShdw>
          </a:effectLst>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rgbClr val="000000"/>
              </a:buClr>
              <a:buFont typeface="Arial"/>
              <a:buNone/>
              <a:defRPr sz="5400">
                <a:solidFill>
                  <a:srgbClr val="FFFFFF"/>
                </a:solidFill>
                <a:latin typeface="Boogaloo"/>
                <a:ea typeface="Boogaloo"/>
                <a:cs typeface="Boogaloo"/>
                <a:sym typeface="Boogaloo"/>
              </a:defRPr>
            </a:lvl1pPr>
            <a:lvl2pPr lvl="1">
              <a:spcBef>
                <a:spcPts val="0"/>
              </a:spcBef>
              <a:spcAft>
                <a:spcPts val="0"/>
              </a:spcAft>
              <a:buClr>
                <a:schemeClr val="lt1"/>
              </a:buClr>
              <a:buSzPts val="4000"/>
              <a:buFont typeface="Boogaloo"/>
              <a:buNone/>
              <a:defRPr sz="4000">
                <a:solidFill>
                  <a:schemeClr val="lt1"/>
                </a:solidFill>
                <a:latin typeface="Boogaloo"/>
                <a:ea typeface="Boogaloo"/>
                <a:cs typeface="Boogaloo"/>
                <a:sym typeface="Boogaloo"/>
              </a:defRPr>
            </a:lvl2pPr>
            <a:lvl3pPr lvl="2">
              <a:spcBef>
                <a:spcPts val="0"/>
              </a:spcBef>
              <a:spcAft>
                <a:spcPts val="0"/>
              </a:spcAft>
              <a:buClr>
                <a:schemeClr val="lt1"/>
              </a:buClr>
              <a:buSzPts val="4000"/>
              <a:buFont typeface="Boogaloo"/>
              <a:buNone/>
              <a:defRPr sz="4000">
                <a:solidFill>
                  <a:schemeClr val="lt1"/>
                </a:solidFill>
                <a:latin typeface="Boogaloo"/>
                <a:ea typeface="Boogaloo"/>
                <a:cs typeface="Boogaloo"/>
                <a:sym typeface="Boogaloo"/>
              </a:defRPr>
            </a:lvl3pPr>
            <a:lvl4pPr lvl="3">
              <a:spcBef>
                <a:spcPts val="0"/>
              </a:spcBef>
              <a:spcAft>
                <a:spcPts val="0"/>
              </a:spcAft>
              <a:buClr>
                <a:schemeClr val="lt1"/>
              </a:buClr>
              <a:buSzPts val="4000"/>
              <a:buFont typeface="Boogaloo"/>
              <a:buNone/>
              <a:defRPr sz="4000">
                <a:solidFill>
                  <a:schemeClr val="lt1"/>
                </a:solidFill>
                <a:latin typeface="Boogaloo"/>
                <a:ea typeface="Boogaloo"/>
                <a:cs typeface="Boogaloo"/>
                <a:sym typeface="Boogaloo"/>
              </a:defRPr>
            </a:lvl4pPr>
            <a:lvl5pPr lvl="4">
              <a:spcBef>
                <a:spcPts val="0"/>
              </a:spcBef>
              <a:spcAft>
                <a:spcPts val="0"/>
              </a:spcAft>
              <a:buClr>
                <a:schemeClr val="lt1"/>
              </a:buClr>
              <a:buSzPts val="4000"/>
              <a:buFont typeface="Boogaloo"/>
              <a:buNone/>
              <a:defRPr sz="4000">
                <a:solidFill>
                  <a:schemeClr val="lt1"/>
                </a:solidFill>
                <a:latin typeface="Boogaloo"/>
                <a:ea typeface="Boogaloo"/>
                <a:cs typeface="Boogaloo"/>
                <a:sym typeface="Boogaloo"/>
              </a:defRPr>
            </a:lvl5pPr>
            <a:lvl6pPr lvl="5">
              <a:spcBef>
                <a:spcPts val="0"/>
              </a:spcBef>
              <a:spcAft>
                <a:spcPts val="0"/>
              </a:spcAft>
              <a:buClr>
                <a:schemeClr val="lt1"/>
              </a:buClr>
              <a:buSzPts val="4000"/>
              <a:buFont typeface="Boogaloo"/>
              <a:buNone/>
              <a:defRPr sz="4000">
                <a:solidFill>
                  <a:schemeClr val="lt1"/>
                </a:solidFill>
                <a:latin typeface="Boogaloo"/>
                <a:ea typeface="Boogaloo"/>
                <a:cs typeface="Boogaloo"/>
                <a:sym typeface="Boogaloo"/>
              </a:defRPr>
            </a:lvl6pPr>
            <a:lvl7pPr lvl="6">
              <a:spcBef>
                <a:spcPts val="0"/>
              </a:spcBef>
              <a:spcAft>
                <a:spcPts val="0"/>
              </a:spcAft>
              <a:buClr>
                <a:schemeClr val="lt1"/>
              </a:buClr>
              <a:buSzPts val="4000"/>
              <a:buFont typeface="Boogaloo"/>
              <a:buNone/>
              <a:defRPr sz="4000">
                <a:solidFill>
                  <a:schemeClr val="lt1"/>
                </a:solidFill>
                <a:latin typeface="Boogaloo"/>
                <a:ea typeface="Boogaloo"/>
                <a:cs typeface="Boogaloo"/>
                <a:sym typeface="Boogaloo"/>
              </a:defRPr>
            </a:lvl7pPr>
            <a:lvl8pPr lvl="7">
              <a:spcBef>
                <a:spcPts val="0"/>
              </a:spcBef>
              <a:spcAft>
                <a:spcPts val="0"/>
              </a:spcAft>
              <a:buClr>
                <a:schemeClr val="lt1"/>
              </a:buClr>
              <a:buSzPts val="4000"/>
              <a:buFont typeface="Boogaloo"/>
              <a:buNone/>
              <a:defRPr sz="4000">
                <a:solidFill>
                  <a:schemeClr val="lt1"/>
                </a:solidFill>
                <a:latin typeface="Boogaloo"/>
                <a:ea typeface="Boogaloo"/>
                <a:cs typeface="Boogaloo"/>
                <a:sym typeface="Boogaloo"/>
              </a:defRPr>
            </a:lvl8pPr>
            <a:lvl9pPr lvl="8">
              <a:spcBef>
                <a:spcPts val="0"/>
              </a:spcBef>
              <a:spcAft>
                <a:spcPts val="0"/>
              </a:spcAft>
              <a:buClr>
                <a:schemeClr val="lt1"/>
              </a:buClr>
              <a:buSzPts val="4000"/>
              <a:buFont typeface="Boogaloo"/>
              <a:buNone/>
              <a:defRPr sz="4000">
                <a:solidFill>
                  <a:schemeClr val="lt1"/>
                </a:solidFill>
                <a:latin typeface="Boogaloo"/>
                <a:ea typeface="Boogaloo"/>
                <a:cs typeface="Boogaloo"/>
                <a:sym typeface="Boogaloo"/>
              </a:defRPr>
            </a:lvl9pPr>
          </a:lstStyle>
          <a:p/>
        </p:txBody>
      </p:sp>
      <p:sp>
        <p:nvSpPr>
          <p:cNvPr id="7" name="Google Shape;7;p1"/>
          <p:cNvSpPr txBox="1"/>
          <p:nvPr>
            <p:ph idx="1" type="body"/>
          </p:nvPr>
        </p:nvSpPr>
        <p:spPr>
          <a:xfrm>
            <a:off x="415600" y="1536633"/>
            <a:ext cx="11360700" cy="4555200"/>
          </a:xfrm>
          <a:prstGeom prst="rect">
            <a:avLst/>
          </a:prstGeom>
          <a:noFill/>
          <a:ln>
            <a:noFill/>
          </a:ln>
          <a:effectLst>
            <a:outerShdw blurRad="50800" rotWithShape="0" algn="l" dist="19050">
              <a:srgbClr val="000000">
                <a:alpha val="40000"/>
              </a:srgbClr>
            </a:outerShdw>
          </a:effectLst>
        </p:spPr>
        <p:txBody>
          <a:bodyPr anchorCtr="0" anchor="t" bIns="121900" lIns="121900" spcFirstLastPara="1" rIns="121900" wrap="square" tIns="121900">
            <a:noAutofit/>
          </a:bodyPr>
          <a:lstStyle>
            <a:lvl1pPr indent="-349250" lvl="0" marL="457200" rtl="0">
              <a:lnSpc>
                <a:spcPct val="115000"/>
              </a:lnSpc>
              <a:spcBef>
                <a:spcPts val="0"/>
              </a:spcBef>
              <a:spcAft>
                <a:spcPts val="0"/>
              </a:spcAft>
              <a:buClr>
                <a:schemeClr val="lt1"/>
              </a:buClr>
              <a:buSzPts val="1900"/>
              <a:buFont typeface="Century Gothic"/>
              <a:buChar char="●"/>
              <a:defRPr sz="1900">
                <a:solidFill>
                  <a:schemeClr val="lt1"/>
                </a:solidFill>
                <a:latin typeface="Century Gothic"/>
                <a:ea typeface="Century Gothic"/>
                <a:cs typeface="Century Gothic"/>
                <a:sym typeface="Century Gothic"/>
              </a:defRPr>
            </a:lvl1pPr>
            <a:lvl2pPr indent="-349250" lvl="1" marL="914400" rtl="0">
              <a:lnSpc>
                <a:spcPct val="115000"/>
              </a:lnSpc>
              <a:spcBef>
                <a:spcPts val="2100"/>
              </a:spcBef>
              <a:spcAft>
                <a:spcPts val="0"/>
              </a:spcAft>
              <a:buClr>
                <a:schemeClr val="lt1"/>
              </a:buClr>
              <a:buSzPts val="1900"/>
              <a:buFont typeface="Century Gothic"/>
              <a:buChar char="○"/>
              <a:defRPr sz="1900">
                <a:solidFill>
                  <a:schemeClr val="lt1"/>
                </a:solidFill>
                <a:latin typeface="Century Gothic"/>
                <a:ea typeface="Century Gothic"/>
                <a:cs typeface="Century Gothic"/>
                <a:sym typeface="Century Gothic"/>
              </a:defRPr>
            </a:lvl2pPr>
            <a:lvl3pPr indent="-349250" lvl="2" marL="1371600" rtl="0">
              <a:lnSpc>
                <a:spcPct val="115000"/>
              </a:lnSpc>
              <a:spcBef>
                <a:spcPts val="2100"/>
              </a:spcBef>
              <a:spcAft>
                <a:spcPts val="0"/>
              </a:spcAft>
              <a:buClr>
                <a:schemeClr val="lt1"/>
              </a:buClr>
              <a:buSzPts val="1900"/>
              <a:buFont typeface="Century Gothic"/>
              <a:buChar char="■"/>
              <a:defRPr sz="1900">
                <a:solidFill>
                  <a:schemeClr val="lt1"/>
                </a:solidFill>
                <a:latin typeface="Century Gothic"/>
                <a:ea typeface="Century Gothic"/>
                <a:cs typeface="Century Gothic"/>
                <a:sym typeface="Century Gothic"/>
              </a:defRPr>
            </a:lvl3pPr>
            <a:lvl4pPr indent="-349250" lvl="3" marL="1828800" rtl="0">
              <a:lnSpc>
                <a:spcPct val="115000"/>
              </a:lnSpc>
              <a:spcBef>
                <a:spcPts val="2100"/>
              </a:spcBef>
              <a:spcAft>
                <a:spcPts val="0"/>
              </a:spcAft>
              <a:buClr>
                <a:schemeClr val="lt1"/>
              </a:buClr>
              <a:buSzPts val="1900"/>
              <a:buFont typeface="Century Gothic"/>
              <a:buChar char="●"/>
              <a:defRPr sz="1900">
                <a:solidFill>
                  <a:schemeClr val="lt1"/>
                </a:solidFill>
                <a:latin typeface="Century Gothic"/>
                <a:ea typeface="Century Gothic"/>
                <a:cs typeface="Century Gothic"/>
                <a:sym typeface="Century Gothic"/>
              </a:defRPr>
            </a:lvl4pPr>
            <a:lvl5pPr indent="-349250" lvl="4" marL="2286000" rtl="0">
              <a:lnSpc>
                <a:spcPct val="115000"/>
              </a:lnSpc>
              <a:spcBef>
                <a:spcPts val="2100"/>
              </a:spcBef>
              <a:spcAft>
                <a:spcPts val="0"/>
              </a:spcAft>
              <a:buClr>
                <a:schemeClr val="lt1"/>
              </a:buClr>
              <a:buSzPts val="1900"/>
              <a:buFont typeface="Century Gothic"/>
              <a:buChar char="○"/>
              <a:defRPr sz="1900">
                <a:solidFill>
                  <a:schemeClr val="lt1"/>
                </a:solidFill>
                <a:latin typeface="Century Gothic"/>
                <a:ea typeface="Century Gothic"/>
                <a:cs typeface="Century Gothic"/>
                <a:sym typeface="Century Gothic"/>
              </a:defRPr>
            </a:lvl5pPr>
            <a:lvl6pPr indent="-349250" lvl="5" marL="2743200" rtl="0">
              <a:lnSpc>
                <a:spcPct val="115000"/>
              </a:lnSpc>
              <a:spcBef>
                <a:spcPts val="2100"/>
              </a:spcBef>
              <a:spcAft>
                <a:spcPts val="0"/>
              </a:spcAft>
              <a:buClr>
                <a:schemeClr val="lt1"/>
              </a:buClr>
              <a:buSzPts val="1900"/>
              <a:buFont typeface="Century Gothic"/>
              <a:buChar char="■"/>
              <a:defRPr sz="1900">
                <a:solidFill>
                  <a:schemeClr val="lt1"/>
                </a:solidFill>
                <a:latin typeface="Century Gothic"/>
                <a:ea typeface="Century Gothic"/>
                <a:cs typeface="Century Gothic"/>
                <a:sym typeface="Century Gothic"/>
              </a:defRPr>
            </a:lvl6pPr>
            <a:lvl7pPr indent="-349250" lvl="6" marL="3200400" rtl="0">
              <a:lnSpc>
                <a:spcPct val="115000"/>
              </a:lnSpc>
              <a:spcBef>
                <a:spcPts val="2100"/>
              </a:spcBef>
              <a:spcAft>
                <a:spcPts val="0"/>
              </a:spcAft>
              <a:buClr>
                <a:schemeClr val="lt1"/>
              </a:buClr>
              <a:buSzPts val="1900"/>
              <a:buFont typeface="Century Gothic"/>
              <a:buChar char="●"/>
              <a:defRPr sz="1900">
                <a:solidFill>
                  <a:schemeClr val="lt1"/>
                </a:solidFill>
                <a:latin typeface="Century Gothic"/>
                <a:ea typeface="Century Gothic"/>
                <a:cs typeface="Century Gothic"/>
                <a:sym typeface="Century Gothic"/>
              </a:defRPr>
            </a:lvl7pPr>
            <a:lvl8pPr indent="-349250" lvl="7" marL="3657600" rtl="0">
              <a:lnSpc>
                <a:spcPct val="115000"/>
              </a:lnSpc>
              <a:spcBef>
                <a:spcPts val="2100"/>
              </a:spcBef>
              <a:spcAft>
                <a:spcPts val="0"/>
              </a:spcAft>
              <a:buClr>
                <a:schemeClr val="lt1"/>
              </a:buClr>
              <a:buSzPts val="1900"/>
              <a:buFont typeface="Century Gothic"/>
              <a:buChar char="○"/>
              <a:defRPr sz="1900">
                <a:solidFill>
                  <a:schemeClr val="lt1"/>
                </a:solidFill>
                <a:latin typeface="Century Gothic"/>
                <a:ea typeface="Century Gothic"/>
                <a:cs typeface="Century Gothic"/>
                <a:sym typeface="Century Gothic"/>
              </a:defRPr>
            </a:lvl8pPr>
            <a:lvl9pPr indent="-349250" lvl="8" marL="4114800" rtl="0">
              <a:lnSpc>
                <a:spcPct val="115000"/>
              </a:lnSpc>
              <a:spcBef>
                <a:spcPts val="2100"/>
              </a:spcBef>
              <a:spcAft>
                <a:spcPts val="2100"/>
              </a:spcAft>
              <a:buClr>
                <a:schemeClr val="lt1"/>
              </a:buClr>
              <a:buSzPts val="1900"/>
              <a:buFont typeface="Century Gothic"/>
              <a:buChar char="■"/>
              <a:defRPr sz="1900">
                <a:solidFill>
                  <a:schemeClr val="lt1"/>
                </a:solidFill>
                <a:latin typeface="Century Gothic"/>
                <a:ea typeface="Century Gothic"/>
                <a:cs typeface="Century Gothic"/>
                <a:sym typeface="Century Gothic"/>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7.xml"/><Relationship Id="rId3" Type="http://schemas.openxmlformats.org/officeDocument/2006/relationships/image" Target="../media/image1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8.xml"/><Relationship Id="rId3" Type="http://schemas.openxmlformats.org/officeDocument/2006/relationships/image" Target="../media/image1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9.xml"/><Relationship Id="rId3"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xml"/><Relationship Id="rId3"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3" name="Shape 1663"/>
        <p:cNvGrpSpPr/>
        <p:nvPr/>
      </p:nvGrpSpPr>
      <p:grpSpPr>
        <a:xfrm>
          <a:off x="0" y="0"/>
          <a:ext cx="0" cy="0"/>
          <a:chOff x="0" y="0"/>
          <a:chExt cx="0" cy="0"/>
        </a:xfrm>
      </p:grpSpPr>
      <p:pic>
        <p:nvPicPr>
          <p:cNvPr id="1664" name="Google Shape;1664;p23"/>
          <p:cNvPicPr preferRelativeResize="0"/>
          <p:nvPr/>
        </p:nvPicPr>
        <p:blipFill rotWithShape="1">
          <a:blip r:embed="rId3">
            <a:alphaModFix/>
          </a:blip>
          <a:srcRect b="38421" l="19206" r="20396" t="16048"/>
          <a:stretch/>
        </p:blipFill>
        <p:spPr>
          <a:xfrm>
            <a:off x="3928851" y="1095450"/>
            <a:ext cx="4250425" cy="2334925"/>
          </a:xfrm>
          <a:prstGeom prst="rect">
            <a:avLst/>
          </a:prstGeom>
          <a:noFill/>
          <a:ln>
            <a:noFill/>
          </a:ln>
        </p:spPr>
      </p:pic>
      <p:sp>
        <p:nvSpPr>
          <p:cNvPr id="1665" name="Google Shape;1665;p23"/>
          <p:cNvSpPr txBox="1"/>
          <p:nvPr>
            <p:ph idx="1" type="subTitle"/>
          </p:nvPr>
        </p:nvSpPr>
        <p:spPr>
          <a:xfrm>
            <a:off x="432800" y="6191075"/>
            <a:ext cx="11379900" cy="54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Here goes your subtitle.</a:t>
            </a:r>
            <a:endParaRPr/>
          </a:p>
        </p:txBody>
      </p:sp>
      <p:sp>
        <p:nvSpPr>
          <p:cNvPr id="1666" name="Google Shape;1666;p23"/>
          <p:cNvSpPr txBox="1"/>
          <p:nvPr/>
        </p:nvSpPr>
        <p:spPr>
          <a:xfrm>
            <a:off x="2432393" y="551851"/>
            <a:ext cx="7327200" cy="923400"/>
          </a:xfrm>
          <a:prstGeom prst="rect">
            <a:avLst/>
          </a:prstGeom>
          <a:noFill/>
          <a:ln>
            <a:noFill/>
          </a:ln>
          <a:effectLst>
            <a:outerShdw blurRad="50800" rotWithShape="0" algn="l" dist="38100">
              <a:srgbClr val="000000">
                <a:alpha val="40000"/>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lang="en" sz="5400">
                <a:solidFill>
                  <a:srgbClr val="FFFFFF"/>
                </a:solidFill>
                <a:latin typeface="Century Gothic"/>
                <a:ea typeface="Century Gothic"/>
                <a:cs typeface="Century Gothic"/>
                <a:sym typeface="Century Gothic"/>
              </a:rPr>
              <a:t>h · a · p · p · y</a:t>
            </a:r>
            <a:endParaRPr/>
          </a:p>
        </p:txBody>
      </p:sp>
      <p:sp>
        <p:nvSpPr>
          <p:cNvPr id="1667" name="Google Shape;1667;p23"/>
          <p:cNvSpPr/>
          <p:nvPr/>
        </p:nvSpPr>
        <p:spPr>
          <a:xfrm rot="238541">
            <a:off x="2756726" y="637306"/>
            <a:ext cx="523560" cy="427333"/>
          </a:xfrm>
          <a:prstGeom prst="hear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668" name="Google Shape;1668;p23"/>
          <p:cNvSpPr/>
          <p:nvPr/>
        </p:nvSpPr>
        <p:spPr>
          <a:xfrm rot="-2448634">
            <a:off x="2859451" y="1449359"/>
            <a:ext cx="392007" cy="295429"/>
          </a:xfrm>
          <a:prstGeom prst="hear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nvGrpSpPr>
          <p:cNvPr id="1669" name="Google Shape;1669;p23"/>
          <p:cNvGrpSpPr/>
          <p:nvPr/>
        </p:nvGrpSpPr>
        <p:grpSpPr>
          <a:xfrm flipH="1" rot="1136426">
            <a:off x="8502381" y="1665251"/>
            <a:ext cx="557923" cy="1217306"/>
            <a:chOff x="9204871" y="1250468"/>
            <a:chExt cx="557898" cy="1217250"/>
          </a:xfrm>
        </p:grpSpPr>
        <p:sp>
          <p:nvSpPr>
            <p:cNvPr id="1670" name="Google Shape;1670;p23"/>
            <p:cNvSpPr/>
            <p:nvPr/>
          </p:nvSpPr>
          <p:spPr>
            <a:xfrm rot="238541">
              <a:off x="9219091" y="1268101"/>
              <a:ext cx="523560" cy="427333"/>
            </a:xfrm>
            <a:prstGeom prst="hear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671" name="Google Shape;1671;p23"/>
            <p:cNvSpPr/>
            <p:nvPr/>
          </p:nvSpPr>
          <p:spPr>
            <a:xfrm rot="-2448634">
              <a:off x="9321815" y="2080153"/>
              <a:ext cx="392007" cy="295429"/>
            </a:xfrm>
            <a:prstGeom prst="hear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accent2"/>
            </a:gs>
            <a:gs pos="100000">
              <a:schemeClr val="accent1"/>
            </a:gs>
          </a:gsLst>
          <a:path path="circle">
            <a:fillToRect b="50%" l="50%" r="50%" t="50%"/>
          </a:path>
          <a:tileRect/>
        </a:gradFill>
      </p:bgPr>
    </p:bg>
    <p:spTree>
      <p:nvGrpSpPr>
        <p:cNvPr id="1769" name="Shape 1769"/>
        <p:cNvGrpSpPr/>
        <p:nvPr/>
      </p:nvGrpSpPr>
      <p:grpSpPr>
        <a:xfrm>
          <a:off x="0" y="0"/>
          <a:ext cx="0" cy="0"/>
          <a:chOff x="0" y="0"/>
          <a:chExt cx="0" cy="0"/>
        </a:xfrm>
      </p:grpSpPr>
      <p:sp>
        <p:nvSpPr>
          <p:cNvPr id="1770" name="Google Shape;1770;p32"/>
          <p:cNvSpPr txBox="1"/>
          <p:nvPr>
            <p:ph type="title"/>
          </p:nvPr>
        </p:nvSpPr>
        <p:spPr>
          <a:xfrm>
            <a:off x="563675" y="1727000"/>
            <a:ext cx="4458300" cy="2377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Sometimes it only takes one image...</a:t>
            </a:r>
            <a:endParaRPr>
              <a:solidFill>
                <a:schemeClr val="lt1"/>
              </a:solidFill>
            </a:endParaRPr>
          </a:p>
        </p:txBody>
      </p:sp>
      <p:sp>
        <p:nvSpPr>
          <p:cNvPr id="1771" name="Google Shape;1771;p32"/>
          <p:cNvSpPr txBox="1"/>
          <p:nvPr>
            <p:ph idx="1" type="subTitle"/>
          </p:nvPr>
        </p:nvSpPr>
        <p:spPr>
          <a:xfrm>
            <a:off x="563675" y="4572575"/>
            <a:ext cx="44583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...to tell the story for you.</a:t>
            </a:r>
            <a:endParaRPr/>
          </a:p>
        </p:txBody>
      </p:sp>
      <p:pic>
        <p:nvPicPr>
          <p:cNvPr id="1772" name="Google Shape;1772;p32"/>
          <p:cNvPicPr preferRelativeResize="0"/>
          <p:nvPr/>
        </p:nvPicPr>
        <p:blipFill rotWithShape="1">
          <a:blip r:embed="rId3">
            <a:alphaModFix/>
          </a:blip>
          <a:srcRect b="0" l="0" r="0" t="32578"/>
          <a:stretch/>
        </p:blipFill>
        <p:spPr>
          <a:xfrm>
            <a:off x="5410900" y="-25"/>
            <a:ext cx="6781099" cy="6858000"/>
          </a:xfrm>
          <a:prstGeom prst="rect">
            <a:avLst/>
          </a:prstGeom>
          <a:noFill/>
          <a:ln>
            <a:noFill/>
          </a:ln>
        </p:spPr>
      </p:pic>
      <p:sp>
        <p:nvSpPr>
          <p:cNvPr id="1773" name="Google Shape;1773;p32"/>
          <p:cNvSpPr/>
          <p:nvPr/>
        </p:nvSpPr>
        <p:spPr>
          <a:xfrm>
            <a:off x="9679292" y="5223974"/>
            <a:ext cx="2512711" cy="1633997"/>
          </a:xfrm>
          <a:custGeom>
            <a:rect b="b" l="l" r="r" t="t"/>
            <a:pathLst>
              <a:path extrusionOk="0" h="2614396" w="4020337">
                <a:moveTo>
                  <a:pt x="4020335" y="0"/>
                </a:moveTo>
                <a:lnTo>
                  <a:pt x="4020335" y="1218572"/>
                </a:lnTo>
                <a:lnTo>
                  <a:pt x="4020337" y="1218572"/>
                </a:lnTo>
                <a:lnTo>
                  <a:pt x="4020337" y="2405476"/>
                </a:lnTo>
                <a:lnTo>
                  <a:pt x="4020336" y="2405476"/>
                </a:lnTo>
                <a:lnTo>
                  <a:pt x="4020336" y="2614395"/>
                </a:lnTo>
                <a:lnTo>
                  <a:pt x="2394088" y="2614395"/>
                </a:lnTo>
                <a:lnTo>
                  <a:pt x="2394086" y="2614396"/>
                </a:lnTo>
                <a:lnTo>
                  <a:pt x="1469252" y="2614396"/>
                </a:lnTo>
                <a:lnTo>
                  <a:pt x="1469250" y="2614395"/>
                </a:lnTo>
                <a:lnTo>
                  <a:pt x="1091301" y="2614395"/>
                </a:lnTo>
                <a:lnTo>
                  <a:pt x="1091300" y="2614396"/>
                </a:lnTo>
                <a:lnTo>
                  <a:pt x="90996" y="2614396"/>
                </a:lnTo>
                <a:lnTo>
                  <a:pt x="46401" y="2533104"/>
                </a:lnTo>
                <a:cubicBezTo>
                  <a:pt x="16522" y="2463207"/>
                  <a:pt x="0" y="2386359"/>
                  <a:pt x="0" y="2305693"/>
                </a:cubicBezTo>
                <a:cubicBezTo>
                  <a:pt x="0" y="1983030"/>
                  <a:pt x="264357" y="1721460"/>
                  <a:pt x="590460" y="1721460"/>
                </a:cubicBezTo>
                <a:cubicBezTo>
                  <a:pt x="671984" y="1721460"/>
                  <a:pt x="749651" y="1737809"/>
                  <a:pt x="820292" y="1767371"/>
                </a:cubicBezTo>
                <a:lnTo>
                  <a:pt x="893566" y="1806725"/>
                </a:lnTo>
                <a:lnTo>
                  <a:pt x="880889" y="1682273"/>
                </a:lnTo>
                <a:cubicBezTo>
                  <a:pt x="880889" y="1108431"/>
                  <a:pt x="1351038" y="643239"/>
                  <a:pt x="1930995" y="643239"/>
                </a:cubicBezTo>
                <a:cubicBezTo>
                  <a:pt x="2075984" y="643239"/>
                  <a:pt x="2214109" y="672314"/>
                  <a:pt x="2339744" y="724892"/>
                </a:cubicBezTo>
                <a:lnTo>
                  <a:pt x="2443151" y="780428"/>
                </a:lnTo>
                <a:lnTo>
                  <a:pt x="2540685" y="663462"/>
                </a:lnTo>
                <a:cubicBezTo>
                  <a:pt x="2692710" y="513039"/>
                  <a:pt x="2902730" y="420001"/>
                  <a:pt x="3134713" y="420001"/>
                </a:cubicBezTo>
                <a:cubicBezTo>
                  <a:pt x="3250705" y="420001"/>
                  <a:pt x="3361205" y="443262"/>
                  <a:pt x="3461712" y="485324"/>
                </a:cubicBezTo>
                <a:lnTo>
                  <a:pt x="3499846" y="505805"/>
                </a:lnTo>
                <a:lnTo>
                  <a:pt x="3500938" y="504497"/>
                </a:lnTo>
                <a:cubicBezTo>
                  <a:pt x="3570326" y="435838"/>
                  <a:pt x="3652952" y="380276"/>
                  <a:pt x="3744700" y="341880"/>
                </a:cubicBezTo>
                <a:lnTo>
                  <a:pt x="3865353" y="304823"/>
                </a:lnTo>
                <a:lnTo>
                  <a:pt x="3900645" y="192326"/>
                </a:lnTo>
                <a:cubicBezTo>
                  <a:pt x="3929750" y="124241"/>
                  <a:pt x="3968613" y="61233"/>
                  <a:pt x="4015498" y="5020"/>
                </a:cubicBezTo>
                <a:close/>
              </a:path>
            </a:pathLst>
          </a:custGeom>
          <a:solidFill>
            <a:srgbClr val="FFFFFF"/>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77" name="Shape 1777"/>
        <p:cNvGrpSpPr/>
        <p:nvPr/>
      </p:nvGrpSpPr>
      <p:grpSpPr>
        <a:xfrm>
          <a:off x="0" y="0"/>
          <a:ext cx="0" cy="0"/>
          <a:chOff x="0" y="0"/>
          <a:chExt cx="0" cy="0"/>
        </a:xfrm>
      </p:grpSpPr>
      <p:sp>
        <p:nvSpPr>
          <p:cNvPr id="1778" name="Google Shape;1778;p33"/>
          <p:cNvSpPr txBox="1"/>
          <p:nvPr>
            <p:ph type="title"/>
          </p:nvPr>
        </p:nvSpPr>
        <p:spPr>
          <a:xfrm>
            <a:off x="274475" y="5047375"/>
            <a:ext cx="8813700" cy="15990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And the bigger the better</a:t>
            </a:r>
            <a:endParaRPr/>
          </a:p>
        </p:txBody>
      </p:sp>
      <p:sp>
        <p:nvSpPr>
          <p:cNvPr id="1779" name="Google Shape;1779;p33"/>
          <p:cNvSpPr/>
          <p:nvPr/>
        </p:nvSpPr>
        <p:spPr>
          <a:xfrm rot="238430">
            <a:off x="740542" y="907791"/>
            <a:ext cx="887434" cy="724156"/>
          </a:xfrm>
          <a:prstGeom prst="hear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780" name="Google Shape;1780;p33"/>
          <p:cNvSpPr/>
          <p:nvPr/>
        </p:nvSpPr>
        <p:spPr>
          <a:xfrm rot="-2448371">
            <a:off x="439256" y="1948569"/>
            <a:ext cx="664267" cy="500690"/>
          </a:xfrm>
          <a:prstGeom prst="hear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781" name="Google Shape;1781;p33"/>
          <p:cNvSpPr/>
          <p:nvPr/>
        </p:nvSpPr>
        <p:spPr>
          <a:xfrm rot="238430">
            <a:off x="11001692" y="4094191"/>
            <a:ext cx="887434" cy="724156"/>
          </a:xfrm>
          <a:prstGeom prst="hear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782" name="Google Shape;1782;p33"/>
          <p:cNvSpPr/>
          <p:nvPr/>
        </p:nvSpPr>
        <p:spPr>
          <a:xfrm rot="-2448371">
            <a:off x="11175781" y="5470519"/>
            <a:ext cx="664267" cy="500690"/>
          </a:xfrm>
          <a:prstGeom prst="hear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6" name="Shape 1786"/>
        <p:cNvGrpSpPr/>
        <p:nvPr/>
      </p:nvGrpSpPr>
      <p:grpSpPr>
        <a:xfrm>
          <a:off x="0" y="0"/>
          <a:ext cx="0" cy="0"/>
          <a:chOff x="0" y="0"/>
          <a:chExt cx="0" cy="0"/>
        </a:xfrm>
      </p:grpSpPr>
      <p:sp>
        <p:nvSpPr>
          <p:cNvPr id="1787" name="Google Shape;1787;p34"/>
          <p:cNvSpPr txBox="1"/>
          <p:nvPr>
            <p:ph idx="2" type="title"/>
          </p:nvPr>
        </p:nvSpPr>
        <p:spPr>
          <a:xfrm>
            <a:off x="415600" y="4409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 facts about my cats. </a:t>
            </a:r>
            <a:endParaRPr/>
          </a:p>
        </p:txBody>
      </p:sp>
      <p:sp>
        <p:nvSpPr>
          <p:cNvPr id="1788" name="Google Shape;1788;p34"/>
          <p:cNvSpPr txBox="1"/>
          <p:nvPr>
            <p:ph idx="5" type="body"/>
          </p:nvPr>
        </p:nvSpPr>
        <p:spPr>
          <a:xfrm>
            <a:off x="6269900" y="3657625"/>
            <a:ext cx="5448600" cy="9252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Traveled by plane. Twice!</a:t>
            </a:r>
            <a:endParaRPr/>
          </a:p>
        </p:txBody>
      </p:sp>
      <p:sp>
        <p:nvSpPr>
          <p:cNvPr id="1789" name="Google Shape;1789;p34"/>
          <p:cNvSpPr txBox="1"/>
          <p:nvPr>
            <p:ph idx="6" type="body"/>
          </p:nvPr>
        </p:nvSpPr>
        <p:spPr>
          <a:xfrm>
            <a:off x="6269900" y="1915325"/>
            <a:ext cx="5448600" cy="9252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Of my cats are adorable.</a:t>
            </a:r>
            <a:endParaRPr/>
          </a:p>
        </p:txBody>
      </p:sp>
      <p:sp>
        <p:nvSpPr>
          <p:cNvPr id="1790" name="Google Shape;1790;p34"/>
          <p:cNvSpPr txBox="1"/>
          <p:nvPr>
            <p:ph type="title"/>
          </p:nvPr>
        </p:nvSpPr>
        <p:spPr>
          <a:xfrm>
            <a:off x="2703038" y="1918250"/>
            <a:ext cx="3510300" cy="12573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100%</a:t>
            </a:r>
            <a:endParaRPr/>
          </a:p>
        </p:txBody>
      </p:sp>
      <p:sp>
        <p:nvSpPr>
          <p:cNvPr id="1791" name="Google Shape;1791;p34"/>
          <p:cNvSpPr txBox="1"/>
          <p:nvPr>
            <p:ph idx="3" type="title"/>
          </p:nvPr>
        </p:nvSpPr>
        <p:spPr>
          <a:xfrm>
            <a:off x="2703038" y="3582888"/>
            <a:ext cx="3510300" cy="12573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25%</a:t>
            </a:r>
            <a:endParaRPr/>
          </a:p>
        </p:txBody>
      </p:sp>
      <p:sp>
        <p:nvSpPr>
          <p:cNvPr id="1792" name="Google Shape;1792;p34"/>
          <p:cNvSpPr txBox="1"/>
          <p:nvPr>
            <p:ph idx="4" type="title"/>
          </p:nvPr>
        </p:nvSpPr>
        <p:spPr>
          <a:xfrm>
            <a:off x="2703038" y="5247525"/>
            <a:ext cx="3510300" cy="12573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75%</a:t>
            </a:r>
            <a:endParaRPr/>
          </a:p>
        </p:txBody>
      </p:sp>
      <p:sp>
        <p:nvSpPr>
          <p:cNvPr id="1793" name="Google Shape;1793;p34"/>
          <p:cNvSpPr txBox="1"/>
          <p:nvPr>
            <p:ph idx="1" type="body"/>
          </p:nvPr>
        </p:nvSpPr>
        <p:spPr>
          <a:xfrm>
            <a:off x="6269900" y="5399925"/>
            <a:ext cx="5448600" cy="9252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Are females.</a:t>
            </a:r>
            <a:endParaRPr/>
          </a:p>
        </p:txBody>
      </p:sp>
      <p:grpSp>
        <p:nvGrpSpPr>
          <p:cNvPr id="1794" name="Google Shape;1794;p34"/>
          <p:cNvGrpSpPr/>
          <p:nvPr/>
        </p:nvGrpSpPr>
        <p:grpSpPr>
          <a:xfrm rot="3646606">
            <a:off x="2945687" y="3683772"/>
            <a:ext cx="1081591" cy="872896"/>
            <a:chOff x="5550954" y="4927804"/>
            <a:chExt cx="1081621" cy="872920"/>
          </a:xfrm>
        </p:grpSpPr>
        <p:sp>
          <p:nvSpPr>
            <p:cNvPr id="1795" name="Google Shape;1795;p34"/>
            <p:cNvSpPr/>
            <p:nvPr/>
          </p:nvSpPr>
          <p:spPr>
            <a:xfrm>
              <a:off x="5550954" y="4927804"/>
              <a:ext cx="1081621" cy="872684"/>
            </a:xfrm>
            <a:custGeom>
              <a:rect b="b" l="l" r="r" t="t"/>
              <a:pathLst>
                <a:path extrusionOk="0" h="872684" w="1081621">
                  <a:moveTo>
                    <a:pt x="747928" y="50913"/>
                  </a:moveTo>
                  <a:cubicBezTo>
                    <a:pt x="1041298" y="161403"/>
                    <a:pt x="1133690" y="401433"/>
                    <a:pt x="1054633" y="611936"/>
                  </a:cubicBezTo>
                  <a:cubicBezTo>
                    <a:pt x="974623" y="822438"/>
                    <a:pt x="746975" y="941501"/>
                    <a:pt x="453605" y="830058"/>
                  </a:cubicBezTo>
                  <a:cubicBezTo>
                    <a:pt x="160235" y="719568"/>
                    <a:pt x="-61697" y="423341"/>
                    <a:pt x="15455" y="219506"/>
                  </a:cubicBezTo>
                  <a:cubicBezTo>
                    <a:pt x="92608" y="15671"/>
                    <a:pt x="454558" y="-59577"/>
                    <a:pt x="747928" y="50913"/>
                  </a:cubicBezTo>
                  <a:close/>
                </a:path>
              </a:pathLst>
            </a:custGeom>
            <a:solidFill>
              <a:schemeClr val="accent2"/>
            </a:solidFill>
            <a:ln>
              <a:noFill/>
            </a:ln>
            <a:effectLst>
              <a:outerShdw blurRad="57150" rotWithShape="0" algn="bl" dist="19050">
                <a:srgbClr val="000000">
                  <a:alpha val="11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6" name="Google Shape;1796;p34"/>
            <p:cNvSpPr/>
            <p:nvPr/>
          </p:nvSpPr>
          <p:spPr>
            <a:xfrm>
              <a:off x="5649310" y="4936807"/>
              <a:ext cx="247617" cy="587692"/>
            </a:xfrm>
            <a:custGeom>
              <a:rect b="b" l="l" r="r" t="t"/>
              <a:pathLst>
                <a:path extrusionOk="0" h="587692" w="247617">
                  <a:moveTo>
                    <a:pt x="43782" y="529590"/>
                  </a:moveTo>
                  <a:cubicBezTo>
                    <a:pt x="40925" y="513398"/>
                    <a:pt x="33305" y="501968"/>
                    <a:pt x="28542" y="491490"/>
                  </a:cubicBezTo>
                  <a:cubicBezTo>
                    <a:pt x="24732" y="481013"/>
                    <a:pt x="22827" y="472440"/>
                    <a:pt x="27590" y="458153"/>
                  </a:cubicBezTo>
                  <a:cubicBezTo>
                    <a:pt x="31400" y="448628"/>
                    <a:pt x="35210" y="443865"/>
                    <a:pt x="40925" y="439103"/>
                  </a:cubicBezTo>
                  <a:cubicBezTo>
                    <a:pt x="48545" y="432435"/>
                    <a:pt x="60927" y="429578"/>
                    <a:pt x="73310" y="422910"/>
                  </a:cubicBezTo>
                  <a:cubicBezTo>
                    <a:pt x="85692" y="416243"/>
                    <a:pt x="99980" y="405765"/>
                    <a:pt x="107600" y="385763"/>
                  </a:cubicBezTo>
                  <a:cubicBezTo>
                    <a:pt x="112362" y="372428"/>
                    <a:pt x="113315" y="360045"/>
                    <a:pt x="111410" y="349568"/>
                  </a:cubicBezTo>
                  <a:cubicBezTo>
                    <a:pt x="108552" y="333375"/>
                    <a:pt x="100932" y="321945"/>
                    <a:pt x="96170" y="311468"/>
                  </a:cubicBezTo>
                  <a:cubicBezTo>
                    <a:pt x="92360" y="300990"/>
                    <a:pt x="90455" y="292418"/>
                    <a:pt x="95217" y="278130"/>
                  </a:cubicBezTo>
                  <a:cubicBezTo>
                    <a:pt x="99027" y="268605"/>
                    <a:pt x="102837" y="263843"/>
                    <a:pt x="108552" y="259080"/>
                  </a:cubicBezTo>
                  <a:cubicBezTo>
                    <a:pt x="116172" y="252413"/>
                    <a:pt x="128555" y="249555"/>
                    <a:pt x="140937" y="242888"/>
                  </a:cubicBezTo>
                  <a:cubicBezTo>
                    <a:pt x="153320" y="236220"/>
                    <a:pt x="167607" y="225743"/>
                    <a:pt x="175227" y="205740"/>
                  </a:cubicBezTo>
                  <a:cubicBezTo>
                    <a:pt x="179990" y="192405"/>
                    <a:pt x="180942" y="180023"/>
                    <a:pt x="179037" y="169545"/>
                  </a:cubicBezTo>
                  <a:cubicBezTo>
                    <a:pt x="176180" y="153353"/>
                    <a:pt x="168560" y="141923"/>
                    <a:pt x="163797" y="131445"/>
                  </a:cubicBezTo>
                  <a:cubicBezTo>
                    <a:pt x="159987" y="120968"/>
                    <a:pt x="158082" y="112395"/>
                    <a:pt x="162845" y="98108"/>
                  </a:cubicBezTo>
                  <a:cubicBezTo>
                    <a:pt x="166655" y="88583"/>
                    <a:pt x="170465" y="83820"/>
                    <a:pt x="176180" y="79058"/>
                  </a:cubicBezTo>
                  <a:cubicBezTo>
                    <a:pt x="183800" y="72390"/>
                    <a:pt x="196182" y="69533"/>
                    <a:pt x="208565" y="62865"/>
                  </a:cubicBezTo>
                  <a:cubicBezTo>
                    <a:pt x="221900" y="56198"/>
                    <a:pt x="235235" y="45720"/>
                    <a:pt x="242855" y="25718"/>
                  </a:cubicBezTo>
                  <a:cubicBezTo>
                    <a:pt x="246665" y="16193"/>
                    <a:pt x="247617" y="7620"/>
                    <a:pt x="247617" y="0"/>
                  </a:cubicBezTo>
                  <a:cubicBezTo>
                    <a:pt x="239045" y="953"/>
                    <a:pt x="231425" y="2858"/>
                    <a:pt x="222852" y="3810"/>
                  </a:cubicBezTo>
                  <a:cubicBezTo>
                    <a:pt x="222852" y="7620"/>
                    <a:pt x="221900" y="12383"/>
                    <a:pt x="219995" y="17145"/>
                  </a:cubicBezTo>
                  <a:cubicBezTo>
                    <a:pt x="216185" y="26670"/>
                    <a:pt x="212375" y="31433"/>
                    <a:pt x="206660" y="36195"/>
                  </a:cubicBezTo>
                  <a:cubicBezTo>
                    <a:pt x="199040" y="42863"/>
                    <a:pt x="186657" y="45720"/>
                    <a:pt x="174275" y="52388"/>
                  </a:cubicBezTo>
                  <a:cubicBezTo>
                    <a:pt x="161892" y="59055"/>
                    <a:pt x="147605" y="69533"/>
                    <a:pt x="139985" y="89535"/>
                  </a:cubicBezTo>
                  <a:cubicBezTo>
                    <a:pt x="135222" y="102870"/>
                    <a:pt x="134270" y="115253"/>
                    <a:pt x="136175" y="125730"/>
                  </a:cubicBezTo>
                  <a:cubicBezTo>
                    <a:pt x="139032" y="141923"/>
                    <a:pt x="146652" y="153353"/>
                    <a:pt x="151415" y="163830"/>
                  </a:cubicBezTo>
                  <a:cubicBezTo>
                    <a:pt x="155225" y="174308"/>
                    <a:pt x="157130" y="182880"/>
                    <a:pt x="152367" y="197168"/>
                  </a:cubicBezTo>
                  <a:cubicBezTo>
                    <a:pt x="148557" y="206693"/>
                    <a:pt x="144747" y="211455"/>
                    <a:pt x="139032" y="216218"/>
                  </a:cubicBezTo>
                  <a:cubicBezTo>
                    <a:pt x="131412" y="222885"/>
                    <a:pt x="119030" y="226695"/>
                    <a:pt x="106647" y="232410"/>
                  </a:cubicBezTo>
                  <a:cubicBezTo>
                    <a:pt x="94265" y="239078"/>
                    <a:pt x="79977" y="249555"/>
                    <a:pt x="72357" y="269558"/>
                  </a:cubicBezTo>
                  <a:cubicBezTo>
                    <a:pt x="67595" y="282893"/>
                    <a:pt x="66642" y="295275"/>
                    <a:pt x="68547" y="305753"/>
                  </a:cubicBezTo>
                  <a:cubicBezTo>
                    <a:pt x="71405" y="321945"/>
                    <a:pt x="79025" y="333375"/>
                    <a:pt x="83787" y="343853"/>
                  </a:cubicBezTo>
                  <a:cubicBezTo>
                    <a:pt x="87597" y="354330"/>
                    <a:pt x="89502" y="362903"/>
                    <a:pt x="84740" y="377190"/>
                  </a:cubicBezTo>
                  <a:cubicBezTo>
                    <a:pt x="80930" y="386715"/>
                    <a:pt x="77120" y="391478"/>
                    <a:pt x="71405" y="396240"/>
                  </a:cubicBezTo>
                  <a:cubicBezTo>
                    <a:pt x="63785" y="402908"/>
                    <a:pt x="51402" y="405765"/>
                    <a:pt x="39020" y="412433"/>
                  </a:cubicBezTo>
                  <a:cubicBezTo>
                    <a:pt x="26637" y="419100"/>
                    <a:pt x="12350" y="429578"/>
                    <a:pt x="4730" y="449580"/>
                  </a:cubicBezTo>
                  <a:cubicBezTo>
                    <a:pt x="-33" y="462915"/>
                    <a:pt x="-985" y="475298"/>
                    <a:pt x="920" y="485775"/>
                  </a:cubicBezTo>
                  <a:cubicBezTo>
                    <a:pt x="3777" y="501968"/>
                    <a:pt x="11397" y="513398"/>
                    <a:pt x="16160" y="523875"/>
                  </a:cubicBezTo>
                  <a:cubicBezTo>
                    <a:pt x="19970" y="534353"/>
                    <a:pt x="21875" y="542925"/>
                    <a:pt x="17112" y="557213"/>
                  </a:cubicBezTo>
                  <a:cubicBezTo>
                    <a:pt x="15207" y="561975"/>
                    <a:pt x="13302" y="565785"/>
                    <a:pt x="10445" y="568643"/>
                  </a:cubicBezTo>
                  <a:cubicBezTo>
                    <a:pt x="15207" y="575310"/>
                    <a:pt x="20922" y="581978"/>
                    <a:pt x="26637" y="587693"/>
                  </a:cubicBezTo>
                  <a:cubicBezTo>
                    <a:pt x="32352" y="581978"/>
                    <a:pt x="37115" y="574358"/>
                    <a:pt x="40925" y="564833"/>
                  </a:cubicBezTo>
                  <a:cubicBezTo>
                    <a:pt x="45687" y="552450"/>
                    <a:pt x="45687" y="540068"/>
                    <a:pt x="43782" y="52959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7" name="Google Shape;1797;p34"/>
            <p:cNvSpPr/>
            <p:nvPr/>
          </p:nvSpPr>
          <p:spPr>
            <a:xfrm>
              <a:off x="5705475" y="4929187"/>
              <a:ext cx="271429" cy="647700"/>
            </a:xfrm>
            <a:custGeom>
              <a:rect b="b" l="l" r="r" t="t"/>
              <a:pathLst>
                <a:path extrusionOk="0" h="647700" w="271429">
                  <a:moveTo>
                    <a:pt x="29528" y="641032"/>
                  </a:moveTo>
                  <a:cubicBezTo>
                    <a:pt x="41910" y="634365"/>
                    <a:pt x="56197" y="623888"/>
                    <a:pt x="63817" y="603885"/>
                  </a:cubicBezTo>
                  <a:cubicBezTo>
                    <a:pt x="68580" y="590550"/>
                    <a:pt x="69533" y="578168"/>
                    <a:pt x="67628" y="567690"/>
                  </a:cubicBezTo>
                  <a:cubicBezTo>
                    <a:pt x="64770" y="551497"/>
                    <a:pt x="57150" y="540068"/>
                    <a:pt x="52388" y="529590"/>
                  </a:cubicBezTo>
                  <a:cubicBezTo>
                    <a:pt x="48578" y="519113"/>
                    <a:pt x="46672" y="510540"/>
                    <a:pt x="51435" y="496253"/>
                  </a:cubicBezTo>
                  <a:cubicBezTo>
                    <a:pt x="55245" y="486728"/>
                    <a:pt x="59055" y="481965"/>
                    <a:pt x="64770" y="477203"/>
                  </a:cubicBezTo>
                  <a:cubicBezTo>
                    <a:pt x="72390" y="470535"/>
                    <a:pt x="84772" y="467678"/>
                    <a:pt x="97155" y="461010"/>
                  </a:cubicBezTo>
                  <a:cubicBezTo>
                    <a:pt x="109538" y="454343"/>
                    <a:pt x="123825" y="443865"/>
                    <a:pt x="131445" y="423863"/>
                  </a:cubicBezTo>
                  <a:cubicBezTo>
                    <a:pt x="136208" y="410528"/>
                    <a:pt x="137160" y="398145"/>
                    <a:pt x="135255" y="387668"/>
                  </a:cubicBezTo>
                  <a:cubicBezTo>
                    <a:pt x="132397" y="371475"/>
                    <a:pt x="124778" y="360045"/>
                    <a:pt x="120015" y="349568"/>
                  </a:cubicBezTo>
                  <a:cubicBezTo>
                    <a:pt x="116205" y="339090"/>
                    <a:pt x="114300" y="330518"/>
                    <a:pt x="119063" y="316230"/>
                  </a:cubicBezTo>
                  <a:cubicBezTo>
                    <a:pt x="122872" y="306705"/>
                    <a:pt x="126683" y="301943"/>
                    <a:pt x="132397" y="297180"/>
                  </a:cubicBezTo>
                  <a:cubicBezTo>
                    <a:pt x="140017" y="290513"/>
                    <a:pt x="152400" y="287655"/>
                    <a:pt x="164783" y="280988"/>
                  </a:cubicBezTo>
                  <a:cubicBezTo>
                    <a:pt x="177165" y="274320"/>
                    <a:pt x="191453" y="263843"/>
                    <a:pt x="199072" y="243840"/>
                  </a:cubicBezTo>
                  <a:cubicBezTo>
                    <a:pt x="203835" y="230505"/>
                    <a:pt x="204788" y="218122"/>
                    <a:pt x="202883" y="207645"/>
                  </a:cubicBezTo>
                  <a:cubicBezTo>
                    <a:pt x="200025" y="191453"/>
                    <a:pt x="192405" y="180022"/>
                    <a:pt x="187642" y="169545"/>
                  </a:cubicBezTo>
                  <a:cubicBezTo>
                    <a:pt x="183833" y="159068"/>
                    <a:pt x="181928" y="150495"/>
                    <a:pt x="186690" y="136207"/>
                  </a:cubicBezTo>
                  <a:cubicBezTo>
                    <a:pt x="190500" y="126682"/>
                    <a:pt x="194310" y="121920"/>
                    <a:pt x="200025" y="117157"/>
                  </a:cubicBezTo>
                  <a:cubicBezTo>
                    <a:pt x="207645" y="110490"/>
                    <a:pt x="220028" y="107632"/>
                    <a:pt x="232410" y="100965"/>
                  </a:cubicBezTo>
                  <a:cubicBezTo>
                    <a:pt x="244792" y="94297"/>
                    <a:pt x="259080" y="83820"/>
                    <a:pt x="266700" y="63818"/>
                  </a:cubicBezTo>
                  <a:cubicBezTo>
                    <a:pt x="271463" y="50482"/>
                    <a:pt x="272415" y="38100"/>
                    <a:pt x="270510" y="27622"/>
                  </a:cubicBezTo>
                  <a:cubicBezTo>
                    <a:pt x="268605" y="17145"/>
                    <a:pt x="263842" y="8572"/>
                    <a:pt x="260985" y="0"/>
                  </a:cubicBezTo>
                  <a:cubicBezTo>
                    <a:pt x="252413" y="953"/>
                    <a:pt x="243840" y="953"/>
                    <a:pt x="235267" y="1905"/>
                  </a:cubicBezTo>
                  <a:cubicBezTo>
                    <a:pt x="238125" y="9525"/>
                    <a:pt x="241935" y="15240"/>
                    <a:pt x="243840" y="21907"/>
                  </a:cubicBezTo>
                  <a:cubicBezTo>
                    <a:pt x="247650" y="32385"/>
                    <a:pt x="249555" y="40957"/>
                    <a:pt x="244792" y="55245"/>
                  </a:cubicBezTo>
                  <a:cubicBezTo>
                    <a:pt x="240983" y="64770"/>
                    <a:pt x="237172" y="69532"/>
                    <a:pt x="231458" y="74295"/>
                  </a:cubicBezTo>
                  <a:cubicBezTo>
                    <a:pt x="223838" y="80963"/>
                    <a:pt x="211455" y="83820"/>
                    <a:pt x="199072" y="90488"/>
                  </a:cubicBezTo>
                  <a:cubicBezTo>
                    <a:pt x="186690" y="97155"/>
                    <a:pt x="172403" y="107632"/>
                    <a:pt x="164783" y="127635"/>
                  </a:cubicBezTo>
                  <a:cubicBezTo>
                    <a:pt x="160020" y="140970"/>
                    <a:pt x="159067" y="153353"/>
                    <a:pt x="160972" y="163830"/>
                  </a:cubicBezTo>
                  <a:cubicBezTo>
                    <a:pt x="163830" y="180022"/>
                    <a:pt x="171450" y="191453"/>
                    <a:pt x="176213" y="201930"/>
                  </a:cubicBezTo>
                  <a:cubicBezTo>
                    <a:pt x="180022" y="212407"/>
                    <a:pt x="181928" y="220980"/>
                    <a:pt x="177165" y="235268"/>
                  </a:cubicBezTo>
                  <a:cubicBezTo>
                    <a:pt x="173355" y="244793"/>
                    <a:pt x="169545" y="249555"/>
                    <a:pt x="163830" y="254318"/>
                  </a:cubicBezTo>
                  <a:cubicBezTo>
                    <a:pt x="156210" y="260985"/>
                    <a:pt x="143828" y="263843"/>
                    <a:pt x="131445" y="270510"/>
                  </a:cubicBezTo>
                  <a:cubicBezTo>
                    <a:pt x="119063" y="277178"/>
                    <a:pt x="104775" y="287655"/>
                    <a:pt x="97155" y="307657"/>
                  </a:cubicBezTo>
                  <a:cubicBezTo>
                    <a:pt x="92392" y="320993"/>
                    <a:pt x="91440" y="333375"/>
                    <a:pt x="93345" y="343853"/>
                  </a:cubicBezTo>
                  <a:cubicBezTo>
                    <a:pt x="96203" y="360045"/>
                    <a:pt x="103822" y="371475"/>
                    <a:pt x="108585" y="381953"/>
                  </a:cubicBezTo>
                  <a:cubicBezTo>
                    <a:pt x="112395" y="392430"/>
                    <a:pt x="114300" y="401003"/>
                    <a:pt x="109538" y="415290"/>
                  </a:cubicBezTo>
                  <a:cubicBezTo>
                    <a:pt x="105728" y="424815"/>
                    <a:pt x="101917" y="429578"/>
                    <a:pt x="96203" y="434340"/>
                  </a:cubicBezTo>
                  <a:cubicBezTo>
                    <a:pt x="88583" y="441007"/>
                    <a:pt x="76200" y="443865"/>
                    <a:pt x="63817" y="450532"/>
                  </a:cubicBezTo>
                  <a:cubicBezTo>
                    <a:pt x="51435" y="457200"/>
                    <a:pt x="37147" y="467678"/>
                    <a:pt x="29528" y="487680"/>
                  </a:cubicBezTo>
                  <a:cubicBezTo>
                    <a:pt x="24765" y="501015"/>
                    <a:pt x="23813" y="513397"/>
                    <a:pt x="25717" y="523875"/>
                  </a:cubicBezTo>
                  <a:cubicBezTo>
                    <a:pt x="28575" y="540068"/>
                    <a:pt x="36195" y="551497"/>
                    <a:pt x="40958" y="561975"/>
                  </a:cubicBezTo>
                  <a:cubicBezTo>
                    <a:pt x="44767" y="572453"/>
                    <a:pt x="46672" y="581025"/>
                    <a:pt x="41910" y="595313"/>
                  </a:cubicBezTo>
                  <a:cubicBezTo>
                    <a:pt x="38100" y="604838"/>
                    <a:pt x="34290" y="609600"/>
                    <a:pt x="28575" y="614363"/>
                  </a:cubicBezTo>
                  <a:cubicBezTo>
                    <a:pt x="20955" y="620078"/>
                    <a:pt x="11430" y="623888"/>
                    <a:pt x="0" y="628650"/>
                  </a:cubicBezTo>
                  <a:cubicBezTo>
                    <a:pt x="5715" y="635318"/>
                    <a:pt x="12383" y="641032"/>
                    <a:pt x="18097" y="647700"/>
                  </a:cubicBezTo>
                  <a:cubicBezTo>
                    <a:pt x="20955" y="644843"/>
                    <a:pt x="24765" y="642938"/>
                    <a:pt x="29528" y="6410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8" name="Google Shape;1798;p34"/>
            <p:cNvSpPr/>
            <p:nvPr/>
          </p:nvSpPr>
          <p:spPr>
            <a:xfrm>
              <a:off x="6205537" y="5080634"/>
              <a:ext cx="311434" cy="720090"/>
            </a:xfrm>
            <a:custGeom>
              <a:rect b="b" l="l" r="r" t="t"/>
              <a:pathLst>
                <a:path extrusionOk="0" h="720090" w="311434">
                  <a:moveTo>
                    <a:pt x="69532" y="693420"/>
                  </a:moveTo>
                  <a:cubicBezTo>
                    <a:pt x="81915" y="686753"/>
                    <a:pt x="96203" y="676275"/>
                    <a:pt x="103822" y="656272"/>
                  </a:cubicBezTo>
                  <a:cubicBezTo>
                    <a:pt x="108585" y="642938"/>
                    <a:pt x="109538" y="630555"/>
                    <a:pt x="107632" y="620078"/>
                  </a:cubicBezTo>
                  <a:cubicBezTo>
                    <a:pt x="104775" y="603885"/>
                    <a:pt x="97155" y="592455"/>
                    <a:pt x="92393" y="581978"/>
                  </a:cubicBezTo>
                  <a:cubicBezTo>
                    <a:pt x="88582" y="571500"/>
                    <a:pt x="86678" y="562928"/>
                    <a:pt x="91440" y="548640"/>
                  </a:cubicBezTo>
                  <a:cubicBezTo>
                    <a:pt x="95250" y="539115"/>
                    <a:pt x="99060" y="534353"/>
                    <a:pt x="104775" y="529590"/>
                  </a:cubicBezTo>
                  <a:cubicBezTo>
                    <a:pt x="112395" y="522922"/>
                    <a:pt x="124778" y="520065"/>
                    <a:pt x="137160" y="513397"/>
                  </a:cubicBezTo>
                  <a:cubicBezTo>
                    <a:pt x="150495" y="506730"/>
                    <a:pt x="163830" y="496253"/>
                    <a:pt x="171450" y="476250"/>
                  </a:cubicBezTo>
                  <a:cubicBezTo>
                    <a:pt x="176213" y="462915"/>
                    <a:pt x="177165" y="450533"/>
                    <a:pt x="175260" y="440055"/>
                  </a:cubicBezTo>
                  <a:cubicBezTo>
                    <a:pt x="172403" y="423863"/>
                    <a:pt x="164782" y="412433"/>
                    <a:pt x="160020" y="401955"/>
                  </a:cubicBezTo>
                  <a:cubicBezTo>
                    <a:pt x="156210" y="391478"/>
                    <a:pt x="154305" y="382905"/>
                    <a:pt x="159068" y="368618"/>
                  </a:cubicBezTo>
                  <a:cubicBezTo>
                    <a:pt x="162878" y="359093"/>
                    <a:pt x="166688" y="354330"/>
                    <a:pt x="172403" y="349568"/>
                  </a:cubicBezTo>
                  <a:cubicBezTo>
                    <a:pt x="180022" y="342900"/>
                    <a:pt x="192405" y="340043"/>
                    <a:pt x="204788" y="333375"/>
                  </a:cubicBezTo>
                  <a:cubicBezTo>
                    <a:pt x="217170" y="326708"/>
                    <a:pt x="231457" y="316230"/>
                    <a:pt x="239078" y="296228"/>
                  </a:cubicBezTo>
                  <a:cubicBezTo>
                    <a:pt x="243840" y="282893"/>
                    <a:pt x="244793" y="270510"/>
                    <a:pt x="242888" y="260033"/>
                  </a:cubicBezTo>
                  <a:cubicBezTo>
                    <a:pt x="240030" y="243840"/>
                    <a:pt x="232410" y="232410"/>
                    <a:pt x="227647" y="221933"/>
                  </a:cubicBezTo>
                  <a:cubicBezTo>
                    <a:pt x="223838" y="211455"/>
                    <a:pt x="221932" y="202883"/>
                    <a:pt x="226695" y="188595"/>
                  </a:cubicBezTo>
                  <a:cubicBezTo>
                    <a:pt x="230505" y="179070"/>
                    <a:pt x="234315" y="174308"/>
                    <a:pt x="240030" y="169545"/>
                  </a:cubicBezTo>
                  <a:cubicBezTo>
                    <a:pt x="247650" y="162878"/>
                    <a:pt x="260032" y="160020"/>
                    <a:pt x="272415" y="153353"/>
                  </a:cubicBezTo>
                  <a:cubicBezTo>
                    <a:pt x="285750" y="146685"/>
                    <a:pt x="299085" y="136208"/>
                    <a:pt x="306705" y="116205"/>
                  </a:cubicBezTo>
                  <a:cubicBezTo>
                    <a:pt x="311468" y="102870"/>
                    <a:pt x="312420" y="90488"/>
                    <a:pt x="310515" y="80010"/>
                  </a:cubicBezTo>
                  <a:cubicBezTo>
                    <a:pt x="307657" y="63818"/>
                    <a:pt x="300038" y="52388"/>
                    <a:pt x="295275" y="41910"/>
                  </a:cubicBezTo>
                  <a:cubicBezTo>
                    <a:pt x="292418" y="34290"/>
                    <a:pt x="290513" y="26670"/>
                    <a:pt x="291465" y="18097"/>
                  </a:cubicBezTo>
                  <a:cubicBezTo>
                    <a:pt x="284797" y="12383"/>
                    <a:pt x="278130" y="5715"/>
                    <a:pt x="270510" y="0"/>
                  </a:cubicBezTo>
                  <a:cubicBezTo>
                    <a:pt x="265747" y="13335"/>
                    <a:pt x="264795" y="25718"/>
                    <a:pt x="266700" y="36195"/>
                  </a:cubicBezTo>
                  <a:cubicBezTo>
                    <a:pt x="269557" y="52388"/>
                    <a:pt x="277178" y="63818"/>
                    <a:pt x="281940" y="74295"/>
                  </a:cubicBezTo>
                  <a:cubicBezTo>
                    <a:pt x="285750" y="84772"/>
                    <a:pt x="287655" y="93345"/>
                    <a:pt x="282893" y="107633"/>
                  </a:cubicBezTo>
                  <a:cubicBezTo>
                    <a:pt x="279082" y="117158"/>
                    <a:pt x="275272" y="121920"/>
                    <a:pt x="269557" y="126683"/>
                  </a:cubicBezTo>
                  <a:cubicBezTo>
                    <a:pt x="261938" y="133350"/>
                    <a:pt x="249555" y="136208"/>
                    <a:pt x="237172" y="142875"/>
                  </a:cubicBezTo>
                  <a:cubicBezTo>
                    <a:pt x="224790" y="149543"/>
                    <a:pt x="210503" y="160020"/>
                    <a:pt x="202882" y="180022"/>
                  </a:cubicBezTo>
                  <a:cubicBezTo>
                    <a:pt x="198120" y="193358"/>
                    <a:pt x="197168" y="205740"/>
                    <a:pt x="199072" y="216218"/>
                  </a:cubicBezTo>
                  <a:cubicBezTo>
                    <a:pt x="201930" y="232410"/>
                    <a:pt x="209550" y="243840"/>
                    <a:pt x="214313" y="254318"/>
                  </a:cubicBezTo>
                  <a:cubicBezTo>
                    <a:pt x="218122" y="264795"/>
                    <a:pt x="220028" y="273368"/>
                    <a:pt x="215265" y="287655"/>
                  </a:cubicBezTo>
                  <a:cubicBezTo>
                    <a:pt x="211455" y="297180"/>
                    <a:pt x="207645" y="301943"/>
                    <a:pt x="201930" y="306705"/>
                  </a:cubicBezTo>
                  <a:cubicBezTo>
                    <a:pt x="194310" y="313372"/>
                    <a:pt x="181928" y="316230"/>
                    <a:pt x="169545" y="322897"/>
                  </a:cubicBezTo>
                  <a:cubicBezTo>
                    <a:pt x="157163" y="329565"/>
                    <a:pt x="142875" y="340043"/>
                    <a:pt x="135255" y="360045"/>
                  </a:cubicBezTo>
                  <a:cubicBezTo>
                    <a:pt x="130493" y="373380"/>
                    <a:pt x="129540" y="385763"/>
                    <a:pt x="131445" y="396240"/>
                  </a:cubicBezTo>
                  <a:cubicBezTo>
                    <a:pt x="134303" y="412433"/>
                    <a:pt x="141922" y="423863"/>
                    <a:pt x="146685" y="434340"/>
                  </a:cubicBezTo>
                  <a:cubicBezTo>
                    <a:pt x="150495" y="444818"/>
                    <a:pt x="152400" y="453390"/>
                    <a:pt x="147638" y="467678"/>
                  </a:cubicBezTo>
                  <a:cubicBezTo>
                    <a:pt x="143828" y="477203"/>
                    <a:pt x="140018" y="481965"/>
                    <a:pt x="134303" y="486728"/>
                  </a:cubicBezTo>
                  <a:cubicBezTo>
                    <a:pt x="126682" y="493395"/>
                    <a:pt x="114300" y="496253"/>
                    <a:pt x="101918" y="502920"/>
                  </a:cubicBezTo>
                  <a:cubicBezTo>
                    <a:pt x="89535" y="509588"/>
                    <a:pt x="75247" y="520065"/>
                    <a:pt x="67628" y="540068"/>
                  </a:cubicBezTo>
                  <a:cubicBezTo>
                    <a:pt x="62865" y="553403"/>
                    <a:pt x="61913" y="565785"/>
                    <a:pt x="63818" y="576263"/>
                  </a:cubicBezTo>
                  <a:cubicBezTo>
                    <a:pt x="66675" y="592455"/>
                    <a:pt x="74295" y="603885"/>
                    <a:pt x="79057" y="614363"/>
                  </a:cubicBezTo>
                  <a:cubicBezTo>
                    <a:pt x="82868" y="624840"/>
                    <a:pt x="84772" y="633413"/>
                    <a:pt x="80010" y="647700"/>
                  </a:cubicBezTo>
                  <a:cubicBezTo>
                    <a:pt x="76200" y="657225"/>
                    <a:pt x="72390" y="661988"/>
                    <a:pt x="66675" y="666750"/>
                  </a:cubicBezTo>
                  <a:cubicBezTo>
                    <a:pt x="59055" y="673418"/>
                    <a:pt x="46672" y="676275"/>
                    <a:pt x="34290" y="682943"/>
                  </a:cubicBezTo>
                  <a:cubicBezTo>
                    <a:pt x="21907" y="689610"/>
                    <a:pt x="7620" y="700088"/>
                    <a:pt x="0" y="720090"/>
                  </a:cubicBezTo>
                  <a:cubicBezTo>
                    <a:pt x="9525" y="720090"/>
                    <a:pt x="18097" y="720090"/>
                    <a:pt x="27622" y="720090"/>
                  </a:cubicBezTo>
                  <a:cubicBezTo>
                    <a:pt x="30480" y="716280"/>
                    <a:pt x="33338" y="713422"/>
                    <a:pt x="36195" y="710565"/>
                  </a:cubicBezTo>
                  <a:cubicBezTo>
                    <a:pt x="44768" y="703897"/>
                    <a:pt x="56197" y="700088"/>
                    <a:pt x="69532" y="693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9" name="Google Shape;1799;p34"/>
            <p:cNvSpPr/>
            <p:nvPr/>
          </p:nvSpPr>
          <p:spPr>
            <a:xfrm>
              <a:off x="6334125" y="5174932"/>
              <a:ext cx="258127" cy="611505"/>
            </a:xfrm>
            <a:custGeom>
              <a:rect b="b" l="l" r="r" t="t"/>
              <a:pathLst>
                <a:path extrusionOk="0" h="611505" w="258127">
                  <a:moveTo>
                    <a:pt x="58103" y="555308"/>
                  </a:moveTo>
                  <a:cubicBezTo>
                    <a:pt x="55245" y="539115"/>
                    <a:pt x="47625" y="527685"/>
                    <a:pt x="42863" y="517208"/>
                  </a:cubicBezTo>
                  <a:cubicBezTo>
                    <a:pt x="39053" y="506730"/>
                    <a:pt x="37147" y="498158"/>
                    <a:pt x="41910" y="483870"/>
                  </a:cubicBezTo>
                  <a:cubicBezTo>
                    <a:pt x="45720" y="474345"/>
                    <a:pt x="49530" y="469583"/>
                    <a:pt x="55245" y="464820"/>
                  </a:cubicBezTo>
                  <a:cubicBezTo>
                    <a:pt x="62865" y="458153"/>
                    <a:pt x="75247" y="455295"/>
                    <a:pt x="87630" y="448628"/>
                  </a:cubicBezTo>
                  <a:cubicBezTo>
                    <a:pt x="100013" y="441960"/>
                    <a:pt x="114300" y="431483"/>
                    <a:pt x="121920" y="411480"/>
                  </a:cubicBezTo>
                  <a:cubicBezTo>
                    <a:pt x="126682" y="398145"/>
                    <a:pt x="127635" y="385763"/>
                    <a:pt x="125730" y="375285"/>
                  </a:cubicBezTo>
                  <a:cubicBezTo>
                    <a:pt x="122872" y="359093"/>
                    <a:pt x="115253" y="347663"/>
                    <a:pt x="110490" y="337185"/>
                  </a:cubicBezTo>
                  <a:cubicBezTo>
                    <a:pt x="106680" y="326708"/>
                    <a:pt x="104775" y="318135"/>
                    <a:pt x="109538" y="303848"/>
                  </a:cubicBezTo>
                  <a:cubicBezTo>
                    <a:pt x="113347" y="294323"/>
                    <a:pt x="117157" y="289560"/>
                    <a:pt x="122872" y="284798"/>
                  </a:cubicBezTo>
                  <a:cubicBezTo>
                    <a:pt x="130493" y="278130"/>
                    <a:pt x="142875" y="275273"/>
                    <a:pt x="155257" y="268605"/>
                  </a:cubicBezTo>
                  <a:cubicBezTo>
                    <a:pt x="167640" y="261938"/>
                    <a:pt x="181928" y="251460"/>
                    <a:pt x="189547" y="231458"/>
                  </a:cubicBezTo>
                  <a:cubicBezTo>
                    <a:pt x="194310" y="218123"/>
                    <a:pt x="195263" y="205740"/>
                    <a:pt x="193357" y="195263"/>
                  </a:cubicBezTo>
                  <a:cubicBezTo>
                    <a:pt x="190500" y="179070"/>
                    <a:pt x="182880" y="167640"/>
                    <a:pt x="178118" y="157163"/>
                  </a:cubicBezTo>
                  <a:cubicBezTo>
                    <a:pt x="174307" y="146685"/>
                    <a:pt x="172403" y="138113"/>
                    <a:pt x="177165" y="123825"/>
                  </a:cubicBezTo>
                  <a:cubicBezTo>
                    <a:pt x="180975" y="114300"/>
                    <a:pt x="184785" y="109538"/>
                    <a:pt x="190500" y="104775"/>
                  </a:cubicBezTo>
                  <a:cubicBezTo>
                    <a:pt x="198120" y="98108"/>
                    <a:pt x="210503" y="95250"/>
                    <a:pt x="222885" y="88583"/>
                  </a:cubicBezTo>
                  <a:cubicBezTo>
                    <a:pt x="235268" y="81915"/>
                    <a:pt x="249555" y="71438"/>
                    <a:pt x="257175" y="51435"/>
                  </a:cubicBezTo>
                  <a:cubicBezTo>
                    <a:pt x="257175" y="50483"/>
                    <a:pt x="257175" y="50483"/>
                    <a:pt x="258128" y="49530"/>
                  </a:cubicBezTo>
                  <a:cubicBezTo>
                    <a:pt x="249555" y="32385"/>
                    <a:pt x="240030" y="16193"/>
                    <a:pt x="229553" y="0"/>
                  </a:cubicBezTo>
                  <a:cubicBezTo>
                    <a:pt x="231457" y="2858"/>
                    <a:pt x="232410" y="6668"/>
                    <a:pt x="233363" y="9525"/>
                  </a:cubicBezTo>
                  <a:cubicBezTo>
                    <a:pt x="237172" y="20003"/>
                    <a:pt x="239078" y="28575"/>
                    <a:pt x="234315" y="42863"/>
                  </a:cubicBezTo>
                  <a:cubicBezTo>
                    <a:pt x="230505" y="52388"/>
                    <a:pt x="226695" y="57150"/>
                    <a:pt x="220980" y="61913"/>
                  </a:cubicBezTo>
                  <a:cubicBezTo>
                    <a:pt x="213360" y="68580"/>
                    <a:pt x="200978" y="71438"/>
                    <a:pt x="188595" y="78105"/>
                  </a:cubicBezTo>
                  <a:cubicBezTo>
                    <a:pt x="176213" y="84773"/>
                    <a:pt x="161925" y="95250"/>
                    <a:pt x="154305" y="115253"/>
                  </a:cubicBezTo>
                  <a:cubicBezTo>
                    <a:pt x="149543" y="128588"/>
                    <a:pt x="148590" y="140970"/>
                    <a:pt x="150495" y="151448"/>
                  </a:cubicBezTo>
                  <a:cubicBezTo>
                    <a:pt x="153353" y="167640"/>
                    <a:pt x="160972" y="179070"/>
                    <a:pt x="165735" y="189548"/>
                  </a:cubicBezTo>
                  <a:cubicBezTo>
                    <a:pt x="169545" y="200025"/>
                    <a:pt x="171450" y="208598"/>
                    <a:pt x="166688" y="222885"/>
                  </a:cubicBezTo>
                  <a:cubicBezTo>
                    <a:pt x="162878" y="232410"/>
                    <a:pt x="159068" y="237173"/>
                    <a:pt x="153353" y="241935"/>
                  </a:cubicBezTo>
                  <a:cubicBezTo>
                    <a:pt x="145732" y="248603"/>
                    <a:pt x="133350" y="251460"/>
                    <a:pt x="120968" y="258128"/>
                  </a:cubicBezTo>
                  <a:cubicBezTo>
                    <a:pt x="108585" y="264795"/>
                    <a:pt x="94297" y="275273"/>
                    <a:pt x="86678" y="295275"/>
                  </a:cubicBezTo>
                  <a:cubicBezTo>
                    <a:pt x="81915" y="308610"/>
                    <a:pt x="80963" y="320993"/>
                    <a:pt x="82868" y="331470"/>
                  </a:cubicBezTo>
                  <a:cubicBezTo>
                    <a:pt x="85725" y="347663"/>
                    <a:pt x="93345" y="359093"/>
                    <a:pt x="98107" y="369570"/>
                  </a:cubicBezTo>
                  <a:cubicBezTo>
                    <a:pt x="101918" y="380048"/>
                    <a:pt x="103822" y="388620"/>
                    <a:pt x="99060" y="402908"/>
                  </a:cubicBezTo>
                  <a:cubicBezTo>
                    <a:pt x="95250" y="412433"/>
                    <a:pt x="91440" y="417195"/>
                    <a:pt x="85725" y="421958"/>
                  </a:cubicBezTo>
                  <a:cubicBezTo>
                    <a:pt x="78105" y="428625"/>
                    <a:pt x="65722" y="431483"/>
                    <a:pt x="53340" y="438150"/>
                  </a:cubicBezTo>
                  <a:cubicBezTo>
                    <a:pt x="40957" y="444818"/>
                    <a:pt x="26670" y="455295"/>
                    <a:pt x="19050" y="475298"/>
                  </a:cubicBezTo>
                  <a:cubicBezTo>
                    <a:pt x="14288" y="488633"/>
                    <a:pt x="13335" y="501015"/>
                    <a:pt x="15240" y="511493"/>
                  </a:cubicBezTo>
                  <a:cubicBezTo>
                    <a:pt x="18097" y="527685"/>
                    <a:pt x="25718" y="539115"/>
                    <a:pt x="30480" y="549593"/>
                  </a:cubicBezTo>
                  <a:cubicBezTo>
                    <a:pt x="34290" y="560070"/>
                    <a:pt x="36195" y="568643"/>
                    <a:pt x="31432" y="582930"/>
                  </a:cubicBezTo>
                  <a:cubicBezTo>
                    <a:pt x="27622" y="592455"/>
                    <a:pt x="23813" y="597218"/>
                    <a:pt x="18097" y="601980"/>
                  </a:cubicBezTo>
                  <a:cubicBezTo>
                    <a:pt x="13335" y="605790"/>
                    <a:pt x="6668" y="608648"/>
                    <a:pt x="0" y="611505"/>
                  </a:cubicBezTo>
                  <a:cubicBezTo>
                    <a:pt x="19050" y="606743"/>
                    <a:pt x="37147" y="601028"/>
                    <a:pt x="54293" y="593408"/>
                  </a:cubicBezTo>
                  <a:cubicBezTo>
                    <a:pt x="54293" y="592455"/>
                    <a:pt x="54293" y="592455"/>
                    <a:pt x="55245" y="591503"/>
                  </a:cubicBezTo>
                  <a:cubicBezTo>
                    <a:pt x="60007" y="579120"/>
                    <a:pt x="60007" y="566738"/>
                    <a:pt x="58103" y="55530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0" name="Google Shape;1800;p34"/>
            <p:cNvSpPr/>
            <p:nvPr/>
          </p:nvSpPr>
          <p:spPr>
            <a:xfrm>
              <a:off x="5882640" y="4942522"/>
              <a:ext cx="307657" cy="768667"/>
            </a:xfrm>
            <a:custGeom>
              <a:rect b="b" l="l" r="r" t="t"/>
              <a:pathLst>
                <a:path extrusionOk="0" h="768667" w="307657">
                  <a:moveTo>
                    <a:pt x="285750" y="0"/>
                  </a:moveTo>
                  <a:lnTo>
                    <a:pt x="0" y="757238"/>
                  </a:lnTo>
                  <a:cubicBezTo>
                    <a:pt x="6667" y="761047"/>
                    <a:pt x="13335" y="764858"/>
                    <a:pt x="19050" y="768668"/>
                  </a:cubicBezTo>
                  <a:lnTo>
                    <a:pt x="307657" y="4763"/>
                  </a:lnTo>
                  <a:cubicBezTo>
                    <a:pt x="300990" y="2858"/>
                    <a:pt x="293370" y="953"/>
                    <a:pt x="28575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1" name="Google Shape;1801;p34"/>
            <p:cNvSpPr/>
            <p:nvPr/>
          </p:nvSpPr>
          <p:spPr>
            <a:xfrm>
              <a:off x="5977890" y="4969192"/>
              <a:ext cx="315277" cy="786764"/>
            </a:xfrm>
            <a:custGeom>
              <a:rect b="b" l="l" r="r" t="t"/>
              <a:pathLst>
                <a:path extrusionOk="0" h="786764" w="315277">
                  <a:moveTo>
                    <a:pt x="294322" y="0"/>
                  </a:moveTo>
                  <a:lnTo>
                    <a:pt x="0" y="778192"/>
                  </a:lnTo>
                  <a:cubicBezTo>
                    <a:pt x="6667" y="781050"/>
                    <a:pt x="13335" y="783907"/>
                    <a:pt x="20955" y="786765"/>
                  </a:cubicBezTo>
                  <a:lnTo>
                    <a:pt x="315278" y="7620"/>
                  </a:lnTo>
                  <a:cubicBezTo>
                    <a:pt x="307657" y="4763"/>
                    <a:pt x="300990" y="2857"/>
                    <a:pt x="29432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2" name="Google Shape;1802;p34"/>
            <p:cNvSpPr/>
            <p:nvPr/>
          </p:nvSpPr>
          <p:spPr>
            <a:xfrm>
              <a:off x="5932540" y="4961436"/>
              <a:ext cx="313583" cy="743667"/>
            </a:xfrm>
            <a:custGeom>
              <a:rect b="b" l="l" r="r" t="t"/>
              <a:pathLst>
                <a:path extrusionOk="0" h="743667" w="313583">
                  <a:moveTo>
                    <a:pt x="117739" y="401139"/>
                  </a:moveTo>
                  <a:cubicBezTo>
                    <a:pt x="112977" y="414473"/>
                    <a:pt x="119644" y="429714"/>
                    <a:pt x="132979" y="435429"/>
                  </a:cubicBezTo>
                  <a:cubicBezTo>
                    <a:pt x="146314" y="440191"/>
                    <a:pt x="161554" y="433523"/>
                    <a:pt x="167269" y="420189"/>
                  </a:cubicBezTo>
                  <a:cubicBezTo>
                    <a:pt x="172032" y="406854"/>
                    <a:pt x="165364" y="391614"/>
                    <a:pt x="152029" y="385898"/>
                  </a:cubicBezTo>
                  <a:cubicBezTo>
                    <a:pt x="138694" y="380183"/>
                    <a:pt x="123454" y="386851"/>
                    <a:pt x="117739" y="401139"/>
                  </a:cubicBezTo>
                  <a:close/>
                  <a:moveTo>
                    <a:pt x="59637" y="554491"/>
                  </a:moveTo>
                  <a:cubicBezTo>
                    <a:pt x="54874" y="567826"/>
                    <a:pt x="61542" y="583066"/>
                    <a:pt x="74877" y="588781"/>
                  </a:cubicBezTo>
                  <a:cubicBezTo>
                    <a:pt x="88212" y="593544"/>
                    <a:pt x="103452" y="586876"/>
                    <a:pt x="109167" y="573541"/>
                  </a:cubicBezTo>
                  <a:cubicBezTo>
                    <a:pt x="113929" y="560206"/>
                    <a:pt x="107262" y="544966"/>
                    <a:pt x="93927" y="539251"/>
                  </a:cubicBezTo>
                  <a:cubicBezTo>
                    <a:pt x="80592" y="533536"/>
                    <a:pt x="65352" y="540204"/>
                    <a:pt x="59637" y="554491"/>
                  </a:cubicBezTo>
                  <a:close/>
                  <a:moveTo>
                    <a:pt x="89164" y="477339"/>
                  </a:moveTo>
                  <a:cubicBezTo>
                    <a:pt x="84402" y="490673"/>
                    <a:pt x="91069" y="505914"/>
                    <a:pt x="104404" y="511629"/>
                  </a:cubicBezTo>
                  <a:cubicBezTo>
                    <a:pt x="117739" y="516391"/>
                    <a:pt x="132979" y="509723"/>
                    <a:pt x="138694" y="496389"/>
                  </a:cubicBezTo>
                  <a:cubicBezTo>
                    <a:pt x="143457" y="483054"/>
                    <a:pt x="136789" y="467814"/>
                    <a:pt x="123454" y="462098"/>
                  </a:cubicBezTo>
                  <a:cubicBezTo>
                    <a:pt x="109167" y="456383"/>
                    <a:pt x="93927" y="464004"/>
                    <a:pt x="89164" y="477339"/>
                  </a:cubicBezTo>
                  <a:close/>
                  <a:moveTo>
                    <a:pt x="1534" y="707844"/>
                  </a:moveTo>
                  <a:cubicBezTo>
                    <a:pt x="-3228" y="721179"/>
                    <a:pt x="3439" y="736419"/>
                    <a:pt x="16774" y="742133"/>
                  </a:cubicBezTo>
                  <a:cubicBezTo>
                    <a:pt x="30109" y="746896"/>
                    <a:pt x="45349" y="740229"/>
                    <a:pt x="51064" y="726894"/>
                  </a:cubicBezTo>
                  <a:cubicBezTo>
                    <a:pt x="55827" y="713558"/>
                    <a:pt x="49159" y="698319"/>
                    <a:pt x="35824" y="692604"/>
                  </a:cubicBezTo>
                  <a:cubicBezTo>
                    <a:pt x="22489" y="686889"/>
                    <a:pt x="7249" y="693556"/>
                    <a:pt x="1534" y="707844"/>
                  </a:cubicBezTo>
                  <a:close/>
                  <a:moveTo>
                    <a:pt x="31062" y="630691"/>
                  </a:moveTo>
                  <a:cubicBezTo>
                    <a:pt x="26299" y="644026"/>
                    <a:pt x="32967" y="659266"/>
                    <a:pt x="46302" y="664981"/>
                  </a:cubicBezTo>
                  <a:cubicBezTo>
                    <a:pt x="59637" y="669744"/>
                    <a:pt x="74877" y="663076"/>
                    <a:pt x="80592" y="649741"/>
                  </a:cubicBezTo>
                  <a:cubicBezTo>
                    <a:pt x="85354" y="636406"/>
                    <a:pt x="78687" y="621166"/>
                    <a:pt x="65352" y="615451"/>
                  </a:cubicBezTo>
                  <a:cubicBezTo>
                    <a:pt x="51064" y="610689"/>
                    <a:pt x="35824" y="617356"/>
                    <a:pt x="31062" y="630691"/>
                  </a:cubicBezTo>
                  <a:close/>
                  <a:moveTo>
                    <a:pt x="233944" y="93481"/>
                  </a:moveTo>
                  <a:cubicBezTo>
                    <a:pt x="229182" y="106816"/>
                    <a:pt x="235849" y="122056"/>
                    <a:pt x="249184" y="127771"/>
                  </a:cubicBezTo>
                  <a:cubicBezTo>
                    <a:pt x="262519" y="132533"/>
                    <a:pt x="277759" y="125866"/>
                    <a:pt x="283474" y="112531"/>
                  </a:cubicBezTo>
                  <a:cubicBezTo>
                    <a:pt x="288237" y="99196"/>
                    <a:pt x="281569" y="83956"/>
                    <a:pt x="268234" y="78241"/>
                  </a:cubicBezTo>
                  <a:cubicBezTo>
                    <a:pt x="253947" y="73479"/>
                    <a:pt x="238707" y="80146"/>
                    <a:pt x="233944" y="93481"/>
                  </a:cubicBezTo>
                  <a:close/>
                  <a:moveTo>
                    <a:pt x="262519" y="17281"/>
                  </a:moveTo>
                  <a:cubicBezTo>
                    <a:pt x="257757" y="30616"/>
                    <a:pt x="264424" y="45856"/>
                    <a:pt x="277759" y="51571"/>
                  </a:cubicBezTo>
                  <a:cubicBezTo>
                    <a:pt x="291094" y="56333"/>
                    <a:pt x="306334" y="49666"/>
                    <a:pt x="312049" y="36331"/>
                  </a:cubicBezTo>
                  <a:cubicBezTo>
                    <a:pt x="316812" y="22996"/>
                    <a:pt x="310144" y="7756"/>
                    <a:pt x="296809" y="2041"/>
                  </a:cubicBezTo>
                  <a:cubicBezTo>
                    <a:pt x="283474" y="-3674"/>
                    <a:pt x="268234" y="2994"/>
                    <a:pt x="262519" y="17281"/>
                  </a:cubicBezTo>
                  <a:close/>
                  <a:moveTo>
                    <a:pt x="175842" y="246833"/>
                  </a:moveTo>
                  <a:cubicBezTo>
                    <a:pt x="171079" y="260169"/>
                    <a:pt x="177747" y="275408"/>
                    <a:pt x="191082" y="281123"/>
                  </a:cubicBezTo>
                  <a:cubicBezTo>
                    <a:pt x="204417" y="285886"/>
                    <a:pt x="219657" y="279219"/>
                    <a:pt x="225372" y="265883"/>
                  </a:cubicBezTo>
                  <a:cubicBezTo>
                    <a:pt x="230134" y="252548"/>
                    <a:pt x="223467" y="237308"/>
                    <a:pt x="210132" y="231594"/>
                  </a:cubicBezTo>
                  <a:cubicBezTo>
                    <a:pt x="196797" y="226831"/>
                    <a:pt x="181557" y="233498"/>
                    <a:pt x="175842" y="246833"/>
                  </a:cubicBezTo>
                  <a:close/>
                  <a:moveTo>
                    <a:pt x="205369" y="170633"/>
                  </a:moveTo>
                  <a:cubicBezTo>
                    <a:pt x="200607" y="183969"/>
                    <a:pt x="207274" y="199208"/>
                    <a:pt x="220609" y="204923"/>
                  </a:cubicBezTo>
                  <a:cubicBezTo>
                    <a:pt x="233944" y="209686"/>
                    <a:pt x="249184" y="203019"/>
                    <a:pt x="254899" y="189683"/>
                  </a:cubicBezTo>
                  <a:cubicBezTo>
                    <a:pt x="259662" y="176348"/>
                    <a:pt x="252994" y="161108"/>
                    <a:pt x="239659" y="155394"/>
                  </a:cubicBezTo>
                  <a:cubicBezTo>
                    <a:pt x="225372" y="149679"/>
                    <a:pt x="210132" y="156346"/>
                    <a:pt x="205369" y="170633"/>
                  </a:cubicBezTo>
                  <a:close/>
                  <a:moveTo>
                    <a:pt x="147267" y="323986"/>
                  </a:moveTo>
                  <a:cubicBezTo>
                    <a:pt x="142504" y="337321"/>
                    <a:pt x="149172" y="352561"/>
                    <a:pt x="162507" y="358276"/>
                  </a:cubicBezTo>
                  <a:cubicBezTo>
                    <a:pt x="175842" y="363039"/>
                    <a:pt x="191082" y="356371"/>
                    <a:pt x="196797" y="343036"/>
                  </a:cubicBezTo>
                  <a:cubicBezTo>
                    <a:pt x="201559" y="329701"/>
                    <a:pt x="194892" y="314461"/>
                    <a:pt x="181557" y="308746"/>
                  </a:cubicBezTo>
                  <a:cubicBezTo>
                    <a:pt x="167269" y="303031"/>
                    <a:pt x="152029" y="310651"/>
                    <a:pt x="147267" y="32398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03" name="Google Shape;1803;p34"/>
          <p:cNvGrpSpPr/>
          <p:nvPr/>
        </p:nvGrpSpPr>
        <p:grpSpPr>
          <a:xfrm rot="-318109">
            <a:off x="3055429" y="5120825"/>
            <a:ext cx="862107" cy="1090614"/>
            <a:chOff x="4430915" y="980595"/>
            <a:chExt cx="862126" cy="1090638"/>
          </a:xfrm>
        </p:grpSpPr>
        <p:sp>
          <p:nvSpPr>
            <p:cNvPr id="1804" name="Google Shape;1804;p34"/>
            <p:cNvSpPr/>
            <p:nvPr/>
          </p:nvSpPr>
          <p:spPr>
            <a:xfrm>
              <a:off x="4430915" y="980595"/>
              <a:ext cx="861291" cy="1090638"/>
            </a:xfrm>
            <a:custGeom>
              <a:rect b="b" l="l" r="r" t="t"/>
              <a:pathLst>
                <a:path extrusionOk="0" h="1090638" w="861291">
                  <a:moveTo>
                    <a:pt x="830695" y="483397"/>
                  </a:moveTo>
                  <a:cubicBezTo>
                    <a:pt x="924040" y="782482"/>
                    <a:pt x="793547" y="1003462"/>
                    <a:pt x="578282" y="1071090"/>
                  </a:cubicBezTo>
                  <a:cubicBezTo>
                    <a:pt x="363017" y="1138717"/>
                    <a:pt x="129655" y="1032037"/>
                    <a:pt x="36310" y="732952"/>
                  </a:cubicBezTo>
                  <a:cubicBezTo>
                    <a:pt x="-57988" y="432915"/>
                    <a:pt x="38215" y="76680"/>
                    <a:pt x="245860" y="10957"/>
                  </a:cubicBezTo>
                  <a:cubicBezTo>
                    <a:pt x="453505" y="-54765"/>
                    <a:pt x="737350" y="184312"/>
                    <a:pt x="830695" y="483397"/>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5" name="Google Shape;1805;p34"/>
            <p:cNvSpPr/>
            <p:nvPr/>
          </p:nvSpPr>
          <p:spPr>
            <a:xfrm>
              <a:off x="4937313" y="1045845"/>
              <a:ext cx="53786" cy="43905"/>
            </a:xfrm>
            <a:custGeom>
              <a:rect b="b" l="l" r="r" t="t"/>
              <a:pathLst>
                <a:path extrusionOk="0" h="43905" w="53786">
                  <a:moveTo>
                    <a:pt x="53787" y="28575"/>
                  </a:moveTo>
                  <a:cubicBezTo>
                    <a:pt x="40452" y="18097"/>
                    <a:pt x="26164" y="8572"/>
                    <a:pt x="11877" y="0"/>
                  </a:cubicBezTo>
                  <a:cubicBezTo>
                    <a:pt x="-18603" y="24765"/>
                    <a:pt x="14734" y="66675"/>
                    <a:pt x="53787" y="2857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6" name="Google Shape;1806;p34"/>
            <p:cNvSpPr/>
            <p:nvPr/>
          </p:nvSpPr>
          <p:spPr>
            <a:xfrm>
              <a:off x="4998801" y="1082040"/>
              <a:ext cx="41828" cy="43836"/>
            </a:xfrm>
            <a:custGeom>
              <a:rect b="b" l="l" r="r" t="t"/>
              <a:pathLst>
                <a:path extrusionOk="0" h="43836" w="41828">
                  <a:moveTo>
                    <a:pt x="41829" y="34290"/>
                  </a:moveTo>
                  <a:cubicBezTo>
                    <a:pt x="28494" y="21907"/>
                    <a:pt x="15159" y="10477"/>
                    <a:pt x="871" y="0"/>
                  </a:cubicBezTo>
                  <a:cubicBezTo>
                    <a:pt x="-5796" y="42863"/>
                    <a:pt x="27541" y="54292"/>
                    <a:pt x="41829" y="3429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7" name="Google Shape;1807;p34"/>
            <p:cNvSpPr/>
            <p:nvPr/>
          </p:nvSpPr>
          <p:spPr>
            <a:xfrm>
              <a:off x="4998397" y="1143000"/>
              <a:ext cx="171772" cy="183240"/>
            </a:xfrm>
            <a:custGeom>
              <a:rect b="b" l="l" r="r" t="t"/>
              <a:pathLst>
                <a:path extrusionOk="0" h="183240" w="171772">
                  <a:moveTo>
                    <a:pt x="78428" y="75248"/>
                  </a:moveTo>
                  <a:cubicBezTo>
                    <a:pt x="12705" y="-34290"/>
                    <a:pt x="-55875" y="89535"/>
                    <a:pt x="71760" y="87630"/>
                  </a:cubicBezTo>
                  <a:cubicBezTo>
                    <a:pt x="-55875" y="89535"/>
                    <a:pt x="17468" y="211455"/>
                    <a:pt x="79380" y="100013"/>
                  </a:cubicBezTo>
                  <a:cubicBezTo>
                    <a:pt x="18420" y="212408"/>
                    <a:pt x="159390" y="209550"/>
                    <a:pt x="93668" y="100013"/>
                  </a:cubicBezTo>
                  <a:cubicBezTo>
                    <a:pt x="130815" y="161925"/>
                    <a:pt x="168915" y="149543"/>
                    <a:pt x="171773" y="126682"/>
                  </a:cubicBezTo>
                  <a:cubicBezTo>
                    <a:pt x="165105" y="116205"/>
                    <a:pt x="158438" y="105728"/>
                    <a:pt x="150818" y="96203"/>
                  </a:cubicBezTo>
                  <a:cubicBezTo>
                    <a:pt x="139388" y="90488"/>
                    <a:pt x="123195" y="86678"/>
                    <a:pt x="100335" y="87630"/>
                  </a:cubicBezTo>
                  <a:cubicBezTo>
                    <a:pt x="116528" y="87630"/>
                    <a:pt x="129863" y="84773"/>
                    <a:pt x="140340" y="81915"/>
                  </a:cubicBezTo>
                  <a:cubicBezTo>
                    <a:pt x="131768" y="70485"/>
                    <a:pt x="122243" y="59055"/>
                    <a:pt x="112718" y="47625"/>
                  </a:cubicBezTo>
                  <a:cubicBezTo>
                    <a:pt x="106050" y="54293"/>
                    <a:pt x="99383" y="63818"/>
                    <a:pt x="92715" y="76200"/>
                  </a:cubicBezTo>
                  <a:cubicBezTo>
                    <a:pt x="100335" y="62865"/>
                    <a:pt x="104145" y="50482"/>
                    <a:pt x="107003" y="40957"/>
                  </a:cubicBezTo>
                  <a:cubicBezTo>
                    <a:pt x="94620" y="26670"/>
                    <a:pt x="82238" y="13335"/>
                    <a:pt x="68903" y="0"/>
                  </a:cubicBezTo>
                  <a:cubicBezTo>
                    <a:pt x="57473" y="9525"/>
                    <a:pt x="54615" y="35243"/>
                    <a:pt x="78428" y="7524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8" name="Google Shape;1808;p34"/>
            <p:cNvSpPr/>
            <p:nvPr/>
          </p:nvSpPr>
          <p:spPr>
            <a:xfrm>
              <a:off x="5060309" y="1335044"/>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54922" y="97516"/>
                    <a:pt x="18420" y="21943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9" name="Google Shape;1809;p34"/>
            <p:cNvSpPr/>
            <p:nvPr/>
          </p:nvSpPr>
          <p:spPr>
            <a:xfrm>
              <a:off x="5123174" y="1535069"/>
              <a:ext cx="169867" cy="191221"/>
            </a:xfrm>
            <a:custGeom>
              <a:rect b="b" l="l" r="r" t="t"/>
              <a:pathLst>
                <a:path extrusionOk="0" h="191221" w="169867">
                  <a:moveTo>
                    <a:pt x="92715" y="83228"/>
                  </a:moveTo>
                  <a:cubicBezTo>
                    <a:pt x="153675" y="-29167"/>
                    <a:pt x="12705" y="-26309"/>
                    <a:pt x="78428" y="83228"/>
                  </a:cubicBezTo>
                  <a:cubicBezTo>
                    <a:pt x="12705" y="-26309"/>
                    <a:pt x="-55875" y="97516"/>
                    <a:pt x="71760" y="95611"/>
                  </a:cubicBezTo>
                  <a:cubicBezTo>
                    <a:pt x="-55875" y="97516"/>
                    <a:pt x="18420" y="219436"/>
                    <a:pt x="79380" y="107993"/>
                  </a:cubicBezTo>
                  <a:cubicBezTo>
                    <a:pt x="18420" y="220388"/>
                    <a:pt x="159390" y="217531"/>
                    <a:pt x="93668" y="107993"/>
                  </a:cubicBezTo>
                  <a:cubicBezTo>
                    <a:pt x="126053" y="161333"/>
                    <a:pt x="158438" y="159428"/>
                    <a:pt x="168915" y="144188"/>
                  </a:cubicBezTo>
                  <a:cubicBezTo>
                    <a:pt x="168915" y="136568"/>
                    <a:pt x="169868" y="128948"/>
                    <a:pt x="169868" y="121328"/>
                  </a:cubicBezTo>
                  <a:cubicBezTo>
                    <a:pt x="163200" y="107993"/>
                    <a:pt x="142245" y="95611"/>
                    <a:pt x="101288" y="95611"/>
                  </a:cubicBezTo>
                  <a:cubicBezTo>
                    <a:pt x="140340" y="94658"/>
                    <a:pt x="160343" y="83228"/>
                    <a:pt x="167963" y="69893"/>
                  </a:cubicBezTo>
                  <a:cubicBezTo>
                    <a:pt x="167010" y="61321"/>
                    <a:pt x="166058" y="51796"/>
                    <a:pt x="165105" y="42271"/>
                  </a:cubicBezTo>
                  <a:cubicBezTo>
                    <a:pt x="150818" y="29888"/>
                    <a:pt x="120338" y="32746"/>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0" name="Google Shape;1810;p34"/>
            <p:cNvSpPr/>
            <p:nvPr/>
          </p:nvSpPr>
          <p:spPr>
            <a:xfrm>
              <a:off x="5188503" y="1830704"/>
              <a:ext cx="69296" cy="59834"/>
            </a:xfrm>
            <a:custGeom>
              <a:rect b="b" l="l" r="r" t="t"/>
              <a:pathLst>
                <a:path extrusionOk="0" h="59834" w="69296">
                  <a:moveTo>
                    <a:pt x="40722" y="54293"/>
                  </a:moveTo>
                  <a:cubicBezTo>
                    <a:pt x="51199" y="37148"/>
                    <a:pt x="60724" y="19050"/>
                    <a:pt x="69297" y="0"/>
                  </a:cubicBezTo>
                  <a:cubicBezTo>
                    <a:pt x="-31668" y="2858"/>
                    <a:pt x="-4998" y="80963"/>
                    <a:pt x="40722" y="542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1" name="Google Shape;1811;p34"/>
            <p:cNvSpPr/>
            <p:nvPr/>
          </p:nvSpPr>
          <p:spPr>
            <a:xfrm>
              <a:off x="5186500" y="1773234"/>
              <a:ext cx="77014" cy="57492"/>
            </a:xfrm>
            <a:custGeom>
              <a:rect b="b" l="l" r="r" t="t"/>
              <a:pathLst>
                <a:path extrusionOk="0" h="57492" w="77014">
                  <a:moveTo>
                    <a:pt x="71299" y="57471"/>
                  </a:moveTo>
                  <a:cubicBezTo>
                    <a:pt x="73204" y="52708"/>
                    <a:pt x="75109" y="47946"/>
                    <a:pt x="77014" y="43183"/>
                  </a:cubicBezTo>
                  <a:cubicBezTo>
                    <a:pt x="11292" y="-62544"/>
                    <a:pt x="-54431" y="59376"/>
                    <a:pt x="71299" y="574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2" name="Google Shape;1812;p34"/>
            <p:cNvSpPr/>
            <p:nvPr/>
          </p:nvSpPr>
          <p:spPr>
            <a:xfrm>
              <a:off x="5247034" y="1735546"/>
              <a:ext cx="37435" cy="80870"/>
            </a:xfrm>
            <a:custGeom>
              <a:rect b="b" l="l" r="r" t="t"/>
              <a:pathLst>
                <a:path extrusionOk="0" h="80870" w="37435">
                  <a:moveTo>
                    <a:pt x="16481" y="80871"/>
                  </a:moveTo>
                  <a:cubicBezTo>
                    <a:pt x="26006" y="57058"/>
                    <a:pt x="32673" y="32293"/>
                    <a:pt x="37436" y="5623"/>
                  </a:cubicBezTo>
                  <a:cubicBezTo>
                    <a:pt x="17433" y="-12474"/>
                    <a:pt x="-22572" y="13243"/>
                    <a:pt x="16481" y="808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3" name="Google Shape;1813;p34"/>
            <p:cNvSpPr/>
            <p:nvPr/>
          </p:nvSpPr>
          <p:spPr>
            <a:xfrm>
              <a:off x="4744402" y="981075"/>
              <a:ext cx="30480" cy="6925"/>
            </a:xfrm>
            <a:custGeom>
              <a:rect b="b" l="l" r="r" t="t"/>
              <a:pathLst>
                <a:path extrusionOk="0" h="6925" w="30480">
                  <a:moveTo>
                    <a:pt x="30480" y="953"/>
                  </a:moveTo>
                  <a:cubicBezTo>
                    <a:pt x="20002" y="0"/>
                    <a:pt x="10477" y="0"/>
                    <a:pt x="0" y="0"/>
                  </a:cubicBezTo>
                  <a:cubicBezTo>
                    <a:pt x="8573" y="8573"/>
                    <a:pt x="21908" y="9525"/>
                    <a:pt x="30480" y="95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4" name="Google Shape;1814;p34"/>
            <p:cNvSpPr/>
            <p:nvPr/>
          </p:nvSpPr>
          <p:spPr>
            <a:xfrm>
              <a:off x="4735507" y="99690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5" name="Google Shape;1815;p34"/>
            <p:cNvSpPr/>
            <p:nvPr/>
          </p:nvSpPr>
          <p:spPr>
            <a:xfrm>
              <a:off x="4798372" y="119788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6" name="Google Shape;1816;p34"/>
            <p:cNvSpPr/>
            <p:nvPr/>
          </p:nvSpPr>
          <p:spPr>
            <a:xfrm>
              <a:off x="4860284" y="139790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2753"/>
                    <a:pt x="154628"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7" name="Google Shape;1817;p34"/>
            <p:cNvSpPr/>
            <p:nvPr/>
          </p:nvSpPr>
          <p:spPr>
            <a:xfrm>
              <a:off x="4923149" y="159793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8" name="Google Shape;1818;p34"/>
            <p:cNvSpPr/>
            <p:nvPr/>
          </p:nvSpPr>
          <p:spPr>
            <a:xfrm>
              <a:off x="4986014" y="179795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9" name="Google Shape;1819;p34"/>
            <p:cNvSpPr/>
            <p:nvPr/>
          </p:nvSpPr>
          <p:spPr>
            <a:xfrm>
              <a:off x="4535482" y="1059771"/>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0" name="Google Shape;1820;p34"/>
            <p:cNvSpPr/>
            <p:nvPr/>
          </p:nvSpPr>
          <p:spPr>
            <a:xfrm>
              <a:off x="4597394" y="125979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3706"/>
                    <a:pt x="154628"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1" name="Google Shape;1821;p34"/>
            <p:cNvSpPr/>
            <p:nvPr/>
          </p:nvSpPr>
          <p:spPr>
            <a:xfrm>
              <a:off x="4660259" y="146077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2" name="Google Shape;1822;p34"/>
            <p:cNvSpPr/>
            <p:nvPr/>
          </p:nvSpPr>
          <p:spPr>
            <a:xfrm>
              <a:off x="4723124" y="166079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3" name="Google Shape;1823;p34"/>
            <p:cNvSpPr/>
            <p:nvPr/>
          </p:nvSpPr>
          <p:spPr>
            <a:xfrm>
              <a:off x="4785989" y="186082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4" name="Google Shape;1824;p34"/>
            <p:cNvSpPr/>
            <p:nvPr/>
          </p:nvSpPr>
          <p:spPr>
            <a:xfrm>
              <a:off x="4915852" y="2060973"/>
              <a:ext cx="30480" cy="8809"/>
            </a:xfrm>
            <a:custGeom>
              <a:rect b="b" l="l" r="r" t="t"/>
              <a:pathLst>
                <a:path extrusionOk="0" h="8809" w="30480">
                  <a:moveTo>
                    <a:pt x="0" y="8809"/>
                  </a:moveTo>
                  <a:cubicBezTo>
                    <a:pt x="10477" y="7857"/>
                    <a:pt x="20955" y="6904"/>
                    <a:pt x="30480" y="4999"/>
                  </a:cubicBezTo>
                  <a:cubicBezTo>
                    <a:pt x="20955" y="-2621"/>
                    <a:pt x="7620" y="-1668"/>
                    <a:pt x="0" y="880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5" name="Google Shape;1825;p34"/>
            <p:cNvSpPr/>
            <p:nvPr/>
          </p:nvSpPr>
          <p:spPr>
            <a:xfrm>
              <a:off x="4458652" y="1222057"/>
              <a:ext cx="48075" cy="53630"/>
            </a:xfrm>
            <a:custGeom>
              <a:rect b="b" l="l" r="r" t="t"/>
              <a:pathLst>
                <a:path extrusionOk="0" h="53630" w="48075">
                  <a:moveTo>
                    <a:pt x="14288" y="0"/>
                  </a:moveTo>
                  <a:cubicBezTo>
                    <a:pt x="9525" y="14288"/>
                    <a:pt x="4763" y="28575"/>
                    <a:pt x="0" y="43815"/>
                  </a:cubicBezTo>
                  <a:cubicBezTo>
                    <a:pt x="44768" y="77153"/>
                    <a:pt x="74295" y="16193"/>
                    <a:pt x="1428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6" name="Google Shape;1826;p34"/>
            <p:cNvSpPr/>
            <p:nvPr/>
          </p:nvSpPr>
          <p:spPr>
            <a:xfrm>
              <a:off x="4476750" y="1163955"/>
              <a:ext cx="28062" cy="47625"/>
            </a:xfrm>
            <a:custGeom>
              <a:rect b="b" l="l" r="r" t="t"/>
              <a:pathLst>
                <a:path extrusionOk="0" h="47625" w="28062">
                  <a:moveTo>
                    <a:pt x="20955" y="0"/>
                  </a:moveTo>
                  <a:cubicBezTo>
                    <a:pt x="13335" y="15240"/>
                    <a:pt x="6667" y="30480"/>
                    <a:pt x="0" y="47625"/>
                  </a:cubicBezTo>
                  <a:cubicBezTo>
                    <a:pt x="31433" y="35242"/>
                    <a:pt x="33338" y="10477"/>
                    <a:pt x="2095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7" name="Google Shape;1827;p34"/>
            <p:cNvSpPr/>
            <p:nvPr/>
          </p:nvSpPr>
          <p:spPr>
            <a:xfrm>
              <a:off x="4431029" y="1322661"/>
              <a:ext cx="138435" cy="191221"/>
            </a:xfrm>
            <a:custGeom>
              <a:rect b="b" l="l" r="r" t="t"/>
              <a:pathLst>
                <a:path extrusionOk="0" h="191221" w="138435">
                  <a:moveTo>
                    <a:pt x="45720" y="107993"/>
                  </a:moveTo>
                  <a:cubicBezTo>
                    <a:pt x="-15240" y="220388"/>
                    <a:pt x="125730" y="217531"/>
                    <a:pt x="60008" y="107993"/>
                  </a:cubicBezTo>
                  <a:cubicBezTo>
                    <a:pt x="125730" y="217531"/>
                    <a:pt x="194310" y="93706"/>
                    <a:pt x="66675" y="95611"/>
                  </a:cubicBezTo>
                  <a:cubicBezTo>
                    <a:pt x="194310" y="93706"/>
                    <a:pt x="120968" y="-28214"/>
                    <a:pt x="59055" y="83228"/>
                  </a:cubicBezTo>
                  <a:cubicBezTo>
                    <a:pt x="120015" y="-29167"/>
                    <a:pt x="-20955" y="-26309"/>
                    <a:pt x="44768" y="83228"/>
                  </a:cubicBezTo>
                  <a:cubicBezTo>
                    <a:pt x="31433" y="61321"/>
                    <a:pt x="18098" y="48938"/>
                    <a:pt x="6668" y="42271"/>
                  </a:cubicBezTo>
                  <a:cubicBezTo>
                    <a:pt x="4763" y="58463"/>
                    <a:pt x="2858" y="74656"/>
                    <a:pt x="1905" y="91801"/>
                  </a:cubicBezTo>
                  <a:cubicBezTo>
                    <a:pt x="11430" y="94658"/>
                    <a:pt x="23813" y="95611"/>
                    <a:pt x="39053" y="95611"/>
                  </a:cubicBezTo>
                  <a:cubicBezTo>
                    <a:pt x="23813" y="95611"/>
                    <a:pt x="11430" y="97516"/>
                    <a:pt x="1905" y="101326"/>
                  </a:cubicBezTo>
                  <a:cubicBezTo>
                    <a:pt x="953" y="118471"/>
                    <a:pt x="0" y="136568"/>
                    <a:pt x="0" y="153713"/>
                  </a:cubicBezTo>
                  <a:cubicBezTo>
                    <a:pt x="13335" y="150856"/>
                    <a:pt x="30480" y="137521"/>
                    <a:pt x="4572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8" name="Google Shape;1828;p34"/>
            <p:cNvSpPr/>
            <p:nvPr/>
          </p:nvSpPr>
          <p:spPr>
            <a:xfrm>
              <a:off x="4460234" y="152268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9" name="Google Shape;1829;p34"/>
            <p:cNvSpPr/>
            <p:nvPr/>
          </p:nvSpPr>
          <p:spPr>
            <a:xfrm>
              <a:off x="4523099" y="1722711"/>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26993" y="96563"/>
                    <a:pt x="6990" y="111803"/>
                    <a:pt x="3180" y="127043"/>
                  </a:cubicBezTo>
                  <a:cubicBezTo>
                    <a:pt x="8895" y="136568"/>
                    <a:pt x="14610" y="146093"/>
                    <a:pt x="21278" y="155618"/>
                  </a:cubicBezTo>
                  <a:cubicBezTo>
                    <a:pt x="35565" y="157523"/>
                    <a:pt x="58425" y="14704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0" name="Google Shape;1830;p34"/>
            <p:cNvSpPr/>
            <p:nvPr/>
          </p:nvSpPr>
          <p:spPr>
            <a:xfrm>
              <a:off x="4690110" y="2018347"/>
              <a:ext cx="66675" cy="30479"/>
            </a:xfrm>
            <a:custGeom>
              <a:rect b="b" l="l" r="r" t="t"/>
              <a:pathLst>
                <a:path extrusionOk="0" h="30479" w="66675">
                  <a:moveTo>
                    <a:pt x="0" y="0"/>
                  </a:moveTo>
                  <a:cubicBezTo>
                    <a:pt x="21907" y="12382"/>
                    <a:pt x="43815" y="22860"/>
                    <a:pt x="66675" y="30480"/>
                  </a:cubicBezTo>
                  <a:cubicBezTo>
                    <a:pt x="62865" y="16192"/>
                    <a:pt x="43815"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1" name="Google Shape;1831;p34"/>
            <p:cNvSpPr/>
            <p:nvPr/>
          </p:nvSpPr>
          <p:spPr>
            <a:xfrm>
              <a:off x="4646853" y="1923911"/>
              <a:ext cx="108777" cy="95388"/>
            </a:xfrm>
            <a:custGeom>
              <a:rect b="b" l="l" r="r" t="t"/>
              <a:pathLst>
                <a:path extrusionOk="0" h="95388" w="108777">
                  <a:moveTo>
                    <a:pt x="31826" y="83006"/>
                  </a:moveTo>
                  <a:cubicBezTo>
                    <a:pt x="91834" y="-26531"/>
                    <a:pt x="-41516" y="-26531"/>
                    <a:pt x="13729" y="76339"/>
                  </a:cubicBezTo>
                  <a:cubicBezTo>
                    <a:pt x="23254" y="83006"/>
                    <a:pt x="32779" y="89674"/>
                    <a:pt x="43256" y="95389"/>
                  </a:cubicBezTo>
                  <a:cubicBezTo>
                    <a:pt x="164224" y="89674"/>
                    <a:pt x="91834" y="-28436"/>
                    <a:pt x="31826" y="8300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2" name="Google Shape;1832;p34"/>
            <p:cNvSpPr/>
            <p:nvPr/>
          </p:nvSpPr>
          <p:spPr>
            <a:xfrm>
              <a:off x="4613910" y="1962150"/>
              <a:ext cx="44767" cy="37147"/>
            </a:xfrm>
            <a:custGeom>
              <a:rect b="b" l="l" r="r" t="t"/>
              <a:pathLst>
                <a:path extrusionOk="0" h="37147" w="44767">
                  <a:moveTo>
                    <a:pt x="0" y="0"/>
                  </a:moveTo>
                  <a:cubicBezTo>
                    <a:pt x="14288" y="13335"/>
                    <a:pt x="29527" y="25717"/>
                    <a:pt x="44767" y="37148"/>
                  </a:cubicBezTo>
                  <a:cubicBezTo>
                    <a:pt x="29527" y="12383"/>
                    <a:pt x="13335" y="190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33" name="Google Shape;1833;p34"/>
          <p:cNvGrpSpPr/>
          <p:nvPr/>
        </p:nvGrpSpPr>
        <p:grpSpPr>
          <a:xfrm rot="8768013">
            <a:off x="3002206" y="2046749"/>
            <a:ext cx="968553" cy="1000304"/>
            <a:chOff x="3705031" y="3690085"/>
            <a:chExt cx="968482" cy="1000230"/>
          </a:xfrm>
        </p:grpSpPr>
        <p:sp>
          <p:nvSpPr>
            <p:cNvPr id="1834" name="Google Shape;1834;p34"/>
            <p:cNvSpPr/>
            <p:nvPr/>
          </p:nvSpPr>
          <p:spPr>
            <a:xfrm>
              <a:off x="3705031" y="3690085"/>
              <a:ext cx="968482" cy="1000230"/>
            </a:xfrm>
            <a:custGeom>
              <a:rect b="b" l="l" r="r" t="t"/>
              <a:pathLst>
                <a:path extrusionOk="0" h="1000230" w="968482">
                  <a:moveTo>
                    <a:pt x="199266" y="188495"/>
                  </a:moveTo>
                  <a:cubicBezTo>
                    <a:pt x="407863" y="-45820"/>
                    <a:pt x="665038" y="-46773"/>
                    <a:pt x="832678" y="103722"/>
                  </a:cubicBezTo>
                  <a:cubicBezTo>
                    <a:pt x="1001271" y="253265"/>
                    <a:pt x="1029846" y="508535"/>
                    <a:pt x="821248" y="742850"/>
                  </a:cubicBezTo>
                  <a:cubicBezTo>
                    <a:pt x="611698" y="977165"/>
                    <a:pt x="256416" y="1078130"/>
                    <a:pt x="93538" y="932397"/>
                  </a:cubicBezTo>
                  <a:cubicBezTo>
                    <a:pt x="-69339" y="787617"/>
                    <a:pt x="-10284" y="422810"/>
                    <a:pt x="199266" y="188495"/>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5" name="Google Shape;1835;p34"/>
            <p:cNvSpPr/>
            <p:nvPr/>
          </p:nvSpPr>
          <p:spPr>
            <a:xfrm>
              <a:off x="3887152" y="3956684"/>
              <a:ext cx="574357" cy="521017"/>
            </a:xfrm>
            <a:custGeom>
              <a:rect b="b" l="l" r="r" t="t"/>
              <a:pathLst>
                <a:path extrusionOk="0" h="521017" w="574357">
                  <a:moveTo>
                    <a:pt x="492443" y="479108"/>
                  </a:moveTo>
                  <a:lnTo>
                    <a:pt x="482918" y="515303"/>
                  </a:lnTo>
                  <a:lnTo>
                    <a:pt x="517208" y="501015"/>
                  </a:lnTo>
                  <a:lnTo>
                    <a:pt x="548640" y="521018"/>
                  </a:lnTo>
                  <a:lnTo>
                    <a:pt x="545783" y="483870"/>
                  </a:lnTo>
                  <a:lnTo>
                    <a:pt x="574358" y="461010"/>
                  </a:lnTo>
                  <a:lnTo>
                    <a:pt x="538163" y="452438"/>
                  </a:lnTo>
                  <a:lnTo>
                    <a:pt x="524827" y="418147"/>
                  </a:lnTo>
                  <a:lnTo>
                    <a:pt x="504825" y="449580"/>
                  </a:lnTo>
                  <a:lnTo>
                    <a:pt x="467677" y="451485"/>
                  </a:lnTo>
                  <a:lnTo>
                    <a:pt x="492443" y="479108"/>
                  </a:lnTo>
                  <a:close/>
                  <a:moveTo>
                    <a:pt x="375285" y="374333"/>
                  </a:moveTo>
                  <a:lnTo>
                    <a:pt x="365760" y="410528"/>
                  </a:lnTo>
                  <a:lnTo>
                    <a:pt x="400050" y="396240"/>
                  </a:lnTo>
                  <a:lnTo>
                    <a:pt x="431483" y="416243"/>
                  </a:lnTo>
                  <a:lnTo>
                    <a:pt x="428625" y="379095"/>
                  </a:lnTo>
                  <a:lnTo>
                    <a:pt x="457200" y="356235"/>
                  </a:lnTo>
                  <a:lnTo>
                    <a:pt x="421005" y="347663"/>
                  </a:lnTo>
                  <a:lnTo>
                    <a:pt x="407670" y="312420"/>
                  </a:lnTo>
                  <a:lnTo>
                    <a:pt x="387668" y="343853"/>
                  </a:lnTo>
                  <a:lnTo>
                    <a:pt x="350520" y="345758"/>
                  </a:lnTo>
                  <a:lnTo>
                    <a:pt x="375285" y="374333"/>
                  </a:lnTo>
                  <a:close/>
                  <a:moveTo>
                    <a:pt x="258128" y="270510"/>
                  </a:moveTo>
                  <a:lnTo>
                    <a:pt x="248603" y="306705"/>
                  </a:lnTo>
                  <a:lnTo>
                    <a:pt x="282893" y="292418"/>
                  </a:lnTo>
                  <a:lnTo>
                    <a:pt x="314325" y="312420"/>
                  </a:lnTo>
                  <a:lnTo>
                    <a:pt x="311468" y="275272"/>
                  </a:lnTo>
                  <a:lnTo>
                    <a:pt x="340043" y="252413"/>
                  </a:lnTo>
                  <a:lnTo>
                    <a:pt x="303848" y="243840"/>
                  </a:lnTo>
                  <a:lnTo>
                    <a:pt x="290512" y="208597"/>
                  </a:lnTo>
                  <a:lnTo>
                    <a:pt x="270510" y="240030"/>
                  </a:lnTo>
                  <a:lnTo>
                    <a:pt x="233362" y="241935"/>
                  </a:lnTo>
                  <a:lnTo>
                    <a:pt x="258128" y="270510"/>
                  </a:lnTo>
                  <a:close/>
                  <a:moveTo>
                    <a:pt x="140970" y="165735"/>
                  </a:moveTo>
                  <a:lnTo>
                    <a:pt x="131445" y="201930"/>
                  </a:lnTo>
                  <a:lnTo>
                    <a:pt x="165735" y="187643"/>
                  </a:lnTo>
                  <a:lnTo>
                    <a:pt x="197167" y="208597"/>
                  </a:lnTo>
                  <a:lnTo>
                    <a:pt x="194310" y="171450"/>
                  </a:lnTo>
                  <a:lnTo>
                    <a:pt x="222885" y="148590"/>
                  </a:lnTo>
                  <a:lnTo>
                    <a:pt x="186690" y="140018"/>
                  </a:lnTo>
                  <a:lnTo>
                    <a:pt x="173355" y="104775"/>
                  </a:lnTo>
                  <a:lnTo>
                    <a:pt x="153353" y="136208"/>
                  </a:lnTo>
                  <a:lnTo>
                    <a:pt x="116205" y="138113"/>
                  </a:lnTo>
                  <a:lnTo>
                    <a:pt x="140970" y="165735"/>
                  </a:lnTo>
                  <a:close/>
                  <a:moveTo>
                    <a:pt x="0" y="33338"/>
                  </a:moveTo>
                  <a:lnTo>
                    <a:pt x="23813" y="61913"/>
                  </a:lnTo>
                  <a:lnTo>
                    <a:pt x="14288" y="98108"/>
                  </a:lnTo>
                  <a:lnTo>
                    <a:pt x="48578" y="83820"/>
                  </a:lnTo>
                  <a:lnTo>
                    <a:pt x="80010" y="103822"/>
                  </a:lnTo>
                  <a:lnTo>
                    <a:pt x="77153" y="66675"/>
                  </a:lnTo>
                  <a:lnTo>
                    <a:pt x="105728" y="43815"/>
                  </a:lnTo>
                  <a:lnTo>
                    <a:pt x="69532" y="35243"/>
                  </a:lnTo>
                  <a:lnTo>
                    <a:pt x="56197" y="0"/>
                  </a:lnTo>
                  <a:lnTo>
                    <a:pt x="36195" y="31433"/>
                  </a:lnTo>
                  <a:lnTo>
                    <a:pt x="0" y="33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36" name="Google Shape;1836;p34"/>
            <p:cNvGrpSpPr/>
            <p:nvPr/>
          </p:nvGrpSpPr>
          <p:grpSpPr>
            <a:xfrm>
              <a:off x="3709035" y="3709034"/>
              <a:ext cx="957262" cy="966788"/>
              <a:chOff x="3709035" y="3709034"/>
              <a:chExt cx="957262" cy="966788"/>
            </a:xfrm>
          </p:grpSpPr>
          <p:sp>
            <p:nvSpPr>
              <p:cNvPr id="1837" name="Google Shape;1837;p34"/>
              <p:cNvSpPr/>
              <p:nvPr/>
            </p:nvSpPr>
            <p:spPr>
              <a:xfrm>
                <a:off x="3794759" y="4010977"/>
                <a:ext cx="609600" cy="547687"/>
              </a:xfrm>
              <a:custGeom>
                <a:rect b="b" l="l" r="r" t="t"/>
                <a:pathLst>
                  <a:path extrusionOk="0" h="547687" w="609600">
                    <a:moveTo>
                      <a:pt x="0" y="24765"/>
                    </a:moveTo>
                    <a:lnTo>
                      <a:pt x="586740" y="547688"/>
                    </a:lnTo>
                    <a:cubicBezTo>
                      <a:pt x="594360" y="541972"/>
                      <a:pt x="601980" y="537210"/>
                      <a:pt x="609600" y="531495"/>
                    </a:cubicBezTo>
                    <a:lnTo>
                      <a:pt x="13335" y="0"/>
                    </a:lnTo>
                    <a:cubicBezTo>
                      <a:pt x="9525" y="8572"/>
                      <a:pt x="4763" y="16192"/>
                      <a:pt x="0" y="24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8" name="Google Shape;1838;p34"/>
              <p:cNvSpPr/>
              <p:nvPr/>
            </p:nvSpPr>
            <p:spPr>
              <a:xfrm>
                <a:off x="3906202" y="3856672"/>
                <a:ext cx="640080" cy="574357"/>
              </a:xfrm>
              <a:custGeom>
                <a:rect b="b" l="l" r="r" t="t"/>
                <a:pathLst>
                  <a:path extrusionOk="0" h="574357" w="640080">
                    <a:moveTo>
                      <a:pt x="0" y="20003"/>
                    </a:moveTo>
                    <a:lnTo>
                      <a:pt x="621983" y="574358"/>
                    </a:lnTo>
                    <a:cubicBezTo>
                      <a:pt x="627698" y="567690"/>
                      <a:pt x="634365" y="560070"/>
                      <a:pt x="640080" y="553403"/>
                    </a:cubicBezTo>
                    <a:lnTo>
                      <a:pt x="18097" y="0"/>
                    </a:lnTo>
                    <a:cubicBezTo>
                      <a:pt x="12382" y="6668"/>
                      <a:pt x="5715" y="13335"/>
                      <a:pt x="0" y="200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9" name="Google Shape;1839;p34"/>
              <p:cNvSpPr/>
              <p:nvPr/>
            </p:nvSpPr>
            <p:spPr>
              <a:xfrm>
                <a:off x="4145280" y="3709034"/>
                <a:ext cx="521017" cy="465772"/>
              </a:xfrm>
              <a:custGeom>
                <a:rect b="b" l="l" r="r" t="t"/>
                <a:pathLst>
                  <a:path extrusionOk="0" h="465772" w="521017">
                    <a:moveTo>
                      <a:pt x="0" y="2858"/>
                    </a:moveTo>
                    <a:lnTo>
                      <a:pt x="519112" y="465772"/>
                    </a:lnTo>
                    <a:cubicBezTo>
                      <a:pt x="520065" y="462915"/>
                      <a:pt x="520065" y="459105"/>
                      <a:pt x="521018" y="456247"/>
                    </a:cubicBezTo>
                    <a:lnTo>
                      <a:pt x="9525" y="0"/>
                    </a:lnTo>
                    <a:cubicBezTo>
                      <a:pt x="5715" y="953"/>
                      <a:pt x="2857" y="1905"/>
                      <a:pt x="0"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0" name="Google Shape;1840;p34"/>
              <p:cNvSpPr/>
              <p:nvPr/>
            </p:nvSpPr>
            <p:spPr>
              <a:xfrm>
                <a:off x="4108132" y="3720465"/>
                <a:ext cx="550544" cy="492442"/>
              </a:xfrm>
              <a:custGeom>
                <a:rect b="b" l="l" r="r" t="t"/>
                <a:pathLst>
                  <a:path extrusionOk="0" h="492442" w="550544">
                    <a:moveTo>
                      <a:pt x="0" y="5715"/>
                    </a:moveTo>
                    <a:lnTo>
                      <a:pt x="546735" y="492442"/>
                    </a:lnTo>
                    <a:cubicBezTo>
                      <a:pt x="548640" y="487680"/>
                      <a:pt x="549593" y="482917"/>
                      <a:pt x="550545" y="478155"/>
                    </a:cubicBezTo>
                    <a:lnTo>
                      <a:pt x="14288" y="0"/>
                    </a:lnTo>
                    <a:cubicBezTo>
                      <a:pt x="8573" y="1905"/>
                      <a:pt x="4763" y="3810"/>
                      <a:pt x="0" y="571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1" name="Google Shape;1841;p34"/>
              <p:cNvSpPr/>
              <p:nvPr/>
            </p:nvSpPr>
            <p:spPr>
              <a:xfrm>
                <a:off x="3709035" y="4295775"/>
                <a:ext cx="423862" cy="380047"/>
              </a:xfrm>
              <a:custGeom>
                <a:rect b="b" l="l" r="r" t="t"/>
                <a:pathLst>
                  <a:path extrusionOk="0" h="380047" w="423862">
                    <a:moveTo>
                      <a:pt x="0" y="10478"/>
                    </a:moveTo>
                    <a:lnTo>
                      <a:pt x="414338" y="380047"/>
                    </a:lnTo>
                    <a:cubicBezTo>
                      <a:pt x="417195" y="379095"/>
                      <a:pt x="421005" y="378143"/>
                      <a:pt x="423863" y="378143"/>
                    </a:cubicBezTo>
                    <a:lnTo>
                      <a:pt x="952" y="0"/>
                    </a:lnTo>
                    <a:cubicBezTo>
                      <a:pt x="952" y="3810"/>
                      <a:pt x="952" y="6668"/>
                      <a:pt x="0"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2" name="Google Shape;1842;p34"/>
              <p:cNvSpPr/>
              <p:nvPr/>
            </p:nvSpPr>
            <p:spPr>
              <a:xfrm>
                <a:off x="3713797" y="4254817"/>
                <a:ext cx="459104" cy="411479"/>
              </a:xfrm>
              <a:custGeom>
                <a:rect b="b" l="l" r="r" t="t"/>
                <a:pathLst>
                  <a:path extrusionOk="0" h="411479" w="459104">
                    <a:moveTo>
                      <a:pt x="0" y="15240"/>
                    </a:moveTo>
                    <a:lnTo>
                      <a:pt x="443865" y="411480"/>
                    </a:lnTo>
                    <a:cubicBezTo>
                      <a:pt x="448628" y="409575"/>
                      <a:pt x="454343" y="408622"/>
                      <a:pt x="459105" y="406717"/>
                    </a:cubicBezTo>
                    <a:lnTo>
                      <a:pt x="2858" y="0"/>
                    </a:lnTo>
                    <a:cubicBezTo>
                      <a:pt x="1905" y="4763"/>
                      <a:pt x="953" y="10477"/>
                      <a:pt x="0" y="152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3" name="Google Shape;1843;p34"/>
              <p:cNvSpPr/>
              <p:nvPr/>
            </p:nvSpPr>
            <p:spPr>
              <a:xfrm>
                <a:off x="3754754" y="4066222"/>
                <a:ext cx="600074" cy="542925"/>
              </a:xfrm>
              <a:custGeom>
                <a:rect b="b" l="l" r="r" t="t"/>
                <a:pathLst>
                  <a:path extrusionOk="0" h="542925" w="600074">
                    <a:moveTo>
                      <a:pt x="418148" y="336233"/>
                    </a:moveTo>
                    <a:lnTo>
                      <a:pt x="253365" y="321945"/>
                    </a:lnTo>
                    <a:lnTo>
                      <a:pt x="220028" y="160020"/>
                    </a:lnTo>
                    <a:lnTo>
                      <a:pt x="55245" y="145733"/>
                    </a:lnTo>
                    <a:lnTo>
                      <a:pt x="25718" y="0"/>
                    </a:lnTo>
                    <a:cubicBezTo>
                      <a:pt x="16193" y="20003"/>
                      <a:pt x="7620" y="39053"/>
                      <a:pt x="0" y="59055"/>
                    </a:cubicBezTo>
                    <a:lnTo>
                      <a:pt x="24765" y="180022"/>
                    </a:lnTo>
                    <a:lnTo>
                      <a:pt x="189548" y="194310"/>
                    </a:lnTo>
                    <a:lnTo>
                      <a:pt x="222885" y="356235"/>
                    </a:lnTo>
                    <a:lnTo>
                      <a:pt x="387668" y="370522"/>
                    </a:lnTo>
                    <a:lnTo>
                      <a:pt x="421005" y="532447"/>
                    </a:lnTo>
                    <a:lnTo>
                      <a:pt x="543878" y="542925"/>
                    </a:lnTo>
                    <a:cubicBezTo>
                      <a:pt x="562928" y="533400"/>
                      <a:pt x="581978" y="521970"/>
                      <a:pt x="600075" y="510540"/>
                    </a:cubicBezTo>
                    <a:lnTo>
                      <a:pt x="452438" y="497205"/>
                    </a:lnTo>
                    <a:lnTo>
                      <a:pt x="418148" y="3362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4" name="Google Shape;1844;p34"/>
              <p:cNvSpPr/>
              <p:nvPr/>
            </p:nvSpPr>
            <p:spPr>
              <a:xfrm>
                <a:off x="4016692" y="3754755"/>
                <a:ext cx="617219" cy="554354"/>
              </a:xfrm>
              <a:custGeom>
                <a:rect b="b" l="l" r="r" t="t"/>
                <a:pathLst>
                  <a:path extrusionOk="0" h="554354" w="617219">
                    <a:moveTo>
                      <a:pt x="428625" y="341947"/>
                    </a:moveTo>
                    <a:lnTo>
                      <a:pt x="263843" y="327660"/>
                    </a:lnTo>
                    <a:lnTo>
                      <a:pt x="230505" y="165735"/>
                    </a:lnTo>
                    <a:lnTo>
                      <a:pt x="66675" y="150495"/>
                    </a:lnTo>
                    <a:lnTo>
                      <a:pt x="35243" y="0"/>
                    </a:lnTo>
                    <a:cubicBezTo>
                      <a:pt x="22860" y="6667"/>
                      <a:pt x="11430" y="14288"/>
                      <a:pt x="0" y="22860"/>
                    </a:cubicBezTo>
                    <a:lnTo>
                      <a:pt x="2857" y="22860"/>
                    </a:lnTo>
                    <a:lnTo>
                      <a:pt x="36195" y="184785"/>
                    </a:lnTo>
                    <a:lnTo>
                      <a:pt x="200977" y="199072"/>
                    </a:lnTo>
                    <a:lnTo>
                      <a:pt x="234315" y="360997"/>
                    </a:lnTo>
                    <a:lnTo>
                      <a:pt x="399097" y="375285"/>
                    </a:lnTo>
                    <a:lnTo>
                      <a:pt x="432435" y="537210"/>
                    </a:lnTo>
                    <a:lnTo>
                      <a:pt x="597218" y="551497"/>
                    </a:lnTo>
                    <a:lnTo>
                      <a:pt x="598170" y="554355"/>
                    </a:lnTo>
                    <a:cubicBezTo>
                      <a:pt x="604837" y="541972"/>
                      <a:pt x="611505" y="528638"/>
                      <a:pt x="617220" y="516255"/>
                    </a:cubicBezTo>
                    <a:lnTo>
                      <a:pt x="463868" y="502920"/>
                    </a:lnTo>
                    <a:lnTo>
                      <a:pt x="428625" y="3419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8" name="Shape 1848"/>
        <p:cNvGrpSpPr/>
        <p:nvPr/>
      </p:nvGrpSpPr>
      <p:grpSpPr>
        <a:xfrm>
          <a:off x="0" y="0"/>
          <a:ext cx="0" cy="0"/>
          <a:chOff x="0" y="0"/>
          <a:chExt cx="0" cy="0"/>
        </a:xfrm>
      </p:grpSpPr>
      <p:sp>
        <p:nvSpPr>
          <p:cNvPr id="1849" name="Google Shape;1849;p35"/>
          <p:cNvSpPr txBox="1"/>
          <p:nvPr>
            <p:ph type="title"/>
          </p:nvPr>
        </p:nvSpPr>
        <p:spPr>
          <a:xfrm>
            <a:off x="1025200" y="440975"/>
            <a:ext cx="9289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sp>
        <p:nvSpPr>
          <p:cNvPr id="1850" name="Google Shape;1850;p35"/>
          <p:cNvSpPr txBox="1"/>
          <p:nvPr>
            <p:ph idx="1" type="subTitle"/>
          </p:nvPr>
        </p:nvSpPr>
        <p:spPr>
          <a:xfrm>
            <a:off x="1025200" y="17064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a:t>
            </a:r>
            <a:endParaRPr/>
          </a:p>
        </p:txBody>
      </p:sp>
      <p:sp>
        <p:nvSpPr>
          <p:cNvPr id="1851" name="Google Shape;1851;p35"/>
          <p:cNvSpPr txBox="1"/>
          <p:nvPr>
            <p:ph idx="8" type="body"/>
          </p:nvPr>
        </p:nvSpPr>
        <p:spPr>
          <a:xfrm>
            <a:off x="4876587" y="5104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1852" name="Google Shape;1852;p35"/>
          <p:cNvSpPr txBox="1"/>
          <p:nvPr>
            <p:ph idx="2" type="subTitle"/>
          </p:nvPr>
        </p:nvSpPr>
        <p:spPr>
          <a:xfrm>
            <a:off x="1025200" y="31821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a:t>
            </a:r>
            <a:endParaRPr/>
          </a:p>
        </p:txBody>
      </p:sp>
      <p:sp>
        <p:nvSpPr>
          <p:cNvPr id="1853" name="Google Shape;1853;p35"/>
          <p:cNvSpPr txBox="1"/>
          <p:nvPr>
            <p:ph idx="13" type="body"/>
          </p:nvPr>
        </p:nvSpPr>
        <p:spPr>
          <a:xfrm>
            <a:off x="1025200" y="2132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1854" name="Google Shape;1854;p35"/>
          <p:cNvSpPr txBox="1"/>
          <p:nvPr>
            <p:ph idx="3" type="subTitle"/>
          </p:nvPr>
        </p:nvSpPr>
        <p:spPr>
          <a:xfrm>
            <a:off x="1025200" y="46875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a:t>
            </a:r>
            <a:endParaRPr/>
          </a:p>
        </p:txBody>
      </p:sp>
      <p:sp>
        <p:nvSpPr>
          <p:cNvPr id="1855" name="Google Shape;1855;p35"/>
          <p:cNvSpPr txBox="1"/>
          <p:nvPr>
            <p:ph idx="15" type="body"/>
          </p:nvPr>
        </p:nvSpPr>
        <p:spPr>
          <a:xfrm>
            <a:off x="1025200" y="3580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1856" name="Google Shape;1856;p35"/>
          <p:cNvSpPr txBox="1"/>
          <p:nvPr>
            <p:ph idx="4" type="subTitle"/>
          </p:nvPr>
        </p:nvSpPr>
        <p:spPr>
          <a:xfrm>
            <a:off x="4876587" y="17237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a:t>
            </a:r>
            <a:endParaRPr/>
          </a:p>
        </p:txBody>
      </p:sp>
      <p:sp>
        <p:nvSpPr>
          <p:cNvPr id="1857" name="Google Shape;1857;p35"/>
          <p:cNvSpPr txBox="1"/>
          <p:nvPr>
            <p:ph idx="5" type="subTitle"/>
          </p:nvPr>
        </p:nvSpPr>
        <p:spPr>
          <a:xfrm>
            <a:off x="4876587" y="31821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Kangaroos</a:t>
            </a:r>
            <a:endParaRPr/>
          </a:p>
        </p:txBody>
      </p:sp>
      <p:sp>
        <p:nvSpPr>
          <p:cNvPr id="1858" name="Google Shape;1858;p35"/>
          <p:cNvSpPr txBox="1"/>
          <p:nvPr>
            <p:ph idx="6" type="subTitle"/>
          </p:nvPr>
        </p:nvSpPr>
        <p:spPr>
          <a:xfrm>
            <a:off x="4876587" y="46875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a:t>
            </a:r>
            <a:endParaRPr/>
          </a:p>
        </p:txBody>
      </p:sp>
      <p:sp>
        <p:nvSpPr>
          <p:cNvPr id="1859" name="Google Shape;1859;p35"/>
          <p:cNvSpPr txBox="1"/>
          <p:nvPr>
            <p:ph idx="7" type="body"/>
          </p:nvPr>
        </p:nvSpPr>
        <p:spPr>
          <a:xfrm>
            <a:off x="4876587" y="2132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1860" name="Google Shape;1860;p35"/>
          <p:cNvSpPr txBox="1"/>
          <p:nvPr>
            <p:ph idx="9" type="body"/>
          </p:nvPr>
        </p:nvSpPr>
        <p:spPr>
          <a:xfrm>
            <a:off x="4876587" y="3580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1861" name="Google Shape;1861;p35"/>
          <p:cNvSpPr txBox="1"/>
          <p:nvPr>
            <p:ph idx="14" type="body"/>
          </p:nvPr>
        </p:nvSpPr>
        <p:spPr>
          <a:xfrm>
            <a:off x="1025200" y="5104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 to determine if a space is too small to squeeze through.</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5" name="Shape 1865"/>
        <p:cNvGrpSpPr/>
        <p:nvPr/>
      </p:nvGrpSpPr>
      <p:grpSpPr>
        <a:xfrm>
          <a:off x="0" y="0"/>
          <a:ext cx="0" cy="0"/>
          <a:chOff x="0" y="0"/>
          <a:chExt cx="0" cy="0"/>
        </a:xfrm>
      </p:grpSpPr>
      <p:sp>
        <p:nvSpPr>
          <p:cNvPr id="1866" name="Google Shape;1866;p36"/>
          <p:cNvSpPr txBox="1"/>
          <p:nvPr>
            <p:ph type="title"/>
          </p:nvPr>
        </p:nvSpPr>
        <p:spPr>
          <a:xfrm>
            <a:off x="3613700" y="440975"/>
            <a:ext cx="8162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This is our dream team!</a:t>
            </a:r>
            <a:endParaRPr/>
          </a:p>
        </p:txBody>
      </p:sp>
      <p:sp>
        <p:nvSpPr>
          <p:cNvPr id="1867" name="Google Shape;1867;p36"/>
          <p:cNvSpPr txBox="1"/>
          <p:nvPr>
            <p:ph idx="1" type="subTitle"/>
          </p:nvPr>
        </p:nvSpPr>
        <p:spPr>
          <a:xfrm>
            <a:off x="5056206" y="1729975"/>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Carlos V.</a:t>
            </a:r>
            <a:endParaRPr/>
          </a:p>
        </p:txBody>
      </p:sp>
      <p:sp>
        <p:nvSpPr>
          <p:cNvPr id="1868" name="Google Shape;1868;p36"/>
          <p:cNvSpPr txBox="1"/>
          <p:nvPr>
            <p:ph idx="2" type="subTitle"/>
          </p:nvPr>
        </p:nvSpPr>
        <p:spPr>
          <a:xfrm>
            <a:off x="5056206" y="3334868"/>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Mariel S.</a:t>
            </a:r>
            <a:endParaRPr/>
          </a:p>
        </p:txBody>
      </p:sp>
      <p:sp>
        <p:nvSpPr>
          <p:cNvPr id="1869" name="Google Shape;1869;p36"/>
          <p:cNvSpPr txBox="1"/>
          <p:nvPr>
            <p:ph idx="3" type="subTitle"/>
          </p:nvPr>
        </p:nvSpPr>
        <p:spPr>
          <a:xfrm>
            <a:off x="5056206" y="4939762"/>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Oscar M.</a:t>
            </a:r>
            <a:endParaRPr/>
          </a:p>
        </p:txBody>
      </p:sp>
      <p:sp>
        <p:nvSpPr>
          <p:cNvPr id="1870" name="Google Shape;1870;p36"/>
          <p:cNvSpPr txBox="1"/>
          <p:nvPr>
            <p:ph idx="4" type="body"/>
          </p:nvPr>
        </p:nvSpPr>
        <p:spPr>
          <a:xfrm>
            <a:off x="5056200" y="2167925"/>
            <a:ext cx="64068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871" name="Google Shape;1871;p36"/>
          <p:cNvSpPr txBox="1"/>
          <p:nvPr>
            <p:ph idx="5" type="body"/>
          </p:nvPr>
        </p:nvSpPr>
        <p:spPr>
          <a:xfrm>
            <a:off x="5056200" y="3761388"/>
            <a:ext cx="64068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872" name="Google Shape;1872;p36"/>
          <p:cNvSpPr txBox="1"/>
          <p:nvPr>
            <p:ph idx="6" type="body"/>
          </p:nvPr>
        </p:nvSpPr>
        <p:spPr>
          <a:xfrm>
            <a:off x="5056200" y="5353050"/>
            <a:ext cx="64077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6" name="Shape 1876"/>
        <p:cNvGrpSpPr/>
        <p:nvPr/>
      </p:nvGrpSpPr>
      <p:grpSpPr>
        <a:xfrm>
          <a:off x="0" y="0"/>
          <a:ext cx="0" cy="0"/>
          <a:chOff x="0" y="0"/>
          <a:chExt cx="0" cy="0"/>
        </a:xfrm>
      </p:grpSpPr>
      <p:grpSp>
        <p:nvGrpSpPr>
          <p:cNvPr id="1877" name="Google Shape;1877;p37"/>
          <p:cNvGrpSpPr/>
          <p:nvPr/>
        </p:nvGrpSpPr>
        <p:grpSpPr>
          <a:xfrm rot="529941">
            <a:off x="5464331" y="1557717"/>
            <a:ext cx="924355" cy="763578"/>
            <a:chOff x="4602539" y="3002085"/>
            <a:chExt cx="3657965" cy="3021719"/>
          </a:xfrm>
        </p:grpSpPr>
        <p:grpSp>
          <p:nvGrpSpPr>
            <p:cNvPr id="1878" name="Google Shape;1878;p37"/>
            <p:cNvGrpSpPr/>
            <p:nvPr/>
          </p:nvGrpSpPr>
          <p:grpSpPr>
            <a:xfrm>
              <a:off x="4602539" y="3002085"/>
              <a:ext cx="1627788" cy="3021719"/>
              <a:chOff x="4602539" y="3002085"/>
              <a:chExt cx="1627788" cy="3021719"/>
            </a:xfrm>
          </p:grpSpPr>
          <p:sp>
            <p:nvSpPr>
              <p:cNvPr id="1879" name="Google Shape;1879;p37"/>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0" name="Google Shape;1880;p37"/>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1" name="Google Shape;1881;p37"/>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2" name="Google Shape;1882;p37"/>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1883" name="Google Shape;1883;p37"/>
            <p:cNvGrpSpPr/>
            <p:nvPr/>
          </p:nvGrpSpPr>
          <p:grpSpPr>
            <a:xfrm>
              <a:off x="6113131" y="4067144"/>
              <a:ext cx="2147373" cy="1840732"/>
              <a:chOff x="6113131" y="4067144"/>
              <a:chExt cx="2147373" cy="1840732"/>
            </a:xfrm>
          </p:grpSpPr>
          <p:sp>
            <p:nvSpPr>
              <p:cNvPr id="1884" name="Google Shape;1884;p37"/>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5" name="Google Shape;1885;p37"/>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6" name="Google Shape;1886;p37"/>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7" name="Google Shape;1887;p37"/>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888" name="Google Shape;1888;p37"/>
          <p:cNvSpPr txBox="1"/>
          <p:nvPr>
            <p:ph type="title"/>
          </p:nvPr>
        </p:nvSpPr>
        <p:spPr>
          <a:xfrm>
            <a:off x="415600" y="4409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This is an editable world map.</a:t>
            </a:r>
            <a:endParaRPr/>
          </a:p>
        </p:txBody>
      </p:sp>
      <p:sp>
        <p:nvSpPr>
          <p:cNvPr id="1889" name="Google Shape;1889;p37"/>
          <p:cNvSpPr txBox="1"/>
          <p:nvPr>
            <p:ph idx="1" type="subTitle"/>
          </p:nvPr>
        </p:nvSpPr>
        <p:spPr>
          <a:xfrm>
            <a:off x="8225931" y="19585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Showcase places</a:t>
            </a:r>
            <a:endParaRPr/>
          </a:p>
        </p:txBody>
      </p:sp>
      <p:sp>
        <p:nvSpPr>
          <p:cNvPr id="1890" name="Google Shape;1890;p37"/>
          <p:cNvSpPr txBox="1"/>
          <p:nvPr>
            <p:ph idx="2" type="subTitle"/>
          </p:nvPr>
        </p:nvSpPr>
        <p:spPr>
          <a:xfrm>
            <a:off x="8225931" y="41027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100% Editable</a:t>
            </a:r>
            <a:endParaRPr/>
          </a:p>
        </p:txBody>
      </p:sp>
      <p:grpSp>
        <p:nvGrpSpPr>
          <p:cNvPr id="1891" name="Google Shape;1891;p37"/>
          <p:cNvGrpSpPr/>
          <p:nvPr/>
        </p:nvGrpSpPr>
        <p:grpSpPr>
          <a:xfrm>
            <a:off x="95072" y="1992388"/>
            <a:ext cx="7944879" cy="3615709"/>
            <a:chOff x="275475" y="1342375"/>
            <a:chExt cx="7012250" cy="3021400"/>
          </a:xfrm>
        </p:grpSpPr>
        <p:sp>
          <p:nvSpPr>
            <p:cNvPr id="1892" name="Google Shape;1892;p37"/>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893" name="Google Shape;1893;p37"/>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894" name="Google Shape;1894;p37"/>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895" name="Google Shape;1895;p37"/>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896" name="Google Shape;1896;p37"/>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897" name="Google Shape;1897;p37"/>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898" name="Google Shape;1898;p37"/>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899" name="Google Shape;1899;p37"/>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00" name="Google Shape;1900;p37"/>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01" name="Google Shape;1901;p37"/>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02" name="Google Shape;1902;p37"/>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03" name="Google Shape;1903;p37"/>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04" name="Google Shape;1904;p37"/>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05" name="Google Shape;1905;p37"/>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06" name="Google Shape;1906;p37"/>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07" name="Google Shape;1907;p37"/>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08" name="Google Shape;1908;p37"/>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09" name="Google Shape;1909;p37"/>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10" name="Google Shape;1910;p37"/>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11" name="Google Shape;1911;p37"/>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80709C"/>
                </a:solidFill>
                <a:latin typeface="Calibri"/>
                <a:ea typeface="Calibri"/>
                <a:cs typeface="Calibri"/>
                <a:sym typeface="Calibri"/>
              </a:endParaRPr>
            </a:p>
          </p:txBody>
        </p:sp>
        <p:sp>
          <p:nvSpPr>
            <p:cNvPr id="1912" name="Google Shape;1912;p37"/>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13" name="Google Shape;1913;p37"/>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14" name="Google Shape;1914;p37"/>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15" name="Google Shape;1915;p37"/>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16" name="Google Shape;1916;p37"/>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17" name="Google Shape;1917;p37"/>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18" name="Google Shape;1918;p37"/>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19" name="Google Shape;1919;p37"/>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20" name="Google Shape;1920;p37"/>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21" name="Google Shape;1921;p37"/>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22" name="Google Shape;1922;p37"/>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23" name="Google Shape;1923;p37"/>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24" name="Google Shape;1924;p37"/>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25" name="Google Shape;1925;p37"/>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26" name="Google Shape;1926;p37"/>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27" name="Google Shape;1927;p37"/>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28" name="Google Shape;1928;p37"/>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29" name="Google Shape;1929;p37"/>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30" name="Google Shape;1930;p37"/>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31" name="Google Shape;1931;p37"/>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32" name="Google Shape;1932;p37"/>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33" name="Google Shape;1933;p37"/>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34" name="Google Shape;1934;p37"/>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35" name="Google Shape;1935;p37"/>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36" name="Google Shape;1936;p37"/>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37" name="Google Shape;1937;p37"/>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38" name="Google Shape;1938;p37"/>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39" name="Google Shape;1939;p37"/>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40" name="Google Shape;1940;p37"/>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41" name="Google Shape;1941;p37"/>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42" name="Google Shape;1942;p37"/>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43" name="Google Shape;1943;p37"/>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44" name="Google Shape;1944;p37"/>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45" name="Google Shape;1945;p37"/>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46" name="Google Shape;1946;p37"/>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47" name="Google Shape;1947;p37"/>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48" name="Google Shape;1948;p37"/>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49" name="Google Shape;1949;p37"/>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50" name="Google Shape;1950;p37"/>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51" name="Google Shape;1951;p37"/>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52" name="Google Shape;1952;p37"/>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53" name="Google Shape;1953;p37"/>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54" name="Google Shape;1954;p37"/>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55" name="Google Shape;1955;p37"/>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56" name="Google Shape;1956;p37"/>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57" name="Google Shape;1957;p37"/>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58" name="Google Shape;1958;p37"/>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59" name="Google Shape;1959;p37"/>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60" name="Google Shape;1960;p37"/>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61" name="Google Shape;1961;p37"/>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62" name="Google Shape;1962;p37"/>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63" name="Google Shape;1963;p37"/>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64" name="Google Shape;1964;p37"/>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65" name="Google Shape;1965;p37"/>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66" name="Google Shape;1966;p37"/>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67" name="Google Shape;1967;p37"/>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68" name="Google Shape;1968;p37"/>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69" name="Google Shape;1969;p37"/>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70" name="Google Shape;1970;p37"/>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71" name="Google Shape;1971;p37"/>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72" name="Google Shape;1972;p37"/>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73" name="Google Shape;1973;p37"/>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74" name="Google Shape;1974;p37"/>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75" name="Google Shape;1975;p37"/>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76" name="Google Shape;1976;p37"/>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77" name="Google Shape;1977;p37"/>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78" name="Google Shape;1978;p37"/>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79" name="Google Shape;1979;p37"/>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80" name="Google Shape;1980;p37"/>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81" name="Google Shape;1981;p37"/>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82" name="Google Shape;1982;p37"/>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83" name="Google Shape;1983;p37"/>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84" name="Google Shape;1984;p37"/>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85" name="Google Shape;1985;p37"/>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86" name="Google Shape;1986;p37"/>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87" name="Google Shape;1987;p37"/>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88" name="Google Shape;1988;p37"/>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89" name="Google Shape;1989;p37"/>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90" name="Google Shape;1990;p37"/>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91" name="Google Shape;1991;p37"/>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92" name="Google Shape;1992;p37"/>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93" name="Google Shape;1993;p37"/>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94" name="Google Shape;1994;p37"/>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95" name="Google Shape;1995;p37"/>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96" name="Google Shape;1996;p37"/>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97" name="Google Shape;1997;p37"/>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98" name="Google Shape;1998;p37"/>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999" name="Google Shape;1999;p37"/>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00" name="Google Shape;2000;p37"/>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01" name="Google Shape;2001;p37"/>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02" name="Google Shape;2002;p37"/>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03" name="Google Shape;2003;p37"/>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04" name="Google Shape;2004;p37"/>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05" name="Google Shape;2005;p37"/>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06" name="Google Shape;2006;p37"/>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07" name="Google Shape;2007;p37"/>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08" name="Google Shape;2008;p37"/>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09" name="Google Shape;2009;p37"/>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10" name="Google Shape;2010;p37"/>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11" name="Google Shape;2011;p37"/>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12" name="Google Shape;2012;p37"/>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13" name="Google Shape;2013;p37"/>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14" name="Google Shape;2014;p37"/>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15" name="Google Shape;2015;p37"/>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16" name="Google Shape;2016;p37"/>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17" name="Google Shape;2017;p37"/>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18" name="Google Shape;2018;p37"/>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19" name="Google Shape;2019;p37"/>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20" name="Google Shape;2020;p37"/>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21" name="Google Shape;2021;p37"/>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22" name="Google Shape;2022;p37"/>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23" name="Google Shape;2023;p37"/>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24" name="Google Shape;2024;p37"/>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25" name="Google Shape;2025;p37"/>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26" name="Google Shape;2026;p37"/>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27" name="Google Shape;2027;p37"/>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28" name="Google Shape;2028;p37"/>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29" name="Google Shape;2029;p37"/>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30" name="Google Shape;2030;p37"/>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31" name="Google Shape;2031;p37"/>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32" name="Google Shape;2032;p37"/>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33" name="Google Shape;2033;p37"/>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34" name="Google Shape;2034;p37"/>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35" name="Google Shape;2035;p37"/>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36" name="Google Shape;2036;p37"/>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37" name="Google Shape;2037;p37"/>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38" name="Google Shape;2038;p37"/>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39" name="Google Shape;2039;p37"/>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40" name="Google Shape;2040;p37"/>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41" name="Google Shape;2041;p37"/>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42" name="Google Shape;2042;p37"/>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43" name="Google Shape;2043;p37"/>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44" name="Google Shape;2044;p37"/>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45" name="Google Shape;2045;p37"/>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46" name="Google Shape;2046;p37"/>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47" name="Google Shape;2047;p37"/>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48" name="Google Shape;2048;p37"/>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49" name="Google Shape;2049;p37"/>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50" name="Google Shape;2050;p37"/>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51" name="Google Shape;2051;p37"/>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52" name="Google Shape;2052;p37"/>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53" name="Google Shape;2053;p37"/>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54" name="Google Shape;2054;p37"/>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55" name="Google Shape;2055;p37"/>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56" name="Google Shape;2056;p37"/>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57" name="Google Shape;2057;p37"/>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58" name="Google Shape;2058;p37"/>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59" name="Google Shape;2059;p37"/>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60" name="Google Shape;2060;p37"/>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61" name="Google Shape;2061;p37"/>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62" name="Google Shape;2062;p37"/>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63" name="Google Shape;2063;p37"/>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64" name="Google Shape;2064;p37"/>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65" name="Google Shape;2065;p37"/>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66" name="Google Shape;2066;p37"/>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67" name="Google Shape;2067;p37"/>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68" name="Google Shape;2068;p37"/>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69" name="Google Shape;2069;p37"/>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70" name="Google Shape;2070;p37"/>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71" name="Google Shape;2071;p37"/>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72" name="Google Shape;2072;p37"/>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73" name="Google Shape;2073;p37"/>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74" name="Google Shape;2074;p37"/>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75" name="Google Shape;2075;p37"/>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76" name="Google Shape;2076;p37"/>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77" name="Google Shape;2077;p37"/>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78" name="Google Shape;2078;p37"/>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79" name="Google Shape;2079;p37"/>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80" name="Google Shape;2080;p37"/>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81" name="Google Shape;2081;p37"/>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82" name="Google Shape;2082;p37"/>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83" name="Google Shape;2083;p37"/>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84" name="Google Shape;2084;p37"/>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85" name="Google Shape;2085;p37"/>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86" name="Google Shape;2086;p37"/>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87" name="Google Shape;2087;p37"/>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88" name="Google Shape;2088;p37"/>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89" name="Google Shape;2089;p37"/>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90" name="Google Shape;2090;p37"/>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91" name="Google Shape;2091;p37"/>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92" name="Google Shape;2092;p37"/>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93" name="Google Shape;2093;p37"/>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94" name="Google Shape;2094;p37"/>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95" name="Google Shape;2095;p37"/>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96" name="Google Shape;2096;p37"/>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97" name="Google Shape;2097;p37"/>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98" name="Google Shape;2098;p37"/>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099" name="Google Shape;2099;p37"/>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100" name="Google Shape;2100;p37"/>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101" name="Google Shape;2101;p37"/>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2102" name="Google Shape;2102;p37"/>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grpSp>
      <p:sp>
        <p:nvSpPr>
          <p:cNvPr id="2103" name="Google Shape;2103;p37"/>
          <p:cNvSpPr txBox="1"/>
          <p:nvPr>
            <p:ph idx="3" type="body"/>
          </p:nvPr>
        </p:nvSpPr>
        <p:spPr>
          <a:xfrm>
            <a:off x="8225925" y="23183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2104" name="Google Shape;2104;p37"/>
          <p:cNvSpPr txBox="1"/>
          <p:nvPr>
            <p:ph idx="4" type="body"/>
          </p:nvPr>
        </p:nvSpPr>
        <p:spPr>
          <a:xfrm>
            <a:off x="8225925" y="45067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8" name="Shape 2108"/>
        <p:cNvGrpSpPr/>
        <p:nvPr/>
      </p:nvGrpSpPr>
      <p:grpSpPr>
        <a:xfrm>
          <a:off x="0" y="0"/>
          <a:ext cx="0" cy="0"/>
          <a:chOff x="0" y="0"/>
          <a:chExt cx="0" cy="0"/>
        </a:xfrm>
      </p:grpSpPr>
      <p:sp>
        <p:nvSpPr>
          <p:cNvPr id="2109" name="Google Shape;2109;p38"/>
          <p:cNvSpPr txBox="1"/>
          <p:nvPr>
            <p:ph type="title"/>
          </p:nvPr>
        </p:nvSpPr>
        <p:spPr>
          <a:xfrm>
            <a:off x="415600" y="6695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And this is a timeline or process</a:t>
            </a:r>
            <a:endParaRPr/>
          </a:p>
        </p:txBody>
      </p:sp>
      <p:sp>
        <p:nvSpPr>
          <p:cNvPr id="2110" name="Google Shape;2110;p38"/>
          <p:cNvSpPr txBox="1"/>
          <p:nvPr>
            <p:ph idx="1" type="subTitle"/>
          </p:nvPr>
        </p:nvSpPr>
        <p:spPr>
          <a:xfrm>
            <a:off x="415600" y="20874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Monday</a:t>
            </a:r>
            <a:endParaRPr/>
          </a:p>
        </p:txBody>
      </p:sp>
      <p:sp>
        <p:nvSpPr>
          <p:cNvPr id="2111" name="Google Shape;2111;p38"/>
          <p:cNvSpPr txBox="1"/>
          <p:nvPr>
            <p:ph idx="7" type="body"/>
          </p:nvPr>
        </p:nvSpPr>
        <p:spPr>
          <a:xfrm>
            <a:off x="2775375" y="3010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2112" name="Google Shape;2112;p38"/>
          <p:cNvSpPr txBox="1"/>
          <p:nvPr>
            <p:ph idx="2" type="subTitle"/>
          </p:nvPr>
        </p:nvSpPr>
        <p:spPr>
          <a:xfrm>
            <a:off x="2775377" y="20874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Tuesday</a:t>
            </a:r>
            <a:endParaRPr/>
          </a:p>
        </p:txBody>
      </p:sp>
      <p:sp>
        <p:nvSpPr>
          <p:cNvPr id="2113" name="Google Shape;2113;p38"/>
          <p:cNvSpPr txBox="1"/>
          <p:nvPr>
            <p:ph idx="8" type="body"/>
          </p:nvPr>
        </p:nvSpPr>
        <p:spPr>
          <a:xfrm>
            <a:off x="5135150" y="3010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2114" name="Google Shape;2114;p38"/>
          <p:cNvSpPr txBox="1"/>
          <p:nvPr>
            <p:ph idx="3" type="subTitle"/>
          </p:nvPr>
        </p:nvSpPr>
        <p:spPr>
          <a:xfrm>
            <a:off x="5135153" y="21139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Wednesday</a:t>
            </a:r>
            <a:endParaRPr/>
          </a:p>
        </p:txBody>
      </p:sp>
      <p:sp>
        <p:nvSpPr>
          <p:cNvPr id="2115" name="Google Shape;2115;p38"/>
          <p:cNvSpPr txBox="1"/>
          <p:nvPr>
            <p:ph idx="9" type="body"/>
          </p:nvPr>
        </p:nvSpPr>
        <p:spPr>
          <a:xfrm>
            <a:off x="7494925" y="3010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2116" name="Google Shape;2116;p38"/>
          <p:cNvSpPr txBox="1"/>
          <p:nvPr>
            <p:ph idx="4" type="subTitle"/>
          </p:nvPr>
        </p:nvSpPr>
        <p:spPr>
          <a:xfrm>
            <a:off x="7494930" y="21139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Thursday</a:t>
            </a:r>
            <a:endParaRPr/>
          </a:p>
        </p:txBody>
      </p:sp>
      <p:sp>
        <p:nvSpPr>
          <p:cNvPr id="2117" name="Google Shape;2117;p38"/>
          <p:cNvSpPr txBox="1"/>
          <p:nvPr>
            <p:ph idx="5" type="subTitle"/>
          </p:nvPr>
        </p:nvSpPr>
        <p:spPr>
          <a:xfrm>
            <a:off x="9854707" y="20874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Friday</a:t>
            </a:r>
            <a:endParaRPr/>
          </a:p>
        </p:txBody>
      </p:sp>
      <p:sp>
        <p:nvSpPr>
          <p:cNvPr id="2118" name="Google Shape;2118;p38"/>
          <p:cNvSpPr txBox="1"/>
          <p:nvPr>
            <p:ph idx="6" type="body"/>
          </p:nvPr>
        </p:nvSpPr>
        <p:spPr>
          <a:xfrm>
            <a:off x="415600" y="3010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2119" name="Google Shape;2119;p38"/>
          <p:cNvSpPr txBox="1"/>
          <p:nvPr>
            <p:ph idx="13" type="body"/>
          </p:nvPr>
        </p:nvSpPr>
        <p:spPr>
          <a:xfrm>
            <a:off x="9854700" y="3010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3" name="Shape 2123"/>
        <p:cNvGrpSpPr/>
        <p:nvPr/>
      </p:nvGrpSpPr>
      <p:grpSpPr>
        <a:xfrm>
          <a:off x="0" y="0"/>
          <a:ext cx="0" cy="0"/>
          <a:chOff x="0" y="0"/>
          <a:chExt cx="0" cy="0"/>
        </a:xfrm>
      </p:grpSpPr>
      <p:grpSp>
        <p:nvGrpSpPr>
          <p:cNvPr id="2124" name="Google Shape;2124;p39"/>
          <p:cNvGrpSpPr/>
          <p:nvPr/>
        </p:nvGrpSpPr>
        <p:grpSpPr>
          <a:xfrm>
            <a:off x="7763425" y="264811"/>
            <a:ext cx="2958196" cy="2443664"/>
            <a:chOff x="4602539" y="3002085"/>
            <a:chExt cx="3657965" cy="3021719"/>
          </a:xfrm>
        </p:grpSpPr>
        <p:grpSp>
          <p:nvGrpSpPr>
            <p:cNvPr id="2125" name="Google Shape;2125;p39"/>
            <p:cNvGrpSpPr/>
            <p:nvPr/>
          </p:nvGrpSpPr>
          <p:grpSpPr>
            <a:xfrm>
              <a:off x="4602539" y="3002085"/>
              <a:ext cx="1627788" cy="3021719"/>
              <a:chOff x="4602539" y="3002085"/>
              <a:chExt cx="1627788" cy="3021719"/>
            </a:xfrm>
          </p:grpSpPr>
          <p:sp>
            <p:nvSpPr>
              <p:cNvPr id="2126" name="Google Shape;2126;p39"/>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7" name="Google Shape;2127;p39"/>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8" name="Google Shape;2128;p39"/>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9" name="Google Shape;2129;p39"/>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2130" name="Google Shape;2130;p39"/>
            <p:cNvGrpSpPr/>
            <p:nvPr/>
          </p:nvGrpSpPr>
          <p:grpSpPr>
            <a:xfrm>
              <a:off x="6113131" y="4067144"/>
              <a:ext cx="2147373" cy="1840732"/>
              <a:chOff x="6113131" y="4067144"/>
              <a:chExt cx="2147373" cy="1840732"/>
            </a:xfrm>
          </p:grpSpPr>
          <p:sp>
            <p:nvSpPr>
              <p:cNvPr id="2131" name="Google Shape;2131;p39"/>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2" name="Google Shape;2132;p39"/>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3" name="Google Shape;2133;p39"/>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4" name="Google Shape;2134;p39"/>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135" name="Google Shape;2135;p39"/>
          <p:cNvSpPr txBox="1"/>
          <p:nvPr>
            <p:ph type="title"/>
          </p:nvPr>
        </p:nvSpPr>
        <p:spPr>
          <a:xfrm>
            <a:off x="644200" y="1660175"/>
            <a:ext cx="5581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a:t>
            </a:r>
            <a:endParaRPr/>
          </a:p>
        </p:txBody>
      </p:sp>
      <p:sp>
        <p:nvSpPr>
          <p:cNvPr id="2136" name="Google Shape;2136;p39"/>
          <p:cNvSpPr txBox="1"/>
          <p:nvPr>
            <p:ph idx="1" type="body"/>
          </p:nvPr>
        </p:nvSpPr>
        <p:spPr>
          <a:xfrm>
            <a:off x="644050" y="2783500"/>
            <a:ext cx="5581500" cy="1984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2137" name="Google Shape;2137;p39"/>
          <p:cNvGrpSpPr/>
          <p:nvPr/>
        </p:nvGrpSpPr>
        <p:grpSpPr>
          <a:xfrm>
            <a:off x="6949906" y="2085896"/>
            <a:ext cx="4670652" cy="3905411"/>
            <a:chOff x="1295330" y="1868507"/>
            <a:chExt cx="4365503" cy="3647530"/>
          </a:xfrm>
        </p:grpSpPr>
        <p:grpSp>
          <p:nvGrpSpPr>
            <p:cNvPr id="2138" name="Google Shape;2138;p39"/>
            <p:cNvGrpSpPr/>
            <p:nvPr/>
          </p:nvGrpSpPr>
          <p:grpSpPr>
            <a:xfrm>
              <a:off x="1295330" y="1868507"/>
              <a:ext cx="4365503" cy="3647530"/>
              <a:chOff x="6679223" y="1947864"/>
              <a:chExt cx="3956410" cy="3325308"/>
            </a:xfrm>
          </p:grpSpPr>
          <p:grpSp>
            <p:nvGrpSpPr>
              <p:cNvPr id="2139" name="Google Shape;2139;p39"/>
              <p:cNvGrpSpPr/>
              <p:nvPr/>
            </p:nvGrpSpPr>
            <p:grpSpPr>
              <a:xfrm>
                <a:off x="7996402" y="4725653"/>
                <a:ext cx="1328920" cy="547519"/>
                <a:chOff x="7059929" y="5060917"/>
                <a:chExt cx="1328920" cy="547519"/>
              </a:xfrm>
            </p:grpSpPr>
            <p:sp>
              <p:nvSpPr>
                <p:cNvPr id="2140" name="Google Shape;2140;p39"/>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41" name="Google Shape;2141;p39"/>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42" name="Google Shape;2142;p39"/>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2143" name="Google Shape;2143;p39"/>
              <p:cNvGrpSpPr/>
              <p:nvPr/>
            </p:nvGrpSpPr>
            <p:grpSpPr>
              <a:xfrm>
                <a:off x="6679223" y="1947864"/>
                <a:ext cx="3956410" cy="2777787"/>
                <a:chOff x="5742750" y="2283128"/>
                <a:chExt cx="3956410" cy="2777787"/>
              </a:xfrm>
            </p:grpSpPr>
            <p:sp>
              <p:nvSpPr>
                <p:cNvPr id="2144" name="Google Shape;2144;p39"/>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45" name="Google Shape;2145;p39"/>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2146" name="Google Shape;2146;p39"/>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2147" name="Google Shape;2147;p39"/>
          <p:cNvPicPr preferRelativeResize="0"/>
          <p:nvPr/>
        </p:nvPicPr>
        <p:blipFill rotWithShape="1">
          <a:blip r:embed="rId3">
            <a:alphaModFix/>
          </a:blip>
          <a:srcRect b="11994" l="9003" r="8995" t="11994"/>
          <a:stretch/>
        </p:blipFill>
        <p:spPr>
          <a:xfrm>
            <a:off x="6997500" y="2385050"/>
            <a:ext cx="4575450" cy="24960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1" name="Shape 2151"/>
        <p:cNvGrpSpPr/>
        <p:nvPr/>
      </p:nvGrpSpPr>
      <p:grpSpPr>
        <a:xfrm>
          <a:off x="0" y="0"/>
          <a:ext cx="0" cy="0"/>
          <a:chOff x="0" y="0"/>
          <a:chExt cx="0" cy="0"/>
        </a:xfrm>
      </p:grpSpPr>
      <p:grpSp>
        <p:nvGrpSpPr>
          <p:cNvPr id="2152" name="Google Shape;2152;p40"/>
          <p:cNvGrpSpPr/>
          <p:nvPr/>
        </p:nvGrpSpPr>
        <p:grpSpPr>
          <a:xfrm flipH="1">
            <a:off x="1517062" y="630436"/>
            <a:ext cx="2958196" cy="2443664"/>
            <a:chOff x="4602539" y="3002085"/>
            <a:chExt cx="3657965" cy="3021719"/>
          </a:xfrm>
        </p:grpSpPr>
        <p:grpSp>
          <p:nvGrpSpPr>
            <p:cNvPr id="2153" name="Google Shape;2153;p40"/>
            <p:cNvGrpSpPr/>
            <p:nvPr/>
          </p:nvGrpSpPr>
          <p:grpSpPr>
            <a:xfrm>
              <a:off x="4602539" y="3002085"/>
              <a:ext cx="1627788" cy="3021719"/>
              <a:chOff x="4602539" y="3002085"/>
              <a:chExt cx="1627788" cy="3021719"/>
            </a:xfrm>
          </p:grpSpPr>
          <p:sp>
            <p:nvSpPr>
              <p:cNvPr id="2154" name="Google Shape;2154;p40"/>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5" name="Google Shape;2155;p40"/>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6" name="Google Shape;2156;p40"/>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7" name="Google Shape;2157;p40"/>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2158" name="Google Shape;2158;p40"/>
            <p:cNvGrpSpPr/>
            <p:nvPr/>
          </p:nvGrpSpPr>
          <p:grpSpPr>
            <a:xfrm>
              <a:off x="6113131" y="4067144"/>
              <a:ext cx="2147373" cy="1840732"/>
              <a:chOff x="6113131" y="4067144"/>
              <a:chExt cx="2147373" cy="1840732"/>
            </a:xfrm>
          </p:grpSpPr>
          <p:sp>
            <p:nvSpPr>
              <p:cNvPr id="2159" name="Google Shape;2159;p40"/>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0" name="Google Shape;2160;p40"/>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1" name="Google Shape;2161;p40"/>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2" name="Google Shape;2162;p40"/>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163" name="Google Shape;2163;p40"/>
          <p:cNvSpPr txBox="1"/>
          <p:nvPr>
            <p:ph type="title"/>
          </p:nvPr>
        </p:nvSpPr>
        <p:spPr>
          <a:xfrm>
            <a:off x="5978200" y="21173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a:t>
            </a:r>
            <a:endParaRPr/>
          </a:p>
        </p:txBody>
      </p:sp>
      <p:sp>
        <p:nvSpPr>
          <p:cNvPr id="2164" name="Google Shape;2164;p40"/>
          <p:cNvSpPr txBox="1"/>
          <p:nvPr>
            <p:ph idx="1" type="body"/>
          </p:nvPr>
        </p:nvSpPr>
        <p:spPr>
          <a:xfrm>
            <a:off x="5978300" y="3194225"/>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2165" name="Google Shape;2165;p40"/>
          <p:cNvGrpSpPr/>
          <p:nvPr/>
        </p:nvGrpSpPr>
        <p:grpSpPr>
          <a:xfrm>
            <a:off x="234613" y="2596849"/>
            <a:ext cx="5523080" cy="2833275"/>
            <a:chOff x="3289100" y="2648488"/>
            <a:chExt cx="5622600" cy="2876421"/>
          </a:xfrm>
        </p:grpSpPr>
        <p:grpSp>
          <p:nvGrpSpPr>
            <p:cNvPr id="2166" name="Google Shape;2166;p40"/>
            <p:cNvGrpSpPr/>
            <p:nvPr/>
          </p:nvGrpSpPr>
          <p:grpSpPr>
            <a:xfrm>
              <a:off x="3289100" y="2648488"/>
              <a:ext cx="5622600" cy="2876421"/>
              <a:chOff x="1059475" y="2296088"/>
              <a:chExt cx="5622600" cy="2876421"/>
            </a:xfrm>
          </p:grpSpPr>
          <p:sp>
            <p:nvSpPr>
              <p:cNvPr id="2167" name="Google Shape;2167;p40"/>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nvGrpSpPr>
              <p:cNvPr id="2168" name="Google Shape;2168;p40"/>
              <p:cNvGrpSpPr/>
              <p:nvPr/>
            </p:nvGrpSpPr>
            <p:grpSpPr>
              <a:xfrm>
                <a:off x="1059475" y="5078309"/>
                <a:ext cx="5622600" cy="94200"/>
                <a:chOff x="1059475" y="5076025"/>
                <a:chExt cx="5622600" cy="188400"/>
              </a:xfrm>
            </p:grpSpPr>
            <p:sp>
              <p:nvSpPr>
                <p:cNvPr id="2169" name="Google Shape;2169;p40"/>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70" name="Google Shape;2170;p40"/>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2171" name="Google Shape;2171;p40"/>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2172" name="Google Shape;2172;p40"/>
          <p:cNvPicPr preferRelativeResize="0"/>
          <p:nvPr/>
        </p:nvPicPr>
        <p:blipFill rotWithShape="1">
          <a:blip r:embed="rId3">
            <a:alphaModFix/>
          </a:blip>
          <a:srcRect b="13147" l="10930" r="7068" t="6589"/>
          <a:stretch/>
        </p:blipFill>
        <p:spPr>
          <a:xfrm>
            <a:off x="949125" y="2854375"/>
            <a:ext cx="4070301" cy="2344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6" name="Shape 2176"/>
        <p:cNvGrpSpPr/>
        <p:nvPr/>
      </p:nvGrpSpPr>
      <p:grpSpPr>
        <a:xfrm>
          <a:off x="0" y="0"/>
          <a:ext cx="0" cy="0"/>
          <a:chOff x="0" y="0"/>
          <a:chExt cx="0" cy="0"/>
        </a:xfrm>
      </p:grpSpPr>
      <p:grpSp>
        <p:nvGrpSpPr>
          <p:cNvPr id="2177" name="Google Shape;2177;p41"/>
          <p:cNvGrpSpPr/>
          <p:nvPr/>
        </p:nvGrpSpPr>
        <p:grpSpPr>
          <a:xfrm rot="3479407">
            <a:off x="9208366" y="1390689"/>
            <a:ext cx="2958444" cy="2443869"/>
            <a:chOff x="4602539" y="3002085"/>
            <a:chExt cx="3657965" cy="3021719"/>
          </a:xfrm>
        </p:grpSpPr>
        <p:grpSp>
          <p:nvGrpSpPr>
            <p:cNvPr id="2178" name="Google Shape;2178;p41"/>
            <p:cNvGrpSpPr/>
            <p:nvPr/>
          </p:nvGrpSpPr>
          <p:grpSpPr>
            <a:xfrm>
              <a:off x="4602539" y="3002085"/>
              <a:ext cx="1627788" cy="3021719"/>
              <a:chOff x="4602539" y="3002085"/>
              <a:chExt cx="1627788" cy="3021719"/>
            </a:xfrm>
          </p:grpSpPr>
          <p:sp>
            <p:nvSpPr>
              <p:cNvPr id="2179" name="Google Shape;2179;p41"/>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0" name="Google Shape;2180;p41"/>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1" name="Google Shape;2181;p41"/>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2" name="Google Shape;2182;p41"/>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2183" name="Google Shape;2183;p41"/>
            <p:cNvGrpSpPr/>
            <p:nvPr/>
          </p:nvGrpSpPr>
          <p:grpSpPr>
            <a:xfrm>
              <a:off x="6113131" y="4067144"/>
              <a:ext cx="2147373" cy="1840732"/>
              <a:chOff x="6113131" y="4067144"/>
              <a:chExt cx="2147373" cy="1840732"/>
            </a:xfrm>
          </p:grpSpPr>
          <p:sp>
            <p:nvSpPr>
              <p:cNvPr id="2184" name="Google Shape;2184;p41"/>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5" name="Google Shape;2185;p41"/>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6" name="Google Shape;2186;p41"/>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7" name="Google Shape;2187;p41"/>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188" name="Google Shape;2188;p41"/>
          <p:cNvSpPr txBox="1"/>
          <p:nvPr>
            <p:ph type="title"/>
          </p:nvPr>
        </p:nvSpPr>
        <p:spPr>
          <a:xfrm>
            <a:off x="949000" y="1964975"/>
            <a:ext cx="5581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an app?</a:t>
            </a:r>
            <a:endParaRPr/>
          </a:p>
        </p:txBody>
      </p:sp>
      <p:sp>
        <p:nvSpPr>
          <p:cNvPr id="2189" name="Google Shape;2189;p41"/>
          <p:cNvSpPr txBox="1"/>
          <p:nvPr>
            <p:ph idx="1" type="body"/>
          </p:nvPr>
        </p:nvSpPr>
        <p:spPr>
          <a:xfrm>
            <a:off x="948850" y="3088300"/>
            <a:ext cx="5581500" cy="19317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2190" name="Google Shape;2190;p41"/>
          <p:cNvGrpSpPr/>
          <p:nvPr/>
        </p:nvGrpSpPr>
        <p:grpSpPr>
          <a:xfrm>
            <a:off x="7174423" y="793609"/>
            <a:ext cx="2798497" cy="5157974"/>
            <a:chOff x="8625436" y="1258061"/>
            <a:chExt cx="2388000" cy="4396500"/>
          </a:xfrm>
        </p:grpSpPr>
        <p:sp>
          <p:nvSpPr>
            <p:cNvPr id="2191" name="Google Shape;2191;p41"/>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92" name="Google Shape;2192;p41"/>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93" name="Google Shape;2193;p41"/>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2194" name="Google Shape;2194;p41"/>
          <p:cNvPicPr preferRelativeResize="0"/>
          <p:nvPr/>
        </p:nvPicPr>
        <p:blipFill rotWithShape="1">
          <a:blip r:embed="rId3">
            <a:alphaModFix/>
          </a:blip>
          <a:srcRect b="0" l="14417" r="14417" t="0"/>
          <a:stretch/>
        </p:blipFill>
        <p:spPr>
          <a:xfrm>
            <a:off x="7218275" y="1149175"/>
            <a:ext cx="2710798" cy="4282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5" name="Shape 1675"/>
        <p:cNvGrpSpPr/>
        <p:nvPr/>
      </p:nvGrpSpPr>
      <p:grpSpPr>
        <a:xfrm>
          <a:off x="0" y="0"/>
          <a:ext cx="0" cy="0"/>
          <a:chOff x="0" y="0"/>
          <a:chExt cx="0" cy="0"/>
        </a:xfrm>
      </p:grpSpPr>
      <p:grpSp>
        <p:nvGrpSpPr>
          <p:cNvPr id="1676" name="Google Shape;1676;p24"/>
          <p:cNvGrpSpPr/>
          <p:nvPr/>
        </p:nvGrpSpPr>
        <p:grpSpPr>
          <a:xfrm>
            <a:off x="1297625" y="834561"/>
            <a:ext cx="2958196" cy="2443664"/>
            <a:chOff x="4602539" y="3002085"/>
            <a:chExt cx="3657965" cy="3021719"/>
          </a:xfrm>
        </p:grpSpPr>
        <p:grpSp>
          <p:nvGrpSpPr>
            <p:cNvPr id="1677" name="Google Shape;1677;p24"/>
            <p:cNvGrpSpPr/>
            <p:nvPr/>
          </p:nvGrpSpPr>
          <p:grpSpPr>
            <a:xfrm>
              <a:off x="4602539" y="3002085"/>
              <a:ext cx="1627788" cy="3021719"/>
              <a:chOff x="4602539" y="3002085"/>
              <a:chExt cx="1627788" cy="3021719"/>
            </a:xfrm>
          </p:grpSpPr>
          <p:sp>
            <p:nvSpPr>
              <p:cNvPr id="1678" name="Google Shape;1678;p24"/>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9" name="Google Shape;1679;p24"/>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0" name="Google Shape;1680;p24"/>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1" name="Google Shape;1681;p24"/>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1682" name="Google Shape;1682;p24"/>
            <p:cNvGrpSpPr/>
            <p:nvPr/>
          </p:nvGrpSpPr>
          <p:grpSpPr>
            <a:xfrm>
              <a:off x="6113131" y="4067144"/>
              <a:ext cx="2147373" cy="1840732"/>
              <a:chOff x="6113131" y="4067144"/>
              <a:chExt cx="2147373" cy="1840732"/>
            </a:xfrm>
          </p:grpSpPr>
          <p:sp>
            <p:nvSpPr>
              <p:cNvPr id="1683" name="Google Shape;1683;p24"/>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4" name="Google Shape;1684;p24"/>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5" name="Google Shape;1685;p24"/>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6" name="Google Shape;1686;p24"/>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687" name="Google Shape;1687;p24"/>
          <p:cNvSpPr txBox="1"/>
          <p:nvPr>
            <p:ph type="title"/>
          </p:nvPr>
        </p:nvSpPr>
        <p:spPr>
          <a:xfrm>
            <a:off x="5120103" y="1812575"/>
            <a:ext cx="5970300" cy="13248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Hello! I’m...</a:t>
            </a:r>
            <a:endParaRPr/>
          </a:p>
        </p:txBody>
      </p:sp>
      <p:sp>
        <p:nvSpPr>
          <p:cNvPr id="1688" name="Google Shape;1688;p24"/>
          <p:cNvSpPr txBox="1"/>
          <p:nvPr>
            <p:ph idx="1" type="body"/>
          </p:nvPr>
        </p:nvSpPr>
        <p:spPr>
          <a:xfrm>
            <a:off x="5120075" y="3216875"/>
            <a:ext cx="5970300" cy="22359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Here is where you introduce yourself.</a:t>
            </a:r>
            <a:endParaRPr/>
          </a:p>
          <a:p>
            <a:pPr indent="0" lvl="0" marL="0" rtl="0" algn="r">
              <a:spcBef>
                <a:spcPts val="2100"/>
              </a:spcBef>
              <a:spcAft>
                <a:spcPts val="2100"/>
              </a:spcAft>
              <a:buNone/>
            </a:pPr>
            <a:r>
              <a:rPr lang="en"/>
              <a:t>You can add your name, title and a little background. Right click the image and replace it with your own.</a:t>
            </a:r>
            <a:endParaRPr/>
          </a:p>
        </p:txBody>
      </p:sp>
      <p:pic>
        <p:nvPicPr>
          <p:cNvPr id="1689" name="Google Shape;1689;p24"/>
          <p:cNvPicPr preferRelativeResize="0"/>
          <p:nvPr/>
        </p:nvPicPr>
        <p:blipFill rotWithShape="1">
          <a:blip r:embed="rId3">
            <a:alphaModFix/>
          </a:blip>
          <a:srcRect b="1400" l="0" r="0" t="10524"/>
          <a:stretch/>
        </p:blipFill>
        <p:spPr>
          <a:xfrm flipH="1">
            <a:off x="1409475" y="2690225"/>
            <a:ext cx="3159850" cy="4167775"/>
          </a:xfrm>
          <a:prstGeom prst="rect">
            <a:avLst/>
          </a:prstGeom>
          <a:noFill/>
          <a:ln>
            <a:noFill/>
          </a:ln>
        </p:spPr>
      </p:pic>
      <p:sp>
        <p:nvSpPr>
          <p:cNvPr id="1690" name="Google Shape;1690;p24"/>
          <p:cNvSpPr/>
          <p:nvPr/>
        </p:nvSpPr>
        <p:spPr>
          <a:xfrm rot="3439002">
            <a:off x="101131" y="6056824"/>
            <a:ext cx="924011" cy="745301"/>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1" name="Google Shape;1691;p24"/>
          <p:cNvSpPr/>
          <p:nvPr/>
        </p:nvSpPr>
        <p:spPr>
          <a:xfrm rot="5066144">
            <a:off x="1201675" y="6021366"/>
            <a:ext cx="977441" cy="788397"/>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92" name="Google Shape;1692;p24"/>
          <p:cNvGrpSpPr/>
          <p:nvPr/>
        </p:nvGrpSpPr>
        <p:grpSpPr>
          <a:xfrm rot="8100000">
            <a:off x="632072" y="5742578"/>
            <a:ext cx="1055856" cy="1090468"/>
            <a:chOff x="3705031" y="3690085"/>
            <a:chExt cx="968482" cy="1000230"/>
          </a:xfrm>
        </p:grpSpPr>
        <p:sp>
          <p:nvSpPr>
            <p:cNvPr id="1693" name="Google Shape;1693;p24"/>
            <p:cNvSpPr/>
            <p:nvPr/>
          </p:nvSpPr>
          <p:spPr>
            <a:xfrm>
              <a:off x="3705031" y="3690085"/>
              <a:ext cx="968482" cy="1000230"/>
            </a:xfrm>
            <a:custGeom>
              <a:rect b="b" l="l" r="r" t="t"/>
              <a:pathLst>
                <a:path extrusionOk="0" h="1000230" w="968482">
                  <a:moveTo>
                    <a:pt x="199266" y="188495"/>
                  </a:moveTo>
                  <a:cubicBezTo>
                    <a:pt x="407863" y="-45820"/>
                    <a:pt x="665038" y="-46773"/>
                    <a:pt x="832678" y="103722"/>
                  </a:cubicBezTo>
                  <a:cubicBezTo>
                    <a:pt x="1001271" y="253265"/>
                    <a:pt x="1029846" y="508535"/>
                    <a:pt x="821248" y="742850"/>
                  </a:cubicBezTo>
                  <a:cubicBezTo>
                    <a:pt x="611698" y="977165"/>
                    <a:pt x="256416" y="1078130"/>
                    <a:pt x="93538" y="932397"/>
                  </a:cubicBezTo>
                  <a:cubicBezTo>
                    <a:pt x="-69339" y="787617"/>
                    <a:pt x="-10284" y="422810"/>
                    <a:pt x="199266" y="188495"/>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4" name="Google Shape;1694;p24"/>
            <p:cNvSpPr/>
            <p:nvPr/>
          </p:nvSpPr>
          <p:spPr>
            <a:xfrm>
              <a:off x="3887152" y="3956684"/>
              <a:ext cx="574357" cy="521017"/>
            </a:xfrm>
            <a:custGeom>
              <a:rect b="b" l="l" r="r" t="t"/>
              <a:pathLst>
                <a:path extrusionOk="0" h="521017" w="574357">
                  <a:moveTo>
                    <a:pt x="492443" y="479108"/>
                  </a:moveTo>
                  <a:lnTo>
                    <a:pt x="482918" y="515303"/>
                  </a:lnTo>
                  <a:lnTo>
                    <a:pt x="517208" y="501015"/>
                  </a:lnTo>
                  <a:lnTo>
                    <a:pt x="548640" y="521018"/>
                  </a:lnTo>
                  <a:lnTo>
                    <a:pt x="545783" y="483870"/>
                  </a:lnTo>
                  <a:lnTo>
                    <a:pt x="574358" y="461010"/>
                  </a:lnTo>
                  <a:lnTo>
                    <a:pt x="538163" y="452438"/>
                  </a:lnTo>
                  <a:lnTo>
                    <a:pt x="524827" y="418147"/>
                  </a:lnTo>
                  <a:lnTo>
                    <a:pt x="504825" y="449580"/>
                  </a:lnTo>
                  <a:lnTo>
                    <a:pt x="467677" y="451485"/>
                  </a:lnTo>
                  <a:lnTo>
                    <a:pt x="492443" y="479108"/>
                  </a:lnTo>
                  <a:close/>
                  <a:moveTo>
                    <a:pt x="375285" y="374333"/>
                  </a:moveTo>
                  <a:lnTo>
                    <a:pt x="365760" y="410528"/>
                  </a:lnTo>
                  <a:lnTo>
                    <a:pt x="400050" y="396240"/>
                  </a:lnTo>
                  <a:lnTo>
                    <a:pt x="431483" y="416243"/>
                  </a:lnTo>
                  <a:lnTo>
                    <a:pt x="428625" y="379095"/>
                  </a:lnTo>
                  <a:lnTo>
                    <a:pt x="457200" y="356235"/>
                  </a:lnTo>
                  <a:lnTo>
                    <a:pt x="421005" y="347663"/>
                  </a:lnTo>
                  <a:lnTo>
                    <a:pt x="407670" y="312420"/>
                  </a:lnTo>
                  <a:lnTo>
                    <a:pt x="387668" y="343853"/>
                  </a:lnTo>
                  <a:lnTo>
                    <a:pt x="350520" y="345758"/>
                  </a:lnTo>
                  <a:lnTo>
                    <a:pt x="375285" y="374333"/>
                  </a:lnTo>
                  <a:close/>
                  <a:moveTo>
                    <a:pt x="258128" y="270510"/>
                  </a:moveTo>
                  <a:lnTo>
                    <a:pt x="248603" y="306705"/>
                  </a:lnTo>
                  <a:lnTo>
                    <a:pt x="282893" y="292418"/>
                  </a:lnTo>
                  <a:lnTo>
                    <a:pt x="314325" y="312420"/>
                  </a:lnTo>
                  <a:lnTo>
                    <a:pt x="311468" y="275272"/>
                  </a:lnTo>
                  <a:lnTo>
                    <a:pt x="340043" y="252413"/>
                  </a:lnTo>
                  <a:lnTo>
                    <a:pt x="303848" y="243840"/>
                  </a:lnTo>
                  <a:lnTo>
                    <a:pt x="290512" y="208597"/>
                  </a:lnTo>
                  <a:lnTo>
                    <a:pt x="270510" y="240030"/>
                  </a:lnTo>
                  <a:lnTo>
                    <a:pt x="233362" y="241935"/>
                  </a:lnTo>
                  <a:lnTo>
                    <a:pt x="258128" y="270510"/>
                  </a:lnTo>
                  <a:close/>
                  <a:moveTo>
                    <a:pt x="140970" y="165735"/>
                  </a:moveTo>
                  <a:lnTo>
                    <a:pt x="131445" y="201930"/>
                  </a:lnTo>
                  <a:lnTo>
                    <a:pt x="165735" y="187643"/>
                  </a:lnTo>
                  <a:lnTo>
                    <a:pt x="197167" y="208597"/>
                  </a:lnTo>
                  <a:lnTo>
                    <a:pt x="194310" y="171450"/>
                  </a:lnTo>
                  <a:lnTo>
                    <a:pt x="222885" y="148590"/>
                  </a:lnTo>
                  <a:lnTo>
                    <a:pt x="186690" y="140018"/>
                  </a:lnTo>
                  <a:lnTo>
                    <a:pt x="173355" y="104775"/>
                  </a:lnTo>
                  <a:lnTo>
                    <a:pt x="153353" y="136208"/>
                  </a:lnTo>
                  <a:lnTo>
                    <a:pt x="116205" y="138113"/>
                  </a:lnTo>
                  <a:lnTo>
                    <a:pt x="140970" y="165735"/>
                  </a:lnTo>
                  <a:close/>
                  <a:moveTo>
                    <a:pt x="0" y="33338"/>
                  </a:moveTo>
                  <a:lnTo>
                    <a:pt x="23813" y="61913"/>
                  </a:lnTo>
                  <a:lnTo>
                    <a:pt x="14288" y="98108"/>
                  </a:lnTo>
                  <a:lnTo>
                    <a:pt x="48578" y="83820"/>
                  </a:lnTo>
                  <a:lnTo>
                    <a:pt x="80010" y="103822"/>
                  </a:lnTo>
                  <a:lnTo>
                    <a:pt x="77153" y="66675"/>
                  </a:lnTo>
                  <a:lnTo>
                    <a:pt x="105728" y="43815"/>
                  </a:lnTo>
                  <a:lnTo>
                    <a:pt x="69532" y="35243"/>
                  </a:lnTo>
                  <a:lnTo>
                    <a:pt x="56197" y="0"/>
                  </a:lnTo>
                  <a:lnTo>
                    <a:pt x="36195" y="31433"/>
                  </a:lnTo>
                  <a:lnTo>
                    <a:pt x="0" y="33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95" name="Google Shape;1695;p24"/>
            <p:cNvGrpSpPr/>
            <p:nvPr/>
          </p:nvGrpSpPr>
          <p:grpSpPr>
            <a:xfrm>
              <a:off x="3709035" y="3709034"/>
              <a:ext cx="957262" cy="966788"/>
              <a:chOff x="3709035" y="3709034"/>
              <a:chExt cx="957262" cy="966788"/>
            </a:xfrm>
          </p:grpSpPr>
          <p:sp>
            <p:nvSpPr>
              <p:cNvPr id="1696" name="Google Shape;1696;p24"/>
              <p:cNvSpPr/>
              <p:nvPr/>
            </p:nvSpPr>
            <p:spPr>
              <a:xfrm>
                <a:off x="3794759" y="4010977"/>
                <a:ext cx="609600" cy="547687"/>
              </a:xfrm>
              <a:custGeom>
                <a:rect b="b" l="l" r="r" t="t"/>
                <a:pathLst>
                  <a:path extrusionOk="0" h="547687" w="609600">
                    <a:moveTo>
                      <a:pt x="0" y="24765"/>
                    </a:moveTo>
                    <a:lnTo>
                      <a:pt x="586740" y="547688"/>
                    </a:lnTo>
                    <a:cubicBezTo>
                      <a:pt x="594360" y="541972"/>
                      <a:pt x="601980" y="537210"/>
                      <a:pt x="609600" y="531495"/>
                    </a:cubicBezTo>
                    <a:lnTo>
                      <a:pt x="13335" y="0"/>
                    </a:lnTo>
                    <a:cubicBezTo>
                      <a:pt x="9525" y="8572"/>
                      <a:pt x="4763" y="16192"/>
                      <a:pt x="0" y="24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7" name="Google Shape;1697;p24"/>
              <p:cNvSpPr/>
              <p:nvPr/>
            </p:nvSpPr>
            <p:spPr>
              <a:xfrm>
                <a:off x="3906202" y="3856672"/>
                <a:ext cx="640080" cy="574357"/>
              </a:xfrm>
              <a:custGeom>
                <a:rect b="b" l="l" r="r" t="t"/>
                <a:pathLst>
                  <a:path extrusionOk="0" h="574357" w="640080">
                    <a:moveTo>
                      <a:pt x="0" y="20003"/>
                    </a:moveTo>
                    <a:lnTo>
                      <a:pt x="621983" y="574358"/>
                    </a:lnTo>
                    <a:cubicBezTo>
                      <a:pt x="627698" y="567690"/>
                      <a:pt x="634365" y="560070"/>
                      <a:pt x="640080" y="553403"/>
                    </a:cubicBezTo>
                    <a:lnTo>
                      <a:pt x="18097" y="0"/>
                    </a:lnTo>
                    <a:cubicBezTo>
                      <a:pt x="12382" y="6668"/>
                      <a:pt x="5715" y="13335"/>
                      <a:pt x="0" y="200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8" name="Google Shape;1698;p24"/>
              <p:cNvSpPr/>
              <p:nvPr/>
            </p:nvSpPr>
            <p:spPr>
              <a:xfrm>
                <a:off x="4145280" y="3709034"/>
                <a:ext cx="521017" cy="465772"/>
              </a:xfrm>
              <a:custGeom>
                <a:rect b="b" l="l" r="r" t="t"/>
                <a:pathLst>
                  <a:path extrusionOk="0" h="465772" w="521017">
                    <a:moveTo>
                      <a:pt x="0" y="2858"/>
                    </a:moveTo>
                    <a:lnTo>
                      <a:pt x="519112" y="465772"/>
                    </a:lnTo>
                    <a:cubicBezTo>
                      <a:pt x="520065" y="462915"/>
                      <a:pt x="520065" y="459105"/>
                      <a:pt x="521018" y="456247"/>
                    </a:cubicBezTo>
                    <a:lnTo>
                      <a:pt x="9525" y="0"/>
                    </a:lnTo>
                    <a:cubicBezTo>
                      <a:pt x="5715" y="953"/>
                      <a:pt x="2857" y="1905"/>
                      <a:pt x="0"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9" name="Google Shape;1699;p24"/>
              <p:cNvSpPr/>
              <p:nvPr/>
            </p:nvSpPr>
            <p:spPr>
              <a:xfrm>
                <a:off x="4108132" y="3720465"/>
                <a:ext cx="550544" cy="492442"/>
              </a:xfrm>
              <a:custGeom>
                <a:rect b="b" l="l" r="r" t="t"/>
                <a:pathLst>
                  <a:path extrusionOk="0" h="492442" w="550544">
                    <a:moveTo>
                      <a:pt x="0" y="5715"/>
                    </a:moveTo>
                    <a:lnTo>
                      <a:pt x="546735" y="492442"/>
                    </a:lnTo>
                    <a:cubicBezTo>
                      <a:pt x="548640" y="487680"/>
                      <a:pt x="549593" y="482917"/>
                      <a:pt x="550545" y="478155"/>
                    </a:cubicBezTo>
                    <a:lnTo>
                      <a:pt x="14288" y="0"/>
                    </a:lnTo>
                    <a:cubicBezTo>
                      <a:pt x="8573" y="1905"/>
                      <a:pt x="4763" y="3810"/>
                      <a:pt x="0" y="571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0" name="Google Shape;1700;p24"/>
              <p:cNvSpPr/>
              <p:nvPr/>
            </p:nvSpPr>
            <p:spPr>
              <a:xfrm>
                <a:off x="3709035" y="4295775"/>
                <a:ext cx="423862" cy="380047"/>
              </a:xfrm>
              <a:custGeom>
                <a:rect b="b" l="l" r="r" t="t"/>
                <a:pathLst>
                  <a:path extrusionOk="0" h="380047" w="423862">
                    <a:moveTo>
                      <a:pt x="0" y="10478"/>
                    </a:moveTo>
                    <a:lnTo>
                      <a:pt x="414338" y="380047"/>
                    </a:lnTo>
                    <a:cubicBezTo>
                      <a:pt x="417195" y="379095"/>
                      <a:pt x="421005" y="378143"/>
                      <a:pt x="423863" y="378143"/>
                    </a:cubicBezTo>
                    <a:lnTo>
                      <a:pt x="952" y="0"/>
                    </a:lnTo>
                    <a:cubicBezTo>
                      <a:pt x="952" y="3810"/>
                      <a:pt x="952" y="6668"/>
                      <a:pt x="0"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1" name="Google Shape;1701;p24"/>
              <p:cNvSpPr/>
              <p:nvPr/>
            </p:nvSpPr>
            <p:spPr>
              <a:xfrm>
                <a:off x="3713797" y="4254817"/>
                <a:ext cx="459104" cy="411479"/>
              </a:xfrm>
              <a:custGeom>
                <a:rect b="b" l="l" r="r" t="t"/>
                <a:pathLst>
                  <a:path extrusionOk="0" h="411479" w="459104">
                    <a:moveTo>
                      <a:pt x="0" y="15240"/>
                    </a:moveTo>
                    <a:lnTo>
                      <a:pt x="443865" y="411480"/>
                    </a:lnTo>
                    <a:cubicBezTo>
                      <a:pt x="448628" y="409575"/>
                      <a:pt x="454343" y="408622"/>
                      <a:pt x="459105" y="406717"/>
                    </a:cubicBezTo>
                    <a:lnTo>
                      <a:pt x="2858" y="0"/>
                    </a:lnTo>
                    <a:cubicBezTo>
                      <a:pt x="1905" y="4763"/>
                      <a:pt x="953" y="10477"/>
                      <a:pt x="0" y="152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2" name="Google Shape;1702;p24"/>
              <p:cNvSpPr/>
              <p:nvPr/>
            </p:nvSpPr>
            <p:spPr>
              <a:xfrm>
                <a:off x="3754754" y="4066222"/>
                <a:ext cx="600074" cy="542925"/>
              </a:xfrm>
              <a:custGeom>
                <a:rect b="b" l="l" r="r" t="t"/>
                <a:pathLst>
                  <a:path extrusionOk="0" h="542925" w="600074">
                    <a:moveTo>
                      <a:pt x="418148" y="336233"/>
                    </a:moveTo>
                    <a:lnTo>
                      <a:pt x="253365" y="321945"/>
                    </a:lnTo>
                    <a:lnTo>
                      <a:pt x="220028" y="160020"/>
                    </a:lnTo>
                    <a:lnTo>
                      <a:pt x="55245" y="145733"/>
                    </a:lnTo>
                    <a:lnTo>
                      <a:pt x="25718" y="0"/>
                    </a:lnTo>
                    <a:cubicBezTo>
                      <a:pt x="16193" y="20003"/>
                      <a:pt x="7620" y="39053"/>
                      <a:pt x="0" y="59055"/>
                    </a:cubicBezTo>
                    <a:lnTo>
                      <a:pt x="24765" y="180022"/>
                    </a:lnTo>
                    <a:lnTo>
                      <a:pt x="189548" y="194310"/>
                    </a:lnTo>
                    <a:lnTo>
                      <a:pt x="222885" y="356235"/>
                    </a:lnTo>
                    <a:lnTo>
                      <a:pt x="387668" y="370522"/>
                    </a:lnTo>
                    <a:lnTo>
                      <a:pt x="421005" y="532447"/>
                    </a:lnTo>
                    <a:lnTo>
                      <a:pt x="543878" y="542925"/>
                    </a:lnTo>
                    <a:cubicBezTo>
                      <a:pt x="562928" y="533400"/>
                      <a:pt x="581978" y="521970"/>
                      <a:pt x="600075" y="510540"/>
                    </a:cubicBezTo>
                    <a:lnTo>
                      <a:pt x="452438" y="497205"/>
                    </a:lnTo>
                    <a:lnTo>
                      <a:pt x="418148" y="3362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3" name="Google Shape;1703;p24"/>
              <p:cNvSpPr/>
              <p:nvPr/>
            </p:nvSpPr>
            <p:spPr>
              <a:xfrm>
                <a:off x="4016692" y="3754755"/>
                <a:ext cx="617219" cy="554354"/>
              </a:xfrm>
              <a:custGeom>
                <a:rect b="b" l="l" r="r" t="t"/>
                <a:pathLst>
                  <a:path extrusionOk="0" h="554354" w="617219">
                    <a:moveTo>
                      <a:pt x="428625" y="341947"/>
                    </a:moveTo>
                    <a:lnTo>
                      <a:pt x="263843" y="327660"/>
                    </a:lnTo>
                    <a:lnTo>
                      <a:pt x="230505" y="165735"/>
                    </a:lnTo>
                    <a:lnTo>
                      <a:pt x="66675" y="150495"/>
                    </a:lnTo>
                    <a:lnTo>
                      <a:pt x="35243" y="0"/>
                    </a:lnTo>
                    <a:cubicBezTo>
                      <a:pt x="22860" y="6667"/>
                      <a:pt x="11430" y="14288"/>
                      <a:pt x="0" y="22860"/>
                    </a:cubicBezTo>
                    <a:lnTo>
                      <a:pt x="2857" y="22860"/>
                    </a:lnTo>
                    <a:lnTo>
                      <a:pt x="36195" y="184785"/>
                    </a:lnTo>
                    <a:lnTo>
                      <a:pt x="200977" y="199072"/>
                    </a:lnTo>
                    <a:lnTo>
                      <a:pt x="234315" y="360997"/>
                    </a:lnTo>
                    <a:lnTo>
                      <a:pt x="399097" y="375285"/>
                    </a:lnTo>
                    <a:lnTo>
                      <a:pt x="432435" y="537210"/>
                    </a:lnTo>
                    <a:lnTo>
                      <a:pt x="597218" y="551497"/>
                    </a:lnTo>
                    <a:lnTo>
                      <a:pt x="598170" y="554355"/>
                    </a:lnTo>
                    <a:cubicBezTo>
                      <a:pt x="604837" y="541972"/>
                      <a:pt x="611505" y="528638"/>
                      <a:pt x="617220" y="516255"/>
                    </a:cubicBezTo>
                    <a:lnTo>
                      <a:pt x="463868" y="502920"/>
                    </a:lnTo>
                    <a:lnTo>
                      <a:pt x="428625" y="3419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8" name="Shape 2198"/>
        <p:cNvGrpSpPr/>
        <p:nvPr/>
      </p:nvGrpSpPr>
      <p:grpSpPr>
        <a:xfrm>
          <a:off x="0" y="0"/>
          <a:ext cx="0" cy="0"/>
          <a:chOff x="0" y="0"/>
          <a:chExt cx="0" cy="0"/>
        </a:xfrm>
      </p:grpSpPr>
      <p:grpSp>
        <p:nvGrpSpPr>
          <p:cNvPr id="2199" name="Google Shape;2199;p42"/>
          <p:cNvGrpSpPr/>
          <p:nvPr/>
        </p:nvGrpSpPr>
        <p:grpSpPr>
          <a:xfrm flipH="1" rot="-2561987">
            <a:off x="193647" y="1469275"/>
            <a:ext cx="2958059" cy="2443551"/>
            <a:chOff x="4602539" y="3002085"/>
            <a:chExt cx="3657965" cy="3021719"/>
          </a:xfrm>
        </p:grpSpPr>
        <p:grpSp>
          <p:nvGrpSpPr>
            <p:cNvPr id="2200" name="Google Shape;2200;p42"/>
            <p:cNvGrpSpPr/>
            <p:nvPr/>
          </p:nvGrpSpPr>
          <p:grpSpPr>
            <a:xfrm>
              <a:off x="4602539" y="3002085"/>
              <a:ext cx="1627788" cy="3021719"/>
              <a:chOff x="4602539" y="3002085"/>
              <a:chExt cx="1627788" cy="3021719"/>
            </a:xfrm>
          </p:grpSpPr>
          <p:sp>
            <p:nvSpPr>
              <p:cNvPr id="2201" name="Google Shape;2201;p42"/>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2" name="Google Shape;2202;p42"/>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3" name="Google Shape;2203;p42"/>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4" name="Google Shape;2204;p42"/>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2205" name="Google Shape;2205;p42"/>
            <p:cNvGrpSpPr/>
            <p:nvPr/>
          </p:nvGrpSpPr>
          <p:grpSpPr>
            <a:xfrm>
              <a:off x="6113131" y="4067144"/>
              <a:ext cx="2147373" cy="1840732"/>
              <a:chOff x="6113131" y="4067144"/>
              <a:chExt cx="2147373" cy="1840732"/>
            </a:xfrm>
          </p:grpSpPr>
          <p:sp>
            <p:nvSpPr>
              <p:cNvPr id="2206" name="Google Shape;2206;p42"/>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7" name="Google Shape;2207;p42"/>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8" name="Google Shape;2208;p42"/>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9" name="Google Shape;2209;p42"/>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210" name="Google Shape;2210;p42"/>
          <p:cNvSpPr txBox="1"/>
          <p:nvPr>
            <p:ph type="title"/>
          </p:nvPr>
        </p:nvSpPr>
        <p:spPr>
          <a:xfrm>
            <a:off x="6265175" y="2193575"/>
            <a:ext cx="49896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an app?</a:t>
            </a:r>
            <a:endParaRPr/>
          </a:p>
        </p:txBody>
      </p:sp>
      <p:sp>
        <p:nvSpPr>
          <p:cNvPr id="2211" name="Google Shape;2211;p42"/>
          <p:cNvSpPr txBox="1"/>
          <p:nvPr>
            <p:ph idx="1" type="body"/>
          </p:nvPr>
        </p:nvSpPr>
        <p:spPr>
          <a:xfrm>
            <a:off x="6265264" y="3118025"/>
            <a:ext cx="4989600" cy="2049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2212" name="Google Shape;2212;p42"/>
          <p:cNvGrpSpPr/>
          <p:nvPr/>
        </p:nvGrpSpPr>
        <p:grpSpPr>
          <a:xfrm>
            <a:off x="2353622" y="969728"/>
            <a:ext cx="3357720" cy="4918548"/>
            <a:chOff x="6953045" y="1252870"/>
            <a:chExt cx="3186600" cy="4559700"/>
          </a:xfrm>
        </p:grpSpPr>
        <p:sp>
          <p:nvSpPr>
            <p:cNvPr id="2213" name="Google Shape;2213;p42"/>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214" name="Google Shape;2214;p42"/>
            <p:cNvSpPr/>
            <p:nvPr/>
          </p:nvSpPr>
          <p:spPr>
            <a:xfrm>
              <a:off x="8413309" y="5416847"/>
              <a:ext cx="216000" cy="216000"/>
            </a:xfrm>
            <a:prstGeom prst="ellipse">
              <a:avLst/>
            </a:prstGeom>
            <a:solidFill>
              <a:srgbClr val="171717"/>
            </a:solidFill>
            <a:ln>
              <a:noFill/>
            </a:ln>
          </p:spPr>
          <p:txBody>
            <a:bodyPr anchorCtr="0" anchor="ctr" bIns="60925" lIns="1200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215" name="Google Shape;2215;p42"/>
            <p:cNvSpPr/>
            <p:nvPr/>
          </p:nvSpPr>
          <p:spPr>
            <a:xfrm>
              <a:off x="97708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2216" name="Google Shape;2216;p42"/>
          <p:cNvPicPr preferRelativeResize="0"/>
          <p:nvPr/>
        </p:nvPicPr>
        <p:blipFill rotWithShape="1">
          <a:blip r:embed="rId3">
            <a:alphaModFix/>
          </a:blip>
          <a:srcRect b="0" l="6551" r="6560" t="0"/>
          <a:stretch/>
        </p:blipFill>
        <p:spPr>
          <a:xfrm>
            <a:off x="2485701" y="1427726"/>
            <a:ext cx="3093575" cy="400253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0" name="Shape 2220"/>
        <p:cNvGrpSpPr/>
        <p:nvPr/>
      </p:nvGrpSpPr>
      <p:grpSpPr>
        <a:xfrm>
          <a:off x="0" y="0"/>
          <a:ext cx="0" cy="0"/>
          <a:chOff x="0" y="0"/>
          <a:chExt cx="0" cy="0"/>
        </a:xfrm>
      </p:grpSpPr>
      <p:sp>
        <p:nvSpPr>
          <p:cNvPr id="2221" name="Google Shape;2221;p43"/>
          <p:cNvSpPr txBox="1"/>
          <p:nvPr>
            <p:ph type="title"/>
          </p:nvPr>
        </p:nvSpPr>
        <p:spPr>
          <a:xfrm>
            <a:off x="6130600" y="1736375"/>
            <a:ext cx="58734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Thank you!</a:t>
            </a:r>
            <a:endParaRPr/>
          </a:p>
        </p:txBody>
      </p:sp>
      <p:sp>
        <p:nvSpPr>
          <p:cNvPr id="2222" name="Google Shape;2222;p43"/>
          <p:cNvSpPr txBox="1"/>
          <p:nvPr>
            <p:ph idx="1" type="subTitle"/>
          </p:nvPr>
        </p:nvSpPr>
        <p:spPr>
          <a:xfrm>
            <a:off x="6130600" y="2974025"/>
            <a:ext cx="55815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 you have any questions?</a:t>
            </a:r>
            <a:endParaRPr/>
          </a:p>
        </p:txBody>
      </p:sp>
      <p:sp>
        <p:nvSpPr>
          <p:cNvPr id="2223" name="Google Shape;2223;p43"/>
          <p:cNvSpPr/>
          <p:nvPr/>
        </p:nvSpPr>
        <p:spPr>
          <a:xfrm>
            <a:off x="7044740" y="47592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224" name="Google Shape;2224;p43"/>
          <p:cNvGrpSpPr/>
          <p:nvPr/>
        </p:nvGrpSpPr>
        <p:grpSpPr>
          <a:xfrm>
            <a:off x="7577843" y="4749551"/>
            <a:ext cx="411849" cy="411917"/>
            <a:chOff x="5162200" y="4097750"/>
            <a:chExt cx="338385" cy="338414"/>
          </a:xfrm>
        </p:grpSpPr>
        <p:sp>
          <p:nvSpPr>
            <p:cNvPr id="2225" name="Google Shape;2225;p43"/>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6" name="Google Shape;2226;p43"/>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7" name="Google Shape;2227;p43"/>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28" name="Google Shape;2228;p43"/>
          <p:cNvSpPr/>
          <p:nvPr/>
        </p:nvSpPr>
        <p:spPr>
          <a:xfrm>
            <a:off x="6311850" y="48005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9" name="Google Shape;2229;p43"/>
          <p:cNvSpPr txBox="1"/>
          <p:nvPr>
            <p:ph idx="2" type="body"/>
          </p:nvPr>
        </p:nvSpPr>
        <p:spPr>
          <a:xfrm>
            <a:off x="6130600" y="3381625"/>
            <a:ext cx="55815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3" name="Shape 2233"/>
        <p:cNvGrpSpPr/>
        <p:nvPr/>
      </p:nvGrpSpPr>
      <p:grpSpPr>
        <a:xfrm>
          <a:off x="0" y="0"/>
          <a:ext cx="0" cy="0"/>
          <a:chOff x="0" y="0"/>
          <a:chExt cx="0" cy="0"/>
        </a:xfrm>
      </p:grpSpPr>
      <p:sp>
        <p:nvSpPr>
          <p:cNvPr id="2234" name="Google Shape;2234;p44"/>
          <p:cNvSpPr txBox="1"/>
          <p:nvPr>
            <p:ph type="title"/>
          </p:nvPr>
        </p:nvSpPr>
        <p:spPr>
          <a:xfrm>
            <a:off x="1123750" y="1431575"/>
            <a:ext cx="10435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Credits.</a:t>
            </a:r>
            <a:endParaRPr sz="5100"/>
          </a:p>
        </p:txBody>
      </p:sp>
      <p:sp>
        <p:nvSpPr>
          <p:cNvPr id="2235" name="Google Shape;2235;p44"/>
          <p:cNvSpPr txBox="1"/>
          <p:nvPr>
            <p:ph idx="1" type="body"/>
          </p:nvPr>
        </p:nvSpPr>
        <p:spPr>
          <a:xfrm>
            <a:off x="1123937" y="2508425"/>
            <a:ext cx="104358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Images: </a:t>
            </a:r>
            <a:r>
              <a:rPr lang="en" sz="2400" u="sng">
                <a:solidFill>
                  <a:schemeClr val="hlink"/>
                </a:solidFill>
                <a:hlinkClick r:id="rId4"/>
              </a:rPr>
              <a:t>Unsplash</a:t>
            </a:r>
            <a:endParaRPr sz="2400"/>
          </a:p>
          <a:p>
            <a:pPr indent="0" lvl="0" marL="0" rtl="0" algn="l">
              <a:spcBef>
                <a:spcPts val="2100"/>
              </a:spcBef>
              <a:spcAft>
                <a:spcPts val="0"/>
              </a:spcAft>
              <a:buNone/>
            </a:pPr>
            <a:r>
              <a:rPr lang="en"/>
              <a:t>Fonts used in this presentation:</a:t>
            </a:r>
            <a:endParaRPr/>
          </a:p>
          <a:p>
            <a:pPr indent="0" lvl="0" marL="0" rtl="0" algn="l">
              <a:spcBef>
                <a:spcPts val="2100"/>
              </a:spcBef>
              <a:spcAft>
                <a:spcPts val="2100"/>
              </a:spcAft>
              <a:buNone/>
            </a:pPr>
            <a:r>
              <a:t/>
            </a:r>
            <a:endParaRPr/>
          </a:p>
        </p:txBody>
      </p:sp>
      <p:sp>
        <p:nvSpPr>
          <p:cNvPr id="2236" name="Google Shape;2236;p44"/>
          <p:cNvSpPr/>
          <p:nvPr/>
        </p:nvSpPr>
        <p:spPr>
          <a:xfrm rot="3441322">
            <a:off x="5909573" y="5955016"/>
            <a:ext cx="847472" cy="683564"/>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7" name="Google Shape;2237;p44"/>
          <p:cNvSpPr/>
          <p:nvPr/>
        </p:nvSpPr>
        <p:spPr>
          <a:xfrm rot="5072765">
            <a:off x="6886377" y="5793677"/>
            <a:ext cx="1114468" cy="898922"/>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238" name="Google Shape;2238;p44"/>
          <p:cNvGrpSpPr/>
          <p:nvPr/>
        </p:nvGrpSpPr>
        <p:grpSpPr>
          <a:xfrm rot="8100000">
            <a:off x="6507804" y="5661859"/>
            <a:ext cx="968473" cy="1000220"/>
            <a:chOff x="3705031" y="3690085"/>
            <a:chExt cx="968482" cy="1000230"/>
          </a:xfrm>
        </p:grpSpPr>
        <p:sp>
          <p:nvSpPr>
            <p:cNvPr id="2239" name="Google Shape;2239;p44"/>
            <p:cNvSpPr/>
            <p:nvPr/>
          </p:nvSpPr>
          <p:spPr>
            <a:xfrm>
              <a:off x="3705031" y="3690085"/>
              <a:ext cx="968482" cy="1000230"/>
            </a:xfrm>
            <a:custGeom>
              <a:rect b="b" l="l" r="r" t="t"/>
              <a:pathLst>
                <a:path extrusionOk="0" h="1000230" w="968482">
                  <a:moveTo>
                    <a:pt x="199266" y="188495"/>
                  </a:moveTo>
                  <a:cubicBezTo>
                    <a:pt x="407863" y="-45820"/>
                    <a:pt x="665038" y="-46773"/>
                    <a:pt x="832678" y="103722"/>
                  </a:cubicBezTo>
                  <a:cubicBezTo>
                    <a:pt x="1001271" y="253265"/>
                    <a:pt x="1029846" y="508535"/>
                    <a:pt x="821248" y="742850"/>
                  </a:cubicBezTo>
                  <a:cubicBezTo>
                    <a:pt x="611698" y="977165"/>
                    <a:pt x="256416" y="1078130"/>
                    <a:pt x="93538" y="932397"/>
                  </a:cubicBezTo>
                  <a:cubicBezTo>
                    <a:pt x="-69339" y="787617"/>
                    <a:pt x="-10284" y="422810"/>
                    <a:pt x="199266" y="188495"/>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0" name="Google Shape;2240;p44"/>
            <p:cNvSpPr/>
            <p:nvPr/>
          </p:nvSpPr>
          <p:spPr>
            <a:xfrm>
              <a:off x="3887152" y="3956684"/>
              <a:ext cx="574357" cy="521017"/>
            </a:xfrm>
            <a:custGeom>
              <a:rect b="b" l="l" r="r" t="t"/>
              <a:pathLst>
                <a:path extrusionOk="0" h="521017" w="574357">
                  <a:moveTo>
                    <a:pt x="492443" y="479108"/>
                  </a:moveTo>
                  <a:lnTo>
                    <a:pt x="482918" y="515303"/>
                  </a:lnTo>
                  <a:lnTo>
                    <a:pt x="517208" y="501015"/>
                  </a:lnTo>
                  <a:lnTo>
                    <a:pt x="548640" y="521018"/>
                  </a:lnTo>
                  <a:lnTo>
                    <a:pt x="545783" y="483870"/>
                  </a:lnTo>
                  <a:lnTo>
                    <a:pt x="574358" y="461010"/>
                  </a:lnTo>
                  <a:lnTo>
                    <a:pt x="538163" y="452438"/>
                  </a:lnTo>
                  <a:lnTo>
                    <a:pt x="524827" y="418147"/>
                  </a:lnTo>
                  <a:lnTo>
                    <a:pt x="504825" y="449580"/>
                  </a:lnTo>
                  <a:lnTo>
                    <a:pt x="467677" y="451485"/>
                  </a:lnTo>
                  <a:lnTo>
                    <a:pt x="492443" y="479108"/>
                  </a:lnTo>
                  <a:close/>
                  <a:moveTo>
                    <a:pt x="375285" y="374333"/>
                  </a:moveTo>
                  <a:lnTo>
                    <a:pt x="365760" y="410528"/>
                  </a:lnTo>
                  <a:lnTo>
                    <a:pt x="400050" y="396240"/>
                  </a:lnTo>
                  <a:lnTo>
                    <a:pt x="431483" y="416243"/>
                  </a:lnTo>
                  <a:lnTo>
                    <a:pt x="428625" y="379095"/>
                  </a:lnTo>
                  <a:lnTo>
                    <a:pt x="457200" y="356235"/>
                  </a:lnTo>
                  <a:lnTo>
                    <a:pt x="421005" y="347663"/>
                  </a:lnTo>
                  <a:lnTo>
                    <a:pt x="407670" y="312420"/>
                  </a:lnTo>
                  <a:lnTo>
                    <a:pt x="387668" y="343853"/>
                  </a:lnTo>
                  <a:lnTo>
                    <a:pt x="350520" y="345758"/>
                  </a:lnTo>
                  <a:lnTo>
                    <a:pt x="375285" y="374333"/>
                  </a:lnTo>
                  <a:close/>
                  <a:moveTo>
                    <a:pt x="258128" y="270510"/>
                  </a:moveTo>
                  <a:lnTo>
                    <a:pt x="248603" y="306705"/>
                  </a:lnTo>
                  <a:lnTo>
                    <a:pt x="282893" y="292418"/>
                  </a:lnTo>
                  <a:lnTo>
                    <a:pt x="314325" y="312420"/>
                  </a:lnTo>
                  <a:lnTo>
                    <a:pt x="311468" y="275272"/>
                  </a:lnTo>
                  <a:lnTo>
                    <a:pt x="340043" y="252413"/>
                  </a:lnTo>
                  <a:lnTo>
                    <a:pt x="303848" y="243840"/>
                  </a:lnTo>
                  <a:lnTo>
                    <a:pt x="290512" y="208597"/>
                  </a:lnTo>
                  <a:lnTo>
                    <a:pt x="270510" y="240030"/>
                  </a:lnTo>
                  <a:lnTo>
                    <a:pt x="233362" y="241935"/>
                  </a:lnTo>
                  <a:lnTo>
                    <a:pt x="258128" y="270510"/>
                  </a:lnTo>
                  <a:close/>
                  <a:moveTo>
                    <a:pt x="140970" y="165735"/>
                  </a:moveTo>
                  <a:lnTo>
                    <a:pt x="131445" y="201930"/>
                  </a:lnTo>
                  <a:lnTo>
                    <a:pt x="165735" y="187643"/>
                  </a:lnTo>
                  <a:lnTo>
                    <a:pt x="197167" y="208597"/>
                  </a:lnTo>
                  <a:lnTo>
                    <a:pt x="194310" y="171450"/>
                  </a:lnTo>
                  <a:lnTo>
                    <a:pt x="222885" y="148590"/>
                  </a:lnTo>
                  <a:lnTo>
                    <a:pt x="186690" y="140018"/>
                  </a:lnTo>
                  <a:lnTo>
                    <a:pt x="173355" y="104775"/>
                  </a:lnTo>
                  <a:lnTo>
                    <a:pt x="153353" y="136208"/>
                  </a:lnTo>
                  <a:lnTo>
                    <a:pt x="116205" y="138113"/>
                  </a:lnTo>
                  <a:lnTo>
                    <a:pt x="140970" y="165735"/>
                  </a:lnTo>
                  <a:close/>
                  <a:moveTo>
                    <a:pt x="0" y="33338"/>
                  </a:moveTo>
                  <a:lnTo>
                    <a:pt x="23813" y="61913"/>
                  </a:lnTo>
                  <a:lnTo>
                    <a:pt x="14288" y="98108"/>
                  </a:lnTo>
                  <a:lnTo>
                    <a:pt x="48578" y="83820"/>
                  </a:lnTo>
                  <a:lnTo>
                    <a:pt x="80010" y="103822"/>
                  </a:lnTo>
                  <a:lnTo>
                    <a:pt x="77153" y="66675"/>
                  </a:lnTo>
                  <a:lnTo>
                    <a:pt x="105728" y="43815"/>
                  </a:lnTo>
                  <a:lnTo>
                    <a:pt x="69532" y="35243"/>
                  </a:lnTo>
                  <a:lnTo>
                    <a:pt x="56197" y="0"/>
                  </a:lnTo>
                  <a:lnTo>
                    <a:pt x="36195" y="31433"/>
                  </a:lnTo>
                  <a:lnTo>
                    <a:pt x="0" y="33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241" name="Google Shape;2241;p44"/>
            <p:cNvGrpSpPr/>
            <p:nvPr/>
          </p:nvGrpSpPr>
          <p:grpSpPr>
            <a:xfrm>
              <a:off x="3709035" y="3709034"/>
              <a:ext cx="957262" cy="966788"/>
              <a:chOff x="3709035" y="3709034"/>
              <a:chExt cx="957262" cy="966788"/>
            </a:xfrm>
          </p:grpSpPr>
          <p:sp>
            <p:nvSpPr>
              <p:cNvPr id="2242" name="Google Shape;2242;p44"/>
              <p:cNvSpPr/>
              <p:nvPr/>
            </p:nvSpPr>
            <p:spPr>
              <a:xfrm>
                <a:off x="3794759" y="4010977"/>
                <a:ext cx="609600" cy="547687"/>
              </a:xfrm>
              <a:custGeom>
                <a:rect b="b" l="l" r="r" t="t"/>
                <a:pathLst>
                  <a:path extrusionOk="0" h="547687" w="609600">
                    <a:moveTo>
                      <a:pt x="0" y="24765"/>
                    </a:moveTo>
                    <a:lnTo>
                      <a:pt x="586740" y="547688"/>
                    </a:lnTo>
                    <a:cubicBezTo>
                      <a:pt x="594360" y="541972"/>
                      <a:pt x="601980" y="537210"/>
                      <a:pt x="609600" y="531495"/>
                    </a:cubicBezTo>
                    <a:lnTo>
                      <a:pt x="13335" y="0"/>
                    </a:lnTo>
                    <a:cubicBezTo>
                      <a:pt x="9525" y="8572"/>
                      <a:pt x="4763" y="16192"/>
                      <a:pt x="0" y="24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3" name="Google Shape;2243;p44"/>
              <p:cNvSpPr/>
              <p:nvPr/>
            </p:nvSpPr>
            <p:spPr>
              <a:xfrm>
                <a:off x="3906202" y="3856672"/>
                <a:ext cx="640080" cy="574357"/>
              </a:xfrm>
              <a:custGeom>
                <a:rect b="b" l="l" r="r" t="t"/>
                <a:pathLst>
                  <a:path extrusionOk="0" h="574357" w="640080">
                    <a:moveTo>
                      <a:pt x="0" y="20003"/>
                    </a:moveTo>
                    <a:lnTo>
                      <a:pt x="621983" y="574358"/>
                    </a:lnTo>
                    <a:cubicBezTo>
                      <a:pt x="627698" y="567690"/>
                      <a:pt x="634365" y="560070"/>
                      <a:pt x="640080" y="553403"/>
                    </a:cubicBezTo>
                    <a:lnTo>
                      <a:pt x="18097" y="0"/>
                    </a:lnTo>
                    <a:cubicBezTo>
                      <a:pt x="12382" y="6668"/>
                      <a:pt x="5715" y="13335"/>
                      <a:pt x="0" y="200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4" name="Google Shape;2244;p44"/>
              <p:cNvSpPr/>
              <p:nvPr/>
            </p:nvSpPr>
            <p:spPr>
              <a:xfrm>
                <a:off x="4145280" y="3709034"/>
                <a:ext cx="521017" cy="465772"/>
              </a:xfrm>
              <a:custGeom>
                <a:rect b="b" l="l" r="r" t="t"/>
                <a:pathLst>
                  <a:path extrusionOk="0" h="465772" w="521017">
                    <a:moveTo>
                      <a:pt x="0" y="2858"/>
                    </a:moveTo>
                    <a:lnTo>
                      <a:pt x="519112" y="465772"/>
                    </a:lnTo>
                    <a:cubicBezTo>
                      <a:pt x="520065" y="462915"/>
                      <a:pt x="520065" y="459105"/>
                      <a:pt x="521018" y="456247"/>
                    </a:cubicBezTo>
                    <a:lnTo>
                      <a:pt x="9525" y="0"/>
                    </a:lnTo>
                    <a:cubicBezTo>
                      <a:pt x="5715" y="953"/>
                      <a:pt x="2857" y="1905"/>
                      <a:pt x="0"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5" name="Google Shape;2245;p44"/>
              <p:cNvSpPr/>
              <p:nvPr/>
            </p:nvSpPr>
            <p:spPr>
              <a:xfrm>
                <a:off x="4108132" y="3720465"/>
                <a:ext cx="550544" cy="492442"/>
              </a:xfrm>
              <a:custGeom>
                <a:rect b="b" l="l" r="r" t="t"/>
                <a:pathLst>
                  <a:path extrusionOk="0" h="492442" w="550544">
                    <a:moveTo>
                      <a:pt x="0" y="5715"/>
                    </a:moveTo>
                    <a:lnTo>
                      <a:pt x="546735" y="492442"/>
                    </a:lnTo>
                    <a:cubicBezTo>
                      <a:pt x="548640" y="487680"/>
                      <a:pt x="549593" y="482917"/>
                      <a:pt x="550545" y="478155"/>
                    </a:cubicBezTo>
                    <a:lnTo>
                      <a:pt x="14288" y="0"/>
                    </a:lnTo>
                    <a:cubicBezTo>
                      <a:pt x="8573" y="1905"/>
                      <a:pt x="4763" y="3810"/>
                      <a:pt x="0" y="571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6" name="Google Shape;2246;p44"/>
              <p:cNvSpPr/>
              <p:nvPr/>
            </p:nvSpPr>
            <p:spPr>
              <a:xfrm>
                <a:off x="3709035" y="4295775"/>
                <a:ext cx="423862" cy="380047"/>
              </a:xfrm>
              <a:custGeom>
                <a:rect b="b" l="l" r="r" t="t"/>
                <a:pathLst>
                  <a:path extrusionOk="0" h="380047" w="423862">
                    <a:moveTo>
                      <a:pt x="0" y="10478"/>
                    </a:moveTo>
                    <a:lnTo>
                      <a:pt x="414338" y="380047"/>
                    </a:lnTo>
                    <a:cubicBezTo>
                      <a:pt x="417195" y="379095"/>
                      <a:pt x="421005" y="378143"/>
                      <a:pt x="423863" y="378143"/>
                    </a:cubicBezTo>
                    <a:lnTo>
                      <a:pt x="952" y="0"/>
                    </a:lnTo>
                    <a:cubicBezTo>
                      <a:pt x="952" y="3810"/>
                      <a:pt x="952" y="6668"/>
                      <a:pt x="0"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7" name="Google Shape;2247;p44"/>
              <p:cNvSpPr/>
              <p:nvPr/>
            </p:nvSpPr>
            <p:spPr>
              <a:xfrm>
                <a:off x="3713797" y="4254817"/>
                <a:ext cx="459104" cy="411479"/>
              </a:xfrm>
              <a:custGeom>
                <a:rect b="b" l="l" r="r" t="t"/>
                <a:pathLst>
                  <a:path extrusionOk="0" h="411479" w="459104">
                    <a:moveTo>
                      <a:pt x="0" y="15240"/>
                    </a:moveTo>
                    <a:lnTo>
                      <a:pt x="443865" y="411480"/>
                    </a:lnTo>
                    <a:cubicBezTo>
                      <a:pt x="448628" y="409575"/>
                      <a:pt x="454343" y="408622"/>
                      <a:pt x="459105" y="406717"/>
                    </a:cubicBezTo>
                    <a:lnTo>
                      <a:pt x="2858" y="0"/>
                    </a:lnTo>
                    <a:cubicBezTo>
                      <a:pt x="1905" y="4763"/>
                      <a:pt x="953" y="10477"/>
                      <a:pt x="0" y="152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8" name="Google Shape;2248;p44"/>
              <p:cNvSpPr/>
              <p:nvPr/>
            </p:nvSpPr>
            <p:spPr>
              <a:xfrm>
                <a:off x="3754754" y="4066222"/>
                <a:ext cx="600074" cy="542925"/>
              </a:xfrm>
              <a:custGeom>
                <a:rect b="b" l="l" r="r" t="t"/>
                <a:pathLst>
                  <a:path extrusionOk="0" h="542925" w="600074">
                    <a:moveTo>
                      <a:pt x="418148" y="336233"/>
                    </a:moveTo>
                    <a:lnTo>
                      <a:pt x="253365" y="321945"/>
                    </a:lnTo>
                    <a:lnTo>
                      <a:pt x="220028" y="160020"/>
                    </a:lnTo>
                    <a:lnTo>
                      <a:pt x="55245" y="145733"/>
                    </a:lnTo>
                    <a:lnTo>
                      <a:pt x="25718" y="0"/>
                    </a:lnTo>
                    <a:cubicBezTo>
                      <a:pt x="16193" y="20003"/>
                      <a:pt x="7620" y="39053"/>
                      <a:pt x="0" y="59055"/>
                    </a:cubicBezTo>
                    <a:lnTo>
                      <a:pt x="24765" y="180022"/>
                    </a:lnTo>
                    <a:lnTo>
                      <a:pt x="189548" y="194310"/>
                    </a:lnTo>
                    <a:lnTo>
                      <a:pt x="222885" y="356235"/>
                    </a:lnTo>
                    <a:lnTo>
                      <a:pt x="387668" y="370522"/>
                    </a:lnTo>
                    <a:lnTo>
                      <a:pt x="421005" y="532447"/>
                    </a:lnTo>
                    <a:lnTo>
                      <a:pt x="543878" y="542925"/>
                    </a:lnTo>
                    <a:cubicBezTo>
                      <a:pt x="562928" y="533400"/>
                      <a:pt x="581978" y="521970"/>
                      <a:pt x="600075" y="510540"/>
                    </a:cubicBezTo>
                    <a:lnTo>
                      <a:pt x="452438" y="497205"/>
                    </a:lnTo>
                    <a:lnTo>
                      <a:pt x="418148" y="3362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9" name="Google Shape;2249;p44"/>
              <p:cNvSpPr/>
              <p:nvPr/>
            </p:nvSpPr>
            <p:spPr>
              <a:xfrm>
                <a:off x="4016692" y="3754755"/>
                <a:ext cx="617219" cy="554354"/>
              </a:xfrm>
              <a:custGeom>
                <a:rect b="b" l="l" r="r" t="t"/>
                <a:pathLst>
                  <a:path extrusionOk="0" h="554354" w="617219">
                    <a:moveTo>
                      <a:pt x="428625" y="341947"/>
                    </a:moveTo>
                    <a:lnTo>
                      <a:pt x="263843" y="327660"/>
                    </a:lnTo>
                    <a:lnTo>
                      <a:pt x="230505" y="165735"/>
                    </a:lnTo>
                    <a:lnTo>
                      <a:pt x="66675" y="150495"/>
                    </a:lnTo>
                    <a:lnTo>
                      <a:pt x="35243" y="0"/>
                    </a:lnTo>
                    <a:cubicBezTo>
                      <a:pt x="22860" y="6667"/>
                      <a:pt x="11430" y="14288"/>
                      <a:pt x="0" y="22860"/>
                    </a:cubicBezTo>
                    <a:lnTo>
                      <a:pt x="2857" y="22860"/>
                    </a:lnTo>
                    <a:lnTo>
                      <a:pt x="36195" y="184785"/>
                    </a:lnTo>
                    <a:lnTo>
                      <a:pt x="200977" y="199072"/>
                    </a:lnTo>
                    <a:lnTo>
                      <a:pt x="234315" y="360997"/>
                    </a:lnTo>
                    <a:lnTo>
                      <a:pt x="399097" y="375285"/>
                    </a:lnTo>
                    <a:lnTo>
                      <a:pt x="432435" y="537210"/>
                    </a:lnTo>
                    <a:lnTo>
                      <a:pt x="597218" y="551497"/>
                    </a:lnTo>
                    <a:lnTo>
                      <a:pt x="598170" y="554355"/>
                    </a:lnTo>
                    <a:cubicBezTo>
                      <a:pt x="604837" y="541972"/>
                      <a:pt x="611505" y="528638"/>
                      <a:pt x="617220" y="516255"/>
                    </a:cubicBezTo>
                    <a:lnTo>
                      <a:pt x="463868" y="502920"/>
                    </a:lnTo>
                    <a:lnTo>
                      <a:pt x="428625" y="3419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250" name="Google Shape;2250;p44"/>
          <p:cNvGrpSpPr/>
          <p:nvPr/>
        </p:nvGrpSpPr>
        <p:grpSpPr>
          <a:xfrm>
            <a:off x="8101585" y="2356323"/>
            <a:ext cx="3657965" cy="3021719"/>
            <a:chOff x="4602539" y="3002085"/>
            <a:chExt cx="3657965" cy="3021719"/>
          </a:xfrm>
        </p:grpSpPr>
        <p:grpSp>
          <p:nvGrpSpPr>
            <p:cNvPr id="2251" name="Google Shape;2251;p44"/>
            <p:cNvGrpSpPr/>
            <p:nvPr/>
          </p:nvGrpSpPr>
          <p:grpSpPr>
            <a:xfrm>
              <a:off x="4602539" y="3002085"/>
              <a:ext cx="1627788" cy="3021719"/>
              <a:chOff x="4602539" y="3002085"/>
              <a:chExt cx="1627788" cy="3021719"/>
            </a:xfrm>
          </p:grpSpPr>
          <p:sp>
            <p:nvSpPr>
              <p:cNvPr id="2252" name="Google Shape;2252;p44"/>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3" name="Google Shape;2253;p44"/>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4" name="Google Shape;2254;p44"/>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5" name="Google Shape;2255;p44"/>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2256" name="Google Shape;2256;p44"/>
            <p:cNvGrpSpPr/>
            <p:nvPr/>
          </p:nvGrpSpPr>
          <p:grpSpPr>
            <a:xfrm>
              <a:off x="6113131" y="4067144"/>
              <a:ext cx="2147373" cy="1840732"/>
              <a:chOff x="6113131" y="4067144"/>
              <a:chExt cx="2147373" cy="1840732"/>
            </a:xfrm>
          </p:grpSpPr>
          <p:sp>
            <p:nvSpPr>
              <p:cNvPr id="2257" name="Google Shape;2257;p44"/>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8" name="Google Shape;2258;p44"/>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9" name="Google Shape;2259;p44"/>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0" name="Google Shape;2260;p44"/>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261" name="Google Shape;2261;p44"/>
          <p:cNvSpPr/>
          <p:nvPr/>
        </p:nvSpPr>
        <p:spPr>
          <a:xfrm flipH="1">
            <a:off x="5425844" y="4896725"/>
            <a:ext cx="6766157" cy="1940136"/>
          </a:xfrm>
          <a:custGeom>
            <a:rect b="b" l="l" r="r" t="t"/>
            <a:pathLst>
              <a:path extrusionOk="0" h="1940136" w="6766157">
                <a:moveTo>
                  <a:pt x="6758920" y="1940136"/>
                </a:moveTo>
                <a:lnTo>
                  <a:pt x="5598602" y="1940136"/>
                </a:lnTo>
                <a:lnTo>
                  <a:pt x="4295461" y="1940136"/>
                </a:lnTo>
                <a:lnTo>
                  <a:pt x="4010846" y="1940136"/>
                </a:lnTo>
                <a:lnTo>
                  <a:pt x="0" y="1940136"/>
                </a:lnTo>
                <a:lnTo>
                  <a:pt x="0" y="146659"/>
                </a:lnTo>
                <a:lnTo>
                  <a:pt x="97316" y="194456"/>
                </a:lnTo>
                <a:lnTo>
                  <a:pt x="153819" y="230580"/>
                </a:lnTo>
                <a:lnTo>
                  <a:pt x="243523" y="152691"/>
                </a:lnTo>
                <a:cubicBezTo>
                  <a:pt x="379117" y="56290"/>
                  <a:pt x="542577" y="0"/>
                  <a:pt x="718531" y="0"/>
                </a:cubicBezTo>
                <a:cubicBezTo>
                  <a:pt x="953136" y="0"/>
                  <a:pt x="1165531" y="100071"/>
                  <a:pt x="1319275" y="261864"/>
                </a:cubicBezTo>
                <a:lnTo>
                  <a:pt x="1396739" y="360668"/>
                </a:lnTo>
                <a:lnTo>
                  <a:pt x="1411015" y="353431"/>
                </a:lnTo>
                <a:cubicBezTo>
                  <a:pt x="1586773" y="275199"/>
                  <a:pt x="1780009" y="231939"/>
                  <a:pt x="1982846" y="231939"/>
                </a:cubicBezTo>
                <a:cubicBezTo>
                  <a:pt x="2084265" y="231939"/>
                  <a:pt x="2183284" y="242754"/>
                  <a:pt x="2278917" y="263348"/>
                </a:cubicBezTo>
                <a:lnTo>
                  <a:pt x="2350349" y="282677"/>
                </a:lnTo>
                <a:lnTo>
                  <a:pt x="2384132" y="265551"/>
                </a:lnTo>
                <a:cubicBezTo>
                  <a:pt x="2539312" y="196478"/>
                  <a:pt x="2709924" y="158283"/>
                  <a:pt x="2889013" y="158283"/>
                </a:cubicBezTo>
                <a:cubicBezTo>
                  <a:pt x="3426281" y="158283"/>
                  <a:pt x="3887253" y="502042"/>
                  <a:pt x="4084160" y="991958"/>
                </a:cubicBezTo>
                <a:lnTo>
                  <a:pt x="4087699" y="1003954"/>
                </a:lnTo>
                <a:lnTo>
                  <a:pt x="4095849" y="1001292"/>
                </a:lnTo>
                <a:cubicBezTo>
                  <a:pt x="4133656" y="993150"/>
                  <a:pt x="4172802" y="988875"/>
                  <a:pt x="4212897" y="988875"/>
                </a:cubicBezTo>
                <a:cubicBezTo>
                  <a:pt x="4453465" y="988875"/>
                  <a:pt x="4659869" y="1142797"/>
                  <a:pt x="4748037" y="1362162"/>
                </a:cubicBezTo>
                <a:lnTo>
                  <a:pt x="4767931" y="1429608"/>
                </a:lnTo>
                <a:lnTo>
                  <a:pt x="4785464" y="1436867"/>
                </a:lnTo>
                <a:cubicBezTo>
                  <a:pt x="4853409" y="1475709"/>
                  <a:pt x="4911435" y="1531331"/>
                  <a:pt x="4954521" y="1598446"/>
                </a:cubicBezTo>
                <a:lnTo>
                  <a:pt x="4988689" y="1664691"/>
                </a:lnTo>
                <a:lnTo>
                  <a:pt x="5041579" y="1618768"/>
                </a:lnTo>
                <a:cubicBezTo>
                  <a:pt x="5129163" y="1556500"/>
                  <a:pt x="5234745" y="1520140"/>
                  <a:pt x="5348399" y="1520140"/>
                </a:cubicBezTo>
                <a:cubicBezTo>
                  <a:pt x="5462051" y="1520140"/>
                  <a:pt x="5567634" y="1556500"/>
                  <a:pt x="5655217" y="1618768"/>
                </a:cubicBezTo>
                <a:lnTo>
                  <a:pt x="5660017" y="1622935"/>
                </a:lnTo>
                <a:lnTo>
                  <a:pt x="5668994" y="1607591"/>
                </a:lnTo>
                <a:lnTo>
                  <a:pt x="5678154" y="1589830"/>
                </a:lnTo>
                <a:lnTo>
                  <a:pt x="5682407" y="1584662"/>
                </a:lnTo>
                <a:lnTo>
                  <a:pt x="5691683" y="1568805"/>
                </a:lnTo>
                <a:lnTo>
                  <a:pt x="5742245" y="1511946"/>
                </a:lnTo>
                <a:lnTo>
                  <a:pt x="5764221" y="1485240"/>
                </a:lnTo>
                <a:cubicBezTo>
                  <a:pt x="5829190" y="1423099"/>
                  <a:pt x="5908383" y="1377136"/>
                  <a:pt x="5996053" y="1353398"/>
                </a:cubicBezTo>
                <a:lnTo>
                  <a:pt x="6050501" y="1342435"/>
                </a:lnTo>
                <a:lnTo>
                  <a:pt x="6060380" y="1339590"/>
                </a:lnTo>
                <a:cubicBezTo>
                  <a:pt x="6098618" y="1332330"/>
                  <a:pt x="6138210" y="1328517"/>
                  <a:pt x="6178761" y="1328517"/>
                </a:cubicBezTo>
                <a:cubicBezTo>
                  <a:pt x="6503171" y="1328517"/>
                  <a:pt x="6766157" y="1572525"/>
                  <a:pt x="6766157" y="1873524"/>
                </a:cubicBezTo>
                <a:close/>
              </a:path>
            </a:pathLst>
          </a:custGeom>
          <a:solidFill>
            <a:srgbClr val="FFFFFF"/>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5" name="Shape 2265"/>
        <p:cNvGrpSpPr/>
        <p:nvPr/>
      </p:nvGrpSpPr>
      <p:grpSpPr>
        <a:xfrm>
          <a:off x="0" y="0"/>
          <a:ext cx="0" cy="0"/>
          <a:chOff x="0" y="0"/>
          <a:chExt cx="0" cy="0"/>
        </a:xfrm>
      </p:grpSpPr>
      <p:sp>
        <p:nvSpPr>
          <p:cNvPr id="2266" name="Google Shape;2266;p45"/>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2267" name="Google Shape;2267;p45"/>
          <p:cNvGrpSpPr/>
          <p:nvPr/>
        </p:nvGrpSpPr>
        <p:grpSpPr>
          <a:xfrm>
            <a:off x="3570764" y="1773752"/>
            <a:ext cx="405160" cy="253589"/>
            <a:chOff x="4797800" y="1994125"/>
            <a:chExt cx="306475" cy="186025"/>
          </a:xfrm>
        </p:grpSpPr>
        <p:sp>
          <p:nvSpPr>
            <p:cNvPr id="2268" name="Google Shape;2268;p45"/>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9" name="Google Shape;2269;p45"/>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70" name="Google Shape;2270;p45"/>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1" name="Google Shape;2271;p45"/>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2" name="Google Shape;2272;p45"/>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3" name="Google Shape;2273;p45"/>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4" name="Google Shape;2274;p45"/>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75" name="Google Shape;2275;p45"/>
          <p:cNvGrpSpPr/>
          <p:nvPr/>
        </p:nvGrpSpPr>
        <p:grpSpPr>
          <a:xfrm>
            <a:off x="6164058" y="1777777"/>
            <a:ext cx="352082" cy="254203"/>
            <a:chOff x="4250025" y="2848800"/>
            <a:chExt cx="266325" cy="186475"/>
          </a:xfrm>
        </p:grpSpPr>
        <p:sp>
          <p:nvSpPr>
            <p:cNvPr id="2276" name="Google Shape;2276;p45"/>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7" name="Google Shape;2277;p45"/>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78" name="Google Shape;2278;p45"/>
          <p:cNvGrpSpPr/>
          <p:nvPr/>
        </p:nvGrpSpPr>
        <p:grpSpPr>
          <a:xfrm>
            <a:off x="6761406" y="1741891"/>
            <a:ext cx="343224" cy="326555"/>
            <a:chOff x="4707700" y="2822475"/>
            <a:chExt cx="259625" cy="239550"/>
          </a:xfrm>
        </p:grpSpPr>
        <p:sp>
          <p:nvSpPr>
            <p:cNvPr id="2279" name="Google Shape;2279;p45"/>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0" name="Google Shape;2280;p45"/>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1" name="Google Shape;2281;p45"/>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82" name="Google Shape;2282;p45"/>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3" name="Google Shape;2283;p45"/>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84" name="Google Shape;2284;p45"/>
          <p:cNvGrpSpPr/>
          <p:nvPr/>
        </p:nvGrpSpPr>
        <p:grpSpPr>
          <a:xfrm>
            <a:off x="8396572" y="1705391"/>
            <a:ext cx="351487" cy="398940"/>
            <a:chOff x="6425500" y="2795700"/>
            <a:chExt cx="265875" cy="292650"/>
          </a:xfrm>
        </p:grpSpPr>
        <p:sp>
          <p:nvSpPr>
            <p:cNvPr id="2285" name="Google Shape;2285;p45"/>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6" name="Google Shape;2286;p45"/>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87" name="Google Shape;2287;p45"/>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88" name="Google Shape;2288;p45"/>
          <p:cNvGrpSpPr/>
          <p:nvPr/>
        </p:nvGrpSpPr>
        <p:grpSpPr>
          <a:xfrm>
            <a:off x="9474618" y="1760035"/>
            <a:ext cx="350297" cy="290464"/>
            <a:chOff x="5549875" y="2418425"/>
            <a:chExt cx="264975" cy="213075"/>
          </a:xfrm>
        </p:grpSpPr>
        <p:sp>
          <p:nvSpPr>
            <p:cNvPr id="2289" name="Google Shape;2289;p45"/>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0" name="Google Shape;2290;p45"/>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91" name="Google Shape;2291;p45"/>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92" name="Google Shape;2292;p45"/>
          <p:cNvGrpSpPr/>
          <p:nvPr/>
        </p:nvGrpSpPr>
        <p:grpSpPr>
          <a:xfrm>
            <a:off x="3570694" y="2404542"/>
            <a:ext cx="299598" cy="308322"/>
            <a:chOff x="3739275" y="2525850"/>
            <a:chExt cx="226625" cy="226175"/>
          </a:xfrm>
        </p:grpSpPr>
        <p:sp>
          <p:nvSpPr>
            <p:cNvPr id="2293" name="Google Shape;2293;p45"/>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4" name="Google Shape;2294;p45"/>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5" name="Google Shape;2295;p45"/>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6" name="Google Shape;2296;p45"/>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97" name="Google Shape;2297;p45"/>
          <p:cNvGrpSpPr/>
          <p:nvPr/>
        </p:nvGrpSpPr>
        <p:grpSpPr>
          <a:xfrm>
            <a:off x="3043876" y="2377772"/>
            <a:ext cx="272464" cy="361861"/>
            <a:chOff x="4518575" y="2506200"/>
            <a:chExt cx="206100" cy="265450"/>
          </a:xfrm>
        </p:grpSpPr>
        <p:sp>
          <p:nvSpPr>
            <p:cNvPr id="2298" name="Google Shape;2298;p45"/>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9" name="Google Shape;2299;p45"/>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0" name="Google Shape;2300;p45"/>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1" name="Google Shape;2301;p45"/>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2" name="Google Shape;2302;p45"/>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3" name="Google Shape;2303;p45"/>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4" name="Google Shape;2304;p45"/>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5" name="Google Shape;2305;p45"/>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6" name="Google Shape;2306;p45"/>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07" name="Google Shape;2307;p45"/>
          <p:cNvGrpSpPr/>
          <p:nvPr/>
        </p:nvGrpSpPr>
        <p:grpSpPr>
          <a:xfrm>
            <a:off x="4125077" y="2404742"/>
            <a:ext cx="299631" cy="308322"/>
            <a:chOff x="4164375" y="1677425"/>
            <a:chExt cx="226650" cy="226175"/>
          </a:xfrm>
        </p:grpSpPr>
        <p:sp>
          <p:nvSpPr>
            <p:cNvPr id="2308" name="Google Shape;2308;p45"/>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9" name="Google Shape;2309;p45"/>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10" name="Google Shape;2310;p45"/>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11" name="Google Shape;2311;p45"/>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12" name="Google Shape;2312;p45"/>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13" name="Google Shape;2313;p45"/>
          <p:cNvGrpSpPr/>
          <p:nvPr/>
        </p:nvGrpSpPr>
        <p:grpSpPr>
          <a:xfrm>
            <a:off x="5179042" y="2395931"/>
            <a:ext cx="299003" cy="308322"/>
            <a:chOff x="5226025" y="1677425"/>
            <a:chExt cx="226175" cy="226175"/>
          </a:xfrm>
        </p:grpSpPr>
        <p:sp>
          <p:nvSpPr>
            <p:cNvPr id="2314" name="Google Shape;2314;p45"/>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15" name="Google Shape;2315;p45"/>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16" name="Google Shape;2316;p45"/>
          <p:cNvGrpSpPr/>
          <p:nvPr/>
        </p:nvGrpSpPr>
        <p:grpSpPr>
          <a:xfrm>
            <a:off x="4652426" y="2396024"/>
            <a:ext cx="299003" cy="308322"/>
            <a:chOff x="4835275" y="1198350"/>
            <a:chExt cx="226175" cy="226175"/>
          </a:xfrm>
        </p:grpSpPr>
        <p:sp>
          <p:nvSpPr>
            <p:cNvPr id="2317" name="Google Shape;2317;p45"/>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18" name="Google Shape;2318;p45"/>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19" name="Google Shape;2319;p45"/>
          <p:cNvGrpSpPr/>
          <p:nvPr/>
        </p:nvGrpSpPr>
        <p:grpSpPr>
          <a:xfrm>
            <a:off x="6339271" y="2379923"/>
            <a:ext cx="347356" cy="358215"/>
            <a:chOff x="968775" y="1180050"/>
            <a:chExt cx="262750" cy="262775"/>
          </a:xfrm>
        </p:grpSpPr>
        <p:sp>
          <p:nvSpPr>
            <p:cNvPr id="2320" name="Google Shape;2320;p45"/>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21" name="Google Shape;2321;p45"/>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22" name="Google Shape;2322;p45"/>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23" name="Google Shape;2323;p45"/>
          <p:cNvGrpSpPr/>
          <p:nvPr/>
        </p:nvGrpSpPr>
        <p:grpSpPr>
          <a:xfrm>
            <a:off x="5704170" y="2446992"/>
            <a:ext cx="386288" cy="224042"/>
            <a:chOff x="1678900" y="1231350"/>
            <a:chExt cx="292200" cy="164350"/>
          </a:xfrm>
        </p:grpSpPr>
        <p:sp>
          <p:nvSpPr>
            <p:cNvPr id="2324" name="Google Shape;2324;p45"/>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25" name="Google Shape;2325;p45"/>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26" name="Google Shape;2326;p45"/>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27" name="Google Shape;2327;p45"/>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28" name="Google Shape;2328;p45"/>
          <p:cNvGrpSpPr/>
          <p:nvPr/>
        </p:nvGrpSpPr>
        <p:grpSpPr>
          <a:xfrm>
            <a:off x="7467406" y="2373531"/>
            <a:ext cx="322006" cy="353205"/>
            <a:chOff x="2405550" y="1181850"/>
            <a:chExt cx="243575" cy="259100"/>
          </a:xfrm>
        </p:grpSpPr>
        <p:sp>
          <p:nvSpPr>
            <p:cNvPr id="2329" name="Google Shape;2329;p45"/>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30" name="Google Shape;2330;p45"/>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31" name="Google Shape;2331;p45"/>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32" name="Google Shape;2332;p45"/>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33" name="Google Shape;2333;p45"/>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34" name="Google Shape;2334;p45"/>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35" name="Google Shape;2335;p45"/>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36" name="Google Shape;2336;p45"/>
          <p:cNvGrpSpPr/>
          <p:nvPr/>
        </p:nvGrpSpPr>
        <p:grpSpPr>
          <a:xfrm>
            <a:off x="8500593" y="2371333"/>
            <a:ext cx="286610" cy="357601"/>
            <a:chOff x="3086700" y="1180050"/>
            <a:chExt cx="216800" cy="262325"/>
          </a:xfrm>
        </p:grpSpPr>
        <p:sp>
          <p:nvSpPr>
            <p:cNvPr id="2337" name="Google Shape;2337;p45"/>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38" name="Google Shape;2338;p45"/>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39" name="Google Shape;2339;p45"/>
          <p:cNvGrpSpPr/>
          <p:nvPr/>
        </p:nvGrpSpPr>
        <p:grpSpPr>
          <a:xfrm>
            <a:off x="9007187" y="2359473"/>
            <a:ext cx="228243" cy="381321"/>
            <a:chOff x="3741075" y="1171575"/>
            <a:chExt cx="172650" cy="279725"/>
          </a:xfrm>
        </p:grpSpPr>
        <p:sp>
          <p:nvSpPr>
            <p:cNvPr id="2340" name="Google Shape;2340;p45"/>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41" name="Google Shape;2341;p45"/>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42" name="Google Shape;2342;p45"/>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43" name="Google Shape;2343;p45"/>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44" name="Google Shape;2344;p45"/>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45" name="Google Shape;2345;p45"/>
          <p:cNvGrpSpPr/>
          <p:nvPr/>
        </p:nvGrpSpPr>
        <p:grpSpPr>
          <a:xfrm>
            <a:off x="2528682" y="3103577"/>
            <a:ext cx="351520" cy="253623"/>
            <a:chOff x="952700" y="1101100"/>
            <a:chExt cx="265900" cy="186050"/>
          </a:xfrm>
        </p:grpSpPr>
        <p:sp>
          <p:nvSpPr>
            <p:cNvPr id="2346" name="Google Shape;2346;p45"/>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47" name="Google Shape;2347;p45"/>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48" name="Google Shape;2348;p45"/>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49" name="Google Shape;2349;p45"/>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50" name="Google Shape;2350;p45"/>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51" name="Google Shape;2351;p45"/>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52" name="Google Shape;2352;p45"/>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53" name="Google Shape;2353;p45"/>
          <p:cNvGrpSpPr/>
          <p:nvPr/>
        </p:nvGrpSpPr>
        <p:grpSpPr>
          <a:xfrm>
            <a:off x="5219949" y="3082177"/>
            <a:ext cx="317875" cy="344208"/>
            <a:chOff x="5583325" y="1073450"/>
            <a:chExt cx="240450" cy="252500"/>
          </a:xfrm>
        </p:grpSpPr>
        <p:sp>
          <p:nvSpPr>
            <p:cNvPr id="2354" name="Google Shape;2354;p45"/>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55" name="Google Shape;2355;p45"/>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56" name="Google Shape;2356;p45"/>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57" name="Google Shape;2357;p45"/>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58" name="Google Shape;2358;p45"/>
          <p:cNvGrpSpPr/>
          <p:nvPr/>
        </p:nvGrpSpPr>
        <p:grpSpPr>
          <a:xfrm>
            <a:off x="5703822" y="3071928"/>
            <a:ext cx="386850" cy="294962"/>
            <a:chOff x="1502275" y="3638775"/>
            <a:chExt cx="292625" cy="216375"/>
          </a:xfrm>
        </p:grpSpPr>
        <p:sp>
          <p:nvSpPr>
            <p:cNvPr id="2359" name="Google Shape;2359;p45"/>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60" name="Google Shape;2360;p45"/>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61" name="Google Shape;2361;p45"/>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62" name="Google Shape;2362;p45"/>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63" name="Google Shape;2363;p45"/>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64" name="Google Shape;2364;p45"/>
          <p:cNvGrpSpPr/>
          <p:nvPr/>
        </p:nvGrpSpPr>
        <p:grpSpPr>
          <a:xfrm>
            <a:off x="6258857" y="3016414"/>
            <a:ext cx="354428" cy="362441"/>
            <a:chOff x="3171000" y="4021950"/>
            <a:chExt cx="268100" cy="265875"/>
          </a:xfrm>
        </p:grpSpPr>
        <p:sp>
          <p:nvSpPr>
            <p:cNvPr id="2365" name="Google Shape;2365;p45"/>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66" name="Google Shape;2366;p45"/>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67" name="Google Shape;2367;p45"/>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68" name="Google Shape;2368;p45"/>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69" name="Google Shape;2369;p45"/>
          <p:cNvGrpSpPr/>
          <p:nvPr/>
        </p:nvGrpSpPr>
        <p:grpSpPr>
          <a:xfrm>
            <a:off x="7848132" y="3068067"/>
            <a:ext cx="334400" cy="344821"/>
            <a:chOff x="5684575" y="4038000"/>
            <a:chExt cx="252950" cy="252950"/>
          </a:xfrm>
        </p:grpSpPr>
        <p:sp>
          <p:nvSpPr>
            <p:cNvPr id="2370" name="Google Shape;2370;p45"/>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1" name="Google Shape;2371;p45"/>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2" name="Google Shape;2372;p45"/>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3" name="Google Shape;2373;p45"/>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4" name="Google Shape;2374;p45"/>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5" name="Google Shape;2375;p45"/>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76" name="Google Shape;2376;p45"/>
          <p:cNvGrpSpPr/>
          <p:nvPr/>
        </p:nvGrpSpPr>
        <p:grpSpPr>
          <a:xfrm>
            <a:off x="8441727" y="3026501"/>
            <a:ext cx="247115" cy="399520"/>
            <a:chOff x="1982675" y="3599525"/>
            <a:chExt cx="186925" cy="293075"/>
          </a:xfrm>
        </p:grpSpPr>
        <p:sp>
          <p:nvSpPr>
            <p:cNvPr id="2377" name="Google Shape;2377;p45"/>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8" name="Google Shape;2378;p45"/>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9" name="Google Shape;2379;p45"/>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80" name="Google Shape;2380;p45"/>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81" name="Google Shape;2381;p45"/>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82" name="Google Shape;2382;p45"/>
          <p:cNvGrpSpPr/>
          <p:nvPr/>
        </p:nvGrpSpPr>
        <p:grpSpPr>
          <a:xfrm>
            <a:off x="8947735" y="3026500"/>
            <a:ext cx="178106" cy="398940"/>
            <a:chOff x="2397075" y="3602200"/>
            <a:chExt cx="134725" cy="292650"/>
          </a:xfrm>
        </p:grpSpPr>
        <p:sp>
          <p:nvSpPr>
            <p:cNvPr id="2383" name="Google Shape;2383;p45"/>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84" name="Google Shape;2384;p45"/>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85" name="Google Shape;2385;p45"/>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86" name="Google Shape;2386;p45"/>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87" name="Google Shape;2387;p45"/>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88" name="Google Shape;2388;p45"/>
          <p:cNvGrpSpPr/>
          <p:nvPr/>
        </p:nvGrpSpPr>
        <p:grpSpPr>
          <a:xfrm>
            <a:off x="2581850" y="3710924"/>
            <a:ext cx="246520" cy="383741"/>
            <a:chOff x="2717350" y="3603525"/>
            <a:chExt cx="186475" cy="281500"/>
          </a:xfrm>
        </p:grpSpPr>
        <p:sp>
          <p:nvSpPr>
            <p:cNvPr id="2389" name="Google Shape;2389;p45"/>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90" name="Google Shape;2390;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91" name="Google Shape;2391;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92" name="Google Shape;2392;p45"/>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93" name="Google Shape;2393;p45"/>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94" name="Google Shape;2394;p45"/>
          <p:cNvGrpSpPr/>
          <p:nvPr/>
        </p:nvGrpSpPr>
        <p:grpSpPr>
          <a:xfrm>
            <a:off x="3024770" y="3721267"/>
            <a:ext cx="332053" cy="363054"/>
            <a:chOff x="3927075" y="3612900"/>
            <a:chExt cx="251175" cy="266325"/>
          </a:xfrm>
        </p:grpSpPr>
        <p:sp>
          <p:nvSpPr>
            <p:cNvPr id="2395" name="Google Shape;2395;p45"/>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96" name="Google Shape;2396;p45"/>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97" name="Google Shape;2397;p45"/>
          <p:cNvGrpSpPr/>
          <p:nvPr/>
        </p:nvGrpSpPr>
        <p:grpSpPr>
          <a:xfrm>
            <a:off x="3552875" y="3780864"/>
            <a:ext cx="336152" cy="347241"/>
            <a:chOff x="4324975" y="3617800"/>
            <a:chExt cx="254275" cy="254725"/>
          </a:xfrm>
        </p:grpSpPr>
        <p:sp>
          <p:nvSpPr>
            <p:cNvPr id="2398" name="Google Shape;2398;p45"/>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99" name="Google Shape;2399;p45"/>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0" name="Google Shape;2400;p45"/>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01" name="Google Shape;2401;p45"/>
          <p:cNvGrpSpPr/>
          <p:nvPr/>
        </p:nvGrpSpPr>
        <p:grpSpPr>
          <a:xfrm>
            <a:off x="4086534" y="3846536"/>
            <a:ext cx="399872" cy="217737"/>
            <a:chOff x="4728650" y="3665975"/>
            <a:chExt cx="302475" cy="159725"/>
          </a:xfrm>
        </p:grpSpPr>
        <p:sp>
          <p:nvSpPr>
            <p:cNvPr id="2402" name="Google Shape;2402;p45"/>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3" name="Google Shape;2403;p45"/>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04" name="Google Shape;2404;p45"/>
          <p:cNvGrpSpPr/>
          <p:nvPr/>
        </p:nvGrpSpPr>
        <p:grpSpPr>
          <a:xfrm>
            <a:off x="4613200" y="3803696"/>
            <a:ext cx="382719" cy="282796"/>
            <a:chOff x="5164925" y="3642775"/>
            <a:chExt cx="289500" cy="207450"/>
          </a:xfrm>
        </p:grpSpPr>
        <p:sp>
          <p:nvSpPr>
            <p:cNvPr id="2405" name="Google Shape;2405;p45"/>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6" name="Google Shape;2406;p45"/>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7" name="Google Shape;2407;p45"/>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8" name="Google Shape;2408;p45"/>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9" name="Google Shape;2409;p45"/>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10" name="Google Shape;2410;p45"/>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11" name="Google Shape;2411;p45"/>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12" name="Google Shape;2412;p45"/>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13" name="Google Shape;2413;p45"/>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14" name="Google Shape;2414;p45"/>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15" name="Google Shape;2415;p45"/>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16" name="Google Shape;2416;p45"/>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17" name="Google Shape;2417;p45"/>
          <p:cNvGrpSpPr/>
          <p:nvPr/>
        </p:nvGrpSpPr>
        <p:grpSpPr>
          <a:xfrm>
            <a:off x="8933824" y="3717916"/>
            <a:ext cx="327294" cy="334632"/>
            <a:chOff x="5717150" y="2098500"/>
            <a:chExt cx="247575" cy="245475"/>
          </a:xfrm>
        </p:grpSpPr>
        <p:sp>
          <p:nvSpPr>
            <p:cNvPr id="2418" name="Google Shape;2418;p45"/>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19" name="Google Shape;2419;p45"/>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20" name="Google Shape;2420;p45"/>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21" name="Google Shape;2421;p45"/>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22" name="Google Shape;2422;p45"/>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23" name="Google Shape;2423;p45"/>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24" name="Google Shape;2424;p45"/>
          <p:cNvGrpSpPr/>
          <p:nvPr/>
        </p:nvGrpSpPr>
        <p:grpSpPr>
          <a:xfrm>
            <a:off x="3511298" y="4358842"/>
            <a:ext cx="352082" cy="317455"/>
            <a:chOff x="6435300" y="2742175"/>
            <a:chExt cx="266325" cy="232875"/>
          </a:xfrm>
        </p:grpSpPr>
        <p:sp>
          <p:nvSpPr>
            <p:cNvPr id="2425" name="Google Shape;2425;p45"/>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26" name="Google Shape;2426;p45"/>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27" name="Google Shape;2427;p45"/>
          <p:cNvGrpSpPr/>
          <p:nvPr/>
        </p:nvGrpSpPr>
        <p:grpSpPr>
          <a:xfrm>
            <a:off x="4558258" y="4437967"/>
            <a:ext cx="333805" cy="344208"/>
            <a:chOff x="674800" y="2146225"/>
            <a:chExt cx="252500" cy="252500"/>
          </a:xfrm>
        </p:grpSpPr>
        <p:sp>
          <p:nvSpPr>
            <p:cNvPr id="2428" name="Google Shape;2428;p45"/>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29" name="Google Shape;2429;p45"/>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30" name="Google Shape;2430;p45"/>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31" name="Google Shape;2431;p45"/>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32" name="Google Shape;2432;p45"/>
          <p:cNvGrpSpPr/>
          <p:nvPr/>
        </p:nvGrpSpPr>
        <p:grpSpPr>
          <a:xfrm>
            <a:off x="5085306" y="4449453"/>
            <a:ext cx="333805" cy="344208"/>
            <a:chOff x="2164225" y="2146225"/>
            <a:chExt cx="252500" cy="252500"/>
          </a:xfrm>
        </p:grpSpPr>
        <p:sp>
          <p:nvSpPr>
            <p:cNvPr id="2433" name="Google Shape;2433;p45"/>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34" name="Google Shape;2434;p45"/>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35" name="Google Shape;2435;p45"/>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36" name="Google Shape;2436;p45"/>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37" name="Google Shape;2437;p45"/>
          <p:cNvGrpSpPr/>
          <p:nvPr/>
        </p:nvGrpSpPr>
        <p:grpSpPr>
          <a:xfrm>
            <a:off x="4031217" y="4449226"/>
            <a:ext cx="334400" cy="344821"/>
            <a:chOff x="689975" y="1737200"/>
            <a:chExt cx="252950" cy="252950"/>
          </a:xfrm>
        </p:grpSpPr>
        <p:sp>
          <p:nvSpPr>
            <p:cNvPr id="2438" name="Google Shape;2438;p45"/>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39" name="Google Shape;2439;p45"/>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0" name="Google Shape;2440;p45"/>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1" name="Google Shape;2441;p45"/>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2" name="Google Shape;2442;p45"/>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3" name="Google Shape;2443;p45"/>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44" name="Google Shape;2444;p45"/>
          <p:cNvGrpSpPr/>
          <p:nvPr/>
        </p:nvGrpSpPr>
        <p:grpSpPr>
          <a:xfrm>
            <a:off x="5612075" y="4439102"/>
            <a:ext cx="334400" cy="344208"/>
            <a:chOff x="2961350" y="1740750"/>
            <a:chExt cx="252950" cy="252500"/>
          </a:xfrm>
        </p:grpSpPr>
        <p:sp>
          <p:nvSpPr>
            <p:cNvPr id="2445" name="Google Shape;2445;p45"/>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6" name="Google Shape;2446;p45"/>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7" name="Google Shape;2447;p45"/>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8" name="Google Shape;2448;p45"/>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9" name="Google Shape;2449;p45"/>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50" name="Google Shape;2450;p45"/>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51" name="Google Shape;2451;p45"/>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2452" name="Google Shape;2452;p45"/>
          <p:cNvGrpSpPr/>
          <p:nvPr/>
        </p:nvGrpSpPr>
        <p:grpSpPr>
          <a:xfrm>
            <a:off x="6696108" y="4387468"/>
            <a:ext cx="271902" cy="376448"/>
            <a:chOff x="4026550" y="3640100"/>
            <a:chExt cx="205675" cy="276150"/>
          </a:xfrm>
        </p:grpSpPr>
        <p:sp>
          <p:nvSpPr>
            <p:cNvPr id="2453" name="Google Shape;2453;p45"/>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54" name="Google Shape;2454;p45"/>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55" name="Google Shape;2455;p45"/>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56" name="Google Shape;2456;p45"/>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57" name="Google Shape;2457;p45"/>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58" name="Google Shape;2458;p45"/>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59" name="Google Shape;2459;p45"/>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60" name="Google Shape;2460;p45"/>
          <p:cNvGrpSpPr/>
          <p:nvPr/>
        </p:nvGrpSpPr>
        <p:grpSpPr>
          <a:xfrm>
            <a:off x="7732713" y="4486703"/>
            <a:ext cx="351487" cy="294826"/>
            <a:chOff x="853250" y="4006875"/>
            <a:chExt cx="265875" cy="216275"/>
          </a:xfrm>
        </p:grpSpPr>
        <p:sp>
          <p:nvSpPr>
            <p:cNvPr id="2461" name="Google Shape;2461;p45"/>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62" name="Google Shape;2462;p45"/>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63" name="Google Shape;2463;p45"/>
          <p:cNvGrpSpPr/>
          <p:nvPr/>
        </p:nvGrpSpPr>
        <p:grpSpPr>
          <a:xfrm>
            <a:off x="8910280" y="4452282"/>
            <a:ext cx="245925" cy="363668"/>
            <a:chOff x="1978675" y="3981800"/>
            <a:chExt cx="186025" cy="266775"/>
          </a:xfrm>
        </p:grpSpPr>
        <p:sp>
          <p:nvSpPr>
            <p:cNvPr id="2464" name="Google Shape;2464;p45"/>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65" name="Google Shape;2465;p45"/>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66" name="Google Shape;2466;p45"/>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67" name="Google Shape;2467;p45"/>
          <p:cNvGrpSpPr/>
          <p:nvPr/>
        </p:nvGrpSpPr>
        <p:grpSpPr>
          <a:xfrm>
            <a:off x="9440020" y="4461726"/>
            <a:ext cx="333805" cy="344821"/>
            <a:chOff x="480325" y="3970200"/>
            <a:chExt cx="252500" cy="252950"/>
          </a:xfrm>
        </p:grpSpPr>
        <p:sp>
          <p:nvSpPr>
            <p:cNvPr id="2468" name="Google Shape;2468;p45"/>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69" name="Google Shape;2469;p45"/>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70" name="Google Shape;2470;p45"/>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71" name="Google Shape;2471;p45"/>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72" name="Google Shape;2472;p45"/>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73" name="Google Shape;2473;p45"/>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74" name="Google Shape;2474;p45"/>
          <p:cNvGrpSpPr/>
          <p:nvPr/>
        </p:nvGrpSpPr>
        <p:grpSpPr>
          <a:xfrm>
            <a:off x="3015743" y="5051331"/>
            <a:ext cx="334400" cy="344208"/>
            <a:chOff x="5745250" y="4378350"/>
            <a:chExt cx="252950" cy="252500"/>
          </a:xfrm>
        </p:grpSpPr>
        <p:sp>
          <p:nvSpPr>
            <p:cNvPr id="2475" name="Google Shape;2475;p45"/>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76" name="Google Shape;2476;p45"/>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77" name="Google Shape;2477;p45"/>
          <p:cNvGrpSpPr/>
          <p:nvPr/>
        </p:nvGrpSpPr>
        <p:grpSpPr>
          <a:xfrm>
            <a:off x="3525242" y="5055591"/>
            <a:ext cx="334400" cy="344821"/>
            <a:chOff x="6130650" y="4381475"/>
            <a:chExt cx="252950" cy="252950"/>
          </a:xfrm>
        </p:grpSpPr>
        <p:sp>
          <p:nvSpPr>
            <p:cNvPr id="2478" name="Google Shape;2478;p45"/>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79" name="Google Shape;2479;p45"/>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80" name="Google Shape;2480;p45"/>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81" name="Google Shape;2481;p45"/>
          <p:cNvGrpSpPr/>
          <p:nvPr/>
        </p:nvGrpSpPr>
        <p:grpSpPr>
          <a:xfrm>
            <a:off x="4533046" y="5078674"/>
            <a:ext cx="352082" cy="299802"/>
            <a:chOff x="6919750" y="1464650"/>
            <a:chExt cx="266325" cy="219925"/>
          </a:xfrm>
        </p:grpSpPr>
        <p:sp>
          <p:nvSpPr>
            <p:cNvPr id="2482" name="Google Shape;2482;p45"/>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83" name="Google Shape;2483;p45"/>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84" name="Google Shape;2484;p45"/>
          <p:cNvGrpSpPr/>
          <p:nvPr/>
        </p:nvGrpSpPr>
        <p:grpSpPr>
          <a:xfrm>
            <a:off x="5059243" y="5054116"/>
            <a:ext cx="366855" cy="339948"/>
            <a:chOff x="4759875" y="1027050"/>
            <a:chExt cx="277500" cy="249375"/>
          </a:xfrm>
        </p:grpSpPr>
        <p:sp>
          <p:nvSpPr>
            <p:cNvPr id="2485" name="Google Shape;2485;p45"/>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86" name="Google Shape;2486;p45"/>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87" name="Google Shape;2487;p45"/>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88" name="Google Shape;2488;p45"/>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89" name="Google Shape;2489;p45"/>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90" name="Google Shape;2490;p45"/>
          <p:cNvGrpSpPr/>
          <p:nvPr/>
        </p:nvGrpSpPr>
        <p:grpSpPr>
          <a:xfrm>
            <a:off x="5600528" y="5038090"/>
            <a:ext cx="372738" cy="343186"/>
            <a:chOff x="3357900" y="1057675"/>
            <a:chExt cx="281950" cy="251750"/>
          </a:xfrm>
        </p:grpSpPr>
        <p:sp>
          <p:nvSpPr>
            <p:cNvPr id="2491" name="Google Shape;2491;p45"/>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92" name="Google Shape;2492;p45"/>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93" name="Google Shape;2493;p45"/>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94" name="Google Shape;2494;p45"/>
          <p:cNvGrpSpPr/>
          <p:nvPr/>
        </p:nvGrpSpPr>
        <p:grpSpPr>
          <a:xfrm>
            <a:off x="6163700" y="5023095"/>
            <a:ext cx="191095" cy="401974"/>
            <a:chOff x="3783900" y="1046675"/>
            <a:chExt cx="144550" cy="294875"/>
          </a:xfrm>
        </p:grpSpPr>
        <p:sp>
          <p:nvSpPr>
            <p:cNvPr id="2495" name="Google Shape;2495;p45"/>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96" name="Google Shape;2496;p45"/>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97" name="Google Shape;2497;p45"/>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98" name="Google Shape;2498;p45"/>
          <p:cNvGrpSpPr/>
          <p:nvPr/>
        </p:nvGrpSpPr>
        <p:grpSpPr>
          <a:xfrm>
            <a:off x="7062980" y="4780478"/>
            <a:ext cx="552596" cy="674409"/>
            <a:chOff x="238550" y="1487175"/>
            <a:chExt cx="418000" cy="494725"/>
          </a:xfrm>
        </p:grpSpPr>
        <p:sp>
          <p:nvSpPr>
            <p:cNvPr id="2499" name="Google Shape;2499;p45"/>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00" name="Google Shape;2500;p45"/>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01" name="Google Shape;2501;p45"/>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02" name="Google Shape;2502;p45"/>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03" name="Google Shape;2503;p45"/>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04" name="Google Shape;2504;p45"/>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05" name="Google Shape;2505;p45"/>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06" name="Google Shape;2506;p45"/>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07" name="Google Shape;2507;p45"/>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08" name="Google Shape;2508;p45"/>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09" name="Google Shape;2509;p45"/>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10" name="Google Shape;2510;p45"/>
          <p:cNvGrpSpPr/>
          <p:nvPr/>
        </p:nvGrpSpPr>
        <p:grpSpPr>
          <a:xfrm>
            <a:off x="8815358" y="5107237"/>
            <a:ext cx="364707" cy="363804"/>
            <a:chOff x="6010925" y="3998175"/>
            <a:chExt cx="275875" cy="266875"/>
          </a:xfrm>
        </p:grpSpPr>
        <p:sp>
          <p:nvSpPr>
            <p:cNvPr id="2511" name="Google Shape;2511;p45"/>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12" name="Google Shape;2512;p45"/>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13" name="Google Shape;2513;p45"/>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14" name="Google Shape;2514;p45"/>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15" name="Google Shape;2515;p45"/>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516" name="Google Shape;2516;p45"/>
          <p:cNvGrpSpPr/>
          <p:nvPr/>
        </p:nvGrpSpPr>
        <p:grpSpPr>
          <a:xfrm>
            <a:off x="9417554" y="5125862"/>
            <a:ext cx="352082" cy="308322"/>
            <a:chOff x="6866650" y="1038650"/>
            <a:chExt cx="266325" cy="226175"/>
          </a:xfrm>
        </p:grpSpPr>
        <p:sp>
          <p:nvSpPr>
            <p:cNvPr id="2517" name="Google Shape;2517;p45"/>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18" name="Google Shape;2518;p45"/>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19" name="Google Shape;2519;p45"/>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520" name="Google Shape;2520;p45"/>
          <p:cNvGrpSpPr/>
          <p:nvPr/>
        </p:nvGrpSpPr>
        <p:grpSpPr>
          <a:xfrm>
            <a:off x="5155087" y="1762012"/>
            <a:ext cx="272497" cy="362441"/>
            <a:chOff x="2033075" y="2942475"/>
            <a:chExt cx="206125" cy="265875"/>
          </a:xfrm>
        </p:grpSpPr>
        <p:sp>
          <p:nvSpPr>
            <p:cNvPr id="2521" name="Google Shape;2521;p45"/>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22" name="Google Shape;2522;p45"/>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23" name="Google Shape;2523;p45"/>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24" name="Google Shape;2524;p45"/>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25" name="Google Shape;2525;p45"/>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26" name="Google Shape;2526;p45"/>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27" name="Google Shape;2527;p45"/>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28" name="Google Shape;2528;p45"/>
          <p:cNvGrpSpPr/>
          <p:nvPr/>
        </p:nvGrpSpPr>
        <p:grpSpPr>
          <a:xfrm>
            <a:off x="3016802" y="5738414"/>
            <a:ext cx="325576" cy="362441"/>
            <a:chOff x="3081775" y="1061400"/>
            <a:chExt cx="246275" cy="265875"/>
          </a:xfrm>
        </p:grpSpPr>
        <p:sp>
          <p:nvSpPr>
            <p:cNvPr id="2529" name="Google Shape;2529;p45"/>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30" name="Google Shape;2530;p45"/>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31" name="Google Shape;2531;p45"/>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532" name="Google Shape;2532;p45"/>
          <p:cNvGrpSpPr/>
          <p:nvPr/>
        </p:nvGrpSpPr>
        <p:grpSpPr>
          <a:xfrm>
            <a:off x="3556513" y="5780534"/>
            <a:ext cx="369202" cy="325941"/>
            <a:chOff x="2847150" y="1805000"/>
            <a:chExt cx="279275" cy="239100"/>
          </a:xfrm>
        </p:grpSpPr>
        <p:sp>
          <p:nvSpPr>
            <p:cNvPr id="2533" name="Google Shape;2533;p45"/>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34" name="Google Shape;2534;p45"/>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35" name="Google Shape;2535;p45"/>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36" name="Google Shape;2536;p45"/>
          <p:cNvGrpSpPr/>
          <p:nvPr/>
        </p:nvGrpSpPr>
        <p:grpSpPr>
          <a:xfrm>
            <a:off x="4742307" y="5724791"/>
            <a:ext cx="352082" cy="363054"/>
            <a:chOff x="6435300" y="1095300"/>
            <a:chExt cx="266325" cy="266325"/>
          </a:xfrm>
        </p:grpSpPr>
        <p:sp>
          <p:nvSpPr>
            <p:cNvPr id="2537" name="Google Shape;2537;p45"/>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38" name="Google Shape;2538;p45"/>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39" name="Google Shape;2539;p45"/>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40" name="Google Shape;2540;p45"/>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1" name="Google Shape;2541;p45"/>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42" name="Google Shape;2542;p45"/>
          <p:cNvGrpSpPr/>
          <p:nvPr/>
        </p:nvGrpSpPr>
        <p:grpSpPr>
          <a:xfrm>
            <a:off x="6295376" y="5719855"/>
            <a:ext cx="301350" cy="363054"/>
            <a:chOff x="4506525" y="1060950"/>
            <a:chExt cx="227950" cy="266325"/>
          </a:xfrm>
        </p:grpSpPr>
        <p:sp>
          <p:nvSpPr>
            <p:cNvPr id="2543" name="Google Shape;2543;p45"/>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4" name="Google Shape;2544;p45"/>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5" name="Google Shape;2545;p45"/>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6" name="Google Shape;2546;p45"/>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7" name="Google Shape;2547;p45"/>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8" name="Google Shape;2548;p45"/>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9" name="Google Shape;2549;p45"/>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50" name="Google Shape;2550;p45"/>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51" name="Google Shape;2551;p45"/>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52" name="Google Shape;2552;p45"/>
          <p:cNvGrpSpPr/>
          <p:nvPr/>
        </p:nvGrpSpPr>
        <p:grpSpPr>
          <a:xfrm>
            <a:off x="7301010" y="5797711"/>
            <a:ext cx="251246" cy="356340"/>
            <a:chOff x="867500" y="3647700"/>
            <a:chExt cx="190050" cy="261400"/>
          </a:xfrm>
        </p:grpSpPr>
        <p:sp>
          <p:nvSpPr>
            <p:cNvPr id="2553" name="Google Shape;2553;p45"/>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54" name="Google Shape;2554;p45"/>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55" name="Google Shape;2555;p45"/>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56" name="Google Shape;2556;p45"/>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57" name="Google Shape;2557;p45"/>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58" name="Google Shape;2558;p45"/>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59" name="Google Shape;2559;p45"/>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60" name="Google Shape;2560;p45"/>
          <p:cNvGrpSpPr/>
          <p:nvPr/>
        </p:nvGrpSpPr>
        <p:grpSpPr>
          <a:xfrm>
            <a:off x="9443288" y="5752884"/>
            <a:ext cx="299598" cy="398327"/>
            <a:chOff x="3707175" y="1322350"/>
            <a:chExt cx="226625" cy="292200"/>
          </a:xfrm>
        </p:grpSpPr>
        <p:sp>
          <p:nvSpPr>
            <p:cNvPr id="2561" name="Google Shape;2561;p45"/>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62" name="Google Shape;2562;p45"/>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lt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6" name="Shape 2566"/>
        <p:cNvGrpSpPr/>
        <p:nvPr/>
      </p:nvGrpSpPr>
      <p:grpSpPr>
        <a:xfrm>
          <a:off x="0" y="0"/>
          <a:ext cx="0" cy="0"/>
          <a:chOff x="0" y="0"/>
          <a:chExt cx="0" cy="0"/>
        </a:xfrm>
      </p:grpSpPr>
      <p:sp>
        <p:nvSpPr>
          <p:cNvPr id="2567" name="Google Shape;2567;p46"/>
          <p:cNvSpPr txBox="1"/>
          <p:nvPr/>
        </p:nvSpPr>
        <p:spPr>
          <a:xfrm>
            <a:off x="2930700" y="152400"/>
            <a:ext cx="8312400" cy="1437900"/>
          </a:xfrm>
          <a:prstGeom prst="rect">
            <a:avLst/>
          </a:prstGeom>
          <a:noFill/>
          <a:ln>
            <a:noFill/>
          </a:ln>
          <a:effectLst>
            <a:outerShdw blurRad="57150" rotWithShape="0" algn="bl" dir="5400000" dist="19050">
              <a:srgbClr val="000000">
                <a:alpha val="50000"/>
              </a:srgbClr>
            </a:outerShdw>
          </a:effectLst>
        </p:spPr>
        <p:txBody>
          <a:bodyPr anchorCtr="0" anchor="b" bIns="121900" lIns="121900" spcFirstLastPara="1" rIns="121900" wrap="square" tIns="121900">
            <a:noAutofit/>
          </a:bodyPr>
          <a:lstStyle/>
          <a:p>
            <a:pPr indent="0" lvl="0" marL="0" rtl="0" algn="l">
              <a:spcBef>
                <a:spcPts val="0"/>
              </a:spcBef>
              <a:spcAft>
                <a:spcPts val="0"/>
              </a:spcAft>
              <a:buNone/>
            </a:pPr>
            <a:r>
              <a:rPr b="1" lang="en" sz="8000">
                <a:solidFill>
                  <a:schemeClr val="lt1"/>
                </a:solidFill>
                <a:latin typeface="Pompiere"/>
                <a:ea typeface="Pompiere"/>
                <a:cs typeface="Pompiere"/>
                <a:sym typeface="Pompiere"/>
              </a:rPr>
              <a:t>Monday March 29th. </a:t>
            </a:r>
            <a:endParaRPr b="1" sz="8000">
              <a:solidFill>
                <a:schemeClr val="lt1"/>
              </a:solidFill>
              <a:latin typeface="Pompiere"/>
              <a:ea typeface="Pompiere"/>
              <a:cs typeface="Pompiere"/>
              <a:sym typeface="Pompiere"/>
            </a:endParaRPr>
          </a:p>
        </p:txBody>
      </p:sp>
      <p:sp>
        <p:nvSpPr>
          <p:cNvPr id="2568" name="Google Shape;2568;p46"/>
          <p:cNvSpPr txBox="1"/>
          <p:nvPr/>
        </p:nvSpPr>
        <p:spPr>
          <a:xfrm>
            <a:off x="9080375" y="1839000"/>
            <a:ext cx="2601300" cy="7713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b="1" lang="en" sz="2800">
                <a:solidFill>
                  <a:srgbClr val="434343"/>
                </a:solidFill>
                <a:latin typeface="Pompiere"/>
                <a:ea typeface="Pompiere"/>
                <a:cs typeface="Pompiere"/>
                <a:sym typeface="Pompiere"/>
              </a:rPr>
              <a:t>TODAY’S TO DOs</a:t>
            </a:r>
            <a:endParaRPr b="1" sz="2800">
              <a:solidFill>
                <a:srgbClr val="434343"/>
              </a:solidFill>
              <a:latin typeface="Pompiere"/>
              <a:ea typeface="Pompiere"/>
              <a:cs typeface="Pompiere"/>
              <a:sym typeface="Pompiere"/>
            </a:endParaRPr>
          </a:p>
        </p:txBody>
      </p:sp>
      <p:sp>
        <p:nvSpPr>
          <p:cNvPr id="2569" name="Google Shape;2569;p46"/>
          <p:cNvSpPr txBox="1"/>
          <p:nvPr/>
        </p:nvSpPr>
        <p:spPr>
          <a:xfrm>
            <a:off x="786658" y="2324800"/>
            <a:ext cx="3631500" cy="3714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b="1" lang="en" sz="2800">
                <a:solidFill>
                  <a:schemeClr val="accent2"/>
                </a:solidFill>
                <a:latin typeface="Pompiere"/>
                <a:ea typeface="Pompiere"/>
                <a:cs typeface="Pompiere"/>
                <a:sym typeface="Pompiere"/>
              </a:rPr>
              <a:t>ADD A TITLE HERE.</a:t>
            </a:r>
            <a:endParaRPr b="1" sz="2800">
              <a:solidFill>
                <a:schemeClr val="accent2"/>
              </a:solidFill>
              <a:latin typeface="Pompiere"/>
              <a:ea typeface="Pompiere"/>
              <a:cs typeface="Pompiere"/>
              <a:sym typeface="Pompiere"/>
            </a:endParaRPr>
          </a:p>
        </p:txBody>
      </p:sp>
      <p:sp>
        <p:nvSpPr>
          <p:cNvPr id="2570" name="Google Shape;2570;p46"/>
          <p:cNvSpPr txBox="1"/>
          <p:nvPr/>
        </p:nvSpPr>
        <p:spPr>
          <a:xfrm>
            <a:off x="5203476" y="1818900"/>
            <a:ext cx="3157500" cy="3714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b="1" lang="en" sz="2800">
                <a:solidFill>
                  <a:schemeClr val="accent1"/>
                </a:solidFill>
                <a:latin typeface="Pompiere"/>
                <a:ea typeface="Pompiere"/>
                <a:cs typeface="Pompiere"/>
                <a:sym typeface="Pompiere"/>
              </a:rPr>
              <a:t>ADD A TITLE HERE.</a:t>
            </a:r>
            <a:endParaRPr b="1" sz="2800">
              <a:solidFill>
                <a:schemeClr val="accent1"/>
              </a:solidFill>
              <a:latin typeface="Pompiere"/>
              <a:ea typeface="Pompiere"/>
              <a:cs typeface="Pompiere"/>
              <a:sym typeface="Pompiere"/>
            </a:endParaRPr>
          </a:p>
        </p:txBody>
      </p:sp>
      <p:grpSp>
        <p:nvGrpSpPr>
          <p:cNvPr id="2571" name="Google Shape;2571;p46"/>
          <p:cNvGrpSpPr/>
          <p:nvPr/>
        </p:nvGrpSpPr>
        <p:grpSpPr>
          <a:xfrm>
            <a:off x="6273849" y="2336379"/>
            <a:ext cx="1078868" cy="1084113"/>
            <a:chOff x="9597113" y="1447499"/>
            <a:chExt cx="909900" cy="914400"/>
          </a:xfrm>
        </p:grpSpPr>
        <p:sp>
          <p:nvSpPr>
            <p:cNvPr id="2572" name="Google Shape;2572;p46"/>
            <p:cNvSpPr/>
            <p:nvPr/>
          </p:nvSpPr>
          <p:spPr>
            <a:xfrm>
              <a:off x="9597113" y="1447499"/>
              <a:ext cx="909900" cy="914400"/>
            </a:xfrm>
            <a:prstGeom prst="ellipse">
              <a:avLst/>
            </a:prstGeom>
            <a:solidFill>
              <a:srgbClr val="EFEFEF"/>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2573" name="Google Shape;2573;p46"/>
            <p:cNvGrpSpPr/>
            <p:nvPr/>
          </p:nvGrpSpPr>
          <p:grpSpPr>
            <a:xfrm>
              <a:off x="9767129" y="1652132"/>
              <a:ext cx="569882" cy="505141"/>
              <a:chOff x="1145332" y="3294620"/>
              <a:chExt cx="771048" cy="647700"/>
            </a:xfrm>
          </p:grpSpPr>
          <p:sp>
            <p:nvSpPr>
              <p:cNvPr id="2574" name="Google Shape;2574;p46"/>
              <p:cNvSpPr/>
              <p:nvPr/>
            </p:nvSpPr>
            <p:spPr>
              <a:xfrm>
                <a:off x="1774934" y="3370820"/>
                <a:ext cx="141446" cy="502920"/>
              </a:xfrm>
              <a:custGeom>
                <a:rect b="b" l="l" r="r" t="t"/>
                <a:pathLst>
                  <a:path extrusionOk="0" h="502920" w="141446">
                    <a:moveTo>
                      <a:pt x="37148" y="0"/>
                    </a:moveTo>
                    <a:lnTo>
                      <a:pt x="0" y="37147"/>
                    </a:lnTo>
                    <a:cubicBezTo>
                      <a:pt x="118110" y="155258"/>
                      <a:pt x="118110" y="347663"/>
                      <a:pt x="0" y="465773"/>
                    </a:cubicBezTo>
                    <a:lnTo>
                      <a:pt x="37148" y="502920"/>
                    </a:lnTo>
                    <a:cubicBezTo>
                      <a:pt x="176213" y="364808"/>
                      <a:pt x="176213" y="139065"/>
                      <a:pt x="37148" y="0"/>
                    </a:cubicBezTo>
                    <a:close/>
                  </a:path>
                </a:pathLst>
              </a:custGeom>
              <a:solidFill>
                <a:srgbClr val="434343"/>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575" name="Google Shape;2575;p46"/>
              <p:cNvSpPr/>
              <p:nvPr/>
            </p:nvSpPr>
            <p:spPr>
              <a:xfrm>
                <a:off x="1699687" y="3445114"/>
                <a:ext cx="110728" cy="354330"/>
              </a:xfrm>
              <a:custGeom>
                <a:rect b="b" l="l" r="r" t="t"/>
                <a:pathLst>
                  <a:path extrusionOk="0" h="354330" w="110728">
                    <a:moveTo>
                      <a:pt x="37147" y="0"/>
                    </a:moveTo>
                    <a:lnTo>
                      <a:pt x="0" y="37148"/>
                    </a:lnTo>
                    <a:cubicBezTo>
                      <a:pt x="77153" y="114300"/>
                      <a:pt x="77153" y="239078"/>
                      <a:pt x="0" y="317183"/>
                    </a:cubicBezTo>
                    <a:lnTo>
                      <a:pt x="37147" y="354330"/>
                    </a:lnTo>
                    <a:cubicBezTo>
                      <a:pt x="135255" y="256223"/>
                      <a:pt x="135255" y="98107"/>
                      <a:pt x="37147" y="0"/>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576" name="Google Shape;2576;p46"/>
              <p:cNvSpPr/>
              <p:nvPr/>
            </p:nvSpPr>
            <p:spPr>
              <a:xfrm>
                <a:off x="1626345" y="3521314"/>
                <a:ext cx="80010" cy="204787"/>
              </a:xfrm>
              <a:custGeom>
                <a:rect b="b" l="l" r="r" t="t"/>
                <a:pathLst>
                  <a:path extrusionOk="0" h="204787" w="80010">
                    <a:moveTo>
                      <a:pt x="37148" y="0"/>
                    </a:moveTo>
                    <a:lnTo>
                      <a:pt x="0" y="37148"/>
                    </a:lnTo>
                    <a:cubicBezTo>
                      <a:pt x="36195" y="73343"/>
                      <a:pt x="36195" y="131445"/>
                      <a:pt x="0" y="167640"/>
                    </a:cubicBezTo>
                    <a:lnTo>
                      <a:pt x="37148" y="204788"/>
                    </a:lnTo>
                    <a:cubicBezTo>
                      <a:pt x="94298" y="147638"/>
                      <a:pt x="94298" y="56198"/>
                      <a:pt x="37148" y="0"/>
                    </a:cubicBezTo>
                    <a:close/>
                  </a:path>
                </a:pathLst>
              </a:custGeom>
              <a:solidFill>
                <a:srgbClr val="30303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577" name="Google Shape;2577;p46"/>
              <p:cNvSpPr/>
              <p:nvPr/>
            </p:nvSpPr>
            <p:spPr>
              <a:xfrm>
                <a:off x="1145332" y="3294620"/>
                <a:ext cx="423862" cy="647700"/>
              </a:xfrm>
              <a:custGeom>
                <a:rect b="b" l="l" r="r" t="t"/>
                <a:pathLst>
                  <a:path extrusionOk="0" h="647700" w="423862">
                    <a:moveTo>
                      <a:pt x="0" y="196215"/>
                    </a:moveTo>
                    <a:lnTo>
                      <a:pt x="0" y="451485"/>
                    </a:lnTo>
                    <a:lnTo>
                      <a:pt x="184785" y="451485"/>
                    </a:lnTo>
                    <a:lnTo>
                      <a:pt x="423863" y="647700"/>
                    </a:lnTo>
                    <a:lnTo>
                      <a:pt x="423863" y="0"/>
                    </a:lnTo>
                    <a:lnTo>
                      <a:pt x="184785" y="196215"/>
                    </a:lnTo>
                    <a:close/>
                  </a:path>
                </a:pathLst>
              </a:custGeom>
              <a:solidFill>
                <a:srgbClr val="434343"/>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sp>
        <p:nvSpPr>
          <p:cNvPr id="2578" name="Google Shape;2578;p46"/>
          <p:cNvSpPr txBox="1"/>
          <p:nvPr/>
        </p:nvSpPr>
        <p:spPr>
          <a:xfrm>
            <a:off x="5203476" y="4446050"/>
            <a:ext cx="3157500" cy="3714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b="1" lang="en" sz="2800">
                <a:solidFill>
                  <a:schemeClr val="dk2"/>
                </a:solidFill>
                <a:latin typeface="Pompiere"/>
                <a:ea typeface="Pompiere"/>
                <a:cs typeface="Pompiere"/>
                <a:sym typeface="Pompiere"/>
              </a:rPr>
              <a:t>SAY HI!</a:t>
            </a:r>
            <a:endParaRPr b="1" sz="2800">
              <a:solidFill>
                <a:schemeClr val="dk2"/>
              </a:solidFill>
              <a:latin typeface="Pompiere"/>
              <a:ea typeface="Pompiere"/>
              <a:cs typeface="Pompiere"/>
              <a:sym typeface="Pompiere"/>
            </a:endParaRPr>
          </a:p>
        </p:txBody>
      </p:sp>
      <p:grpSp>
        <p:nvGrpSpPr>
          <p:cNvPr descr="Wave Gesture" id="2579" name="Google Shape;2579;p46"/>
          <p:cNvGrpSpPr/>
          <p:nvPr/>
        </p:nvGrpSpPr>
        <p:grpSpPr>
          <a:xfrm>
            <a:off x="5798371" y="4873751"/>
            <a:ext cx="489664" cy="595691"/>
            <a:chOff x="588117" y="3661327"/>
            <a:chExt cx="644379" cy="783907"/>
          </a:xfrm>
        </p:grpSpPr>
        <p:sp>
          <p:nvSpPr>
            <p:cNvPr id="2580" name="Google Shape;2580;p46"/>
            <p:cNvSpPr/>
            <p:nvPr/>
          </p:nvSpPr>
          <p:spPr>
            <a:xfrm>
              <a:off x="588117" y="3696935"/>
              <a:ext cx="644379" cy="748299"/>
            </a:xfrm>
            <a:custGeom>
              <a:rect b="b" l="l" r="r" t="t"/>
              <a:pathLst>
                <a:path extrusionOk="0" h="748299" w="644379">
                  <a:moveTo>
                    <a:pt x="574847" y="513985"/>
                  </a:moveTo>
                  <a:cubicBezTo>
                    <a:pt x="606280" y="451120"/>
                    <a:pt x="609137" y="380635"/>
                    <a:pt x="609137" y="318722"/>
                  </a:cubicBezTo>
                  <a:lnTo>
                    <a:pt x="609137" y="313960"/>
                  </a:lnTo>
                  <a:cubicBezTo>
                    <a:pt x="609137" y="271097"/>
                    <a:pt x="610090" y="226330"/>
                    <a:pt x="626282" y="210137"/>
                  </a:cubicBezTo>
                  <a:cubicBezTo>
                    <a:pt x="644380" y="190135"/>
                    <a:pt x="642475" y="160607"/>
                    <a:pt x="622472" y="142510"/>
                  </a:cubicBezTo>
                  <a:cubicBezTo>
                    <a:pt x="622472" y="142510"/>
                    <a:pt x="622472" y="142510"/>
                    <a:pt x="622472" y="142510"/>
                  </a:cubicBezTo>
                  <a:cubicBezTo>
                    <a:pt x="612947" y="133937"/>
                    <a:pt x="599612" y="129175"/>
                    <a:pt x="586277" y="130127"/>
                  </a:cubicBezTo>
                  <a:cubicBezTo>
                    <a:pt x="573895" y="131080"/>
                    <a:pt x="562465" y="136795"/>
                    <a:pt x="554845" y="145367"/>
                  </a:cubicBezTo>
                  <a:cubicBezTo>
                    <a:pt x="521507" y="180610"/>
                    <a:pt x="498647" y="242522"/>
                    <a:pt x="492932" y="306340"/>
                  </a:cubicBezTo>
                  <a:cubicBezTo>
                    <a:pt x="492932" y="306340"/>
                    <a:pt x="492932" y="306340"/>
                    <a:pt x="492932" y="306340"/>
                  </a:cubicBezTo>
                  <a:cubicBezTo>
                    <a:pt x="492932" y="306340"/>
                    <a:pt x="492932" y="306340"/>
                    <a:pt x="492932" y="306340"/>
                  </a:cubicBezTo>
                  <a:cubicBezTo>
                    <a:pt x="478645" y="292052"/>
                    <a:pt x="465310" y="276812"/>
                    <a:pt x="452927" y="259667"/>
                  </a:cubicBezTo>
                  <a:lnTo>
                    <a:pt x="445307" y="250142"/>
                  </a:lnTo>
                  <a:lnTo>
                    <a:pt x="372917" y="33925"/>
                  </a:lnTo>
                  <a:cubicBezTo>
                    <a:pt x="364345" y="8207"/>
                    <a:pt x="335770" y="-6080"/>
                    <a:pt x="310052" y="2492"/>
                  </a:cubicBezTo>
                  <a:cubicBezTo>
                    <a:pt x="295765" y="7255"/>
                    <a:pt x="284335" y="17732"/>
                    <a:pt x="279572" y="32020"/>
                  </a:cubicBezTo>
                  <a:cubicBezTo>
                    <a:pt x="275762" y="43450"/>
                    <a:pt x="274810" y="55832"/>
                    <a:pt x="279572" y="68215"/>
                  </a:cubicBezTo>
                  <a:lnTo>
                    <a:pt x="330055" y="219662"/>
                  </a:lnTo>
                  <a:cubicBezTo>
                    <a:pt x="330055" y="219662"/>
                    <a:pt x="330055" y="219662"/>
                    <a:pt x="330055" y="219662"/>
                  </a:cubicBezTo>
                  <a:cubicBezTo>
                    <a:pt x="330055" y="219662"/>
                    <a:pt x="330055" y="219662"/>
                    <a:pt x="330055" y="219662"/>
                  </a:cubicBezTo>
                  <a:lnTo>
                    <a:pt x="227185" y="59642"/>
                  </a:lnTo>
                  <a:cubicBezTo>
                    <a:pt x="221470" y="50117"/>
                    <a:pt x="211945" y="42497"/>
                    <a:pt x="201467" y="37735"/>
                  </a:cubicBezTo>
                  <a:cubicBezTo>
                    <a:pt x="175750" y="28210"/>
                    <a:pt x="147175" y="41545"/>
                    <a:pt x="137650" y="68215"/>
                  </a:cubicBezTo>
                  <a:cubicBezTo>
                    <a:pt x="136697" y="72025"/>
                    <a:pt x="135745" y="75835"/>
                    <a:pt x="134792" y="78692"/>
                  </a:cubicBezTo>
                  <a:cubicBezTo>
                    <a:pt x="133840" y="91075"/>
                    <a:pt x="136697" y="103457"/>
                    <a:pt x="143365" y="112982"/>
                  </a:cubicBezTo>
                  <a:lnTo>
                    <a:pt x="238615" y="261572"/>
                  </a:lnTo>
                  <a:cubicBezTo>
                    <a:pt x="238615" y="261572"/>
                    <a:pt x="238615" y="261572"/>
                    <a:pt x="238615" y="261572"/>
                  </a:cubicBezTo>
                  <a:cubicBezTo>
                    <a:pt x="238615" y="261572"/>
                    <a:pt x="238615" y="261572"/>
                    <a:pt x="238615" y="261572"/>
                  </a:cubicBezTo>
                  <a:lnTo>
                    <a:pt x="119552" y="153940"/>
                  </a:lnTo>
                  <a:cubicBezTo>
                    <a:pt x="99550" y="134890"/>
                    <a:pt x="68117" y="135842"/>
                    <a:pt x="49067" y="156797"/>
                  </a:cubicBezTo>
                  <a:cubicBezTo>
                    <a:pt x="30017" y="177752"/>
                    <a:pt x="30970" y="208232"/>
                    <a:pt x="51925" y="227282"/>
                  </a:cubicBezTo>
                  <a:cubicBezTo>
                    <a:pt x="51925" y="227282"/>
                    <a:pt x="52877" y="227282"/>
                    <a:pt x="52877" y="228235"/>
                  </a:cubicBezTo>
                  <a:lnTo>
                    <a:pt x="188132" y="353012"/>
                  </a:lnTo>
                  <a:cubicBezTo>
                    <a:pt x="188132" y="353012"/>
                    <a:pt x="188132" y="353012"/>
                    <a:pt x="188132" y="353012"/>
                  </a:cubicBezTo>
                  <a:lnTo>
                    <a:pt x="73832" y="295862"/>
                  </a:lnTo>
                  <a:cubicBezTo>
                    <a:pt x="63355" y="290147"/>
                    <a:pt x="50020" y="288242"/>
                    <a:pt x="38590" y="291100"/>
                  </a:cubicBezTo>
                  <a:cubicBezTo>
                    <a:pt x="11920" y="297767"/>
                    <a:pt x="-5225" y="324437"/>
                    <a:pt x="1442" y="351107"/>
                  </a:cubicBezTo>
                  <a:cubicBezTo>
                    <a:pt x="2395" y="354917"/>
                    <a:pt x="3347" y="357775"/>
                    <a:pt x="5252" y="361585"/>
                  </a:cubicBezTo>
                  <a:cubicBezTo>
                    <a:pt x="10967" y="372062"/>
                    <a:pt x="19540" y="380635"/>
                    <a:pt x="30017" y="385397"/>
                  </a:cubicBezTo>
                  <a:lnTo>
                    <a:pt x="169082" y="454930"/>
                  </a:lnTo>
                  <a:lnTo>
                    <a:pt x="174797" y="464455"/>
                  </a:lnTo>
                  <a:cubicBezTo>
                    <a:pt x="249092" y="573992"/>
                    <a:pt x="314815" y="628285"/>
                    <a:pt x="370060" y="628285"/>
                  </a:cubicBezTo>
                  <a:lnTo>
                    <a:pt x="446260" y="748300"/>
                  </a:lnTo>
                  <a:lnTo>
                    <a:pt x="462452" y="737822"/>
                  </a:lnTo>
                  <a:lnTo>
                    <a:pt x="383395" y="613045"/>
                  </a:lnTo>
                  <a:cubicBezTo>
                    <a:pt x="381490" y="610187"/>
                    <a:pt x="377680" y="608282"/>
                    <a:pt x="374822" y="608282"/>
                  </a:cubicBezTo>
                  <a:cubicBezTo>
                    <a:pt x="341485" y="611140"/>
                    <a:pt x="282430" y="586375"/>
                    <a:pt x="190990" y="453025"/>
                  </a:cubicBezTo>
                  <a:lnTo>
                    <a:pt x="183370" y="441595"/>
                  </a:lnTo>
                  <a:cubicBezTo>
                    <a:pt x="182417" y="439690"/>
                    <a:pt x="181465" y="438737"/>
                    <a:pt x="179560" y="437785"/>
                  </a:cubicBezTo>
                  <a:lnTo>
                    <a:pt x="37637" y="366347"/>
                  </a:lnTo>
                  <a:cubicBezTo>
                    <a:pt x="31922" y="363490"/>
                    <a:pt x="27160" y="358727"/>
                    <a:pt x="23350" y="353012"/>
                  </a:cubicBezTo>
                  <a:cubicBezTo>
                    <a:pt x="14777" y="337772"/>
                    <a:pt x="20492" y="318722"/>
                    <a:pt x="35732" y="311102"/>
                  </a:cubicBezTo>
                  <a:cubicBezTo>
                    <a:pt x="39542" y="309197"/>
                    <a:pt x="42400" y="308245"/>
                    <a:pt x="46210" y="307292"/>
                  </a:cubicBezTo>
                  <a:cubicBezTo>
                    <a:pt x="52877" y="306340"/>
                    <a:pt x="59545" y="307292"/>
                    <a:pt x="65260" y="311102"/>
                  </a:cubicBezTo>
                  <a:lnTo>
                    <a:pt x="240520" y="400637"/>
                  </a:lnTo>
                  <a:cubicBezTo>
                    <a:pt x="245282" y="402542"/>
                    <a:pt x="250997" y="400637"/>
                    <a:pt x="252902" y="396827"/>
                  </a:cubicBezTo>
                  <a:cubicBezTo>
                    <a:pt x="254807" y="393017"/>
                    <a:pt x="253855" y="388255"/>
                    <a:pt x="250997" y="385397"/>
                  </a:cubicBezTo>
                  <a:lnTo>
                    <a:pt x="64307" y="213947"/>
                  </a:lnTo>
                  <a:cubicBezTo>
                    <a:pt x="51925" y="202517"/>
                    <a:pt x="50972" y="182515"/>
                    <a:pt x="62402" y="170132"/>
                  </a:cubicBezTo>
                  <a:cubicBezTo>
                    <a:pt x="69070" y="162512"/>
                    <a:pt x="79547" y="158702"/>
                    <a:pt x="90025" y="160607"/>
                  </a:cubicBezTo>
                  <a:cubicBezTo>
                    <a:pt x="96692" y="161560"/>
                    <a:pt x="102407" y="164417"/>
                    <a:pt x="107170" y="169180"/>
                  </a:cubicBezTo>
                  <a:lnTo>
                    <a:pt x="279572" y="327295"/>
                  </a:lnTo>
                  <a:cubicBezTo>
                    <a:pt x="283382" y="331105"/>
                    <a:pt x="289097" y="330152"/>
                    <a:pt x="292907" y="326342"/>
                  </a:cubicBezTo>
                  <a:cubicBezTo>
                    <a:pt x="295765" y="323485"/>
                    <a:pt x="296717" y="318722"/>
                    <a:pt x="293860" y="314912"/>
                  </a:cubicBezTo>
                  <a:lnTo>
                    <a:pt x="157652" y="101552"/>
                  </a:lnTo>
                  <a:cubicBezTo>
                    <a:pt x="148127" y="87265"/>
                    <a:pt x="152890" y="68215"/>
                    <a:pt x="167177" y="58690"/>
                  </a:cubicBezTo>
                  <a:cubicBezTo>
                    <a:pt x="181465" y="49165"/>
                    <a:pt x="200515" y="53927"/>
                    <a:pt x="210040" y="68215"/>
                  </a:cubicBezTo>
                  <a:lnTo>
                    <a:pt x="355772" y="294910"/>
                  </a:lnTo>
                  <a:cubicBezTo>
                    <a:pt x="358630" y="299672"/>
                    <a:pt x="364345" y="300625"/>
                    <a:pt x="369107" y="297767"/>
                  </a:cubicBezTo>
                  <a:cubicBezTo>
                    <a:pt x="372917" y="295862"/>
                    <a:pt x="374822" y="291100"/>
                    <a:pt x="372917" y="286337"/>
                  </a:cubicBezTo>
                  <a:lnTo>
                    <a:pt x="297670" y="60595"/>
                  </a:lnTo>
                  <a:cubicBezTo>
                    <a:pt x="295765" y="54880"/>
                    <a:pt x="294812" y="47260"/>
                    <a:pt x="296717" y="41545"/>
                  </a:cubicBezTo>
                  <a:cubicBezTo>
                    <a:pt x="301480" y="25352"/>
                    <a:pt x="318625" y="15827"/>
                    <a:pt x="334817" y="20590"/>
                  </a:cubicBezTo>
                  <a:cubicBezTo>
                    <a:pt x="338627" y="21542"/>
                    <a:pt x="342437" y="23447"/>
                    <a:pt x="345295" y="25352"/>
                  </a:cubicBezTo>
                  <a:cubicBezTo>
                    <a:pt x="350057" y="29162"/>
                    <a:pt x="353867" y="34877"/>
                    <a:pt x="356725" y="41545"/>
                  </a:cubicBezTo>
                  <a:lnTo>
                    <a:pt x="428162" y="257762"/>
                  </a:lnTo>
                  <a:lnTo>
                    <a:pt x="430067" y="260620"/>
                  </a:lnTo>
                  <a:lnTo>
                    <a:pt x="438640" y="271097"/>
                  </a:lnTo>
                  <a:cubicBezTo>
                    <a:pt x="455785" y="293957"/>
                    <a:pt x="474835" y="314912"/>
                    <a:pt x="495790" y="334915"/>
                  </a:cubicBezTo>
                  <a:cubicBezTo>
                    <a:pt x="499600" y="338725"/>
                    <a:pt x="505315" y="338725"/>
                    <a:pt x="509125" y="334915"/>
                  </a:cubicBezTo>
                  <a:cubicBezTo>
                    <a:pt x="511030" y="333010"/>
                    <a:pt x="511982" y="331105"/>
                    <a:pt x="511982" y="328247"/>
                  </a:cubicBezTo>
                  <a:cubicBezTo>
                    <a:pt x="512935" y="262525"/>
                    <a:pt x="535795" y="193945"/>
                    <a:pt x="569132" y="157750"/>
                  </a:cubicBezTo>
                  <a:cubicBezTo>
                    <a:pt x="573895" y="152035"/>
                    <a:pt x="580562" y="149177"/>
                    <a:pt x="587230" y="148225"/>
                  </a:cubicBezTo>
                  <a:cubicBezTo>
                    <a:pt x="595802" y="148225"/>
                    <a:pt x="603422" y="150130"/>
                    <a:pt x="609137" y="155845"/>
                  </a:cubicBezTo>
                  <a:cubicBezTo>
                    <a:pt x="620567" y="166322"/>
                    <a:pt x="622472" y="184420"/>
                    <a:pt x="611995" y="196802"/>
                  </a:cubicBezTo>
                  <a:cubicBezTo>
                    <a:pt x="591040" y="218710"/>
                    <a:pt x="590087" y="262525"/>
                    <a:pt x="590087" y="313960"/>
                  </a:cubicBezTo>
                  <a:lnTo>
                    <a:pt x="590087" y="318722"/>
                  </a:lnTo>
                  <a:cubicBezTo>
                    <a:pt x="590087" y="379682"/>
                    <a:pt x="587230" y="450167"/>
                    <a:pt x="555797" y="510175"/>
                  </a:cubicBezTo>
                  <a:cubicBezTo>
                    <a:pt x="553892" y="513032"/>
                    <a:pt x="553892" y="516842"/>
                    <a:pt x="555797" y="519700"/>
                  </a:cubicBezTo>
                  <a:lnTo>
                    <a:pt x="628187" y="634000"/>
                  </a:lnTo>
                  <a:lnTo>
                    <a:pt x="644380" y="623522"/>
                  </a:lnTo>
                  <a:lnTo>
                    <a:pt x="574847" y="513985"/>
                  </a:ln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1" name="Google Shape;2581;p46"/>
            <p:cNvSpPr/>
            <p:nvPr/>
          </p:nvSpPr>
          <p:spPr>
            <a:xfrm>
              <a:off x="1028662" y="3661327"/>
              <a:ext cx="119062" cy="146685"/>
            </a:xfrm>
            <a:custGeom>
              <a:rect b="b" l="l" r="r" t="t"/>
              <a:pathLst>
                <a:path extrusionOk="0" h="146685" w="119062">
                  <a:moveTo>
                    <a:pt x="55245" y="57150"/>
                  </a:moveTo>
                  <a:cubicBezTo>
                    <a:pt x="71438" y="73343"/>
                    <a:pt x="82867" y="93345"/>
                    <a:pt x="91440" y="114300"/>
                  </a:cubicBezTo>
                  <a:cubicBezTo>
                    <a:pt x="95250" y="124777"/>
                    <a:pt x="98108" y="136208"/>
                    <a:pt x="100013" y="146685"/>
                  </a:cubicBezTo>
                  <a:lnTo>
                    <a:pt x="119063" y="143828"/>
                  </a:lnTo>
                  <a:cubicBezTo>
                    <a:pt x="108585" y="80010"/>
                    <a:pt x="66675" y="26670"/>
                    <a:pt x="7620" y="0"/>
                  </a:cubicBezTo>
                  <a:lnTo>
                    <a:pt x="0" y="17145"/>
                  </a:lnTo>
                  <a:cubicBezTo>
                    <a:pt x="20955" y="27623"/>
                    <a:pt x="39052" y="40958"/>
                    <a:pt x="55245" y="57150"/>
                  </a:cubicBezTo>
                  <a:lnTo>
                    <a:pt x="55245" y="57150"/>
                  </a:ln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2" name="Google Shape;2582;p46"/>
            <p:cNvSpPr/>
            <p:nvPr/>
          </p:nvSpPr>
          <p:spPr>
            <a:xfrm>
              <a:off x="1006755" y="3711810"/>
              <a:ext cx="88582" cy="106680"/>
            </a:xfrm>
            <a:custGeom>
              <a:rect b="b" l="l" r="r" t="t"/>
              <a:pathLst>
                <a:path extrusionOk="0" h="106680" w="88582">
                  <a:moveTo>
                    <a:pt x="38100" y="43815"/>
                  </a:moveTo>
                  <a:cubicBezTo>
                    <a:pt x="48577" y="55245"/>
                    <a:pt x="57150" y="68580"/>
                    <a:pt x="62865" y="83820"/>
                  </a:cubicBezTo>
                  <a:cubicBezTo>
                    <a:pt x="65722" y="91440"/>
                    <a:pt x="67628" y="99060"/>
                    <a:pt x="69532" y="106680"/>
                  </a:cubicBezTo>
                  <a:lnTo>
                    <a:pt x="88582" y="103823"/>
                  </a:lnTo>
                  <a:cubicBezTo>
                    <a:pt x="86678" y="95250"/>
                    <a:pt x="84772" y="85725"/>
                    <a:pt x="80962" y="78105"/>
                  </a:cubicBezTo>
                  <a:cubicBezTo>
                    <a:pt x="74295" y="60960"/>
                    <a:pt x="64770" y="44768"/>
                    <a:pt x="51435" y="31433"/>
                  </a:cubicBezTo>
                  <a:cubicBezTo>
                    <a:pt x="39052" y="18097"/>
                    <a:pt x="23813" y="7620"/>
                    <a:pt x="7620" y="0"/>
                  </a:cubicBezTo>
                  <a:lnTo>
                    <a:pt x="0" y="17145"/>
                  </a:lnTo>
                  <a:cubicBezTo>
                    <a:pt x="14288" y="23813"/>
                    <a:pt x="26670" y="32385"/>
                    <a:pt x="38100" y="43815"/>
                  </a:cubicBezTo>
                  <a:lnTo>
                    <a:pt x="38100" y="43815"/>
                  </a:ln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3" name="Google Shape;2583;p46"/>
            <p:cNvSpPr/>
            <p:nvPr/>
          </p:nvSpPr>
          <p:spPr>
            <a:xfrm>
              <a:off x="634327" y="4196633"/>
              <a:ext cx="120015" cy="145732"/>
            </a:xfrm>
            <a:custGeom>
              <a:rect b="b" l="l" r="r" t="t"/>
              <a:pathLst>
                <a:path extrusionOk="0" h="145732" w="120015">
                  <a:moveTo>
                    <a:pt x="63817" y="89535"/>
                  </a:moveTo>
                  <a:cubicBezTo>
                    <a:pt x="48578" y="73342"/>
                    <a:pt x="35242" y="53340"/>
                    <a:pt x="27622" y="32385"/>
                  </a:cubicBezTo>
                  <a:cubicBezTo>
                    <a:pt x="23813" y="21907"/>
                    <a:pt x="20955" y="10477"/>
                    <a:pt x="19050" y="0"/>
                  </a:cubicBezTo>
                  <a:lnTo>
                    <a:pt x="0" y="2857"/>
                  </a:lnTo>
                  <a:cubicBezTo>
                    <a:pt x="1905" y="15240"/>
                    <a:pt x="5715" y="27623"/>
                    <a:pt x="10478" y="39052"/>
                  </a:cubicBezTo>
                  <a:cubicBezTo>
                    <a:pt x="28575" y="86677"/>
                    <a:pt x="65723" y="125730"/>
                    <a:pt x="112395" y="145732"/>
                  </a:cubicBezTo>
                  <a:lnTo>
                    <a:pt x="120015" y="128588"/>
                  </a:lnTo>
                  <a:cubicBezTo>
                    <a:pt x="98107" y="119063"/>
                    <a:pt x="79057" y="106680"/>
                    <a:pt x="63817" y="89535"/>
                  </a:cubicBezTo>
                  <a:lnTo>
                    <a:pt x="63817" y="89535"/>
                  </a:ln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4" name="Google Shape;2584;p46"/>
            <p:cNvSpPr/>
            <p:nvPr/>
          </p:nvSpPr>
          <p:spPr>
            <a:xfrm>
              <a:off x="686715" y="4187108"/>
              <a:ext cx="88582" cy="106679"/>
            </a:xfrm>
            <a:custGeom>
              <a:rect b="b" l="l" r="r" t="t"/>
              <a:pathLst>
                <a:path extrusionOk="0" h="106679" w="88582">
                  <a:moveTo>
                    <a:pt x="50482" y="62865"/>
                  </a:moveTo>
                  <a:cubicBezTo>
                    <a:pt x="40005" y="51435"/>
                    <a:pt x="31432" y="38100"/>
                    <a:pt x="25717" y="22860"/>
                  </a:cubicBezTo>
                  <a:cubicBezTo>
                    <a:pt x="22860" y="15240"/>
                    <a:pt x="20955" y="7620"/>
                    <a:pt x="19050" y="0"/>
                  </a:cubicBezTo>
                  <a:lnTo>
                    <a:pt x="0" y="2857"/>
                  </a:lnTo>
                  <a:cubicBezTo>
                    <a:pt x="1905" y="11430"/>
                    <a:pt x="3810" y="20955"/>
                    <a:pt x="7620" y="28575"/>
                  </a:cubicBezTo>
                  <a:cubicBezTo>
                    <a:pt x="14288" y="45720"/>
                    <a:pt x="23813" y="61913"/>
                    <a:pt x="37147" y="75248"/>
                  </a:cubicBezTo>
                  <a:cubicBezTo>
                    <a:pt x="49530" y="88582"/>
                    <a:pt x="64770" y="99060"/>
                    <a:pt x="80962" y="106680"/>
                  </a:cubicBezTo>
                  <a:lnTo>
                    <a:pt x="88583" y="89535"/>
                  </a:lnTo>
                  <a:cubicBezTo>
                    <a:pt x="73342" y="82867"/>
                    <a:pt x="60960" y="73342"/>
                    <a:pt x="50482" y="62865"/>
                  </a:cubicBezTo>
                  <a:lnTo>
                    <a:pt x="50482" y="62865"/>
                  </a:ln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descr="Thumbs up sign" id="2585" name="Google Shape;2585;p46"/>
          <p:cNvSpPr/>
          <p:nvPr/>
        </p:nvSpPr>
        <p:spPr>
          <a:xfrm>
            <a:off x="6575149" y="4927093"/>
            <a:ext cx="560072" cy="490061"/>
          </a:xfrm>
          <a:custGeom>
            <a:rect b="b" l="l" r="r" t="t"/>
            <a:pathLst>
              <a:path extrusionOk="0" h="666750" w="762003">
                <a:moveTo>
                  <a:pt x="200025" y="600075"/>
                </a:moveTo>
                <a:lnTo>
                  <a:pt x="200025" y="590550"/>
                </a:lnTo>
                <a:lnTo>
                  <a:pt x="238125" y="590550"/>
                </a:lnTo>
                <a:cubicBezTo>
                  <a:pt x="305753" y="590550"/>
                  <a:pt x="310515" y="666750"/>
                  <a:pt x="438150" y="666750"/>
                </a:cubicBezTo>
                <a:lnTo>
                  <a:pt x="609600" y="666750"/>
                </a:lnTo>
                <a:cubicBezTo>
                  <a:pt x="641124" y="666656"/>
                  <a:pt x="666656" y="641124"/>
                  <a:pt x="666750" y="609600"/>
                </a:cubicBezTo>
                <a:cubicBezTo>
                  <a:pt x="666970" y="595450"/>
                  <a:pt x="661540" y="581797"/>
                  <a:pt x="651662" y="571662"/>
                </a:cubicBezTo>
                <a:cubicBezTo>
                  <a:pt x="651625" y="571625"/>
                  <a:pt x="651626" y="571564"/>
                  <a:pt x="651663" y="571528"/>
                </a:cubicBezTo>
                <a:cubicBezTo>
                  <a:pt x="651681" y="571510"/>
                  <a:pt x="651704" y="571500"/>
                  <a:pt x="651729" y="571500"/>
                </a:cubicBezTo>
                <a:lnTo>
                  <a:pt x="657225" y="571500"/>
                </a:lnTo>
                <a:cubicBezTo>
                  <a:pt x="688749" y="571406"/>
                  <a:pt x="714281" y="545874"/>
                  <a:pt x="714375" y="514350"/>
                </a:cubicBezTo>
                <a:cubicBezTo>
                  <a:pt x="714515" y="499446"/>
                  <a:pt x="708728" y="485097"/>
                  <a:pt x="698287" y="474459"/>
                </a:cubicBezTo>
                <a:cubicBezTo>
                  <a:pt x="698245" y="474428"/>
                  <a:pt x="698237" y="474368"/>
                  <a:pt x="698268" y="474326"/>
                </a:cubicBezTo>
                <a:cubicBezTo>
                  <a:pt x="698274" y="474318"/>
                  <a:pt x="698280" y="474313"/>
                  <a:pt x="698287" y="474307"/>
                </a:cubicBezTo>
                <a:cubicBezTo>
                  <a:pt x="728956" y="467569"/>
                  <a:pt x="748355" y="437244"/>
                  <a:pt x="741617" y="406577"/>
                </a:cubicBezTo>
                <a:cubicBezTo>
                  <a:pt x="739151" y="395353"/>
                  <a:pt x="733343" y="385141"/>
                  <a:pt x="724957" y="377285"/>
                </a:cubicBezTo>
                <a:cubicBezTo>
                  <a:pt x="724917" y="377260"/>
                  <a:pt x="724907" y="377206"/>
                  <a:pt x="724933" y="377166"/>
                </a:cubicBezTo>
                <a:cubicBezTo>
                  <a:pt x="724939" y="377157"/>
                  <a:pt x="724948" y="377149"/>
                  <a:pt x="724957" y="377142"/>
                </a:cubicBezTo>
                <a:cubicBezTo>
                  <a:pt x="747407" y="369096"/>
                  <a:pt x="762281" y="347696"/>
                  <a:pt x="762000" y="323850"/>
                </a:cubicBezTo>
                <a:cubicBezTo>
                  <a:pt x="761906" y="292326"/>
                  <a:pt x="736374" y="266794"/>
                  <a:pt x="704850" y="266700"/>
                </a:cubicBezTo>
                <a:lnTo>
                  <a:pt x="523875" y="266700"/>
                </a:lnTo>
                <a:cubicBezTo>
                  <a:pt x="508570" y="266434"/>
                  <a:pt x="496084" y="254364"/>
                  <a:pt x="495300" y="239077"/>
                </a:cubicBezTo>
                <a:cubicBezTo>
                  <a:pt x="496253" y="221933"/>
                  <a:pt x="523780" y="187757"/>
                  <a:pt x="523875" y="57798"/>
                </a:cubicBezTo>
                <a:cubicBezTo>
                  <a:pt x="524030" y="28109"/>
                  <a:pt x="501573" y="3177"/>
                  <a:pt x="472030" y="238"/>
                </a:cubicBezTo>
                <a:cubicBezTo>
                  <a:pt x="470249" y="76"/>
                  <a:pt x="468478" y="0"/>
                  <a:pt x="466725" y="0"/>
                </a:cubicBezTo>
                <a:cubicBezTo>
                  <a:pt x="435162" y="0"/>
                  <a:pt x="409575" y="25587"/>
                  <a:pt x="409575" y="57150"/>
                </a:cubicBezTo>
                <a:cubicBezTo>
                  <a:pt x="409575" y="174879"/>
                  <a:pt x="298133" y="251041"/>
                  <a:pt x="254899" y="276416"/>
                </a:cubicBezTo>
                <a:cubicBezTo>
                  <a:pt x="244458" y="282540"/>
                  <a:pt x="232570" y="285762"/>
                  <a:pt x="220466" y="285750"/>
                </a:cubicBezTo>
                <a:lnTo>
                  <a:pt x="200025" y="285750"/>
                </a:lnTo>
                <a:lnTo>
                  <a:pt x="200025" y="276225"/>
                </a:lnTo>
                <a:cubicBezTo>
                  <a:pt x="199957" y="255211"/>
                  <a:pt x="182939" y="238193"/>
                  <a:pt x="161925" y="238125"/>
                </a:cubicBezTo>
                <a:lnTo>
                  <a:pt x="0" y="238125"/>
                </a:lnTo>
                <a:lnTo>
                  <a:pt x="0" y="638175"/>
                </a:lnTo>
                <a:lnTo>
                  <a:pt x="161925" y="638175"/>
                </a:lnTo>
                <a:cubicBezTo>
                  <a:pt x="182939" y="638107"/>
                  <a:pt x="199957" y="621089"/>
                  <a:pt x="200025" y="600075"/>
                </a:cubicBezTo>
                <a:close/>
                <a:moveTo>
                  <a:pt x="220466" y="304800"/>
                </a:moveTo>
                <a:cubicBezTo>
                  <a:pt x="235987" y="304804"/>
                  <a:pt x="251228" y="300663"/>
                  <a:pt x="264614" y="292808"/>
                </a:cubicBezTo>
                <a:cubicBezTo>
                  <a:pt x="313925" y="263843"/>
                  <a:pt x="428625" y="182880"/>
                  <a:pt x="428625" y="57150"/>
                </a:cubicBezTo>
                <a:cubicBezTo>
                  <a:pt x="428625" y="36108"/>
                  <a:pt x="445683" y="19050"/>
                  <a:pt x="466725" y="19050"/>
                </a:cubicBezTo>
                <a:cubicBezTo>
                  <a:pt x="487767" y="19012"/>
                  <a:pt x="504856" y="36038"/>
                  <a:pt x="504895" y="57080"/>
                </a:cubicBezTo>
                <a:cubicBezTo>
                  <a:pt x="504896" y="57872"/>
                  <a:pt x="504873" y="58664"/>
                  <a:pt x="504825" y="59455"/>
                </a:cubicBezTo>
                <a:cubicBezTo>
                  <a:pt x="504587" y="152400"/>
                  <a:pt x="490033" y="193405"/>
                  <a:pt x="482213" y="215408"/>
                </a:cubicBezTo>
                <a:cubicBezTo>
                  <a:pt x="479153" y="222621"/>
                  <a:pt x="477144" y="230236"/>
                  <a:pt x="476250" y="238020"/>
                </a:cubicBezTo>
                <a:cubicBezTo>
                  <a:pt x="476212" y="238699"/>
                  <a:pt x="476212" y="239379"/>
                  <a:pt x="476250" y="240059"/>
                </a:cubicBezTo>
                <a:cubicBezTo>
                  <a:pt x="477667" y="265430"/>
                  <a:pt x="498466" y="285384"/>
                  <a:pt x="523875" y="285750"/>
                </a:cubicBezTo>
                <a:lnTo>
                  <a:pt x="704793" y="285750"/>
                </a:lnTo>
                <a:cubicBezTo>
                  <a:pt x="725876" y="285886"/>
                  <a:pt x="742909" y="302994"/>
                  <a:pt x="742950" y="324079"/>
                </a:cubicBezTo>
                <a:cubicBezTo>
                  <a:pt x="743142" y="339830"/>
                  <a:pt x="733301" y="353961"/>
                  <a:pt x="718461" y="359245"/>
                </a:cubicBezTo>
                <a:cubicBezTo>
                  <a:pt x="708551" y="362778"/>
                  <a:pt x="703381" y="373675"/>
                  <a:pt x="706914" y="383585"/>
                </a:cubicBezTo>
                <a:cubicBezTo>
                  <a:pt x="707938" y="386460"/>
                  <a:pt x="709638" y="389045"/>
                  <a:pt x="711870" y="391125"/>
                </a:cubicBezTo>
                <a:cubicBezTo>
                  <a:pt x="720324" y="398998"/>
                  <a:pt x="724749" y="410284"/>
                  <a:pt x="723900" y="421805"/>
                </a:cubicBezTo>
                <a:cubicBezTo>
                  <a:pt x="722063" y="438580"/>
                  <a:pt x="709736" y="452316"/>
                  <a:pt x="693258" y="455952"/>
                </a:cubicBezTo>
                <a:cubicBezTo>
                  <a:pt x="683103" y="458702"/>
                  <a:pt x="677100" y="469164"/>
                  <a:pt x="679851" y="479320"/>
                </a:cubicBezTo>
                <a:cubicBezTo>
                  <a:pt x="680710" y="482493"/>
                  <a:pt x="682376" y="485389"/>
                  <a:pt x="684686" y="487728"/>
                </a:cubicBezTo>
                <a:cubicBezTo>
                  <a:pt x="691609" y="494825"/>
                  <a:pt x="695435" y="504378"/>
                  <a:pt x="695325" y="514293"/>
                </a:cubicBezTo>
                <a:cubicBezTo>
                  <a:pt x="695216" y="535299"/>
                  <a:pt x="678231" y="552309"/>
                  <a:pt x="657225" y="552450"/>
                </a:cubicBezTo>
                <a:lnTo>
                  <a:pt x="651510" y="552450"/>
                </a:lnTo>
                <a:cubicBezTo>
                  <a:pt x="640989" y="552457"/>
                  <a:pt x="632466" y="560991"/>
                  <a:pt x="632472" y="571512"/>
                </a:cubicBezTo>
                <a:cubicBezTo>
                  <a:pt x="632475" y="576494"/>
                  <a:pt x="634431" y="581277"/>
                  <a:pt x="637918" y="584835"/>
                </a:cubicBezTo>
                <a:cubicBezTo>
                  <a:pt x="644350" y="591433"/>
                  <a:pt x="647872" y="600330"/>
                  <a:pt x="647700" y="609543"/>
                </a:cubicBezTo>
                <a:cubicBezTo>
                  <a:pt x="647591" y="630548"/>
                  <a:pt x="630606" y="647559"/>
                  <a:pt x="609600" y="647700"/>
                </a:cubicBezTo>
                <a:lnTo>
                  <a:pt x="438150" y="647700"/>
                </a:lnTo>
                <a:cubicBezTo>
                  <a:pt x="370837" y="647700"/>
                  <a:pt x="342824" y="625793"/>
                  <a:pt x="315725" y="604704"/>
                </a:cubicBezTo>
                <a:cubicBezTo>
                  <a:pt x="294799" y="588378"/>
                  <a:pt x="273167" y="571500"/>
                  <a:pt x="238125" y="571500"/>
                </a:cubicBezTo>
                <a:lnTo>
                  <a:pt x="200025" y="571500"/>
                </a:lnTo>
                <a:lnTo>
                  <a:pt x="200025" y="304800"/>
                </a:lnTo>
                <a:close/>
                <a:moveTo>
                  <a:pt x="19050" y="257175"/>
                </a:moveTo>
                <a:lnTo>
                  <a:pt x="161925" y="257175"/>
                </a:lnTo>
                <a:cubicBezTo>
                  <a:pt x="172411" y="257258"/>
                  <a:pt x="180892" y="265739"/>
                  <a:pt x="180975" y="276225"/>
                </a:cubicBezTo>
                <a:lnTo>
                  <a:pt x="180975" y="600018"/>
                </a:lnTo>
                <a:cubicBezTo>
                  <a:pt x="180928" y="610529"/>
                  <a:pt x="172436" y="619047"/>
                  <a:pt x="161925" y="619125"/>
                </a:cubicBezTo>
                <a:lnTo>
                  <a:pt x="19050" y="619125"/>
                </a:ln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Peace Gesture" id="2586" name="Google Shape;2586;p46"/>
          <p:cNvSpPr/>
          <p:nvPr/>
        </p:nvSpPr>
        <p:spPr>
          <a:xfrm>
            <a:off x="7421439" y="4882027"/>
            <a:ext cx="336805" cy="579116"/>
          </a:xfrm>
          <a:custGeom>
            <a:rect b="b" l="l" r="r" t="t"/>
            <a:pathLst>
              <a:path extrusionOk="0" h="782589" w="455142">
                <a:moveTo>
                  <a:pt x="418376" y="382311"/>
                </a:moveTo>
                <a:lnTo>
                  <a:pt x="418376" y="322304"/>
                </a:lnTo>
                <a:cubicBezTo>
                  <a:pt x="418373" y="302768"/>
                  <a:pt x="419998" y="283266"/>
                  <a:pt x="423234" y="264001"/>
                </a:cubicBezTo>
                <a:lnTo>
                  <a:pt x="451656" y="94675"/>
                </a:lnTo>
                <a:cubicBezTo>
                  <a:pt x="454281" y="80703"/>
                  <a:pt x="451920" y="66254"/>
                  <a:pt x="444989" y="53841"/>
                </a:cubicBezTo>
                <a:cubicBezTo>
                  <a:pt x="436343" y="38953"/>
                  <a:pt x="421489" y="28715"/>
                  <a:pt x="404498" y="25933"/>
                </a:cubicBezTo>
                <a:lnTo>
                  <a:pt x="402593" y="25628"/>
                </a:lnTo>
                <a:cubicBezTo>
                  <a:pt x="371171" y="20523"/>
                  <a:pt x="341508" y="41705"/>
                  <a:pt x="336137" y="73082"/>
                </a:cubicBezTo>
                <a:lnTo>
                  <a:pt x="305181" y="257762"/>
                </a:lnTo>
                <a:cubicBezTo>
                  <a:pt x="304349" y="262797"/>
                  <a:pt x="299988" y="266485"/>
                  <a:pt x="294884" y="266468"/>
                </a:cubicBezTo>
                <a:lnTo>
                  <a:pt x="293313" y="266468"/>
                </a:lnTo>
                <a:cubicBezTo>
                  <a:pt x="288203" y="266480"/>
                  <a:pt x="283838" y="262785"/>
                  <a:pt x="283007" y="257743"/>
                </a:cubicBezTo>
                <a:lnTo>
                  <a:pt x="248107" y="48288"/>
                </a:lnTo>
                <a:cubicBezTo>
                  <a:pt x="242816" y="16842"/>
                  <a:pt x="213088" y="-4403"/>
                  <a:pt x="181623" y="778"/>
                </a:cubicBezTo>
                <a:lnTo>
                  <a:pt x="180842" y="911"/>
                </a:lnTo>
                <a:cubicBezTo>
                  <a:pt x="169219" y="2670"/>
                  <a:pt x="158389" y="7865"/>
                  <a:pt x="149743" y="15827"/>
                </a:cubicBezTo>
                <a:cubicBezTo>
                  <a:pt x="135582" y="29061"/>
                  <a:pt x="128994" y="48509"/>
                  <a:pt x="132197" y="67624"/>
                </a:cubicBezTo>
                <a:lnTo>
                  <a:pt x="157715" y="220681"/>
                </a:lnTo>
                <a:cubicBezTo>
                  <a:pt x="127727" y="221356"/>
                  <a:pt x="103091" y="244565"/>
                  <a:pt x="100632" y="274460"/>
                </a:cubicBezTo>
                <a:cubicBezTo>
                  <a:pt x="89835" y="264349"/>
                  <a:pt x="75599" y="258720"/>
                  <a:pt x="60808" y="258715"/>
                </a:cubicBezTo>
                <a:lnTo>
                  <a:pt x="58903" y="258715"/>
                </a:lnTo>
                <a:cubicBezTo>
                  <a:pt x="26549" y="258715"/>
                  <a:pt x="320" y="284940"/>
                  <a:pt x="314" y="317293"/>
                </a:cubicBezTo>
                <a:lnTo>
                  <a:pt x="314" y="347707"/>
                </a:lnTo>
                <a:lnTo>
                  <a:pt x="0" y="347707"/>
                </a:lnTo>
                <a:cubicBezTo>
                  <a:pt x="0" y="351193"/>
                  <a:pt x="171" y="354889"/>
                  <a:pt x="314" y="358584"/>
                </a:cubicBezTo>
                <a:lnTo>
                  <a:pt x="314" y="364442"/>
                </a:lnTo>
                <a:cubicBezTo>
                  <a:pt x="323" y="368147"/>
                  <a:pt x="683" y="371844"/>
                  <a:pt x="1391" y="375482"/>
                </a:cubicBezTo>
                <a:cubicBezTo>
                  <a:pt x="8058" y="451272"/>
                  <a:pt x="39576" y="555561"/>
                  <a:pt x="100384" y="599957"/>
                </a:cubicBezTo>
                <a:lnTo>
                  <a:pt x="100384" y="781018"/>
                </a:lnTo>
                <a:lnTo>
                  <a:pt x="119434" y="781018"/>
                </a:lnTo>
                <a:lnTo>
                  <a:pt x="119434" y="589918"/>
                </a:lnTo>
                <a:lnTo>
                  <a:pt x="115214" y="587061"/>
                </a:lnTo>
                <a:cubicBezTo>
                  <a:pt x="67361" y="555028"/>
                  <a:pt x="38119" y="478933"/>
                  <a:pt x="25832" y="412753"/>
                </a:cubicBezTo>
                <a:cubicBezTo>
                  <a:pt x="35559" y="419450"/>
                  <a:pt x="47093" y="423031"/>
                  <a:pt x="58903" y="423021"/>
                </a:cubicBezTo>
                <a:lnTo>
                  <a:pt x="60808" y="423021"/>
                </a:lnTo>
                <a:cubicBezTo>
                  <a:pt x="77322" y="423014"/>
                  <a:pt x="93060" y="416009"/>
                  <a:pt x="104118" y="403742"/>
                </a:cubicBezTo>
                <a:cubicBezTo>
                  <a:pt x="108956" y="416920"/>
                  <a:pt x="118385" y="427912"/>
                  <a:pt x="130673" y="434699"/>
                </a:cubicBezTo>
                <a:cubicBezTo>
                  <a:pt x="139462" y="457800"/>
                  <a:pt x="161593" y="473083"/>
                  <a:pt x="186309" y="473122"/>
                </a:cubicBezTo>
                <a:lnTo>
                  <a:pt x="243459" y="473122"/>
                </a:lnTo>
                <a:cubicBezTo>
                  <a:pt x="243504" y="473106"/>
                  <a:pt x="243552" y="473130"/>
                  <a:pt x="243569" y="473175"/>
                </a:cubicBezTo>
                <a:cubicBezTo>
                  <a:pt x="243585" y="473220"/>
                  <a:pt x="243561" y="473268"/>
                  <a:pt x="243516" y="473284"/>
                </a:cubicBezTo>
                <a:cubicBezTo>
                  <a:pt x="219316" y="491238"/>
                  <a:pt x="205057" y="519600"/>
                  <a:pt x="205083" y="549732"/>
                </a:cubicBezTo>
                <a:lnTo>
                  <a:pt x="224133" y="549732"/>
                </a:lnTo>
                <a:cubicBezTo>
                  <a:pt x="224043" y="507648"/>
                  <a:pt x="258087" y="473460"/>
                  <a:pt x="300171" y="473370"/>
                </a:cubicBezTo>
                <a:cubicBezTo>
                  <a:pt x="300180" y="473370"/>
                  <a:pt x="300190" y="473370"/>
                  <a:pt x="300199" y="473370"/>
                </a:cubicBezTo>
                <a:lnTo>
                  <a:pt x="300199" y="454320"/>
                </a:lnTo>
                <a:lnTo>
                  <a:pt x="300142" y="454320"/>
                </a:lnTo>
                <a:lnTo>
                  <a:pt x="300142" y="454082"/>
                </a:lnTo>
                <a:lnTo>
                  <a:pt x="188119" y="454082"/>
                </a:lnTo>
                <a:cubicBezTo>
                  <a:pt x="166823" y="454447"/>
                  <a:pt x="148663" y="438730"/>
                  <a:pt x="145971" y="417601"/>
                </a:cubicBezTo>
                <a:cubicBezTo>
                  <a:pt x="143756" y="395301"/>
                  <a:pt x="160038" y="375428"/>
                  <a:pt x="182338" y="373214"/>
                </a:cubicBezTo>
                <a:cubicBezTo>
                  <a:pt x="183658" y="373082"/>
                  <a:pt x="184983" y="373016"/>
                  <a:pt x="186309" y="373015"/>
                </a:cubicBezTo>
                <a:lnTo>
                  <a:pt x="349949" y="373015"/>
                </a:lnTo>
                <a:cubicBezTo>
                  <a:pt x="395849" y="373015"/>
                  <a:pt x="436102" y="416011"/>
                  <a:pt x="436102" y="465026"/>
                </a:cubicBezTo>
                <a:cubicBezTo>
                  <a:pt x="436102" y="512794"/>
                  <a:pt x="407803" y="563134"/>
                  <a:pt x="362283" y="596347"/>
                </a:cubicBezTo>
                <a:cubicBezTo>
                  <a:pt x="359521" y="598348"/>
                  <a:pt x="351606" y="602462"/>
                  <a:pt x="345824" y="605463"/>
                </a:cubicBezTo>
                <a:cubicBezTo>
                  <a:pt x="342062" y="607368"/>
                  <a:pt x="338652" y="609197"/>
                  <a:pt x="336499" y="610425"/>
                </a:cubicBezTo>
                <a:lnTo>
                  <a:pt x="331737" y="613169"/>
                </a:lnTo>
                <a:lnTo>
                  <a:pt x="331737" y="782590"/>
                </a:lnTo>
                <a:lnTo>
                  <a:pt x="350787" y="782590"/>
                </a:lnTo>
                <a:lnTo>
                  <a:pt x="350787" y="624370"/>
                </a:lnTo>
                <a:lnTo>
                  <a:pt x="354597" y="622370"/>
                </a:lnTo>
                <a:cubicBezTo>
                  <a:pt x="361095" y="619211"/>
                  <a:pt x="367399" y="615668"/>
                  <a:pt x="373475" y="611759"/>
                </a:cubicBezTo>
                <a:cubicBezTo>
                  <a:pt x="423853" y="574992"/>
                  <a:pt x="455143" y="518766"/>
                  <a:pt x="455143" y="465074"/>
                </a:cubicBezTo>
                <a:cubicBezTo>
                  <a:pt x="454819" y="433598"/>
                  <a:pt x="441515" y="403652"/>
                  <a:pt x="418376" y="382311"/>
                </a:cubicBezTo>
                <a:close/>
                <a:moveTo>
                  <a:pt x="100336" y="364442"/>
                </a:moveTo>
                <a:cubicBezTo>
                  <a:pt x="100310" y="386262"/>
                  <a:pt x="82627" y="403944"/>
                  <a:pt x="60808" y="403971"/>
                </a:cubicBezTo>
                <a:lnTo>
                  <a:pt x="58903" y="403971"/>
                </a:lnTo>
                <a:cubicBezTo>
                  <a:pt x="40384" y="403913"/>
                  <a:pt x="24381" y="391021"/>
                  <a:pt x="20384" y="372939"/>
                </a:cubicBezTo>
                <a:cubicBezTo>
                  <a:pt x="19939" y="367859"/>
                  <a:pt x="19622" y="362928"/>
                  <a:pt x="19431" y="358146"/>
                </a:cubicBezTo>
                <a:lnTo>
                  <a:pt x="19431" y="317303"/>
                </a:lnTo>
                <a:cubicBezTo>
                  <a:pt x="19452" y="295497"/>
                  <a:pt x="37107" y="277817"/>
                  <a:pt x="58912" y="277765"/>
                </a:cubicBezTo>
                <a:lnTo>
                  <a:pt x="60817" y="277765"/>
                </a:lnTo>
                <a:cubicBezTo>
                  <a:pt x="82637" y="277791"/>
                  <a:pt x="100319" y="295474"/>
                  <a:pt x="100346" y="317293"/>
                </a:cubicBezTo>
                <a:close/>
                <a:moveTo>
                  <a:pt x="186309" y="353965"/>
                </a:moveTo>
                <a:cubicBezTo>
                  <a:pt x="156029" y="354004"/>
                  <a:pt x="130583" y="376727"/>
                  <a:pt x="127130" y="406809"/>
                </a:cubicBezTo>
                <a:cubicBezTo>
                  <a:pt x="122146" y="400056"/>
                  <a:pt x="119453" y="391886"/>
                  <a:pt x="119444" y="383492"/>
                </a:cubicBezTo>
                <a:lnTo>
                  <a:pt x="119444" y="279203"/>
                </a:lnTo>
                <a:cubicBezTo>
                  <a:pt x="119464" y="257379"/>
                  <a:pt x="137149" y="239691"/>
                  <a:pt x="158972" y="239665"/>
                </a:cubicBezTo>
                <a:lnTo>
                  <a:pt x="160877" y="239665"/>
                </a:lnTo>
                <a:cubicBezTo>
                  <a:pt x="182697" y="239691"/>
                  <a:pt x="200379" y="257374"/>
                  <a:pt x="200406" y="279193"/>
                </a:cubicBezTo>
                <a:lnTo>
                  <a:pt x="200406" y="353965"/>
                </a:lnTo>
                <a:close/>
                <a:moveTo>
                  <a:pt x="219456" y="353965"/>
                </a:moveTo>
                <a:lnTo>
                  <a:pt x="219456" y="279203"/>
                </a:lnTo>
                <a:cubicBezTo>
                  <a:pt x="219434" y="253226"/>
                  <a:pt x="202326" y="230359"/>
                  <a:pt x="177413" y="223005"/>
                </a:cubicBezTo>
                <a:lnTo>
                  <a:pt x="150990" y="64500"/>
                </a:lnTo>
                <a:cubicBezTo>
                  <a:pt x="147477" y="43385"/>
                  <a:pt x="161746" y="23420"/>
                  <a:pt x="182861" y="19907"/>
                </a:cubicBezTo>
                <a:cubicBezTo>
                  <a:pt x="182867" y="19906"/>
                  <a:pt x="182873" y="19905"/>
                  <a:pt x="182880" y="19904"/>
                </a:cubicBezTo>
                <a:lnTo>
                  <a:pt x="184718" y="19599"/>
                </a:lnTo>
                <a:cubicBezTo>
                  <a:pt x="205809" y="16139"/>
                  <a:pt x="225729" y="30376"/>
                  <a:pt x="229286" y="51451"/>
                </a:cubicBezTo>
                <a:lnTo>
                  <a:pt x="264224" y="260915"/>
                </a:lnTo>
                <a:cubicBezTo>
                  <a:pt x="266566" y="275153"/>
                  <a:pt x="278893" y="285589"/>
                  <a:pt x="293322" y="285547"/>
                </a:cubicBezTo>
                <a:lnTo>
                  <a:pt x="294894" y="285547"/>
                </a:lnTo>
                <a:cubicBezTo>
                  <a:pt x="309312" y="285590"/>
                  <a:pt x="321634" y="275169"/>
                  <a:pt x="323983" y="260944"/>
                </a:cubicBezTo>
                <a:lnTo>
                  <a:pt x="354987" y="76225"/>
                </a:lnTo>
                <a:cubicBezTo>
                  <a:pt x="358549" y="55191"/>
                  <a:pt x="378422" y="40977"/>
                  <a:pt x="399479" y="44402"/>
                </a:cubicBezTo>
                <a:lnTo>
                  <a:pt x="401336" y="44707"/>
                </a:lnTo>
                <a:cubicBezTo>
                  <a:pt x="422452" y="48215"/>
                  <a:pt x="436725" y="68178"/>
                  <a:pt x="433216" y="89293"/>
                </a:cubicBezTo>
                <a:cubicBezTo>
                  <a:pt x="433213" y="89312"/>
                  <a:pt x="433209" y="89332"/>
                  <a:pt x="433207" y="89351"/>
                </a:cubicBezTo>
                <a:lnTo>
                  <a:pt x="404432" y="260801"/>
                </a:lnTo>
                <a:cubicBezTo>
                  <a:pt x="401024" y="281121"/>
                  <a:pt x="399310" y="301690"/>
                  <a:pt x="399307" y="322294"/>
                </a:cubicBezTo>
                <a:lnTo>
                  <a:pt x="399307" y="367909"/>
                </a:lnTo>
                <a:cubicBezTo>
                  <a:pt x="384404" y="358914"/>
                  <a:pt x="367355" y="354097"/>
                  <a:pt x="349949" y="353965"/>
                </a:cubicBez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587" name="Google Shape;2587;p46"/>
          <p:cNvGrpSpPr/>
          <p:nvPr/>
        </p:nvGrpSpPr>
        <p:grpSpPr>
          <a:xfrm>
            <a:off x="5798212" y="5678445"/>
            <a:ext cx="989249" cy="470367"/>
            <a:chOff x="6029041" y="1395138"/>
            <a:chExt cx="1655646" cy="787225"/>
          </a:xfrm>
        </p:grpSpPr>
        <p:sp>
          <p:nvSpPr>
            <p:cNvPr descr="Raised hand" id="2588" name="Google Shape;2588;p46"/>
            <p:cNvSpPr/>
            <p:nvPr/>
          </p:nvSpPr>
          <p:spPr>
            <a:xfrm flipH="1" rot="5899954">
              <a:off x="6186260" y="1426886"/>
              <a:ext cx="536561" cy="781490"/>
            </a:xfrm>
            <a:custGeom>
              <a:rect b="b" l="l" r="r" t="t"/>
              <a:pathLst>
                <a:path extrusionOk="0" h="781051" w="536259">
                  <a:moveTo>
                    <a:pt x="50915" y="675696"/>
                  </a:moveTo>
                  <a:cubicBezTo>
                    <a:pt x="60811" y="689983"/>
                    <a:pt x="66126" y="706942"/>
                    <a:pt x="66155" y="724321"/>
                  </a:cubicBezTo>
                  <a:lnTo>
                    <a:pt x="66240" y="781052"/>
                  </a:lnTo>
                  <a:lnTo>
                    <a:pt x="85290" y="781052"/>
                  </a:lnTo>
                  <a:lnTo>
                    <a:pt x="85214" y="724283"/>
                  </a:lnTo>
                  <a:cubicBezTo>
                    <a:pt x="85192" y="703013"/>
                    <a:pt x="78675" y="682256"/>
                    <a:pt x="66536" y="664790"/>
                  </a:cubicBezTo>
                  <a:lnTo>
                    <a:pt x="51353" y="642882"/>
                  </a:lnTo>
                  <a:cubicBezTo>
                    <a:pt x="30339" y="612603"/>
                    <a:pt x="19070" y="576631"/>
                    <a:pt x="19054" y="539774"/>
                  </a:cubicBezTo>
                  <a:lnTo>
                    <a:pt x="19054" y="211381"/>
                  </a:ln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lnTo>
                    <a:pt x="4" y="539774"/>
                  </a:lnTo>
                  <a:cubicBezTo>
                    <a:pt x="4" y="580517"/>
                    <a:pt x="12445" y="620290"/>
                    <a:pt x="35665" y="653769"/>
                  </a:cubicBez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Raised hand" id="2589" name="Google Shape;2589;p46"/>
            <p:cNvSpPr/>
            <p:nvPr/>
          </p:nvSpPr>
          <p:spPr>
            <a:xfrm rot="-6215090">
              <a:off x="6973629" y="1439117"/>
              <a:ext cx="536522" cy="781434"/>
            </a:xfrm>
            <a:custGeom>
              <a:rect b="b" l="l" r="r" t="t"/>
              <a:pathLst>
                <a:path extrusionOk="0" h="781051" w="536259">
                  <a:moveTo>
                    <a:pt x="50915" y="675696"/>
                  </a:moveTo>
                  <a:cubicBezTo>
                    <a:pt x="60811" y="689983"/>
                    <a:pt x="66126" y="706942"/>
                    <a:pt x="66155" y="724321"/>
                  </a:cubicBezTo>
                  <a:lnTo>
                    <a:pt x="66240" y="781052"/>
                  </a:lnTo>
                  <a:lnTo>
                    <a:pt x="85290" y="781052"/>
                  </a:lnTo>
                  <a:lnTo>
                    <a:pt x="85214" y="724283"/>
                  </a:lnTo>
                  <a:cubicBezTo>
                    <a:pt x="85192" y="703013"/>
                    <a:pt x="78675" y="682256"/>
                    <a:pt x="66536" y="664790"/>
                  </a:cubicBezTo>
                  <a:lnTo>
                    <a:pt x="51353" y="642882"/>
                  </a:lnTo>
                  <a:cubicBezTo>
                    <a:pt x="30339" y="612603"/>
                    <a:pt x="19070" y="576631"/>
                    <a:pt x="19054" y="539774"/>
                  </a:cubicBezTo>
                  <a:lnTo>
                    <a:pt x="19054" y="211381"/>
                  </a:ln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lnTo>
                    <a:pt x="4" y="539774"/>
                  </a:lnTo>
                  <a:cubicBezTo>
                    <a:pt x="4" y="580517"/>
                    <a:pt x="12445" y="620290"/>
                    <a:pt x="35665" y="653769"/>
                  </a:cubicBez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Heart" id="2590" name="Google Shape;2590;p46"/>
            <p:cNvSpPr/>
            <p:nvPr/>
          </p:nvSpPr>
          <p:spPr>
            <a:xfrm>
              <a:off x="6445917" y="1395138"/>
              <a:ext cx="768130" cy="734150"/>
            </a:xfrm>
            <a:custGeom>
              <a:rect b="b" l="l" r="r" t="t"/>
              <a:pathLst>
                <a:path extrusionOk="0" h="734150" w="768130">
                  <a:moveTo>
                    <a:pt x="258441" y="624898"/>
                  </a:moveTo>
                  <a:lnTo>
                    <a:pt x="291962" y="624898"/>
                  </a:lnTo>
                  <a:lnTo>
                    <a:pt x="298152" y="630863"/>
                  </a:lnTo>
                  <a:cubicBezTo>
                    <a:pt x="335532" y="665273"/>
                    <a:pt x="366846" y="691289"/>
                    <a:pt x="383895" y="705059"/>
                  </a:cubicBezTo>
                  <a:cubicBezTo>
                    <a:pt x="400944" y="691289"/>
                    <a:pt x="432258" y="665273"/>
                    <a:pt x="469638" y="630863"/>
                  </a:cubicBezTo>
                  <a:lnTo>
                    <a:pt x="475828" y="624898"/>
                  </a:lnTo>
                  <a:lnTo>
                    <a:pt x="509348" y="624898"/>
                  </a:lnTo>
                  <a:lnTo>
                    <a:pt x="506475" y="627794"/>
                  </a:lnTo>
                  <a:cubicBezTo>
                    <a:pt x="438375" y="692489"/>
                    <a:pt x="383895" y="734150"/>
                    <a:pt x="383895" y="734150"/>
                  </a:cubicBezTo>
                  <a:cubicBezTo>
                    <a:pt x="383895" y="734150"/>
                    <a:pt x="329414" y="692489"/>
                    <a:pt x="261315" y="627794"/>
                  </a:cubicBezTo>
                  <a:close/>
                  <a:moveTo>
                    <a:pt x="190188" y="0"/>
                  </a:moveTo>
                  <a:cubicBezTo>
                    <a:pt x="256379" y="0"/>
                    <a:pt x="327799" y="41728"/>
                    <a:pt x="383895" y="153029"/>
                  </a:cubicBezTo>
                  <a:cubicBezTo>
                    <a:pt x="440002" y="41704"/>
                    <a:pt x="511400" y="0"/>
                    <a:pt x="577602" y="0"/>
                  </a:cubicBezTo>
                  <a:cubicBezTo>
                    <a:pt x="654994" y="0"/>
                    <a:pt x="725258" y="57050"/>
                    <a:pt x="755553" y="126575"/>
                  </a:cubicBezTo>
                  <a:lnTo>
                    <a:pt x="768130" y="184070"/>
                  </a:lnTo>
                  <a:lnTo>
                    <a:pt x="745256" y="184070"/>
                  </a:lnTo>
                  <a:lnTo>
                    <a:pt x="733945" y="133703"/>
                  </a:lnTo>
                  <a:cubicBezTo>
                    <a:pt x="706090" y="71777"/>
                    <a:pt x="642294" y="22790"/>
                    <a:pt x="577602" y="22790"/>
                  </a:cubicBezTo>
                  <a:cubicBezTo>
                    <a:pt x="510511" y="22790"/>
                    <a:pt x="450565" y="71376"/>
                    <a:pt x="404246" y="163283"/>
                  </a:cubicBezTo>
                  <a:lnTo>
                    <a:pt x="383895" y="203666"/>
                  </a:lnTo>
                  <a:lnTo>
                    <a:pt x="363544" y="163283"/>
                  </a:lnTo>
                  <a:cubicBezTo>
                    <a:pt x="317225" y="71376"/>
                    <a:pt x="257278" y="22790"/>
                    <a:pt x="190188" y="22790"/>
                  </a:cubicBezTo>
                  <a:cubicBezTo>
                    <a:pt x="144590" y="24408"/>
                    <a:pt x="101618" y="44537"/>
                    <a:pt x="71183" y="78531"/>
                  </a:cubicBezTo>
                  <a:cubicBezTo>
                    <a:pt x="55375" y="94626"/>
                    <a:pt x="42845" y="113374"/>
                    <a:pt x="34042" y="133733"/>
                  </a:cubicBezTo>
                  <a:lnTo>
                    <a:pt x="22934" y="182515"/>
                  </a:lnTo>
                  <a:lnTo>
                    <a:pt x="0" y="182515"/>
                  </a:lnTo>
                  <a:lnTo>
                    <a:pt x="12235" y="126571"/>
                  </a:lnTo>
                  <a:cubicBezTo>
                    <a:pt x="42527" y="57044"/>
                    <a:pt x="112788" y="0"/>
                    <a:pt x="190188" y="0"/>
                  </a:cubicBez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91" name="Google Shape;2591;p46"/>
          <p:cNvGrpSpPr/>
          <p:nvPr/>
        </p:nvGrpSpPr>
        <p:grpSpPr>
          <a:xfrm>
            <a:off x="6856464" y="5455016"/>
            <a:ext cx="852092" cy="771417"/>
            <a:chOff x="5704318" y="2849345"/>
            <a:chExt cx="1192238" cy="1079357"/>
          </a:xfrm>
        </p:grpSpPr>
        <p:grpSp>
          <p:nvGrpSpPr>
            <p:cNvPr id="2592" name="Google Shape;2592;p46"/>
            <p:cNvGrpSpPr/>
            <p:nvPr/>
          </p:nvGrpSpPr>
          <p:grpSpPr>
            <a:xfrm>
              <a:off x="5704318" y="2946364"/>
              <a:ext cx="1192238" cy="982339"/>
              <a:chOff x="5704318" y="2946364"/>
              <a:chExt cx="1192238" cy="982339"/>
            </a:xfrm>
          </p:grpSpPr>
          <p:sp>
            <p:nvSpPr>
              <p:cNvPr descr="Raised hand" id="2593" name="Google Shape;2593;p46"/>
              <p:cNvSpPr/>
              <p:nvPr/>
            </p:nvSpPr>
            <p:spPr>
              <a:xfrm flipH="1" rot="-1174028">
                <a:off x="5819656" y="3080180"/>
                <a:ext cx="536401" cy="781258"/>
              </a:xfrm>
              <a:custGeom>
                <a:rect b="b" l="l" r="r" t="t"/>
                <a:pathLst>
                  <a:path extrusionOk="0" h="781051" w="536259">
                    <a:moveTo>
                      <a:pt x="50915" y="675696"/>
                    </a:moveTo>
                    <a:cubicBezTo>
                      <a:pt x="60811" y="689983"/>
                      <a:pt x="66126" y="706942"/>
                      <a:pt x="66155" y="724321"/>
                    </a:cubicBezTo>
                    <a:lnTo>
                      <a:pt x="66240" y="781052"/>
                    </a:lnTo>
                    <a:lnTo>
                      <a:pt x="85290" y="781052"/>
                    </a:lnTo>
                    <a:lnTo>
                      <a:pt x="85214" y="724283"/>
                    </a:lnTo>
                    <a:cubicBezTo>
                      <a:pt x="85192" y="703013"/>
                      <a:pt x="78675" y="682256"/>
                      <a:pt x="66536" y="664790"/>
                    </a:cubicBezTo>
                    <a:lnTo>
                      <a:pt x="51353" y="642882"/>
                    </a:lnTo>
                    <a:cubicBezTo>
                      <a:pt x="30339" y="612603"/>
                      <a:pt x="19070" y="576631"/>
                      <a:pt x="19054" y="539774"/>
                    </a:cubicBezTo>
                    <a:lnTo>
                      <a:pt x="19054" y="211381"/>
                    </a:ln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lnTo>
                      <a:pt x="4" y="539774"/>
                    </a:lnTo>
                    <a:cubicBezTo>
                      <a:pt x="4" y="580517"/>
                      <a:pt x="12445" y="620290"/>
                      <a:pt x="35665" y="653769"/>
                    </a:cubicBez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Raised hand" id="2594" name="Google Shape;2594;p46"/>
              <p:cNvSpPr/>
              <p:nvPr/>
            </p:nvSpPr>
            <p:spPr>
              <a:xfrm rot="904748">
                <a:off x="6268303" y="3002639"/>
                <a:ext cx="535944" cy="780593"/>
              </a:xfrm>
              <a:custGeom>
                <a:rect b="b" l="l" r="r" t="t"/>
                <a:pathLst>
                  <a:path extrusionOk="0" h="781052" w="536259">
                    <a:moveTo>
                      <a:pt x="19054" y="211381"/>
                    </a:move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cubicBezTo>
                      <a:pt x="6354" y="320845"/>
                      <a:pt x="40821" y="379895"/>
                      <a:pt x="40821" y="379895"/>
                    </a:cubicBezTo>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95" name="Google Shape;2595;p46"/>
            <p:cNvGrpSpPr/>
            <p:nvPr/>
          </p:nvGrpSpPr>
          <p:grpSpPr>
            <a:xfrm>
              <a:off x="6635730" y="3669673"/>
              <a:ext cx="169915" cy="206772"/>
              <a:chOff x="6729036" y="3720991"/>
              <a:chExt cx="169915" cy="206772"/>
            </a:xfrm>
          </p:grpSpPr>
          <p:sp>
            <p:nvSpPr>
              <p:cNvPr id="2596" name="Google Shape;2596;p46"/>
              <p:cNvSpPr/>
              <p:nvPr/>
            </p:nvSpPr>
            <p:spPr>
              <a:xfrm rot="7765044">
                <a:off x="6827038" y="3805022"/>
                <a:ext cx="18001" cy="67504"/>
              </a:xfrm>
              <a:custGeom>
                <a:rect b="b" l="l" r="r" t="t"/>
                <a:pathLst>
                  <a:path extrusionOk="0" h="47625" w="19050">
                    <a:moveTo>
                      <a:pt x="0" y="0"/>
                    </a:moveTo>
                    <a:lnTo>
                      <a:pt x="19050" y="0"/>
                    </a:lnTo>
                    <a:lnTo>
                      <a:pt x="19050" y="47625"/>
                    </a:lnTo>
                    <a:lnTo>
                      <a:pt x="0" y="47625"/>
                    </a:ln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7" name="Google Shape;2597;p46"/>
              <p:cNvSpPr/>
              <p:nvPr/>
            </p:nvSpPr>
            <p:spPr>
              <a:xfrm rot="5065815">
                <a:off x="6707529" y="3884310"/>
                <a:ext cx="67470" cy="17993"/>
              </a:xfrm>
              <a:custGeom>
                <a:rect b="b" l="l" r="r" t="t"/>
                <a:pathLst>
                  <a:path extrusionOk="0" h="19050" w="47625">
                    <a:moveTo>
                      <a:pt x="0" y="0"/>
                    </a:moveTo>
                    <a:lnTo>
                      <a:pt x="47625" y="0"/>
                    </a:lnTo>
                    <a:lnTo>
                      <a:pt x="47625" y="19050"/>
                    </a:lnTo>
                    <a:lnTo>
                      <a:pt x="0" y="19050"/>
                    </a:ln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8" name="Google Shape;2598;p46"/>
              <p:cNvSpPr/>
              <p:nvPr/>
            </p:nvSpPr>
            <p:spPr>
              <a:xfrm rot="5062797">
                <a:off x="6855499" y="3699484"/>
                <a:ext cx="17993" cy="67468"/>
              </a:xfrm>
              <a:custGeom>
                <a:rect b="b" l="l" r="r" t="t"/>
                <a:pathLst>
                  <a:path extrusionOk="0" h="47624" w="19049">
                    <a:moveTo>
                      <a:pt x="0" y="0"/>
                    </a:moveTo>
                    <a:lnTo>
                      <a:pt x="19050" y="0"/>
                    </a:lnTo>
                    <a:lnTo>
                      <a:pt x="19050" y="47625"/>
                    </a:lnTo>
                    <a:lnTo>
                      <a:pt x="0" y="47625"/>
                    </a:ln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99" name="Google Shape;2599;p46"/>
            <p:cNvGrpSpPr/>
            <p:nvPr/>
          </p:nvGrpSpPr>
          <p:grpSpPr>
            <a:xfrm rot="-8970533">
              <a:off x="6155323" y="2878155"/>
              <a:ext cx="169914" cy="206770"/>
              <a:chOff x="6729036" y="3720991"/>
              <a:chExt cx="169915" cy="206772"/>
            </a:xfrm>
          </p:grpSpPr>
          <p:sp>
            <p:nvSpPr>
              <p:cNvPr id="2600" name="Google Shape;2600;p46"/>
              <p:cNvSpPr/>
              <p:nvPr/>
            </p:nvSpPr>
            <p:spPr>
              <a:xfrm rot="7765044">
                <a:off x="6827038" y="3805022"/>
                <a:ext cx="18001" cy="67504"/>
              </a:xfrm>
              <a:custGeom>
                <a:rect b="b" l="l" r="r" t="t"/>
                <a:pathLst>
                  <a:path extrusionOk="0" h="47625" w="19050">
                    <a:moveTo>
                      <a:pt x="0" y="0"/>
                    </a:moveTo>
                    <a:lnTo>
                      <a:pt x="19050" y="0"/>
                    </a:lnTo>
                    <a:lnTo>
                      <a:pt x="19050" y="47625"/>
                    </a:lnTo>
                    <a:lnTo>
                      <a:pt x="0" y="47625"/>
                    </a:ln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1" name="Google Shape;2601;p46"/>
              <p:cNvSpPr/>
              <p:nvPr/>
            </p:nvSpPr>
            <p:spPr>
              <a:xfrm rot="5065815">
                <a:off x="6707529" y="3884310"/>
                <a:ext cx="67470" cy="17993"/>
              </a:xfrm>
              <a:custGeom>
                <a:rect b="b" l="l" r="r" t="t"/>
                <a:pathLst>
                  <a:path extrusionOk="0" h="19050" w="47625">
                    <a:moveTo>
                      <a:pt x="0" y="0"/>
                    </a:moveTo>
                    <a:lnTo>
                      <a:pt x="47625" y="0"/>
                    </a:lnTo>
                    <a:lnTo>
                      <a:pt x="47625" y="19050"/>
                    </a:lnTo>
                    <a:lnTo>
                      <a:pt x="0" y="19050"/>
                    </a:ln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2" name="Google Shape;2602;p46"/>
              <p:cNvSpPr/>
              <p:nvPr/>
            </p:nvSpPr>
            <p:spPr>
              <a:xfrm rot="5062797">
                <a:off x="6855499" y="3699484"/>
                <a:ext cx="17993" cy="67468"/>
              </a:xfrm>
              <a:custGeom>
                <a:rect b="b" l="l" r="r" t="t"/>
                <a:pathLst>
                  <a:path extrusionOk="0" h="47624" w="19049">
                    <a:moveTo>
                      <a:pt x="0" y="0"/>
                    </a:moveTo>
                    <a:lnTo>
                      <a:pt x="19050" y="0"/>
                    </a:lnTo>
                    <a:lnTo>
                      <a:pt x="19050" y="47625"/>
                    </a:lnTo>
                    <a:lnTo>
                      <a:pt x="0" y="47625"/>
                    </a:lnTo>
                    <a:close/>
                  </a:path>
                </a:pathLst>
              </a:custGeom>
              <a:solidFill>
                <a:srgbClr val="434343"/>
              </a:solidFill>
              <a:ln cap="flat" cmpd="sng" w="9525">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603" name="Google Shape;2603;p46"/>
          <p:cNvSpPr txBox="1"/>
          <p:nvPr/>
        </p:nvSpPr>
        <p:spPr>
          <a:xfrm>
            <a:off x="9440875" y="2776400"/>
            <a:ext cx="2164500" cy="27069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 sz="1600">
                <a:solidFill>
                  <a:srgbClr val="000000"/>
                </a:solidFill>
                <a:latin typeface="Delius"/>
                <a:ea typeface="Delius"/>
                <a:cs typeface="Delius"/>
                <a:sym typeface="Delius"/>
              </a:rPr>
              <a:t>Something here.</a:t>
            </a:r>
            <a:endParaRPr b="1" sz="1600">
              <a:solidFill>
                <a:srgbClr val="434343"/>
              </a:solidFill>
              <a:latin typeface="Delius"/>
              <a:ea typeface="Delius"/>
              <a:cs typeface="Delius"/>
              <a:sym typeface="Delius"/>
            </a:endParaRPr>
          </a:p>
          <a:p>
            <a:pPr indent="0" lvl="0" marL="0" rtl="0" algn="l">
              <a:spcBef>
                <a:spcPts val="1000"/>
              </a:spcBef>
              <a:spcAft>
                <a:spcPts val="0"/>
              </a:spcAft>
              <a:buNone/>
            </a:pPr>
            <a:r>
              <a:rPr b="1" lang="en" sz="1600">
                <a:solidFill>
                  <a:srgbClr val="000000"/>
                </a:solidFill>
                <a:latin typeface="Delius"/>
                <a:ea typeface="Delius"/>
                <a:cs typeface="Delius"/>
                <a:sym typeface="Delius"/>
              </a:rPr>
              <a:t>Something else here</a:t>
            </a:r>
            <a:endParaRPr b="1" sz="1600">
              <a:solidFill>
                <a:srgbClr val="000000"/>
              </a:solidFill>
              <a:latin typeface="Delius"/>
              <a:ea typeface="Delius"/>
              <a:cs typeface="Delius"/>
              <a:sym typeface="Delius"/>
            </a:endParaRPr>
          </a:p>
          <a:p>
            <a:pPr indent="0" lvl="0" marL="0" rtl="0" algn="l">
              <a:spcBef>
                <a:spcPts val="1000"/>
              </a:spcBef>
              <a:spcAft>
                <a:spcPts val="0"/>
              </a:spcAft>
              <a:buNone/>
            </a:pPr>
            <a:r>
              <a:rPr b="1" lang="en" sz="1600">
                <a:solidFill>
                  <a:srgbClr val="000000"/>
                </a:solidFill>
                <a:latin typeface="Delius"/>
                <a:ea typeface="Delius"/>
                <a:cs typeface="Delius"/>
                <a:sym typeface="Delius"/>
              </a:rPr>
              <a:t>And a third thing here.</a:t>
            </a:r>
            <a:endParaRPr b="1" sz="1600">
              <a:solidFill>
                <a:srgbClr val="000000"/>
              </a:solidFill>
              <a:latin typeface="Delius"/>
              <a:ea typeface="Delius"/>
              <a:cs typeface="Delius"/>
              <a:sym typeface="Delius"/>
            </a:endParaRPr>
          </a:p>
          <a:p>
            <a:pPr indent="0" lvl="0" marL="0" rtl="0" algn="l">
              <a:spcBef>
                <a:spcPts val="1000"/>
              </a:spcBef>
              <a:spcAft>
                <a:spcPts val="0"/>
              </a:spcAft>
              <a:buNone/>
            </a:pPr>
            <a:r>
              <a:rPr b="1" lang="en" sz="1600">
                <a:solidFill>
                  <a:srgbClr val="000000"/>
                </a:solidFill>
                <a:latin typeface="Delius"/>
                <a:ea typeface="Delius"/>
                <a:cs typeface="Delius"/>
                <a:sym typeface="Delius"/>
              </a:rPr>
              <a:t>Duplicate the check mark. </a:t>
            </a:r>
            <a:endParaRPr b="1" sz="1600">
              <a:solidFill>
                <a:srgbClr val="000000"/>
              </a:solidFill>
              <a:latin typeface="Delius"/>
              <a:ea typeface="Delius"/>
              <a:cs typeface="Delius"/>
              <a:sym typeface="Delius"/>
            </a:endParaRPr>
          </a:p>
          <a:p>
            <a:pPr indent="0" lvl="0" marL="0" rtl="0" algn="l">
              <a:spcBef>
                <a:spcPts val="1000"/>
              </a:spcBef>
              <a:spcAft>
                <a:spcPts val="1000"/>
              </a:spcAft>
              <a:buNone/>
            </a:pPr>
            <a:r>
              <a:rPr b="1" lang="en" sz="1600">
                <a:solidFill>
                  <a:srgbClr val="000000"/>
                </a:solidFill>
                <a:latin typeface="Delius"/>
                <a:ea typeface="Delius"/>
                <a:cs typeface="Delius"/>
                <a:sym typeface="Delius"/>
              </a:rPr>
              <a:t>And the check boxes.</a:t>
            </a:r>
            <a:endParaRPr b="1" sz="1600">
              <a:solidFill>
                <a:srgbClr val="000000"/>
              </a:solidFill>
              <a:latin typeface="Delius"/>
              <a:ea typeface="Delius"/>
              <a:cs typeface="Delius"/>
              <a:sym typeface="Delius"/>
            </a:endParaRPr>
          </a:p>
        </p:txBody>
      </p:sp>
      <p:sp>
        <p:nvSpPr>
          <p:cNvPr id="2604" name="Google Shape;2604;p46"/>
          <p:cNvSpPr/>
          <p:nvPr/>
        </p:nvSpPr>
        <p:spPr>
          <a:xfrm>
            <a:off x="9164122" y="2852593"/>
            <a:ext cx="288900" cy="288900"/>
          </a:xfrm>
          <a:prstGeom prst="frame">
            <a:avLst>
              <a:gd fmla="val 12269" name="adj1"/>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EE6F1C"/>
              </a:solidFill>
              <a:latin typeface="Calibri"/>
              <a:ea typeface="Calibri"/>
              <a:cs typeface="Calibri"/>
              <a:sym typeface="Calibri"/>
            </a:endParaRPr>
          </a:p>
        </p:txBody>
      </p:sp>
      <p:sp>
        <p:nvSpPr>
          <p:cNvPr id="2605" name="Google Shape;2605;p46"/>
          <p:cNvSpPr/>
          <p:nvPr/>
        </p:nvSpPr>
        <p:spPr>
          <a:xfrm>
            <a:off x="9164122" y="3241614"/>
            <a:ext cx="288900" cy="288900"/>
          </a:xfrm>
          <a:prstGeom prst="frame">
            <a:avLst>
              <a:gd fmla="val 12269" name="adj1"/>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606" name="Google Shape;2606;p46"/>
          <p:cNvSpPr/>
          <p:nvPr/>
        </p:nvSpPr>
        <p:spPr>
          <a:xfrm>
            <a:off x="9164122" y="3630635"/>
            <a:ext cx="288900" cy="288900"/>
          </a:xfrm>
          <a:prstGeom prst="frame">
            <a:avLst>
              <a:gd fmla="val 12269" name="adj1"/>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EE6F1C"/>
              </a:solidFill>
              <a:latin typeface="Calibri"/>
              <a:ea typeface="Calibri"/>
              <a:cs typeface="Calibri"/>
              <a:sym typeface="Calibri"/>
            </a:endParaRPr>
          </a:p>
        </p:txBody>
      </p:sp>
      <p:sp>
        <p:nvSpPr>
          <p:cNvPr id="2607" name="Google Shape;2607;p46"/>
          <p:cNvSpPr/>
          <p:nvPr/>
        </p:nvSpPr>
        <p:spPr>
          <a:xfrm>
            <a:off x="9164122" y="4248256"/>
            <a:ext cx="288900" cy="288900"/>
          </a:xfrm>
          <a:prstGeom prst="frame">
            <a:avLst>
              <a:gd fmla="val 12269" name="adj1"/>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EE6F1C"/>
              </a:solidFill>
              <a:latin typeface="Calibri"/>
              <a:ea typeface="Calibri"/>
              <a:cs typeface="Calibri"/>
              <a:sym typeface="Calibri"/>
            </a:endParaRPr>
          </a:p>
        </p:txBody>
      </p:sp>
      <p:sp>
        <p:nvSpPr>
          <p:cNvPr id="2608" name="Google Shape;2608;p46"/>
          <p:cNvSpPr/>
          <p:nvPr/>
        </p:nvSpPr>
        <p:spPr>
          <a:xfrm>
            <a:off x="9164122" y="4873898"/>
            <a:ext cx="288900" cy="288900"/>
          </a:xfrm>
          <a:prstGeom prst="frame">
            <a:avLst>
              <a:gd fmla="val 12269" name="adj1"/>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EE6F1C"/>
              </a:solidFill>
              <a:latin typeface="Calibri"/>
              <a:ea typeface="Calibri"/>
              <a:cs typeface="Calibri"/>
              <a:sym typeface="Calibri"/>
            </a:endParaRPr>
          </a:p>
        </p:txBody>
      </p:sp>
      <p:sp>
        <p:nvSpPr>
          <p:cNvPr id="2609" name="Google Shape;2609;p46"/>
          <p:cNvSpPr/>
          <p:nvPr/>
        </p:nvSpPr>
        <p:spPr>
          <a:xfrm>
            <a:off x="9176716" y="276889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rgbClr val="4343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0" name="Google Shape;2610;p46"/>
          <p:cNvSpPr/>
          <p:nvPr/>
        </p:nvSpPr>
        <p:spPr>
          <a:xfrm>
            <a:off x="9172616" y="315902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rgbClr val="4343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EE6F1C"/>
              </a:solidFill>
              <a:latin typeface="Calibri"/>
              <a:ea typeface="Calibri"/>
              <a:cs typeface="Calibri"/>
              <a:sym typeface="Calibri"/>
            </a:endParaRPr>
          </a:p>
        </p:txBody>
      </p:sp>
      <p:sp>
        <p:nvSpPr>
          <p:cNvPr id="2611" name="Google Shape;2611;p46"/>
          <p:cNvSpPr txBox="1"/>
          <p:nvPr/>
        </p:nvSpPr>
        <p:spPr>
          <a:xfrm>
            <a:off x="914675" y="2838900"/>
            <a:ext cx="3354900" cy="3000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800">
                <a:solidFill>
                  <a:srgbClr val="434343"/>
                </a:solidFill>
                <a:latin typeface="Delius"/>
                <a:ea typeface="Delius"/>
                <a:cs typeface="Delius"/>
                <a:sym typeface="Delius"/>
              </a:rPr>
              <a:t>Lorem ipsum dolor sit amet, consectetuer adipiscing elit. Aenean commodo ligula eget dolor. Aenean massa.</a:t>
            </a:r>
            <a:endParaRPr b="1" sz="1800">
              <a:solidFill>
                <a:srgbClr val="434343"/>
              </a:solidFill>
              <a:latin typeface="Delius"/>
              <a:ea typeface="Delius"/>
              <a:cs typeface="Delius"/>
              <a:sym typeface="Delius"/>
            </a:endParaRPr>
          </a:p>
          <a:p>
            <a:pPr indent="0" lvl="0" marL="0" rtl="0" algn="l">
              <a:lnSpc>
                <a:spcPct val="115000"/>
              </a:lnSpc>
              <a:spcBef>
                <a:spcPts val="2100"/>
              </a:spcBef>
              <a:spcAft>
                <a:spcPts val="2100"/>
              </a:spcAft>
              <a:buNone/>
            </a:pPr>
            <a:r>
              <a:rPr b="1" lang="en" sz="1800">
                <a:solidFill>
                  <a:srgbClr val="434343"/>
                </a:solidFill>
                <a:latin typeface="Delius"/>
                <a:ea typeface="Delius"/>
                <a:cs typeface="Delius"/>
                <a:sym typeface="Delius"/>
              </a:rPr>
              <a:t>Lorem ipsum dolor sit amet, consectetuer adipiscing elit. Aenean commodo ligula eget dolor.</a:t>
            </a:r>
            <a:endParaRPr b="1" sz="1800">
              <a:solidFill>
                <a:srgbClr val="434343"/>
              </a:solidFill>
              <a:latin typeface="Delius"/>
              <a:ea typeface="Delius"/>
              <a:cs typeface="Delius"/>
              <a:sym typeface="Deliu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5" name="Shape 2615"/>
        <p:cNvGrpSpPr/>
        <p:nvPr/>
      </p:nvGrpSpPr>
      <p:grpSpPr>
        <a:xfrm>
          <a:off x="0" y="0"/>
          <a:ext cx="0" cy="0"/>
          <a:chOff x="0" y="0"/>
          <a:chExt cx="0" cy="0"/>
        </a:xfrm>
      </p:grpSpPr>
      <p:grpSp>
        <p:nvGrpSpPr>
          <p:cNvPr id="2616" name="Google Shape;2616;p47"/>
          <p:cNvGrpSpPr/>
          <p:nvPr/>
        </p:nvGrpSpPr>
        <p:grpSpPr>
          <a:xfrm>
            <a:off x="522351" y="-402985"/>
            <a:ext cx="2465468" cy="2036639"/>
            <a:chOff x="4602539" y="3002085"/>
            <a:chExt cx="3657965" cy="3021719"/>
          </a:xfrm>
        </p:grpSpPr>
        <p:grpSp>
          <p:nvGrpSpPr>
            <p:cNvPr id="2617" name="Google Shape;2617;p47"/>
            <p:cNvGrpSpPr/>
            <p:nvPr/>
          </p:nvGrpSpPr>
          <p:grpSpPr>
            <a:xfrm>
              <a:off x="4602539" y="3002085"/>
              <a:ext cx="1627788" cy="3021719"/>
              <a:chOff x="4602539" y="3002085"/>
              <a:chExt cx="1627788" cy="3021719"/>
            </a:xfrm>
          </p:grpSpPr>
          <p:sp>
            <p:nvSpPr>
              <p:cNvPr id="2618" name="Google Shape;2618;p47"/>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9" name="Google Shape;2619;p47"/>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0" name="Google Shape;2620;p47"/>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1" name="Google Shape;2621;p47"/>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2622" name="Google Shape;2622;p47"/>
            <p:cNvGrpSpPr/>
            <p:nvPr/>
          </p:nvGrpSpPr>
          <p:grpSpPr>
            <a:xfrm>
              <a:off x="6113131" y="4067144"/>
              <a:ext cx="2147373" cy="1840732"/>
              <a:chOff x="6113131" y="4067144"/>
              <a:chExt cx="2147373" cy="1840732"/>
            </a:xfrm>
          </p:grpSpPr>
          <p:sp>
            <p:nvSpPr>
              <p:cNvPr id="2623" name="Google Shape;2623;p47"/>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4" name="Google Shape;2624;p47"/>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5" name="Google Shape;2625;p47"/>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6" name="Google Shape;2626;p47"/>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627" name="Google Shape;2627;p47"/>
          <p:cNvSpPr txBox="1"/>
          <p:nvPr>
            <p:ph type="title"/>
          </p:nvPr>
        </p:nvSpPr>
        <p:spPr>
          <a:xfrm>
            <a:off x="415650" y="250176"/>
            <a:ext cx="11360700" cy="9444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Jamboard Background</a:t>
            </a:r>
            <a:endParaRPr/>
          </a:p>
        </p:txBody>
      </p:sp>
      <p:sp>
        <p:nvSpPr>
          <p:cNvPr id="2628" name="Google Shape;2628;p47"/>
          <p:cNvSpPr/>
          <p:nvPr/>
        </p:nvSpPr>
        <p:spPr>
          <a:xfrm>
            <a:off x="491875" y="1331550"/>
            <a:ext cx="5403600" cy="5086800"/>
          </a:xfrm>
          <a:prstGeom prst="roundRect">
            <a:avLst>
              <a:gd fmla="val 6135"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9" name="Google Shape;2629;p47"/>
          <p:cNvSpPr/>
          <p:nvPr/>
        </p:nvSpPr>
        <p:spPr>
          <a:xfrm>
            <a:off x="6296537" y="1331550"/>
            <a:ext cx="5403600" cy="5086800"/>
          </a:xfrm>
          <a:prstGeom prst="roundRect">
            <a:avLst>
              <a:gd fmla="val 6135"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30" name="Google Shape;2630;p47"/>
          <p:cNvGrpSpPr/>
          <p:nvPr/>
        </p:nvGrpSpPr>
        <p:grpSpPr>
          <a:xfrm rot="10800000">
            <a:off x="2071160" y="1271420"/>
            <a:ext cx="578311" cy="362069"/>
            <a:chOff x="6409674" y="5153106"/>
            <a:chExt cx="858028" cy="537195"/>
          </a:xfrm>
        </p:grpSpPr>
        <p:sp>
          <p:nvSpPr>
            <p:cNvPr id="2631" name="Google Shape;2631;p47"/>
            <p:cNvSpPr/>
            <p:nvPr/>
          </p:nvSpPr>
          <p:spPr>
            <a:xfrm>
              <a:off x="6409674" y="5153106"/>
              <a:ext cx="858028" cy="537195"/>
            </a:xfrm>
            <a:custGeom>
              <a:rect b="b" l="l" r="r" t="t"/>
              <a:pathLst>
                <a:path extrusionOk="0" h="537195" w="858028">
                  <a:moveTo>
                    <a:pt x="3309" y="216913"/>
                  </a:moveTo>
                  <a:cubicBezTo>
                    <a:pt x="-8976" y="315624"/>
                    <a:pt x="3703" y="425609"/>
                    <a:pt x="86037" y="472259"/>
                  </a:cubicBezTo>
                  <a:cubicBezTo>
                    <a:pt x="231042" y="554450"/>
                    <a:pt x="702864" y="556977"/>
                    <a:pt x="810704" y="489589"/>
                  </a:cubicBezTo>
                  <a:cubicBezTo>
                    <a:pt x="929747" y="415169"/>
                    <a:pt x="803600" y="37991"/>
                    <a:pt x="625654" y="52341"/>
                  </a:cubicBezTo>
                  <a:cubicBezTo>
                    <a:pt x="603486" y="27741"/>
                    <a:pt x="493643" y="-5465"/>
                    <a:pt x="468161" y="37824"/>
                  </a:cubicBezTo>
                  <a:cubicBezTo>
                    <a:pt x="443442" y="2259"/>
                    <a:pt x="299390" y="-20268"/>
                    <a:pt x="257280" y="26644"/>
                  </a:cubicBezTo>
                  <a:cubicBezTo>
                    <a:pt x="153854" y="24403"/>
                    <a:pt x="19409" y="112983"/>
                    <a:pt x="3317" y="216913"/>
                  </a:cubicBezTo>
                  <a:lnTo>
                    <a:pt x="3309" y="216913"/>
                  </a:lnTo>
                  <a:close/>
                </a:path>
              </a:pathLst>
            </a:custGeom>
            <a:solidFill>
              <a:srgbClr val="EDEBE8"/>
            </a:solidFill>
            <a:ln>
              <a:noFill/>
            </a:ln>
            <a:effectLst>
              <a:outerShdw blurRad="50800" rotWithShape="0" dir="714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632" name="Google Shape;2632;p47"/>
            <p:cNvGrpSpPr/>
            <p:nvPr/>
          </p:nvGrpSpPr>
          <p:grpSpPr>
            <a:xfrm>
              <a:off x="6626130" y="5175439"/>
              <a:ext cx="404359" cy="293651"/>
              <a:chOff x="6626130" y="5175439"/>
              <a:chExt cx="404359" cy="293651"/>
            </a:xfrm>
          </p:grpSpPr>
          <p:sp>
            <p:nvSpPr>
              <p:cNvPr id="2633" name="Google Shape;2633;p47"/>
              <p:cNvSpPr/>
              <p:nvPr/>
            </p:nvSpPr>
            <p:spPr>
              <a:xfrm>
                <a:off x="6822964" y="5190695"/>
                <a:ext cx="52820" cy="262854"/>
              </a:xfrm>
              <a:custGeom>
                <a:rect b="b" l="l" r="r" t="t"/>
                <a:pathLst>
                  <a:path extrusionOk="0" h="262854" w="52820">
                    <a:moveTo>
                      <a:pt x="52106" y="68"/>
                    </a:moveTo>
                    <a:cubicBezTo>
                      <a:pt x="28411" y="30890"/>
                      <a:pt x="-47575" y="98731"/>
                      <a:pt x="41403" y="262922"/>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4" name="Google Shape;2634;p47"/>
              <p:cNvSpPr/>
              <p:nvPr/>
            </p:nvSpPr>
            <p:spPr>
              <a:xfrm>
                <a:off x="6626130" y="5175439"/>
                <a:ext cx="43323" cy="293651"/>
              </a:xfrm>
              <a:custGeom>
                <a:rect b="b" l="l" r="r" t="t"/>
                <a:pathLst>
                  <a:path extrusionOk="0" h="293651" w="43323">
                    <a:moveTo>
                      <a:pt x="41460" y="68"/>
                    </a:moveTo>
                    <a:cubicBezTo>
                      <a:pt x="-37794" y="89458"/>
                      <a:pt x="13671" y="242065"/>
                      <a:pt x="42609" y="293720"/>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5" name="Google Shape;2635;p47"/>
              <p:cNvSpPr/>
              <p:nvPr/>
            </p:nvSpPr>
            <p:spPr>
              <a:xfrm>
                <a:off x="6982902" y="5210003"/>
                <a:ext cx="47586" cy="250148"/>
              </a:xfrm>
              <a:custGeom>
                <a:rect b="b" l="l" r="r" t="t"/>
                <a:pathLst>
                  <a:path extrusionOk="0" h="250148" w="47586">
                    <a:moveTo>
                      <a:pt x="46872" y="68"/>
                    </a:moveTo>
                    <a:cubicBezTo>
                      <a:pt x="6301" y="35157"/>
                      <a:pt x="-27286" y="126525"/>
                      <a:pt x="29280" y="250217"/>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636" name="Google Shape;2636;p47"/>
          <p:cNvGrpSpPr/>
          <p:nvPr/>
        </p:nvGrpSpPr>
        <p:grpSpPr>
          <a:xfrm flipH="1" rot="10800000">
            <a:off x="454726" y="1269720"/>
            <a:ext cx="578311" cy="362069"/>
            <a:chOff x="7820759" y="5144529"/>
            <a:chExt cx="858028" cy="537195"/>
          </a:xfrm>
        </p:grpSpPr>
        <p:sp>
          <p:nvSpPr>
            <p:cNvPr id="2637" name="Google Shape;2637;p47"/>
            <p:cNvSpPr/>
            <p:nvPr/>
          </p:nvSpPr>
          <p:spPr>
            <a:xfrm flipH="1">
              <a:off x="7820759" y="5144529"/>
              <a:ext cx="858028" cy="537195"/>
            </a:xfrm>
            <a:custGeom>
              <a:rect b="b" l="l" r="r" t="t"/>
              <a:pathLst>
                <a:path extrusionOk="0" h="537195" w="858028">
                  <a:moveTo>
                    <a:pt x="3901" y="216910"/>
                  </a:moveTo>
                  <a:cubicBezTo>
                    <a:pt x="-8384" y="315620"/>
                    <a:pt x="4295" y="425606"/>
                    <a:pt x="86629" y="472255"/>
                  </a:cubicBezTo>
                  <a:cubicBezTo>
                    <a:pt x="231634" y="554447"/>
                    <a:pt x="703455" y="556973"/>
                    <a:pt x="811296" y="489585"/>
                  </a:cubicBezTo>
                  <a:cubicBezTo>
                    <a:pt x="930339" y="415165"/>
                    <a:pt x="804192" y="37987"/>
                    <a:pt x="626246" y="52337"/>
                  </a:cubicBezTo>
                  <a:cubicBezTo>
                    <a:pt x="604078" y="27737"/>
                    <a:pt x="494235" y="-5468"/>
                    <a:pt x="468753" y="37820"/>
                  </a:cubicBezTo>
                  <a:cubicBezTo>
                    <a:pt x="444034" y="2255"/>
                    <a:pt x="299982" y="-20272"/>
                    <a:pt x="257872" y="26641"/>
                  </a:cubicBezTo>
                  <a:cubicBezTo>
                    <a:pt x="154446" y="24399"/>
                    <a:pt x="20001" y="112979"/>
                    <a:pt x="3908" y="216910"/>
                  </a:cubicBezTo>
                  <a:lnTo>
                    <a:pt x="3901" y="216910"/>
                  </a:lnTo>
                  <a:close/>
                </a:path>
              </a:pathLst>
            </a:custGeom>
            <a:solidFill>
              <a:srgbClr val="EDEBE8"/>
            </a:solidFill>
            <a:ln>
              <a:noFill/>
            </a:ln>
            <a:effectLst>
              <a:outerShdw blurRad="50800" rotWithShape="0" dir="120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638" name="Google Shape;2638;p47"/>
            <p:cNvGrpSpPr/>
            <p:nvPr/>
          </p:nvGrpSpPr>
          <p:grpSpPr>
            <a:xfrm>
              <a:off x="8057973" y="5166862"/>
              <a:ext cx="404358" cy="293651"/>
              <a:chOff x="8057973" y="5166862"/>
              <a:chExt cx="404358" cy="293651"/>
            </a:xfrm>
          </p:grpSpPr>
          <p:sp>
            <p:nvSpPr>
              <p:cNvPr id="2639" name="Google Shape;2639;p47"/>
              <p:cNvSpPr/>
              <p:nvPr/>
            </p:nvSpPr>
            <p:spPr>
              <a:xfrm flipH="1">
                <a:off x="8212677" y="5182118"/>
                <a:ext cx="52820" cy="262854"/>
              </a:xfrm>
              <a:custGeom>
                <a:rect b="b" l="l" r="r" t="t"/>
                <a:pathLst>
                  <a:path extrusionOk="0" h="262854" w="52820">
                    <a:moveTo>
                      <a:pt x="52689" y="65"/>
                    </a:moveTo>
                    <a:cubicBezTo>
                      <a:pt x="28994" y="30886"/>
                      <a:pt x="-46992" y="98728"/>
                      <a:pt x="41986" y="262919"/>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0" name="Google Shape;2640;p47"/>
              <p:cNvSpPr/>
              <p:nvPr/>
            </p:nvSpPr>
            <p:spPr>
              <a:xfrm flipH="1">
                <a:off x="8419008" y="5166862"/>
                <a:ext cx="43323" cy="293651"/>
              </a:xfrm>
              <a:custGeom>
                <a:rect b="b" l="l" r="r" t="t"/>
                <a:pathLst>
                  <a:path extrusionOk="0" h="293651" w="43323">
                    <a:moveTo>
                      <a:pt x="42212" y="65"/>
                    </a:moveTo>
                    <a:cubicBezTo>
                      <a:pt x="-37042" y="89455"/>
                      <a:pt x="14423" y="242061"/>
                      <a:pt x="43361" y="293716"/>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1" name="Google Shape;2641;p47"/>
              <p:cNvSpPr/>
              <p:nvPr/>
            </p:nvSpPr>
            <p:spPr>
              <a:xfrm flipH="1">
                <a:off x="8057973" y="5201426"/>
                <a:ext cx="47586" cy="250148"/>
              </a:xfrm>
              <a:custGeom>
                <a:rect b="b" l="l" r="r" t="t"/>
                <a:pathLst>
                  <a:path extrusionOk="0" h="250148" w="47586">
                    <a:moveTo>
                      <a:pt x="47323" y="65"/>
                    </a:moveTo>
                    <a:cubicBezTo>
                      <a:pt x="6752" y="35153"/>
                      <a:pt x="-26835" y="126522"/>
                      <a:pt x="29731" y="250213"/>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642" name="Google Shape;2642;p47"/>
          <p:cNvSpPr/>
          <p:nvPr/>
        </p:nvSpPr>
        <p:spPr>
          <a:xfrm rot="3323730">
            <a:off x="10463952" y="5446993"/>
            <a:ext cx="1114196" cy="898702"/>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solidFill>
            <a:schemeClr val="accent1"/>
          </a:solidFill>
          <a:ln>
            <a:noFill/>
          </a:ln>
          <a:effectLst>
            <a:outerShdw blurRad="57150" rotWithShape="0" algn="bl" dir="9720000" dist="76200">
              <a:srgbClr val="000000">
                <a:alpha val="14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3" name="Google Shape;2643;p47"/>
          <p:cNvSpPr/>
          <p:nvPr/>
        </p:nvSpPr>
        <p:spPr>
          <a:xfrm rot="5072765">
            <a:off x="11003515" y="5486977"/>
            <a:ext cx="1114468" cy="898922"/>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644" name="Google Shape;2644;p47"/>
          <p:cNvGrpSpPr/>
          <p:nvPr/>
        </p:nvGrpSpPr>
        <p:grpSpPr>
          <a:xfrm rot="3646606">
            <a:off x="10790629" y="5750597"/>
            <a:ext cx="1081591" cy="872896"/>
            <a:chOff x="5550954" y="4927804"/>
            <a:chExt cx="1081621" cy="872920"/>
          </a:xfrm>
        </p:grpSpPr>
        <p:sp>
          <p:nvSpPr>
            <p:cNvPr id="2645" name="Google Shape;2645;p47"/>
            <p:cNvSpPr/>
            <p:nvPr/>
          </p:nvSpPr>
          <p:spPr>
            <a:xfrm>
              <a:off x="5550954" y="4927804"/>
              <a:ext cx="1081621" cy="872684"/>
            </a:xfrm>
            <a:custGeom>
              <a:rect b="b" l="l" r="r" t="t"/>
              <a:pathLst>
                <a:path extrusionOk="0" h="872684" w="1081621">
                  <a:moveTo>
                    <a:pt x="747928" y="50913"/>
                  </a:moveTo>
                  <a:cubicBezTo>
                    <a:pt x="1041298" y="161403"/>
                    <a:pt x="1133690" y="401433"/>
                    <a:pt x="1054633" y="611936"/>
                  </a:cubicBezTo>
                  <a:cubicBezTo>
                    <a:pt x="974623" y="822438"/>
                    <a:pt x="746975" y="941501"/>
                    <a:pt x="453605" y="830058"/>
                  </a:cubicBezTo>
                  <a:cubicBezTo>
                    <a:pt x="160235" y="719568"/>
                    <a:pt x="-61697" y="423341"/>
                    <a:pt x="15455" y="219506"/>
                  </a:cubicBezTo>
                  <a:cubicBezTo>
                    <a:pt x="92608" y="15671"/>
                    <a:pt x="454558" y="-59577"/>
                    <a:pt x="747928" y="50913"/>
                  </a:cubicBezTo>
                  <a:close/>
                </a:path>
              </a:pathLst>
            </a:custGeom>
            <a:solidFill>
              <a:schemeClr val="accent2"/>
            </a:solidFill>
            <a:ln>
              <a:noFill/>
            </a:ln>
            <a:effectLst>
              <a:outerShdw blurRad="57150" rotWithShape="0" algn="bl" dist="19050">
                <a:srgbClr val="000000">
                  <a:alpha val="11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6" name="Google Shape;2646;p47"/>
            <p:cNvSpPr/>
            <p:nvPr/>
          </p:nvSpPr>
          <p:spPr>
            <a:xfrm>
              <a:off x="5649310" y="4936807"/>
              <a:ext cx="247617" cy="587692"/>
            </a:xfrm>
            <a:custGeom>
              <a:rect b="b" l="l" r="r" t="t"/>
              <a:pathLst>
                <a:path extrusionOk="0" h="587692" w="247617">
                  <a:moveTo>
                    <a:pt x="43782" y="529590"/>
                  </a:moveTo>
                  <a:cubicBezTo>
                    <a:pt x="40925" y="513398"/>
                    <a:pt x="33305" y="501968"/>
                    <a:pt x="28542" y="491490"/>
                  </a:cubicBezTo>
                  <a:cubicBezTo>
                    <a:pt x="24732" y="481013"/>
                    <a:pt x="22827" y="472440"/>
                    <a:pt x="27590" y="458153"/>
                  </a:cubicBezTo>
                  <a:cubicBezTo>
                    <a:pt x="31400" y="448628"/>
                    <a:pt x="35210" y="443865"/>
                    <a:pt x="40925" y="439103"/>
                  </a:cubicBezTo>
                  <a:cubicBezTo>
                    <a:pt x="48545" y="432435"/>
                    <a:pt x="60927" y="429578"/>
                    <a:pt x="73310" y="422910"/>
                  </a:cubicBezTo>
                  <a:cubicBezTo>
                    <a:pt x="85692" y="416243"/>
                    <a:pt x="99980" y="405765"/>
                    <a:pt x="107600" y="385763"/>
                  </a:cubicBezTo>
                  <a:cubicBezTo>
                    <a:pt x="112362" y="372428"/>
                    <a:pt x="113315" y="360045"/>
                    <a:pt x="111410" y="349568"/>
                  </a:cubicBezTo>
                  <a:cubicBezTo>
                    <a:pt x="108552" y="333375"/>
                    <a:pt x="100932" y="321945"/>
                    <a:pt x="96170" y="311468"/>
                  </a:cubicBezTo>
                  <a:cubicBezTo>
                    <a:pt x="92360" y="300990"/>
                    <a:pt x="90455" y="292418"/>
                    <a:pt x="95217" y="278130"/>
                  </a:cubicBezTo>
                  <a:cubicBezTo>
                    <a:pt x="99027" y="268605"/>
                    <a:pt x="102837" y="263843"/>
                    <a:pt x="108552" y="259080"/>
                  </a:cubicBezTo>
                  <a:cubicBezTo>
                    <a:pt x="116172" y="252413"/>
                    <a:pt x="128555" y="249555"/>
                    <a:pt x="140937" y="242888"/>
                  </a:cubicBezTo>
                  <a:cubicBezTo>
                    <a:pt x="153320" y="236220"/>
                    <a:pt x="167607" y="225743"/>
                    <a:pt x="175227" y="205740"/>
                  </a:cubicBezTo>
                  <a:cubicBezTo>
                    <a:pt x="179990" y="192405"/>
                    <a:pt x="180942" y="180023"/>
                    <a:pt x="179037" y="169545"/>
                  </a:cubicBezTo>
                  <a:cubicBezTo>
                    <a:pt x="176180" y="153353"/>
                    <a:pt x="168560" y="141923"/>
                    <a:pt x="163797" y="131445"/>
                  </a:cubicBezTo>
                  <a:cubicBezTo>
                    <a:pt x="159987" y="120968"/>
                    <a:pt x="158082" y="112395"/>
                    <a:pt x="162845" y="98108"/>
                  </a:cubicBezTo>
                  <a:cubicBezTo>
                    <a:pt x="166655" y="88583"/>
                    <a:pt x="170465" y="83820"/>
                    <a:pt x="176180" y="79058"/>
                  </a:cubicBezTo>
                  <a:cubicBezTo>
                    <a:pt x="183800" y="72390"/>
                    <a:pt x="196182" y="69533"/>
                    <a:pt x="208565" y="62865"/>
                  </a:cubicBezTo>
                  <a:cubicBezTo>
                    <a:pt x="221900" y="56198"/>
                    <a:pt x="235235" y="45720"/>
                    <a:pt x="242855" y="25718"/>
                  </a:cubicBezTo>
                  <a:cubicBezTo>
                    <a:pt x="246665" y="16193"/>
                    <a:pt x="247617" y="7620"/>
                    <a:pt x="247617" y="0"/>
                  </a:cubicBezTo>
                  <a:cubicBezTo>
                    <a:pt x="239045" y="953"/>
                    <a:pt x="231425" y="2858"/>
                    <a:pt x="222852" y="3810"/>
                  </a:cubicBezTo>
                  <a:cubicBezTo>
                    <a:pt x="222852" y="7620"/>
                    <a:pt x="221900" y="12383"/>
                    <a:pt x="219995" y="17145"/>
                  </a:cubicBezTo>
                  <a:cubicBezTo>
                    <a:pt x="216185" y="26670"/>
                    <a:pt x="212375" y="31433"/>
                    <a:pt x="206660" y="36195"/>
                  </a:cubicBezTo>
                  <a:cubicBezTo>
                    <a:pt x="199040" y="42863"/>
                    <a:pt x="186657" y="45720"/>
                    <a:pt x="174275" y="52388"/>
                  </a:cubicBezTo>
                  <a:cubicBezTo>
                    <a:pt x="161892" y="59055"/>
                    <a:pt x="147605" y="69533"/>
                    <a:pt x="139985" y="89535"/>
                  </a:cubicBezTo>
                  <a:cubicBezTo>
                    <a:pt x="135222" y="102870"/>
                    <a:pt x="134270" y="115253"/>
                    <a:pt x="136175" y="125730"/>
                  </a:cubicBezTo>
                  <a:cubicBezTo>
                    <a:pt x="139032" y="141923"/>
                    <a:pt x="146652" y="153353"/>
                    <a:pt x="151415" y="163830"/>
                  </a:cubicBezTo>
                  <a:cubicBezTo>
                    <a:pt x="155225" y="174308"/>
                    <a:pt x="157130" y="182880"/>
                    <a:pt x="152367" y="197168"/>
                  </a:cubicBezTo>
                  <a:cubicBezTo>
                    <a:pt x="148557" y="206693"/>
                    <a:pt x="144747" y="211455"/>
                    <a:pt x="139032" y="216218"/>
                  </a:cubicBezTo>
                  <a:cubicBezTo>
                    <a:pt x="131412" y="222885"/>
                    <a:pt x="119030" y="226695"/>
                    <a:pt x="106647" y="232410"/>
                  </a:cubicBezTo>
                  <a:cubicBezTo>
                    <a:pt x="94265" y="239078"/>
                    <a:pt x="79977" y="249555"/>
                    <a:pt x="72357" y="269558"/>
                  </a:cubicBezTo>
                  <a:cubicBezTo>
                    <a:pt x="67595" y="282893"/>
                    <a:pt x="66642" y="295275"/>
                    <a:pt x="68547" y="305753"/>
                  </a:cubicBezTo>
                  <a:cubicBezTo>
                    <a:pt x="71405" y="321945"/>
                    <a:pt x="79025" y="333375"/>
                    <a:pt x="83787" y="343853"/>
                  </a:cubicBezTo>
                  <a:cubicBezTo>
                    <a:pt x="87597" y="354330"/>
                    <a:pt x="89502" y="362903"/>
                    <a:pt x="84740" y="377190"/>
                  </a:cubicBezTo>
                  <a:cubicBezTo>
                    <a:pt x="80930" y="386715"/>
                    <a:pt x="77120" y="391478"/>
                    <a:pt x="71405" y="396240"/>
                  </a:cubicBezTo>
                  <a:cubicBezTo>
                    <a:pt x="63785" y="402908"/>
                    <a:pt x="51402" y="405765"/>
                    <a:pt x="39020" y="412433"/>
                  </a:cubicBezTo>
                  <a:cubicBezTo>
                    <a:pt x="26637" y="419100"/>
                    <a:pt x="12350" y="429578"/>
                    <a:pt x="4730" y="449580"/>
                  </a:cubicBezTo>
                  <a:cubicBezTo>
                    <a:pt x="-33" y="462915"/>
                    <a:pt x="-985" y="475298"/>
                    <a:pt x="920" y="485775"/>
                  </a:cubicBezTo>
                  <a:cubicBezTo>
                    <a:pt x="3777" y="501968"/>
                    <a:pt x="11397" y="513398"/>
                    <a:pt x="16160" y="523875"/>
                  </a:cubicBezTo>
                  <a:cubicBezTo>
                    <a:pt x="19970" y="534353"/>
                    <a:pt x="21875" y="542925"/>
                    <a:pt x="17112" y="557213"/>
                  </a:cubicBezTo>
                  <a:cubicBezTo>
                    <a:pt x="15207" y="561975"/>
                    <a:pt x="13302" y="565785"/>
                    <a:pt x="10445" y="568643"/>
                  </a:cubicBezTo>
                  <a:cubicBezTo>
                    <a:pt x="15207" y="575310"/>
                    <a:pt x="20922" y="581978"/>
                    <a:pt x="26637" y="587693"/>
                  </a:cubicBezTo>
                  <a:cubicBezTo>
                    <a:pt x="32352" y="581978"/>
                    <a:pt x="37115" y="574358"/>
                    <a:pt x="40925" y="564833"/>
                  </a:cubicBezTo>
                  <a:cubicBezTo>
                    <a:pt x="45687" y="552450"/>
                    <a:pt x="45687" y="540068"/>
                    <a:pt x="43782" y="52959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7" name="Google Shape;2647;p47"/>
            <p:cNvSpPr/>
            <p:nvPr/>
          </p:nvSpPr>
          <p:spPr>
            <a:xfrm>
              <a:off x="5705475" y="4929187"/>
              <a:ext cx="271429" cy="647700"/>
            </a:xfrm>
            <a:custGeom>
              <a:rect b="b" l="l" r="r" t="t"/>
              <a:pathLst>
                <a:path extrusionOk="0" h="647700" w="271429">
                  <a:moveTo>
                    <a:pt x="29528" y="641032"/>
                  </a:moveTo>
                  <a:cubicBezTo>
                    <a:pt x="41910" y="634365"/>
                    <a:pt x="56197" y="623888"/>
                    <a:pt x="63817" y="603885"/>
                  </a:cubicBezTo>
                  <a:cubicBezTo>
                    <a:pt x="68580" y="590550"/>
                    <a:pt x="69533" y="578168"/>
                    <a:pt x="67628" y="567690"/>
                  </a:cubicBezTo>
                  <a:cubicBezTo>
                    <a:pt x="64770" y="551497"/>
                    <a:pt x="57150" y="540068"/>
                    <a:pt x="52388" y="529590"/>
                  </a:cubicBezTo>
                  <a:cubicBezTo>
                    <a:pt x="48578" y="519113"/>
                    <a:pt x="46672" y="510540"/>
                    <a:pt x="51435" y="496253"/>
                  </a:cubicBezTo>
                  <a:cubicBezTo>
                    <a:pt x="55245" y="486728"/>
                    <a:pt x="59055" y="481965"/>
                    <a:pt x="64770" y="477203"/>
                  </a:cubicBezTo>
                  <a:cubicBezTo>
                    <a:pt x="72390" y="470535"/>
                    <a:pt x="84772" y="467678"/>
                    <a:pt x="97155" y="461010"/>
                  </a:cubicBezTo>
                  <a:cubicBezTo>
                    <a:pt x="109538" y="454343"/>
                    <a:pt x="123825" y="443865"/>
                    <a:pt x="131445" y="423863"/>
                  </a:cubicBezTo>
                  <a:cubicBezTo>
                    <a:pt x="136208" y="410528"/>
                    <a:pt x="137160" y="398145"/>
                    <a:pt x="135255" y="387668"/>
                  </a:cubicBezTo>
                  <a:cubicBezTo>
                    <a:pt x="132397" y="371475"/>
                    <a:pt x="124778" y="360045"/>
                    <a:pt x="120015" y="349568"/>
                  </a:cubicBezTo>
                  <a:cubicBezTo>
                    <a:pt x="116205" y="339090"/>
                    <a:pt x="114300" y="330518"/>
                    <a:pt x="119063" y="316230"/>
                  </a:cubicBezTo>
                  <a:cubicBezTo>
                    <a:pt x="122872" y="306705"/>
                    <a:pt x="126683" y="301943"/>
                    <a:pt x="132397" y="297180"/>
                  </a:cubicBezTo>
                  <a:cubicBezTo>
                    <a:pt x="140017" y="290513"/>
                    <a:pt x="152400" y="287655"/>
                    <a:pt x="164783" y="280988"/>
                  </a:cubicBezTo>
                  <a:cubicBezTo>
                    <a:pt x="177165" y="274320"/>
                    <a:pt x="191453" y="263843"/>
                    <a:pt x="199072" y="243840"/>
                  </a:cubicBezTo>
                  <a:cubicBezTo>
                    <a:pt x="203835" y="230505"/>
                    <a:pt x="204788" y="218122"/>
                    <a:pt x="202883" y="207645"/>
                  </a:cubicBezTo>
                  <a:cubicBezTo>
                    <a:pt x="200025" y="191453"/>
                    <a:pt x="192405" y="180022"/>
                    <a:pt x="187642" y="169545"/>
                  </a:cubicBezTo>
                  <a:cubicBezTo>
                    <a:pt x="183833" y="159068"/>
                    <a:pt x="181928" y="150495"/>
                    <a:pt x="186690" y="136207"/>
                  </a:cubicBezTo>
                  <a:cubicBezTo>
                    <a:pt x="190500" y="126682"/>
                    <a:pt x="194310" y="121920"/>
                    <a:pt x="200025" y="117157"/>
                  </a:cubicBezTo>
                  <a:cubicBezTo>
                    <a:pt x="207645" y="110490"/>
                    <a:pt x="220028" y="107632"/>
                    <a:pt x="232410" y="100965"/>
                  </a:cubicBezTo>
                  <a:cubicBezTo>
                    <a:pt x="244792" y="94297"/>
                    <a:pt x="259080" y="83820"/>
                    <a:pt x="266700" y="63818"/>
                  </a:cubicBezTo>
                  <a:cubicBezTo>
                    <a:pt x="271463" y="50482"/>
                    <a:pt x="272415" y="38100"/>
                    <a:pt x="270510" y="27622"/>
                  </a:cubicBezTo>
                  <a:cubicBezTo>
                    <a:pt x="268605" y="17145"/>
                    <a:pt x="263842" y="8572"/>
                    <a:pt x="260985" y="0"/>
                  </a:cubicBezTo>
                  <a:cubicBezTo>
                    <a:pt x="252413" y="953"/>
                    <a:pt x="243840" y="953"/>
                    <a:pt x="235267" y="1905"/>
                  </a:cubicBezTo>
                  <a:cubicBezTo>
                    <a:pt x="238125" y="9525"/>
                    <a:pt x="241935" y="15240"/>
                    <a:pt x="243840" y="21907"/>
                  </a:cubicBezTo>
                  <a:cubicBezTo>
                    <a:pt x="247650" y="32385"/>
                    <a:pt x="249555" y="40957"/>
                    <a:pt x="244792" y="55245"/>
                  </a:cubicBezTo>
                  <a:cubicBezTo>
                    <a:pt x="240983" y="64770"/>
                    <a:pt x="237172" y="69532"/>
                    <a:pt x="231458" y="74295"/>
                  </a:cubicBezTo>
                  <a:cubicBezTo>
                    <a:pt x="223838" y="80963"/>
                    <a:pt x="211455" y="83820"/>
                    <a:pt x="199072" y="90488"/>
                  </a:cubicBezTo>
                  <a:cubicBezTo>
                    <a:pt x="186690" y="97155"/>
                    <a:pt x="172403" y="107632"/>
                    <a:pt x="164783" y="127635"/>
                  </a:cubicBezTo>
                  <a:cubicBezTo>
                    <a:pt x="160020" y="140970"/>
                    <a:pt x="159067" y="153353"/>
                    <a:pt x="160972" y="163830"/>
                  </a:cubicBezTo>
                  <a:cubicBezTo>
                    <a:pt x="163830" y="180022"/>
                    <a:pt x="171450" y="191453"/>
                    <a:pt x="176213" y="201930"/>
                  </a:cubicBezTo>
                  <a:cubicBezTo>
                    <a:pt x="180022" y="212407"/>
                    <a:pt x="181928" y="220980"/>
                    <a:pt x="177165" y="235268"/>
                  </a:cubicBezTo>
                  <a:cubicBezTo>
                    <a:pt x="173355" y="244793"/>
                    <a:pt x="169545" y="249555"/>
                    <a:pt x="163830" y="254318"/>
                  </a:cubicBezTo>
                  <a:cubicBezTo>
                    <a:pt x="156210" y="260985"/>
                    <a:pt x="143828" y="263843"/>
                    <a:pt x="131445" y="270510"/>
                  </a:cubicBezTo>
                  <a:cubicBezTo>
                    <a:pt x="119063" y="277178"/>
                    <a:pt x="104775" y="287655"/>
                    <a:pt x="97155" y="307657"/>
                  </a:cubicBezTo>
                  <a:cubicBezTo>
                    <a:pt x="92392" y="320993"/>
                    <a:pt x="91440" y="333375"/>
                    <a:pt x="93345" y="343853"/>
                  </a:cubicBezTo>
                  <a:cubicBezTo>
                    <a:pt x="96203" y="360045"/>
                    <a:pt x="103822" y="371475"/>
                    <a:pt x="108585" y="381953"/>
                  </a:cubicBezTo>
                  <a:cubicBezTo>
                    <a:pt x="112395" y="392430"/>
                    <a:pt x="114300" y="401003"/>
                    <a:pt x="109538" y="415290"/>
                  </a:cubicBezTo>
                  <a:cubicBezTo>
                    <a:pt x="105728" y="424815"/>
                    <a:pt x="101917" y="429578"/>
                    <a:pt x="96203" y="434340"/>
                  </a:cubicBezTo>
                  <a:cubicBezTo>
                    <a:pt x="88583" y="441007"/>
                    <a:pt x="76200" y="443865"/>
                    <a:pt x="63817" y="450532"/>
                  </a:cubicBezTo>
                  <a:cubicBezTo>
                    <a:pt x="51435" y="457200"/>
                    <a:pt x="37147" y="467678"/>
                    <a:pt x="29528" y="487680"/>
                  </a:cubicBezTo>
                  <a:cubicBezTo>
                    <a:pt x="24765" y="501015"/>
                    <a:pt x="23813" y="513397"/>
                    <a:pt x="25717" y="523875"/>
                  </a:cubicBezTo>
                  <a:cubicBezTo>
                    <a:pt x="28575" y="540068"/>
                    <a:pt x="36195" y="551497"/>
                    <a:pt x="40958" y="561975"/>
                  </a:cubicBezTo>
                  <a:cubicBezTo>
                    <a:pt x="44767" y="572453"/>
                    <a:pt x="46672" y="581025"/>
                    <a:pt x="41910" y="595313"/>
                  </a:cubicBezTo>
                  <a:cubicBezTo>
                    <a:pt x="38100" y="604838"/>
                    <a:pt x="34290" y="609600"/>
                    <a:pt x="28575" y="614363"/>
                  </a:cubicBezTo>
                  <a:cubicBezTo>
                    <a:pt x="20955" y="620078"/>
                    <a:pt x="11430" y="623888"/>
                    <a:pt x="0" y="628650"/>
                  </a:cubicBezTo>
                  <a:cubicBezTo>
                    <a:pt x="5715" y="635318"/>
                    <a:pt x="12383" y="641032"/>
                    <a:pt x="18097" y="647700"/>
                  </a:cubicBezTo>
                  <a:cubicBezTo>
                    <a:pt x="20955" y="644843"/>
                    <a:pt x="24765" y="642938"/>
                    <a:pt x="29528" y="6410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8" name="Google Shape;2648;p47"/>
            <p:cNvSpPr/>
            <p:nvPr/>
          </p:nvSpPr>
          <p:spPr>
            <a:xfrm>
              <a:off x="6205537" y="5080634"/>
              <a:ext cx="311434" cy="720090"/>
            </a:xfrm>
            <a:custGeom>
              <a:rect b="b" l="l" r="r" t="t"/>
              <a:pathLst>
                <a:path extrusionOk="0" h="720090" w="311434">
                  <a:moveTo>
                    <a:pt x="69532" y="693420"/>
                  </a:moveTo>
                  <a:cubicBezTo>
                    <a:pt x="81915" y="686753"/>
                    <a:pt x="96203" y="676275"/>
                    <a:pt x="103822" y="656272"/>
                  </a:cubicBezTo>
                  <a:cubicBezTo>
                    <a:pt x="108585" y="642938"/>
                    <a:pt x="109538" y="630555"/>
                    <a:pt x="107632" y="620078"/>
                  </a:cubicBezTo>
                  <a:cubicBezTo>
                    <a:pt x="104775" y="603885"/>
                    <a:pt x="97155" y="592455"/>
                    <a:pt x="92393" y="581978"/>
                  </a:cubicBezTo>
                  <a:cubicBezTo>
                    <a:pt x="88582" y="571500"/>
                    <a:pt x="86678" y="562928"/>
                    <a:pt x="91440" y="548640"/>
                  </a:cubicBezTo>
                  <a:cubicBezTo>
                    <a:pt x="95250" y="539115"/>
                    <a:pt x="99060" y="534353"/>
                    <a:pt x="104775" y="529590"/>
                  </a:cubicBezTo>
                  <a:cubicBezTo>
                    <a:pt x="112395" y="522922"/>
                    <a:pt x="124778" y="520065"/>
                    <a:pt x="137160" y="513397"/>
                  </a:cubicBezTo>
                  <a:cubicBezTo>
                    <a:pt x="150495" y="506730"/>
                    <a:pt x="163830" y="496253"/>
                    <a:pt x="171450" y="476250"/>
                  </a:cubicBezTo>
                  <a:cubicBezTo>
                    <a:pt x="176213" y="462915"/>
                    <a:pt x="177165" y="450533"/>
                    <a:pt x="175260" y="440055"/>
                  </a:cubicBezTo>
                  <a:cubicBezTo>
                    <a:pt x="172403" y="423863"/>
                    <a:pt x="164782" y="412433"/>
                    <a:pt x="160020" y="401955"/>
                  </a:cubicBezTo>
                  <a:cubicBezTo>
                    <a:pt x="156210" y="391478"/>
                    <a:pt x="154305" y="382905"/>
                    <a:pt x="159068" y="368618"/>
                  </a:cubicBezTo>
                  <a:cubicBezTo>
                    <a:pt x="162878" y="359093"/>
                    <a:pt x="166688" y="354330"/>
                    <a:pt x="172403" y="349568"/>
                  </a:cubicBezTo>
                  <a:cubicBezTo>
                    <a:pt x="180022" y="342900"/>
                    <a:pt x="192405" y="340043"/>
                    <a:pt x="204788" y="333375"/>
                  </a:cubicBezTo>
                  <a:cubicBezTo>
                    <a:pt x="217170" y="326708"/>
                    <a:pt x="231457" y="316230"/>
                    <a:pt x="239078" y="296228"/>
                  </a:cubicBezTo>
                  <a:cubicBezTo>
                    <a:pt x="243840" y="282893"/>
                    <a:pt x="244793" y="270510"/>
                    <a:pt x="242888" y="260033"/>
                  </a:cubicBezTo>
                  <a:cubicBezTo>
                    <a:pt x="240030" y="243840"/>
                    <a:pt x="232410" y="232410"/>
                    <a:pt x="227647" y="221933"/>
                  </a:cubicBezTo>
                  <a:cubicBezTo>
                    <a:pt x="223838" y="211455"/>
                    <a:pt x="221932" y="202883"/>
                    <a:pt x="226695" y="188595"/>
                  </a:cubicBezTo>
                  <a:cubicBezTo>
                    <a:pt x="230505" y="179070"/>
                    <a:pt x="234315" y="174308"/>
                    <a:pt x="240030" y="169545"/>
                  </a:cubicBezTo>
                  <a:cubicBezTo>
                    <a:pt x="247650" y="162878"/>
                    <a:pt x="260032" y="160020"/>
                    <a:pt x="272415" y="153353"/>
                  </a:cubicBezTo>
                  <a:cubicBezTo>
                    <a:pt x="285750" y="146685"/>
                    <a:pt x="299085" y="136208"/>
                    <a:pt x="306705" y="116205"/>
                  </a:cubicBezTo>
                  <a:cubicBezTo>
                    <a:pt x="311468" y="102870"/>
                    <a:pt x="312420" y="90488"/>
                    <a:pt x="310515" y="80010"/>
                  </a:cubicBezTo>
                  <a:cubicBezTo>
                    <a:pt x="307657" y="63818"/>
                    <a:pt x="300038" y="52388"/>
                    <a:pt x="295275" y="41910"/>
                  </a:cubicBezTo>
                  <a:cubicBezTo>
                    <a:pt x="292418" y="34290"/>
                    <a:pt x="290513" y="26670"/>
                    <a:pt x="291465" y="18097"/>
                  </a:cubicBezTo>
                  <a:cubicBezTo>
                    <a:pt x="284797" y="12383"/>
                    <a:pt x="278130" y="5715"/>
                    <a:pt x="270510" y="0"/>
                  </a:cubicBezTo>
                  <a:cubicBezTo>
                    <a:pt x="265747" y="13335"/>
                    <a:pt x="264795" y="25718"/>
                    <a:pt x="266700" y="36195"/>
                  </a:cubicBezTo>
                  <a:cubicBezTo>
                    <a:pt x="269557" y="52388"/>
                    <a:pt x="277178" y="63818"/>
                    <a:pt x="281940" y="74295"/>
                  </a:cubicBezTo>
                  <a:cubicBezTo>
                    <a:pt x="285750" y="84772"/>
                    <a:pt x="287655" y="93345"/>
                    <a:pt x="282893" y="107633"/>
                  </a:cubicBezTo>
                  <a:cubicBezTo>
                    <a:pt x="279082" y="117158"/>
                    <a:pt x="275272" y="121920"/>
                    <a:pt x="269557" y="126683"/>
                  </a:cubicBezTo>
                  <a:cubicBezTo>
                    <a:pt x="261938" y="133350"/>
                    <a:pt x="249555" y="136208"/>
                    <a:pt x="237172" y="142875"/>
                  </a:cubicBezTo>
                  <a:cubicBezTo>
                    <a:pt x="224790" y="149543"/>
                    <a:pt x="210503" y="160020"/>
                    <a:pt x="202882" y="180022"/>
                  </a:cubicBezTo>
                  <a:cubicBezTo>
                    <a:pt x="198120" y="193358"/>
                    <a:pt x="197168" y="205740"/>
                    <a:pt x="199072" y="216218"/>
                  </a:cubicBezTo>
                  <a:cubicBezTo>
                    <a:pt x="201930" y="232410"/>
                    <a:pt x="209550" y="243840"/>
                    <a:pt x="214313" y="254318"/>
                  </a:cubicBezTo>
                  <a:cubicBezTo>
                    <a:pt x="218122" y="264795"/>
                    <a:pt x="220028" y="273368"/>
                    <a:pt x="215265" y="287655"/>
                  </a:cubicBezTo>
                  <a:cubicBezTo>
                    <a:pt x="211455" y="297180"/>
                    <a:pt x="207645" y="301943"/>
                    <a:pt x="201930" y="306705"/>
                  </a:cubicBezTo>
                  <a:cubicBezTo>
                    <a:pt x="194310" y="313372"/>
                    <a:pt x="181928" y="316230"/>
                    <a:pt x="169545" y="322897"/>
                  </a:cubicBezTo>
                  <a:cubicBezTo>
                    <a:pt x="157163" y="329565"/>
                    <a:pt x="142875" y="340043"/>
                    <a:pt x="135255" y="360045"/>
                  </a:cubicBezTo>
                  <a:cubicBezTo>
                    <a:pt x="130493" y="373380"/>
                    <a:pt x="129540" y="385763"/>
                    <a:pt x="131445" y="396240"/>
                  </a:cubicBezTo>
                  <a:cubicBezTo>
                    <a:pt x="134303" y="412433"/>
                    <a:pt x="141922" y="423863"/>
                    <a:pt x="146685" y="434340"/>
                  </a:cubicBezTo>
                  <a:cubicBezTo>
                    <a:pt x="150495" y="444818"/>
                    <a:pt x="152400" y="453390"/>
                    <a:pt x="147638" y="467678"/>
                  </a:cubicBezTo>
                  <a:cubicBezTo>
                    <a:pt x="143828" y="477203"/>
                    <a:pt x="140018" y="481965"/>
                    <a:pt x="134303" y="486728"/>
                  </a:cubicBezTo>
                  <a:cubicBezTo>
                    <a:pt x="126682" y="493395"/>
                    <a:pt x="114300" y="496253"/>
                    <a:pt x="101918" y="502920"/>
                  </a:cubicBezTo>
                  <a:cubicBezTo>
                    <a:pt x="89535" y="509588"/>
                    <a:pt x="75247" y="520065"/>
                    <a:pt x="67628" y="540068"/>
                  </a:cubicBezTo>
                  <a:cubicBezTo>
                    <a:pt x="62865" y="553403"/>
                    <a:pt x="61913" y="565785"/>
                    <a:pt x="63818" y="576263"/>
                  </a:cubicBezTo>
                  <a:cubicBezTo>
                    <a:pt x="66675" y="592455"/>
                    <a:pt x="74295" y="603885"/>
                    <a:pt x="79057" y="614363"/>
                  </a:cubicBezTo>
                  <a:cubicBezTo>
                    <a:pt x="82868" y="624840"/>
                    <a:pt x="84772" y="633413"/>
                    <a:pt x="80010" y="647700"/>
                  </a:cubicBezTo>
                  <a:cubicBezTo>
                    <a:pt x="76200" y="657225"/>
                    <a:pt x="72390" y="661988"/>
                    <a:pt x="66675" y="666750"/>
                  </a:cubicBezTo>
                  <a:cubicBezTo>
                    <a:pt x="59055" y="673418"/>
                    <a:pt x="46672" y="676275"/>
                    <a:pt x="34290" y="682943"/>
                  </a:cubicBezTo>
                  <a:cubicBezTo>
                    <a:pt x="21907" y="689610"/>
                    <a:pt x="7620" y="700088"/>
                    <a:pt x="0" y="720090"/>
                  </a:cubicBezTo>
                  <a:cubicBezTo>
                    <a:pt x="9525" y="720090"/>
                    <a:pt x="18097" y="720090"/>
                    <a:pt x="27622" y="720090"/>
                  </a:cubicBezTo>
                  <a:cubicBezTo>
                    <a:pt x="30480" y="716280"/>
                    <a:pt x="33338" y="713422"/>
                    <a:pt x="36195" y="710565"/>
                  </a:cubicBezTo>
                  <a:cubicBezTo>
                    <a:pt x="44768" y="703897"/>
                    <a:pt x="56197" y="700088"/>
                    <a:pt x="69532" y="693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9" name="Google Shape;2649;p47"/>
            <p:cNvSpPr/>
            <p:nvPr/>
          </p:nvSpPr>
          <p:spPr>
            <a:xfrm>
              <a:off x="6334125" y="5174932"/>
              <a:ext cx="258127" cy="611505"/>
            </a:xfrm>
            <a:custGeom>
              <a:rect b="b" l="l" r="r" t="t"/>
              <a:pathLst>
                <a:path extrusionOk="0" h="611505" w="258127">
                  <a:moveTo>
                    <a:pt x="58103" y="555308"/>
                  </a:moveTo>
                  <a:cubicBezTo>
                    <a:pt x="55245" y="539115"/>
                    <a:pt x="47625" y="527685"/>
                    <a:pt x="42863" y="517208"/>
                  </a:cubicBezTo>
                  <a:cubicBezTo>
                    <a:pt x="39053" y="506730"/>
                    <a:pt x="37147" y="498158"/>
                    <a:pt x="41910" y="483870"/>
                  </a:cubicBezTo>
                  <a:cubicBezTo>
                    <a:pt x="45720" y="474345"/>
                    <a:pt x="49530" y="469583"/>
                    <a:pt x="55245" y="464820"/>
                  </a:cubicBezTo>
                  <a:cubicBezTo>
                    <a:pt x="62865" y="458153"/>
                    <a:pt x="75247" y="455295"/>
                    <a:pt x="87630" y="448628"/>
                  </a:cubicBezTo>
                  <a:cubicBezTo>
                    <a:pt x="100013" y="441960"/>
                    <a:pt x="114300" y="431483"/>
                    <a:pt x="121920" y="411480"/>
                  </a:cubicBezTo>
                  <a:cubicBezTo>
                    <a:pt x="126682" y="398145"/>
                    <a:pt x="127635" y="385763"/>
                    <a:pt x="125730" y="375285"/>
                  </a:cubicBezTo>
                  <a:cubicBezTo>
                    <a:pt x="122872" y="359093"/>
                    <a:pt x="115253" y="347663"/>
                    <a:pt x="110490" y="337185"/>
                  </a:cubicBezTo>
                  <a:cubicBezTo>
                    <a:pt x="106680" y="326708"/>
                    <a:pt x="104775" y="318135"/>
                    <a:pt x="109538" y="303848"/>
                  </a:cubicBezTo>
                  <a:cubicBezTo>
                    <a:pt x="113347" y="294323"/>
                    <a:pt x="117157" y="289560"/>
                    <a:pt x="122872" y="284798"/>
                  </a:cubicBezTo>
                  <a:cubicBezTo>
                    <a:pt x="130493" y="278130"/>
                    <a:pt x="142875" y="275273"/>
                    <a:pt x="155257" y="268605"/>
                  </a:cubicBezTo>
                  <a:cubicBezTo>
                    <a:pt x="167640" y="261938"/>
                    <a:pt x="181928" y="251460"/>
                    <a:pt x="189547" y="231458"/>
                  </a:cubicBezTo>
                  <a:cubicBezTo>
                    <a:pt x="194310" y="218123"/>
                    <a:pt x="195263" y="205740"/>
                    <a:pt x="193357" y="195263"/>
                  </a:cubicBezTo>
                  <a:cubicBezTo>
                    <a:pt x="190500" y="179070"/>
                    <a:pt x="182880" y="167640"/>
                    <a:pt x="178118" y="157163"/>
                  </a:cubicBezTo>
                  <a:cubicBezTo>
                    <a:pt x="174307" y="146685"/>
                    <a:pt x="172403" y="138113"/>
                    <a:pt x="177165" y="123825"/>
                  </a:cubicBezTo>
                  <a:cubicBezTo>
                    <a:pt x="180975" y="114300"/>
                    <a:pt x="184785" y="109538"/>
                    <a:pt x="190500" y="104775"/>
                  </a:cubicBezTo>
                  <a:cubicBezTo>
                    <a:pt x="198120" y="98108"/>
                    <a:pt x="210503" y="95250"/>
                    <a:pt x="222885" y="88583"/>
                  </a:cubicBezTo>
                  <a:cubicBezTo>
                    <a:pt x="235268" y="81915"/>
                    <a:pt x="249555" y="71438"/>
                    <a:pt x="257175" y="51435"/>
                  </a:cubicBezTo>
                  <a:cubicBezTo>
                    <a:pt x="257175" y="50483"/>
                    <a:pt x="257175" y="50483"/>
                    <a:pt x="258128" y="49530"/>
                  </a:cubicBezTo>
                  <a:cubicBezTo>
                    <a:pt x="249555" y="32385"/>
                    <a:pt x="240030" y="16193"/>
                    <a:pt x="229553" y="0"/>
                  </a:cubicBezTo>
                  <a:cubicBezTo>
                    <a:pt x="231457" y="2858"/>
                    <a:pt x="232410" y="6668"/>
                    <a:pt x="233363" y="9525"/>
                  </a:cubicBezTo>
                  <a:cubicBezTo>
                    <a:pt x="237172" y="20003"/>
                    <a:pt x="239078" y="28575"/>
                    <a:pt x="234315" y="42863"/>
                  </a:cubicBezTo>
                  <a:cubicBezTo>
                    <a:pt x="230505" y="52388"/>
                    <a:pt x="226695" y="57150"/>
                    <a:pt x="220980" y="61913"/>
                  </a:cubicBezTo>
                  <a:cubicBezTo>
                    <a:pt x="213360" y="68580"/>
                    <a:pt x="200978" y="71438"/>
                    <a:pt x="188595" y="78105"/>
                  </a:cubicBezTo>
                  <a:cubicBezTo>
                    <a:pt x="176213" y="84773"/>
                    <a:pt x="161925" y="95250"/>
                    <a:pt x="154305" y="115253"/>
                  </a:cubicBezTo>
                  <a:cubicBezTo>
                    <a:pt x="149543" y="128588"/>
                    <a:pt x="148590" y="140970"/>
                    <a:pt x="150495" y="151448"/>
                  </a:cubicBezTo>
                  <a:cubicBezTo>
                    <a:pt x="153353" y="167640"/>
                    <a:pt x="160972" y="179070"/>
                    <a:pt x="165735" y="189548"/>
                  </a:cubicBezTo>
                  <a:cubicBezTo>
                    <a:pt x="169545" y="200025"/>
                    <a:pt x="171450" y="208598"/>
                    <a:pt x="166688" y="222885"/>
                  </a:cubicBezTo>
                  <a:cubicBezTo>
                    <a:pt x="162878" y="232410"/>
                    <a:pt x="159068" y="237173"/>
                    <a:pt x="153353" y="241935"/>
                  </a:cubicBezTo>
                  <a:cubicBezTo>
                    <a:pt x="145732" y="248603"/>
                    <a:pt x="133350" y="251460"/>
                    <a:pt x="120968" y="258128"/>
                  </a:cubicBezTo>
                  <a:cubicBezTo>
                    <a:pt x="108585" y="264795"/>
                    <a:pt x="94297" y="275273"/>
                    <a:pt x="86678" y="295275"/>
                  </a:cubicBezTo>
                  <a:cubicBezTo>
                    <a:pt x="81915" y="308610"/>
                    <a:pt x="80963" y="320993"/>
                    <a:pt x="82868" y="331470"/>
                  </a:cubicBezTo>
                  <a:cubicBezTo>
                    <a:pt x="85725" y="347663"/>
                    <a:pt x="93345" y="359093"/>
                    <a:pt x="98107" y="369570"/>
                  </a:cubicBezTo>
                  <a:cubicBezTo>
                    <a:pt x="101918" y="380048"/>
                    <a:pt x="103822" y="388620"/>
                    <a:pt x="99060" y="402908"/>
                  </a:cubicBezTo>
                  <a:cubicBezTo>
                    <a:pt x="95250" y="412433"/>
                    <a:pt x="91440" y="417195"/>
                    <a:pt x="85725" y="421958"/>
                  </a:cubicBezTo>
                  <a:cubicBezTo>
                    <a:pt x="78105" y="428625"/>
                    <a:pt x="65722" y="431483"/>
                    <a:pt x="53340" y="438150"/>
                  </a:cubicBezTo>
                  <a:cubicBezTo>
                    <a:pt x="40957" y="444818"/>
                    <a:pt x="26670" y="455295"/>
                    <a:pt x="19050" y="475298"/>
                  </a:cubicBezTo>
                  <a:cubicBezTo>
                    <a:pt x="14288" y="488633"/>
                    <a:pt x="13335" y="501015"/>
                    <a:pt x="15240" y="511493"/>
                  </a:cubicBezTo>
                  <a:cubicBezTo>
                    <a:pt x="18097" y="527685"/>
                    <a:pt x="25718" y="539115"/>
                    <a:pt x="30480" y="549593"/>
                  </a:cubicBezTo>
                  <a:cubicBezTo>
                    <a:pt x="34290" y="560070"/>
                    <a:pt x="36195" y="568643"/>
                    <a:pt x="31432" y="582930"/>
                  </a:cubicBezTo>
                  <a:cubicBezTo>
                    <a:pt x="27622" y="592455"/>
                    <a:pt x="23813" y="597218"/>
                    <a:pt x="18097" y="601980"/>
                  </a:cubicBezTo>
                  <a:cubicBezTo>
                    <a:pt x="13335" y="605790"/>
                    <a:pt x="6668" y="608648"/>
                    <a:pt x="0" y="611505"/>
                  </a:cubicBezTo>
                  <a:cubicBezTo>
                    <a:pt x="19050" y="606743"/>
                    <a:pt x="37147" y="601028"/>
                    <a:pt x="54293" y="593408"/>
                  </a:cubicBezTo>
                  <a:cubicBezTo>
                    <a:pt x="54293" y="592455"/>
                    <a:pt x="54293" y="592455"/>
                    <a:pt x="55245" y="591503"/>
                  </a:cubicBezTo>
                  <a:cubicBezTo>
                    <a:pt x="60007" y="579120"/>
                    <a:pt x="60007" y="566738"/>
                    <a:pt x="58103" y="55530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0" name="Google Shape;2650;p47"/>
            <p:cNvSpPr/>
            <p:nvPr/>
          </p:nvSpPr>
          <p:spPr>
            <a:xfrm>
              <a:off x="5882640" y="4942522"/>
              <a:ext cx="307657" cy="768667"/>
            </a:xfrm>
            <a:custGeom>
              <a:rect b="b" l="l" r="r" t="t"/>
              <a:pathLst>
                <a:path extrusionOk="0" h="768667" w="307657">
                  <a:moveTo>
                    <a:pt x="285750" y="0"/>
                  </a:moveTo>
                  <a:lnTo>
                    <a:pt x="0" y="757238"/>
                  </a:lnTo>
                  <a:cubicBezTo>
                    <a:pt x="6667" y="761047"/>
                    <a:pt x="13335" y="764858"/>
                    <a:pt x="19050" y="768668"/>
                  </a:cubicBezTo>
                  <a:lnTo>
                    <a:pt x="307657" y="4763"/>
                  </a:lnTo>
                  <a:cubicBezTo>
                    <a:pt x="300990" y="2858"/>
                    <a:pt x="293370" y="953"/>
                    <a:pt x="28575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1" name="Google Shape;2651;p47"/>
            <p:cNvSpPr/>
            <p:nvPr/>
          </p:nvSpPr>
          <p:spPr>
            <a:xfrm>
              <a:off x="5977890" y="4969192"/>
              <a:ext cx="315277" cy="786764"/>
            </a:xfrm>
            <a:custGeom>
              <a:rect b="b" l="l" r="r" t="t"/>
              <a:pathLst>
                <a:path extrusionOk="0" h="786764" w="315277">
                  <a:moveTo>
                    <a:pt x="294322" y="0"/>
                  </a:moveTo>
                  <a:lnTo>
                    <a:pt x="0" y="778192"/>
                  </a:lnTo>
                  <a:cubicBezTo>
                    <a:pt x="6667" y="781050"/>
                    <a:pt x="13335" y="783907"/>
                    <a:pt x="20955" y="786765"/>
                  </a:cubicBezTo>
                  <a:lnTo>
                    <a:pt x="315278" y="7620"/>
                  </a:lnTo>
                  <a:cubicBezTo>
                    <a:pt x="307657" y="4763"/>
                    <a:pt x="300990" y="2857"/>
                    <a:pt x="29432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2" name="Google Shape;2652;p47"/>
            <p:cNvSpPr/>
            <p:nvPr/>
          </p:nvSpPr>
          <p:spPr>
            <a:xfrm>
              <a:off x="5932540" y="4961436"/>
              <a:ext cx="313583" cy="743667"/>
            </a:xfrm>
            <a:custGeom>
              <a:rect b="b" l="l" r="r" t="t"/>
              <a:pathLst>
                <a:path extrusionOk="0" h="743667" w="313583">
                  <a:moveTo>
                    <a:pt x="117739" y="401139"/>
                  </a:moveTo>
                  <a:cubicBezTo>
                    <a:pt x="112977" y="414473"/>
                    <a:pt x="119644" y="429714"/>
                    <a:pt x="132979" y="435429"/>
                  </a:cubicBezTo>
                  <a:cubicBezTo>
                    <a:pt x="146314" y="440191"/>
                    <a:pt x="161554" y="433523"/>
                    <a:pt x="167269" y="420189"/>
                  </a:cubicBezTo>
                  <a:cubicBezTo>
                    <a:pt x="172032" y="406854"/>
                    <a:pt x="165364" y="391614"/>
                    <a:pt x="152029" y="385898"/>
                  </a:cubicBezTo>
                  <a:cubicBezTo>
                    <a:pt x="138694" y="380183"/>
                    <a:pt x="123454" y="386851"/>
                    <a:pt x="117739" y="401139"/>
                  </a:cubicBezTo>
                  <a:close/>
                  <a:moveTo>
                    <a:pt x="59637" y="554491"/>
                  </a:moveTo>
                  <a:cubicBezTo>
                    <a:pt x="54874" y="567826"/>
                    <a:pt x="61542" y="583066"/>
                    <a:pt x="74877" y="588781"/>
                  </a:cubicBezTo>
                  <a:cubicBezTo>
                    <a:pt x="88212" y="593544"/>
                    <a:pt x="103452" y="586876"/>
                    <a:pt x="109167" y="573541"/>
                  </a:cubicBezTo>
                  <a:cubicBezTo>
                    <a:pt x="113929" y="560206"/>
                    <a:pt x="107262" y="544966"/>
                    <a:pt x="93927" y="539251"/>
                  </a:cubicBezTo>
                  <a:cubicBezTo>
                    <a:pt x="80592" y="533536"/>
                    <a:pt x="65352" y="540204"/>
                    <a:pt x="59637" y="554491"/>
                  </a:cubicBezTo>
                  <a:close/>
                  <a:moveTo>
                    <a:pt x="89164" y="477339"/>
                  </a:moveTo>
                  <a:cubicBezTo>
                    <a:pt x="84402" y="490673"/>
                    <a:pt x="91069" y="505914"/>
                    <a:pt x="104404" y="511629"/>
                  </a:cubicBezTo>
                  <a:cubicBezTo>
                    <a:pt x="117739" y="516391"/>
                    <a:pt x="132979" y="509723"/>
                    <a:pt x="138694" y="496389"/>
                  </a:cubicBezTo>
                  <a:cubicBezTo>
                    <a:pt x="143457" y="483054"/>
                    <a:pt x="136789" y="467814"/>
                    <a:pt x="123454" y="462098"/>
                  </a:cubicBezTo>
                  <a:cubicBezTo>
                    <a:pt x="109167" y="456383"/>
                    <a:pt x="93927" y="464004"/>
                    <a:pt x="89164" y="477339"/>
                  </a:cubicBezTo>
                  <a:close/>
                  <a:moveTo>
                    <a:pt x="1534" y="707844"/>
                  </a:moveTo>
                  <a:cubicBezTo>
                    <a:pt x="-3228" y="721179"/>
                    <a:pt x="3439" y="736419"/>
                    <a:pt x="16774" y="742133"/>
                  </a:cubicBezTo>
                  <a:cubicBezTo>
                    <a:pt x="30109" y="746896"/>
                    <a:pt x="45349" y="740229"/>
                    <a:pt x="51064" y="726894"/>
                  </a:cubicBezTo>
                  <a:cubicBezTo>
                    <a:pt x="55827" y="713558"/>
                    <a:pt x="49159" y="698319"/>
                    <a:pt x="35824" y="692604"/>
                  </a:cubicBezTo>
                  <a:cubicBezTo>
                    <a:pt x="22489" y="686889"/>
                    <a:pt x="7249" y="693556"/>
                    <a:pt x="1534" y="707844"/>
                  </a:cubicBezTo>
                  <a:close/>
                  <a:moveTo>
                    <a:pt x="31062" y="630691"/>
                  </a:moveTo>
                  <a:cubicBezTo>
                    <a:pt x="26299" y="644026"/>
                    <a:pt x="32967" y="659266"/>
                    <a:pt x="46302" y="664981"/>
                  </a:cubicBezTo>
                  <a:cubicBezTo>
                    <a:pt x="59637" y="669744"/>
                    <a:pt x="74877" y="663076"/>
                    <a:pt x="80592" y="649741"/>
                  </a:cubicBezTo>
                  <a:cubicBezTo>
                    <a:pt x="85354" y="636406"/>
                    <a:pt x="78687" y="621166"/>
                    <a:pt x="65352" y="615451"/>
                  </a:cubicBezTo>
                  <a:cubicBezTo>
                    <a:pt x="51064" y="610689"/>
                    <a:pt x="35824" y="617356"/>
                    <a:pt x="31062" y="630691"/>
                  </a:cubicBezTo>
                  <a:close/>
                  <a:moveTo>
                    <a:pt x="233944" y="93481"/>
                  </a:moveTo>
                  <a:cubicBezTo>
                    <a:pt x="229182" y="106816"/>
                    <a:pt x="235849" y="122056"/>
                    <a:pt x="249184" y="127771"/>
                  </a:cubicBezTo>
                  <a:cubicBezTo>
                    <a:pt x="262519" y="132533"/>
                    <a:pt x="277759" y="125866"/>
                    <a:pt x="283474" y="112531"/>
                  </a:cubicBezTo>
                  <a:cubicBezTo>
                    <a:pt x="288237" y="99196"/>
                    <a:pt x="281569" y="83956"/>
                    <a:pt x="268234" y="78241"/>
                  </a:cubicBezTo>
                  <a:cubicBezTo>
                    <a:pt x="253947" y="73479"/>
                    <a:pt x="238707" y="80146"/>
                    <a:pt x="233944" y="93481"/>
                  </a:cubicBezTo>
                  <a:close/>
                  <a:moveTo>
                    <a:pt x="262519" y="17281"/>
                  </a:moveTo>
                  <a:cubicBezTo>
                    <a:pt x="257757" y="30616"/>
                    <a:pt x="264424" y="45856"/>
                    <a:pt x="277759" y="51571"/>
                  </a:cubicBezTo>
                  <a:cubicBezTo>
                    <a:pt x="291094" y="56333"/>
                    <a:pt x="306334" y="49666"/>
                    <a:pt x="312049" y="36331"/>
                  </a:cubicBezTo>
                  <a:cubicBezTo>
                    <a:pt x="316812" y="22996"/>
                    <a:pt x="310144" y="7756"/>
                    <a:pt x="296809" y="2041"/>
                  </a:cubicBezTo>
                  <a:cubicBezTo>
                    <a:pt x="283474" y="-3674"/>
                    <a:pt x="268234" y="2994"/>
                    <a:pt x="262519" y="17281"/>
                  </a:cubicBezTo>
                  <a:close/>
                  <a:moveTo>
                    <a:pt x="175842" y="246833"/>
                  </a:moveTo>
                  <a:cubicBezTo>
                    <a:pt x="171079" y="260169"/>
                    <a:pt x="177747" y="275408"/>
                    <a:pt x="191082" y="281123"/>
                  </a:cubicBezTo>
                  <a:cubicBezTo>
                    <a:pt x="204417" y="285886"/>
                    <a:pt x="219657" y="279219"/>
                    <a:pt x="225372" y="265883"/>
                  </a:cubicBezTo>
                  <a:cubicBezTo>
                    <a:pt x="230134" y="252548"/>
                    <a:pt x="223467" y="237308"/>
                    <a:pt x="210132" y="231594"/>
                  </a:cubicBezTo>
                  <a:cubicBezTo>
                    <a:pt x="196797" y="226831"/>
                    <a:pt x="181557" y="233498"/>
                    <a:pt x="175842" y="246833"/>
                  </a:cubicBezTo>
                  <a:close/>
                  <a:moveTo>
                    <a:pt x="205369" y="170633"/>
                  </a:moveTo>
                  <a:cubicBezTo>
                    <a:pt x="200607" y="183969"/>
                    <a:pt x="207274" y="199208"/>
                    <a:pt x="220609" y="204923"/>
                  </a:cubicBezTo>
                  <a:cubicBezTo>
                    <a:pt x="233944" y="209686"/>
                    <a:pt x="249184" y="203019"/>
                    <a:pt x="254899" y="189683"/>
                  </a:cubicBezTo>
                  <a:cubicBezTo>
                    <a:pt x="259662" y="176348"/>
                    <a:pt x="252994" y="161108"/>
                    <a:pt x="239659" y="155394"/>
                  </a:cubicBezTo>
                  <a:cubicBezTo>
                    <a:pt x="225372" y="149679"/>
                    <a:pt x="210132" y="156346"/>
                    <a:pt x="205369" y="170633"/>
                  </a:cubicBezTo>
                  <a:close/>
                  <a:moveTo>
                    <a:pt x="147267" y="323986"/>
                  </a:moveTo>
                  <a:cubicBezTo>
                    <a:pt x="142504" y="337321"/>
                    <a:pt x="149172" y="352561"/>
                    <a:pt x="162507" y="358276"/>
                  </a:cubicBezTo>
                  <a:cubicBezTo>
                    <a:pt x="175842" y="363039"/>
                    <a:pt x="191082" y="356371"/>
                    <a:pt x="196797" y="343036"/>
                  </a:cubicBezTo>
                  <a:cubicBezTo>
                    <a:pt x="201559" y="329701"/>
                    <a:pt x="194892" y="314461"/>
                    <a:pt x="181557" y="308746"/>
                  </a:cubicBezTo>
                  <a:cubicBezTo>
                    <a:pt x="167269" y="303031"/>
                    <a:pt x="152029" y="310651"/>
                    <a:pt x="147267" y="32398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53" name="Google Shape;2653;p47"/>
          <p:cNvGrpSpPr/>
          <p:nvPr/>
        </p:nvGrpSpPr>
        <p:grpSpPr>
          <a:xfrm rot="-318109">
            <a:off x="10237238" y="5820200"/>
            <a:ext cx="862107" cy="1090614"/>
            <a:chOff x="4430915" y="980595"/>
            <a:chExt cx="862126" cy="1090638"/>
          </a:xfrm>
        </p:grpSpPr>
        <p:sp>
          <p:nvSpPr>
            <p:cNvPr id="2654" name="Google Shape;2654;p47"/>
            <p:cNvSpPr/>
            <p:nvPr/>
          </p:nvSpPr>
          <p:spPr>
            <a:xfrm>
              <a:off x="4430915" y="980595"/>
              <a:ext cx="861291" cy="1090638"/>
            </a:xfrm>
            <a:custGeom>
              <a:rect b="b" l="l" r="r" t="t"/>
              <a:pathLst>
                <a:path extrusionOk="0" h="1090638" w="861291">
                  <a:moveTo>
                    <a:pt x="830695" y="483397"/>
                  </a:moveTo>
                  <a:cubicBezTo>
                    <a:pt x="924040" y="782482"/>
                    <a:pt x="793547" y="1003462"/>
                    <a:pt x="578282" y="1071090"/>
                  </a:cubicBezTo>
                  <a:cubicBezTo>
                    <a:pt x="363017" y="1138717"/>
                    <a:pt x="129655" y="1032037"/>
                    <a:pt x="36310" y="732952"/>
                  </a:cubicBezTo>
                  <a:cubicBezTo>
                    <a:pt x="-57988" y="432915"/>
                    <a:pt x="38215" y="76680"/>
                    <a:pt x="245860" y="10957"/>
                  </a:cubicBezTo>
                  <a:cubicBezTo>
                    <a:pt x="453505" y="-54765"/>
                    <a:pt x="737350" y="184312"/>
                    <a:pt x="830695" y="483397"/>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5" name="Google Shape;2655;p47"/>
            <p:cNvSpPr/>
            <p:nvPr/>
          </p:nvSpPr>
          <p:spPr>
            <a:xfrm>
              <a:off x="4937313" y="1045845"/>
              <a:ext cx="53786" cy="43905"/>
            </a:xfrm>
            <a:custGeom>
              <a:rect b="b" l="l" r="r" t="t"/>
              <a:pathLst>
                <a:path extrusionOk="0" h="43905" w="53786">
                  <a:moveTo>
                    <a:pt x="53787" y="28575"/>
                  </a:moveTo>
                  <a:cubicBezTo>
                    <a:pt x="40452" y="18097"/>
                    <a:pt x="26164" y="8572"/>
                    <a:pt x="11877" y="0"/>
                  </a:cubicBezTo>
                  <a:cubicBezTo>
                    <a:pt x="-18603" y="24765"/>
                    <a:pt x="14734" y="66675"/>
                    <a:pt x="53787" y="2857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6" name="Google Shape;2656;p47"/>
            <p:cNvSpPr/>
            <p:nvPr/>
          </p:nvSpPr>
          <p:spPr>
            <a:xfrm>
              <a:off x="4998801" y="1082040"/>
              <a:ext cx="41828" cy="43836"/>
            </a:xfrm>
            <a:custGeom>
              <a:rect b="b" l="l" r="r" t="t"/>
              <a:pathLst>
                <a:path extrusionOk="0" h="43836" w="41828">
                  <a:moveTo>
                    <a:pt x="41829" y="34290"/>
                  </a:moveTo>
                  <a:cubicBezTo>
                    <a:pt x="28494" y="21907"/>
                    <a:pt x="15159" y="10477"/>
                    <a:pt x="871" y="0"/>
                  </a:cubicBezTo>
                  <a:cubicBezTo>
                    <a:pt x="-5796" y="42863"/>
                    <a:pt x="27541" y="54292"/>
                    <a:pt x="41829" y="3429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7" name="Google Shape;2657;p47"/>
            <p:cNvSpPr/>
            <p:nvPr/>
          </p:nvSpPr>
          <p:spPr>
            <a:xfrm>
              <a:off x="4998397" y="1143000"/>
              <a:ext cx="171772" cy="183240"/>
            </a:xfrm>
            <a:custGeom>
              <a:rect b="b" l="l" r="r" t="t"/>
              <a:pathLst>
                <a:path extrusionOk="0" h="183240" w="171772">
                  <a:moveTo>
                    <a:pt x="78428" y="75248"/>
                  </a:moveTo>
                  <a:cubicBezTo>
                    <a:pt x="12705" y="-34290"/>
                    <a:pt x="-55875" y="89535"/>
                    <a:pt x="71760" y="87630"/>
                  </a:cubicBezTo>
                  <a:cubicBezTo>
                    <a:pt x="-55875" y="89535"/>
                    <a:pt x="17468" y="211455"/>
                    <a:pt x="79380" y="100013"/>
                  </a:cubicBezTo>
                  <a:cubicBezTo>
                    <a:pt x="18420" y="212408"/>
                    <a:pt x="159390" y="209550"/>
                    <a:pt x="93668" y="100013"/>
                  </a:cubicBezTo>
                  <a:cubicBezTo>
                    <a:pt x="130815" y="161925"/>
                    <a:pt x="168915" y="149543"/>
                    <a:pt x="171773" y="126682"/>
                  </a:cubicBezTo>
                  <a:cubicBezTo>
                    <a:pt x="165105" y="116205"/>
                    <a:pt x="158438" y="105728"/>
                    <a:pt x="150818" y="96203"/>
                  </a:cubicBezTo>
                  <a:cubicBezTo>
                    <a:pt x="139388" y="90488"/>
                    <a:pt x="123195" y="86678"/>
                    <a:pt x="100335" y="87630"/>
                  </a:cubicBezTo>
                  <a:cubicBezTo>
                    <a:pt x="116528" y="87630"/>
                    <a:pt x="129863" y="84773"/>
                    <a:pt x="140340" y="81915"/>
                  </a:cubicBezTo>
                  <a:cubicBezTo>
                    <a:pt x="131768" y="70485"/>
                    <a:pt x="122243" y="59055"/>
                    <a:pt x="112718" y="47625"/>
                  </a:cubicBezTo>
                  <a:cubicBezTo>
                    <a:pt x="106050" y="54293"/>
                    <a:pt x="99383" y="63818"/>
                    <a:pt x="92715" y="76200"/>
                  </a:cubicBezTo>
                  <a:cubicBezTo>
                    <a:pt x="100335" y="62865"/>
                    <a:pt x="104145" y="50482"/>
                    <a:pt x="107003" y="40957"/>
                  </a:cubicBezTo>
                  <a:cubicBezTo>
                    <a:pt x="94620" y="26670"/>
                    <a:pt x="82238" y="13335"/>
                    <a:pt x="68903" y="0"/>
                  </a:cubicBezTo>
                  <a:cubicBezTo>
                    <a:pt x="57473" y="9525"/>
                    <a:pt x="54615" y="35243"/>
                    <a:pt x="78428" y="7524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8" name="Google Shape;2658;p47"/>
            <p:cNvSpPr/>
            <p:nvPr/>
          </p:nvSpPr>
          <p:spPr>
            <a:xfrm>
              <a:off x="5060309" y="1335044"/>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54922" y="97516"/>
                    <a:pt x="18420" y="21943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9" name="Google Shape;2659;p47"/>
            <p:cNvSpPr/>
            <p:nvPr/>
          </p:nvSpPr>
          <p:spPr>
            <a:xfrm>
              <a:off x="5123174" y="1535069"/>
              <a:ext cx="169867" cy="191221"/>
            </a:xfrm>
            <a:custGeom>
              <a:rect b="b" l="l" r="r" t="t"/>
              <a:pathLst>
                <a:path extrusionOk="0" h="191221" w="169867">
                  <a:moveTo>
                    <a:pt x="92715" y="83228"/>
                  </a:moveTo>
                  <a:cubicBezTo>
                    <a:pt x="153675" y="-29167"/>
                    <a:pt x="12705" y="-26309"/>
                    <a:pt x="78428" y="83228"/>
                  </a:cubicBezTo>
                  <a:cubicBezTo>
                    <a:pt x="12705" y="-26309"/>
                    <a:pt x="-55875" y="97516"/>
                    <a:pt x="71760" y="95611"/>
                  </a:cubicBezTo>
                  <a:cubicBezTo>
                    <a:pt x="-55875" y="97516"/>
                    <a:pt x="18420" y="219436"/>
                    <a:pt x="79380" y="107993"/>
                  </a:cubicBezTo>
                  <a:cubicBezTo>
                    <a:pt x="18420" y="220388"/>
                    <a:pt x="159390" y="217531"/>
                    <a:pt x="93668" y="107993"/>
                  </a:cubicBezTo>
                  <a:cubicBezTo>
                    <a:pt x="126053" y="161333"/>
                    <a:pt x="158438" y="159428"/>
                    <a:pt x="168915" y="144188"/>
                  </a:cubicBezTo>
                  <a:cubicBezTo>
                    <a:pt x="168915" y="136568"/>
                    <a:pt x="169868" y="128948"/>
                    <a:pt x="169868" y="121328"/>
                  </a:cubicBezTo>
                  <a:cubicBezTo>
                    <a:pt x="163200" y="107993"/>
                    <a:pt x="142245" y="95611"/>
                    <a:pt x="101288" y="95611"/>
                  </a:cubicBezTo>
                  <a:cubicBezTo>
                    <a:pt x="140340" y="94658"/>
                    <a:pt x="160343" y="83228"/>
                    <a:pt x="167963" y="69893"/>
                  </a:cubicBezTo>
                  <a:cubicBezTo>
                    <a:pt x="167010" y="61321"/>
                    <a:pt x="166058" y="51796"/>
                    <a:pt x="165105" y="42271"/>
                  </a:cubicBezTo>
                  <a:cubicBezTo>
                    <a:pt x="150818" y="29888"/>
                    <a:pt x="120338" y="32746"/>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0" name="Google Shape;2660;p47"/>
            <p:cNvSpPr/>
            <p:nvPr/>
          </p:nvSpPr>
          <p:spPr>
            <a:xfrm>
              <a:off x="5188503" y="1830704"/>
              <a:ext cx="69296" cy="59834"/>
            </a:xfrm>
            <a:custGeom>
              <a:rect b="b" l="l" r="r" t="t"/>
              <a:pathLst>
                <a:path extrusionOk="0" h="59834" w="69296">
                  <a:moveTo>
                    <a:pt x="40722" y="54293"/>
                  </a:moveTo>
                  <a:cubicBezTo>
                    <a:pt x="51199" y="37148"/>
                    <a:pt x="60724" y="19050"/>
                    <a:pt x="69297" y="0"/>
                  </a:cubicBezTo>
                  <a:cubicBezTo>
                    <a:pt x="-31668" y="2858"/>
                    <a:pt x="-4998" y="80963"/>
                    <a:pt x="40722" y="542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1" name="Google Shape;2661;p47"/>
            <p:cNvSpPr/>
            <p:nvPr/>
          </p:nvSpPr>
          <p:spPr>
            <a:xfrm>
              <a:off x="5186500" y="1773234"/>
              <a:ext cx="77014" cy="57492"/>
            </a:xfrm>
            <a:custGeom>
              <a:rect b="b" l="l" r="r" t="t"/>
              <a:pathLst>
                <a:path extrusionOk="0" h="57492" w="77014">
                  <a:moveTo>
                    <a:pt x="71299" y="57471"/>
                  </a:moveTo>
                  <a:cubicBezTo>
                    <a:pt x="73204" y="52708"/>
                    <a:pt x="75109" y="47946"/>
                    <a:pt x="77014" y="43183"/>
                  </a:cubicBezTo>
                  <a:cubicBezTo>
                    <a:pt x="11292" y="-62544"/>
                    <a:pt x="-54431" y="59376"/>
                    <a:pt x="71299" y="574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2" name="Google Shape;2662;p47"/>
            <p:cNvSpPr/>
            <p:nvPr/>
          </p:nvSpPr>
          <p:spPr>
            <a:xfrm>
              <a:off x="5247034" y="1735546"/>
              <a:ext cx="37435" cy="80870"/>
            </a:xfrm>
            <a:custGeom>
              <a:rect b="b" l="l" r="r" t="t"/>
              <a:pathLst>
                <a:path extrusionOk="0" h="80870" w="37435">
                  <a:moveTo>
                    <a:pt x="16481" y="80871"/>
                  </a:moveTo>
                  <a:cubicBezTo>
                    <a:pt x="26006" y="57058"/>
                    <a:pt x="32673" y="32293"/>
                    <a:pt x="37436" y="5623"/>
                  </a:cubicBezTo>
                  <a:cubicBezTo>
                    <a:pt x="17433" y="-12474"/>
                    <a:pt x="-22572" y="13243"/>
                    <a:pt x="16481" y="808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3" name="Google Shape;2663;p47"/>
            <p:cNvSpPr/>
            <p:nvPr/>
          </p:nvSpPr>
          <p:spPr>
            <a:xfrm>
              <a:off x="4744402" y="981075"/>
              <a:ext cx="30480" cy="6925"/>
            </a:xfrm>
            <a:custGeom>
              <a:rect b="b" l="l" r="r" t="t"/>
              <a:pathLst>
                <a:path extrusionOk="0" h="6925" w="30480">
                  <a:moveTo>
                    <a:pt x="30480" y="953"/>
                  </a:moveTo>
                  <a:cubicBezTo>
                    <a:pt x="20002" y="0"/>
                    <a:pt x="10477" y="0"/>
                    <a:pt x="0" y="0"/>
                  </a:cubicBezTo>
                  <a:cubicBezTo>
                    <a:pt x="8573" y="8573"/>
                    <a:pt x="21908" y="9525"/>
                    <a:pt x="30480" y="95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4" name="Google Shape;2664;p47"/>
            <p:cNvSpPr/>
            <p:nvPr/>
          </p:nvSpPr>
          <p:spPr>
            <a:xfrm>
              <a:off x="4735507" y="99690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5" name="Google Shape;2665;p47"/>
            <p:cNvSpPr/>
            <p:nvPr/>
          </p:nvSpPr>
          <p:spPr>
            <a:xfrm>
              <a:off x="4798372" y="119788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6" name="Google Shape;2666;p47"/>
            <p:cNvSpPr/>
            <p:nvPr/>
          </p:nvSpPr>
          <p:spPr>
            <a:xfrm>
              <a:off x="4860284" y="139790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2753"/>
                    <a:pt x="154628"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7" name="Google Shape;2667;p47"/>
            <p:cNvSpPr/>
            <p:nvPr/>
          </p:nvSpPr>
          <p:spPr>
            <a:xfrm>
              <a:off x="4923149" y="159793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8" name="Google Shape;2668;p47"/>
            <p:cNvSpPr/>
            <p:nvPr/>
          </p:nvSpPr>
          <p:spPr>
            <a:xfrm>
              <a:off x="4986014" y="179795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9" name="Google Shape;2669;p47"/>
            <p:cNvSpPr/>
            <p:nvPr/>
          </p:nvSpPr>
          <p:spPr>
            <a:xfrm>
              <a:off x="4535482" y="1059771"/>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0" name="Google Shape;2670;p47"/>
            <p:cNvSpPr/>
            <p:nvPr/>
          </p:nvSpPr>
          <p:spPr>
            <a:xfrm>
              <a:off x="4597394" y="125979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3706"/>
                    <a:pt x="154628"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1" name="Google Shape;2671;p47"/>
            <p:cNvSpPr/>
            <p:nvPr/>
          </p:nvSpPr>
          <p:spPr>
            <a:xfrm>
              <a:off x="4660259" y="146077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2" name="Google Shape;2672;p47"/>
            <p:cNvSpPr/>
            <p:nvPr/>
          </p:nvSpPr>
          <p:spPr>
            <a:xfrm>
              <a:off x="4723124" y="166079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3" name="Google Shape;2673;p47"/>
            <p:cNvSpPr/>
            <p:nvPr/>
          </p:nvSpPr>
          <p:spPr>
            <a:xfrm>
              <a:off x="4785989" y="186082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4" name="Google Shape;2674;p47"/>
            <p:cNvSpPr/>
            <p:nvPr/>
          </p:nvSpPr>
          <p:spPr>
            <a:xfrm>
              <a:off x="4915852" y="2060973"/>
              <a:ext cx="30480" cy="8809"/>
            </a:xfrm>
            <a:custGeom>
              <a:rect b="b" l="l" r="r" t="t"/>
              <a:pathLst>
                <a:path extrusionOk="0" h="8809" w="30480">
                  <a:moveTo>
                    <a:pt x="0" y="8809"/>
                  </a:moveTo>
                  <a:cubicBezTo>
                    <a:pt x="10477" y="7857"/>
                    <a:pt x="20955" y="6904"/>
                    <a:pt x="30480" y="4999"/>
                  </a:cubicBezTo>
                  <a:cubicBezTo>
                    <a:pt x="20955" y="-2621"/>
                    <a:pt x="7620" y="-1668"/>
                    <a:pt x="0" y="880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5" name="Google Shape;2675;p47"/>
            <p:cNvSpPr/>
            <p:nvPr/>
          </p:nvSpPr>
          <p:spPr>
            <a:xfrm>
              <a:off x="4458652" y="1222057"/>
              <a:ext cx="48075" cy="53630"/>
            </a:xfrm>
            <a:custGeom>
              <a:rect b="b" l="l" r="r" t="t"/>
              <a:pathLst>
                <a:path extrusionOk="0" h="53630" w="48075">
                  <a:moveTo>
                    <a:pt x="14288" y="0"/>
                  </a:moveTo>
                  <a:cubicBezTo>
                    <a:pt x="9525" y="14288"/>
                    <a:pt x="4763" y="28575"/>
                    <a:pt x="0" y="43815"/>
                  </a:cubicBezTo>
                  <a:cubicBezTo>
                    <a:pt x="44768" y="77153"/>
                    <a:pt x="74295" y="16193"/>
                    <a:pt x="1428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6" name="Google Shape;2676;p47"/>
            <p:cNvSpPr/>
            <p:nvPr/>
          </p:nvSpPr>
          <p:spPr>
            <a:xfrm>
              <a:off x="4476750" y="1163955"/>
              <a:ext cx="28062" cy="47625"/>
            </a:xfrm>
            <a:custGeom>
              <a:rect b="b" l="l" r="r" t="t"/>
              <a:pathLst>
                <a:path extrusionOk="0" h="47625" w="28062">
                  <a:moveTo>
                    <a:pt x="20955" y="0"/>
                  </a:moveTo>
                  <a:cubicBezTo>
                    <a:pt x="13335" y="15240"/>
                    <a:pt x="6667" y="30480"/>
                    <a:pt x="0" y="47625"/>
                  </a:cubicBezTo>
                  <a:cubicBezTo>
                    <a:pt x="31433" y="35242"/>
                    <a:pt x="33338" y="10477"/>
                    <a:pt x="2095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7" name="Google Shape;2677;p47"/>
            <p:cNvSpPr/>
            <p:nvPr/>
          </p:nvSpPr>
          <p:spPr>
            <a:xfrm>
              <a:off x="4431029" y="1322661"/>
              <a:ext cx="138435" cy="191221"/>
            </a:xfrm>
            <a:custGeom>
              <a:rect b="b" l="l" r="r" t="t"/>
              <a:pathLst>
                <a:path extrusionOk="0" h="191221" w="138435">
                  <a:moveTo>
                    <a:pt x="45720" y="107993"/>
                  </a:moveTo>
                  <a:cubicBezTo>
                    <a:pt x="-15240" y="220388"/>
                    <a:pt x="125730" y="217531"/>
                    <a:pt x="60008" y="107993"/>
                  </a:cubicBezTo>
                  <a:cubicBezTo>
                    <a:pt x="125730" y="217531"/>
                    <a:pt x="194310" y="93706"/>
                    <a:pt x="66675" y="95611"/>
                  </a:cubicBezTo>
                  <a:cubicBezTo>
                    <a:pt x="194310" y="93706"/>
                    <a:pt x="120968" y="-28214"/>
                    <a:pt x="59055" y="83228"/>
                  </a:cubicBezTo>
                  <a:cubicBezTo>
                    <a:pt x="120015" y="-29167"/>
                    <a:pt x="-20955" y="-26309"/>
                    <a:pt x="44768" y="83228"/>
                  </a:cubicBezTo>
                  <a:cubicBezTo>
                    <a:pt x="31433" y="61321"/>
                    <a:pt x="18098" y="48938"/>
                    <a:pt x="6668" y="42271"/>
                  </a:cubicBezTo>
                  <a:cubicBezTo>
                    <a:pt x="4763" y="58463"/>
                    <a:pt x="2858" y="74656"/>
                    <a:pt x="1905" y="91801"/>
                  </a:cubicBezTo>
                  <a:cubicBezTo>
                    <a:pt x="11430" y="94658"/>
                    <a:pt x="23813" y="95611"/>
                    <a:pt x="39053" y="95611"/>
                  </a:cubicBezTo>
                  <a:cubicBezTo>
                    <a:pt x="23813" y="95611"/>
                    <a:pt x="11430" y="97516"/>
                    <a:pt x="1905" y="101326"/>
                  </a:cubicBezTo>
                  <a:cubicBezTo>
                    <a:pt x="953" y="118471"/>
                    <a:pt x="0" y="136568"/>
                    <a:pt x="0" y="153713"/>
                  </a:cubicBezTo>
                  <a:cubicBezTo>
                    <a:pt x="13335" y="150856"/>
                    <a:pt x="30480" y="137521"/>
                    <a:pt x="4572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8" name="Google Shape;2678;p47"/>
            <p:cNvSpPr/>
            <p:nvPr/>
          </p:nvSpPr>
          <p:spPr>
            <a:xfrm>
              <a:off x="4460234" y="152268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9" name="Google Shape;2679;p47"/>
            <p:cNvSpPr/>
            <p:nvPr/>
          </p:nvSpPr>
          <p:spPr>
            <a:xfrm>
              <a:off x="4523099" y="1722711"/>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26993" y="96563"/>
                    <a:pt x="6990" y="111803"/>
                    <a:pt x="3180" y="127043"/>
                  </a:cubicBezTo>
                  <a:cubicBezTo>
                    <a:pt x="8895" y="136568"/>
                    <a:pt x="14610" y="146093"/>
                    <a:pt x="21278" y="155618"/>
                  </a:cubicBezTo>
                  <a:cubicBezTo>
                    <a:pt x="35565" y="157523"/>
                    <a:pt x="58425" y="14704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0" name="Google Shape;2680;p47"/>
            <p:cNvSpPr/>
            <p:nvPr/>
          </p:nvSpPr>
          <p:spPr>
            <a:xfrm>
              <a:off x="4690110" y="2018347"/>
              <a:ext cx="66675" cy="30479"/>
            </a:xfrm>
            <a:custGeom>
              <a:rect b="b" l="l" r="r" t="t"/>
              <a:pathLst>
                <a:path extrusionOk="0" h="30479" w="66675">
                  <a:moveTo>
                    <a:pt x="0" y="0"/>
                  </a:moveTo>
                  <a:cubicBezTo>
                    <a:pt x="21907" y="12382"/>
                    <a:pt x="43815" y="22860"/>
                    <a:pt x="66675" y="30480"/>
                  </a:cubicBezTo>
                  <a:cubicBezTo>
                    <a:pt x="62865" y="16192"/>
                    <a:pt x="43815"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1" name="Google Shape;2681;p47"/>
            <p:cNvSpPr/>
            <p:nvPr/>
          </p:nvSpPr>
          <p:spPr>
            <a:xfrm>
              <a:off x="4646853" y="1923911"/>
              <a:ext cx="108777" cy="95388"/>
            </a:xfrm>
            <a:custGeom>
              <a:rect b="b" l="l" r="r" t="t"/>
              <a:pathLst>
                <a:path extrusionOk="0" h="95388" w="108777">
                  <a:moveTo>
                    <a:pt x="31826" y="83006"/>
                  </a:moveTo>
                  <a:cubicBezTo>
                    <a:pt x="91834" y="-26531"/>
                    <a:pt x="-41516" y="-26531"/>
                    <a:pt x="13729" y="76339"/>
                  </a:cubicBezTo>
                  <a:cubicBezTo>
                    <a:pt x="23254" y="83006"/>
                    <a:pt x="32779" y="89674"/>
                    <a:pt x="43256" y="95389"/>
                  </a:cubicBezTo>
                  <a:cubicBezTo>
                    <a:pt x="164224" y="89674"/>
                    <a:pt x="91834" y="-28436"/>
                    <a:pt x="31826" y="8300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2" name="Google Shape;2682;p47"/>
            <p:cNvSpPr/>
            <p:nvPr/>
          </p:nvSpPr>
          <p:spPr>
            <a:xfrm>
              <a:off x="4613910" y="1962150"/>
              <a:ext cx="44767" cy="37147"/>
            </a:xfrm>
            <a:custGeom>
              <a:rect b="b" l="l" r="r" t="t"/>
              <a:pathLst>
                <a:path extrusionOk="0" h="37147" w="44767">
                  <a:moveTo>
                    <a:pt x="0" y="0"/>
                  </a:moveTo>
                  <a:cubicBezTo>
                    <a:pt x="14288" y="13335"/>
                    <a:pt x="29527" y="25717"/>
                    <a:pt x="44767" y="37148"/>
                  </a:cubicBezTo>
                  <a:cubicBezTo>
                    <a:pt x="29527" y="12383"/>
                    <a:pt x="13335" y="190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683" name="Google Shape;2683;p47"/>
          <p:cNvSpPr/>
          <p:nvPr/>
        </p:nvSpPr>
        <p:spPr>
          <a:xfrm rot="3441322">
            <a:off x="10797585" y="6171141"/>
            <a:ext cx="847472" cy="683564"/>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684" name="Google Shape;2684;p47"/>
          <p:cNvGrpSpPr/>
          <p:nvPr/>
        </p:nvGrpSpPr>
        <p:grpSpPr>
          <a:xfrm rot="8768013">
            <a:off x="11446544" y="5891512"/>
            <a:ext cx="968553" cy="1000304"/>
            <a:chOff x="3705031" y="3690085"/>
            <a:chExt cx="968482" cy="1000230"/>
          </a:xfrm>
        </p:grpSpPr>
        <p:sp>
          <p:nvSpPr>
            <p:cNvPr id="2685" name="Google Shape;2685;p47"/>
            <p:cNvSpPr/>
            <p:nvPr/>
          </p:nvSpPr>
          <p:spPr>
            <a:xfrm>
              <a:off x="3705031" y="3690085"/>
              <a:ext cx="968482" cy="1000230"/>
            </a:xfrm>
            <a:custGeom>
              <a:rect b="b" l="l" r="r" t="t"/>
              <a:pathLst>
                <a:path extrusionOk="0" h="1000230" w="968482">
                  <a:moveTo>
                    <a:pt x="199266" y="188495"/>
                  </a:moveTo>
                  <a:cubicBezTo>
                    <a:pt x="407863" y="-45820"/>
                    <a:pt x="665038" y="-46773"/>
                    <a:pt x="832678" y="103722"/>
                  </a:cubicBezTo>
                  <a:cubicBezTo>
                    <a:pt x="1001271" y="253265"/>
                    <a:pt x="1029846" y="508535"/>
                    <a:pt x="821248" y="742850"/>
                  </a:cubicBezTo>
                  <a:cubicBezTo>
                    <a:pt x="611698" y="977165"/>
                    <a:pt x="256416" y="1078130"/>
                    <a:pt x="93538" y="932397"/>
                  </a:cubicBezTo>
                  <a:cubicBezTo>
                    <a:pt x="-69339" y="787617"/>
                    <a:pt x="-10284" y="422810"/>
                    <a:pt x="199266" y="188495"/>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6" name="Google Shape;2686;p47"/>
            <p:cNvSpPr/>
            <p:nvPr/>
          </p:nvSpPr>
          <p:spPr>
            <a:xfrm>
              <a:off x="3887152" y="3956684"/>
              <a:ext cx="574357" cy="521017"/>
            </a:xfrm>
            <a:custGeom>
              <a:rect b="b" l="l" r="r" t="t"/>
              <a:pathLst>
                <a:path extrusionOk="0" h="521017" w="574357">
                  <a:moveTo>
                    <a:pt x="492443" y="479108"/>
                  </a:moveTo>
                  <a:lnTo>
                    <a:pt x="482918" y="515303"/>
                  </a:lnTo>
                  <a:lnTo>
                    <a:pt x="517208" y="501015"/>
                  </a:lnTo>
                  <a:lnTo>
                    <a:pt x="548640" y="521018"/>
                  </a:lnTo>
                  <a:lnTo>
                    <a:pt x="545783" y="483870"/>
                  </a:lnTo>
                  <a:lnTo>
                    <a:pt x="574358" y="461010"/>
                  </a:lnTo>
                  <a:lnTo>
                    <a:pt x="538163" y="452438"/>
                  </a:lnTo>
                  <a:lnTo>
                    <a:pt x="524827" y="418147"/>
                  </a:lnTo>
                  <a:lnTo>
                    <a:pt x="504825" y="449580"/>
                  </a:lnTo>
                  <a:lnTo>
                    <a:pt x="467677" y="451485"/>
                  </a:lnTo>
                  <a:lnTo>
                    <a:pt x="492443" y="479108"/>
                  </a:lnTo>
                  <a:close/>
                  <a:moveTo>
                    <a:pt x="375285" y="374333"/>
                  </a:moveTo>
                  <a:lnTo>
                    <a:pt x="365760" y="410528"/>
                  </a:lnTo>
                  <a:lnTo>
                    <a:pt x="400050" y="396240"/>
                  </a:lnTo>
                  <a:lnTo>
                    <a:pt x="431483" y="416243"/>
                  </a:lnTo>
                  <a:lnTo>
                    <a:pt x="428625" y="379095"/>
                  </a:lnTo>
                  <a:lnTo>
                    <a:pt x="457200" y="356235"/>
                  </a:lnTo>
                  <a:lnTo>
                    <a:pt x="421005" y="347663"/>
                  </a:lnTo>
                  <a:lnTo>
                    <a:pt x="407670" y="312420"/>
                  </a:lnTo>
                  <a:lnTo>
                    <a:pt x="387668" y="343853"/>
                  </a:lnTo>
                  <a:lnTo>
                    <a:pt x="350520" y="345758"/>
                  </a:lnTo>
                  <a:lnTo>
                    <a:pt x="375285" y="374333"/>
                  </a:lnTo>
                  <a:close/>
                  <a:moveTo>
                    <a:pt x="258128" y="270510"/>
                  </a:moveTo>
                  <a:lnTo>
                    <a:pt x="248603" y="306705"/>
                  </a:lnTo>
                  <a:lnTo>
                    <a:pt x="282893" y="292418"/>
                  </a:lnTo>
                  <a:lnTo>
                    <a:pt x="314325" y="312420"/>
                  </a:lnTo>
                  <a:lnTo>
                    <a:pt x="311468" y="275272"/>
                  </a:lnTo>
                  <a:lnTo>
                    <a:pt x="340043" y="252413"/>
                  </a:lnTo>
                  <a:lnTo>
                    <a:pt x="303848" y="243840"/>
                  </a:lnTo>
                  <a:lnTo>
                    <a:pt x="290512" y="208597"/>
                  </a:lnTo>
                  <a:lnTo>
                    <a:pt x="270510" y="240030"/>
                  </a:lnTo>
                  <a:lnTo>
                    <a:pt x="233362" y="241935"/>
                  </a:lnTo>
                  <a:lnTo>
                    <a:pt x="258128" y="270510"/>
                  </a:lnTo>
                  <a:close/>
                  <a:moveTo>
                    <a:pt x="140970" y="165735"/>
                  </a:moveTo>
                  <a:lnTo>
                    <a:pt x="131445" y="201930"/>
                  </a:lnTo>
                  <a:lnTo>
                    <a:pt x="165735" y="187643"/>
                  </a:lnTo>
                  <a:lnTo>
                    <a:pt x="197167" y="208597"/>
                  </a:lnTo>
                  <a:lnTo>
                    <a:pt x="194310" y="171450"/>
                  </a:lnTo>
                  <a:lnTo>
                    <a:pt x="222885" y="148590"/>
                  </a:lnTo>
                  <a:lnTo>
                    <a:pt x="186690" y="140018"/>
                  </a:lnTo>
                  <a:lnTo>
                    <a:pt x="173355" y="104775"/>
                  </a:lnTo>
                  <a:lnTo>
                    <a:pt x="153353" y="136208"/>
                  </a:lnTo>
                  <a:lnTo>
                    <a:pt x="116205" y="138113"/>
                  </a:lnTo>
                  <a:lnTo>
                    <a:pt x="140970" y="165735"/>
                  </a:lnTo>
                  <a:close/>
                  <a:moveTo>
                    <a:pt x="0" y="33338"/>
                  </a:moveTo>
                  <a:lnTo>
                    <a:pt x="23813" y="61913"/>
                  </a:lnTo>
                  <a:lnTo>
                    <a:pt x="14288" y="98108"/>
                  </a:lnTo>
                  <a:lnTo>
                    <a:pt x="48578" y="83820"/>
                  </a:lnTo>
                  <a:lnTo>
                    <a:pt x="80010" y="103822"/>
                  </a:lnTo>
                  <a:lnTo>
                    <a:pt x="77153" y="66675"/>
                  </a:lnTo>
                  <a:lnTo>
                    <a:pt x="105728" y="43815"/>
                  </a:lnTo>
                  <a:lnTo>
                    <a:pt x="69532" y="35243"/>
                  </a:lnTo>
                  <a:lnTo>
                    <a:pt x="56197" y="0"/>
                  </a:lnTo>
                  <a:lnTo>
                    <a:pt x="36195" y="31433"/>
                  </a:lnTo>
                  <a:lnTo>
                    <a:pt x="0" y="33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687" name="Google Shape;2687;p47"/>
            <p:cNvGrpSpPr/>
            <p:nvPr/>
          </p:nvGrpSpPr>
          <p:grpSpPr>
            <a:xfrm>
              <a:off x="3709035" y="3709034"/>
              <a:ext cx="957262" cy="966788"/>
              <a:chOff x="3709035" y="3709034"/>
              <a:chExt cx="957262" cy="966788"/>
            </a:xfrm>
          </p:grpSpPr>
          <p:sp>
            <p:nvSpPr>
              <p:cNvPr id="2688" name="Google Shape;2688;p47"/>
              <p:cNvSpPr/>
              <p:nvPr/>
            </p:nvSpPr>
            <p:spPr>
              <a:xfrm>
                <a:off x="3794759" y="4010977"/>
                <a:ext cx="609600" cy="547687"/>
              </a:xfrm>
              <a:custGeom>
                <a:rect b="b" l="l" r="r" t="t"/>
                <a:pathLst>
                  <a:path extrusionOk="0" h="547687" w="609600">
                    <a:moveTo>
                      <a:pt x="0" y="24765"/>
                    </a:moveTo>
                    <a:lnTo>
                      <a:pt x="586740" y="547688"/>
                    </a:lnTo>
                    <a:cubicBezTo>
                      <a:pt x="594360" y="541972"/>
                      <a:pt x="601980" y="537210"/>
                      <a:pt x="609600" y="531495"/>
                    </a:cubicBezTo>
                    <a:lnTo>
                      <a:pt x="13335" y="0"/>
                    </a:lnTo>
                    <a:cubicBezTo>
                      <a:pt x="9525" y="8572"/>
                      <a:pt x="4763" y="16192"/>
                      <a:pt x="0" y="24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9" name="Google Shape;2689;p47"/>
              <p:cNvSpPr/>
              <p:nvPr/>
            </p:nvSpPr>
            <p:spPr>
              <a:xfrm>
                <a:off x="3906202" y="3856672"/>
                <a:ext cx="640080" cy="574357"/>
              </a:xfrm>
              <a:custGeom>
                <a:rect b="b" l="l" r="r" t="t"/>
                <a:pathLst>
                  <a:path extrusionOk="0" h="574357" w="640080">
                    <a:moveTo>
                      <a:pt x="0" y="20003"/>
                    </a:moveTo>
                    <a:lnTo>
                      <a:pt x="621983" y="574358"/>
                    </a:lnTo>
                    <a:cubicBezTo>
                      <a:pt x="627698" y="567690"/>
                      <a:pt x="634365" y="560070"/>
                      <a:pt x="640080" y="553403"/>
                    </a:cubicBezTo>
                    <a:lnTo>
                      <a:pt x="18097" y="0"/>
                    </a:lnTo>
                    <a:cubicBezTo>
                      <a:pt x="12382" y="6668"/>
                      <a:pt x="5715" y="13335"/>
                      <a:pt x="0" y="200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0" name="Google Shape;2690;p47"/>
              <p:cNvSpPr/>
              <p:nvPr/>
            </p:nvSpPr>
            <p:spPr>
              <a:xfrm>
                <a:off x="4145280" y="3709034"/>
                <a:ext cx="521017" cy="465772"/>
              </a:xfrm>
              <a:custGeom>
                <a:rect b="b" l="l" r="r" t="t"/>
                <a:pathLst>
                  <a:path extrusionOk="0" h="465772" w="521017">
                    <a:moveTo>
                      <a:pt x="0" y="2858"/>
                    </a:moveTo>
                    <a:lnTo>
                      <a:pt x="519112" y="465772"/>
                    </a:lnTo>
                    <a:cubicBezTo>
                      <a:pt x="520065" y="462915"/>
                      <a:pt x="520065" y="459105"/>
                      <a:pt x="521018" y="456247"/>
                    </a:cubicBezTo>
                    <a:lnTo>
                      <a:pt x="9525" y="0"/>
                    </a:lnTo>
                    <a:cubicBezTo>
                      <a:pt x="5715" y="953"/>
                      <a:pt x="2857" y="1905"/>
                      <a:pt x="0"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1" name="Google Shape;2691;p47"/>
              <p:cNvSpPr/>
              <p:nvPr/>
            </p:nvSpPr>
            <p:spPr>
              <a:xfrm>
                <a:off x="4108132" y="3720465"/>
                <a:ext cx="550544" cy="492442"/>
              </a:xfrm>
              <a:custGeom>
                <a:rect b="b" l="l" r="r" t="t"/>
                <a:pathLst>
                  <a:path extrusionOk="0" h="492442" w="550544">
                    <a:moveTo>
                      <a:pt x="0" y="5715"/>
                    </a:moveTo>
                    <a:lnTo>
                      <a:pt x="546735" y="492442"/>
                    </a:lnTo>
                    <a:cubicBezTo>
                      <a:pt x="548640" y="487680"/>
                      <a:pt x="549593" y="482917"/>
                      <a:pt x="550545" y="478155"/>
                    </a:cubicBezTo>
                    <a:lnTo>
                      <a:pt x="14288" y="0"/>
                    </a:lnTo>
                    <a:cubicBezTo>
                      <a:pt x="8573" y="1905"/>
                      <a:pt x="4763" y="3810"/>
                      <a:pt x="0" y="571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2" name="Google Shape;2692;p47"/>
              <p:cNvSpPr/>
              <p:nvPr/>
            </p:nvSpPr>
            <p:spPr>
              <a:xfrm>
                <a:off x="3709035" y="4295775"/>
                <a:ext cx="423862" cy="380047"/>
              </a:xfrm>
              <a:custGeom>
                <a:rect b="b" l="l" r="r" t="t"/>
                <a:pathLst>
                  <a:path extrusionOk="0" h="380047" w="423862">
                    <a:moveTo>
                      <a:pt x="0" y="10478"/>
                    </a:moveTo>
                    <a:lnTo>
                      <a:pt x="414338" y="380047"/>
                    </a:lnTo>
                    <a:cubicBezTo>
                      <a:pt x="417195" y="379095"/>
                      <a:pt x="421005" y="378143"/>
                      <a:pt x="423863" y="378143"/>
                    </a:cubicBezTo>
                    <a:lnTo>
                      <a:pt x="952" y="0"/>
                    </a:lnTo>
                    <a:cubicBezTo>
                      <a:pt x="952" y="3810"/>
                      <a:pt x="952" y="6668"/>
                      <a:pt x="0"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3" name="Google Shape;2693;p47"/>
              <p:cNvSpPr/>
              <p:nvPr/>
            </p:nvSpPr>
            <p:spPr>
              <a:xfrm>
                <a:off x="3713797" y="4254817"/>
                <a:ext cx="459104" cy="411479"/>
              </a:xfrm>
              <a:custGeom>
                <a:rect b="b" l="l" r="r" t="t"/>
                <a:pathLst>
                  <a:path extrusionOk="0" h="411479" w="459104">
                    <a:moveTo>
                      <a:pt x="0" y="15240"/>
                    </a:moveTo>
                    <a:lnTo>
                      <a:pt x="443865" y="411480"/>
                    </a:lnTo>
                    <a:cubicBezTo>
                      <a:pt x="448628" y="409575"/>
                      <a:pt x="454343" y="408622"/>
                      <a:pt x="459105" y="406717"/>
                    </a:cubicBezTo>
                    <a:lnTo>
                      <a:pt x="2858" y="0"/>
                    </a:lnTo>
                    <a:cubicBezTo>
                      <a:pt x="1905" y="4763"/>
                      <a:pt x="953" y="10477"/>
                      <a:pt x="0" y="152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4" name="Google Shape;2694;p47"/>
              <p:cNvSpPr/>
              <p:nvPr/>
            </p:nvSpPr>
            <p:spPr>
              <a:xfrm>
                <a:off x="3754754" y="4066222"/>
                <a:ext cx="600074" cy="542925"/>
              </a:xfrm>
              <a:custGeom>
                <a:rect b="b" l="l" r="r" t="t"/>
                <a:pathLst>
                  <a:path extrusionOk="0" h="542925" w="600074">
                    <a:moveTo>
                      <a:pt x="418148" y="336233"/>
                    </a:moveTo>
                    <a:lnTo>
                      <a:pt x="253365" y="321945"/>
                    </a:lnTo>
                    <a:lnTo>
                      <a:pt x="220028" y="160020"/>
                    </a:lnTo>
                    <a:lnTo>
                      <a:pt x="55245" y="145733"/>
                    </a:lnTo>
                    <a:lnTo>
                      <a:pt x="25718" y="0"/>
                    </a:lnTo>
                    <a:cubicBezTo>
                      <a:pt x="16193" y="20003"/>
                      <a:pt x="7620" y="39053"/>
                      <a:pt x="0" y="59055"/>
                    </a:cubicBezTo>
                    <a:lnTo>
                      <a:pt x="24765" y="180022"/>
                    </a:lnTo>
                    <a:lnTo>
                      <a:pt x="189548" y="194310"/>
                    </a:lnTo>
                    <a:lnTo>
                      <a:pt x="222885" y="356235"/>
                    </a:lnTo>
                    <a:lnTo>
                      <a:pt x="387668" y="370522"/>
                    </a:lnTo>
                    <a:lnTo>
                      <a:pt x="421005" y="532447"/>
                    </a:lnTo>
                    <a:lnTo>
                      <a:pt x="543878" y="542925"/>
                    </a:lnTo>
                    <a:cubicBezTo>
                      <a:pt x="562928" y="533400"/>
                      <a:pt x="581978" y="521970"/>
                      <a:pt x="600075" y="510540"/>
                    </a:cubicBezTo>
                    <a:lnTo>
                      <a:pt x="452438" y="497205"/>
                    </a:lnTo>
                    <a:lnTo>
                      <a:pt x="418148" y="3362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5" name="Google Shape;2695;p47"/>
              <p:cNvSpPr/>
              <p:nvPr/>
            </p:nvSpPr>
            <p:spPr>
              <a:xfrm>
                <a:off x="4016692" y="3754755"/>
                <a:ext cx="617219" cy="554354"/>
              </a:xfrm>
              <a:custGeom>
                <a:rect b="b" l="l" r="r" t="t"/>
                <a:pathLst>
                  <a:path extrusionOk="0" h="554354" w="617219">
                    <a:moveTo>
                      <a:pt x="428625" y="341947"/>
                    </a:moveTo>
                    <a:lnTo>
                      <a:pt x="263843" y="327660"/>
                    </a:lnTo>
                    <a:lnTo>
                      <a:pt x="230505" y="165735"/>
                    </a:lnTo>
                    <a:lnTo>
                      <a:pt x="66675" y="150495"/>
                    </a:lnTo>
                    <a:lnTo>
                      <a:pt x="35243" y="0"/>
                    </a:lnTo>
                    <a:cubicBezTo>
                      <a:pt x="22860" y="6667"/>
                      <a:pt x="11430" y="14288"/>
                      <a:pt x="0" y="22860"/>
                    </a:cubicBezTo>
                    <a:lnTo>
                      <a:pt x="2857" y="22860"/>
                    </a:lnTo>
                    <a:lnTo>
                      <a:pt x="36195" y="184785"/>
                    </a:lnTo>
                    <a:lnTo>
                      <a:pt x="200977" y="199072"/>
                    </a:lnTo>
                    <a:lnTo>
                      <a:pt x="234315" y="360997"/>
                    </a:lnTo>
                    <a:lnTo>
                      <a:pt x="399097" y="375285"/>
                    </a:lnTo>
                    <a:lnTo>
                      <a:pt x="432435" y="537210"/>
                    </a:lnTo>
                    <a:lnTo>
                      <a:pt x="597218" y="551497"/>
                    </a:lnTo>
                    <a:lnTo>
                      <a:pt x="598170" y="554355"/>
                    </a:lnTo>
                    <a:cubicBezTo>
                      <a:pt x="604837" y="541972"/>
                      <a:pt x="611505" y="528638"/>
                      <a:pt x="617220" y="516255"/>
                    </a:cubicBezTo>
                    <a:lnTo>
                      <a:pt x="463868" y="502920"/>
                    </a:lnTo>
                    <a:lnTo>
                      <a:pt x="428625" y="3419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696" name="Google Shape;2696;p47"/>
          <p:cNvSpPr/>
          <p:nvPr/>
        </p:nvSpPr>
        <p:spPr>
          <a:xfrm flipH="1" rot="10800000">
            <a:off x="9961175" y="-288"/>
            <a:ext cx="2231287" cy="1450990"/>
          </a:xfrm>
          <a:custGeom>
            <a:rect b="b" l="l" r="r" t="t"/>
            <a:pathLst>
              <a:path extrusionOk="0" h="2614396" w="4020337">
                <a:moveTo>
                  <a:pt x="4020335" y="0"/>
                </a:moveTo>
                <a:lnTo>
                  <a:pt x="4020335" y="1218572"/>
                </a:lnTo>
                <a:lnTo>
                  <a:pt x="4020337" y="1218572"/>
                </a:lnTo>
                <a:lnTo>
                  <a:pt x="4020337" y="2405476"/>
                </a:lnTo>
                <a:lnTo>
                  <a:pt x="4020336" y="2405476"/>
                </a:lnTo>
                <a:lnTo>
                  <a:pt x="4020336" y="2614395"/>
                </a:lnTo>
                <a:lnTo>
                  <a:pt x="2394088" y="2614395"/>
                </a:lnTo>
                <a:lnTo>
                  <a:pt x="2394086" y="2614396"/>
                </a:lnTo>
                <a:lnTo>
                  <a:pt x="1469252" y="2614396"/>
                </a:lnTo>
                <a:lnTo>
                  <a:pt x="1469250" y="2614395"/>
                </a:lnTo>
                <a:lnTo>
                  <a:pt x="1091301" y="2614395"/>
                </a:lnTo>
                <a:lnTo>
                  <a:pt x="1091300" y="2614396"/>
                </a:lnTo>
                <a:lnTo>
                  <a:pt x="90996" y="2614396"/>
                </a:lnTo>
                <a:lnTo>
                  <a:pt x="46401" y="2533104"/>
                </a:lnTo>
                <a:cubicBezTo>
                  <a:pt x="16522" y="2463207"/>
                  <a:pt x="0" y="2386359"/>
                  <a:pt x="0" y="2305693"/>
                </a:cubicBezTo>
                <a:cubicBezTo>
                  <a:pt x="0" y="1983030"/>
                  <a:pt x="264357" y="1721460"/>
                  <a:pt x="590460" y="1721460"/>
                </a:cubicBezTo>
                <a:cubicBezTo>
                  <a:pt x="671984" y="1721460"/>
                  <a:pt x="749651" y="1737809"/>
                  <a:pt x="820292" y="1767371"/>
                </a:cubicBezTo>
                <a:lnTo>
                  <a:pt x="893566" y="1806725"/>
                </a:lnTo>
                <a:lnTo>
                  <a:pt x="880889" y="1682273"/>
                </a:lnTo>
                <a:cubicBezTo>
                  <a:pt x="880889" y="1108431"/>
                  <a:pt x="1351038" y="643239"/>
                  <a:pt x="1930995" y="643239"/>
                </a:cubicBezTo>
                <a:cubicBezTo>
                  <a:pt x="2075984" y="643239"/>
                  <a:pt x="2214109" y="672314"/>
                  <a:pt x="2339744" y="724892"/>
                </a:cubicBezTo>
                <a:lnTo>
                  <a:pt x="2443151" y="780428"/>
                </a:lnTo>
                <a:lnTo>
                  <a:pt x="2540685" y="663462"/>
                </a:lnTo>
                <a:cubicBezTo>
                  <a:pt x="2692710" y="513039"/>
                  <a:pt x="2902730" y="420001"/>
                  <a:pt x="3134713" y="420001"/>
                </a:cubicBezTo>
                <a:cubicBezTo>
                  <a:pt x="3250705" y="420001"/>
                  <a:pt x="3361205" y="443262"/>
                  <a:pt x="3461712" y="485324"/>
                </a:cubicBezTo>
                <a:lnTo>
                  <a:pt x="3499846" y="505805"/>
                </a:lnTo>
                <a:lnTo>
                  <a:pt x="3500938" y="504497"/>
                </a:lnTo>
                <a:cubicBezTo>
                  <a:pt x="3570326" y="435838"/>
                  <a:pt x="3652952" y="380276"/>
                  <a:pt x="3744700" y="341880"/>
                </a:cubicBezTo>
                <a:lnTo>
                  <a:pt x="3865353" y="304823"/>
                </a:lnTo>
                <a:lnTo>
                  <a:pt x="3900645" y="192326"/>
                </a:lnTo>
                <a:cubicBezTo>
                  <a:pt x="3929750" y="124241"/>
                  <a:pt x="3968613" y="61233"/>
                  <a:pt x="4015498" y="5020"/>
                </a:cubicBezTo>
                <a:close/>
              </a:path>
            </a:pathLst>
          </a:custGeom>
          <a:solidFill>
            <a:srgbClr val="FFFFFF"/>
          </a:solidFill>
          <a:ln cap="flat" cmpd="sng" w="9525">
            <a:solidFill>
              <a:srgbClr val="FFFFFF"/>
            </a:solidFill>
            <a:prstDash val="solid"/>
            <a:miter lim="800000"/>
            <a:headEnd len="sm" w="sm" type="none"/>
            <a:tailEnd len="sm" w="sm" type="none"/>
          </a:ln>
          <a:effectLst>
            <a:outerShdw blurRad="50800" rotWithShape="0" algn="t" dir="5400000" dist="38100">
              <a:srgbClr val="000000">
                <a:alpha val="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0" name="Shape 2700"/>
        <p:cNvGrpSpPr/>
        <p:nvPr/>
      </p:nvGrpSpPr>
      <p:grpSpPr>
        <a:xfrm>
          <a:off x="0" y="0"/>
          <a:ext cx="0" cy="0"/>
          <a:chOff x="0" y="0"/>
          <a:chExt cx="0" cy="0"/>
        </a:xfrm>
      </p:grpSpPr>
      <p:grpSp>
        <p:nvGrpSpPr>
          <p:cNvPr id="2701" name="Google Shape;2701;p48"/>
          <p:cNvGrpSpPr/>
          <p:nvPr/>
        </p:nvGrpSpPr>
        <p:grpSpPr>
          <a:xfrm>
            <a:off x="522351" y="-402985"/>
            <a:ext cx="2465468" cy="2036639"/>
            <a:chOff x="4602539" y="3002085"/>
            <a:chExt cx="3657965" cy="3021719"/>
          </a:xfrm>
        </p:grpSpPr>
        <p:grpSp>
          <p:nvGrpSpPr>
            <p:cNvPr id="2702" name="Google Shape;2702;p48"/>
            <p:cNvGrpSpPr/>
            <p:nvPr/>
          </p:nvGrpSpPr>
          <p:grpSpPr>
            <a:xfrm>
              <a:off x="4602539" y="3002085"/>
              <a:ext cx="1627788" cy="3021719"/>
              <a:chOff x="4602539" y="3002085"/>
              <a:chExt cx="1627788" cy="3021719"/>
            </a:xfrm>
          </p:grpSpPr>
          <p:sp>
            <p:nvSpPr>
              <p:cNvPr id="2703" name="Google Shape;2703;p48"/>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4" name="Google Shape;2704;p48"/>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5" name="Google Shape;2705;p48"/>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6" name="Google Shape;2706;p48"/>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2707" name="Google Shape;2707;p48"/>
            <p:cNvGrpSpPr/>
            <p:nvPr/>
          </p:nvGrpSpPr>
          <p:grpSpPr>
            <a:xfrm>
              <a:off x="6113131" y="4067144"/>
              <a:ext cx="2147373" cy="1840732"/>
              <a:chOff x="6113131" y="4067144"/>
              <a:chExt cx="2147373" cy="1840732"/>
            </a:xfrm>
          </p:grpSpPr>
          <p:sp>
            <p:nvSpPr>
              <p:cNvPr id="2708" name="Google Shape;2708;p48"/>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9" name="Google Shape;2709;p48"/>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0" name="Google Shape;2710;p48"/>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1" name="Google Shape;2711;p48"/>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712" name="Google Shape;2712;p48"/>
          <p:cNvSpPr txBox="1"/>
          <p:nvPr>
            <p:ph type="title"/>
          </p:nvPr>
        </p:nvSpPr>
        <p:spPr>
          <a:xfrm>
            <a:off x="415650" y="250176"/>
            <a:ext cx="11360700" cy="9444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Jamboard Background</a:t>
            </a:r>
            <a:endParaRPr/>
          </a:p>
        </p:txBody>
      </p:sp>
      <p:sp>
        <p:nvSpPr>
          <p:cNvPr id="2713" name="Google Shape;2713;p48"/>
          <p:cNvSpPr/>
          <p:nvPr/>
        </p:nvSpPr>
        <p:spPr>
          <a:xfrm>
            <a:off x="453750" y="1310750"/>
            <a:ext cx="11284500" cy="5086800"/>
          </a:xfrm>
          <a:prstGeom prst="roundRect">
            <a:avLst>
              <a:gd fmla="val 6135"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14" name="Google Shape;2714;p48"/>
          <p:cNvGrpSpPr/>
          <p:nvPr/>
        </p:nvGrpSpPr>
        <p:grpSpPr>
          <a:xfrm rot="10800000">
            <a:off x="2071160" y="1271420"/>
            <a:ext cx="578311" cy="362069"/>
            <a:chOff x="6409674" y="5153106"/>
            <a:chExt cx="858028" cy="537195"/>
          </a:xfrm>
        </p:grpSpPr>
        <p:sp>
          <p:nvSpPr>
            <p:cNvPr id="2715" name="Google Shape;2715;p48"/>
            <p:cNvSpPr/>
            <p:nvPr/>
          </p:nvSpPr>
          <p:spPr>
            <a:xfrm>
              <a:off x="6409674" y="5153106"/>
              <a:ext cx="858028" cy="537195"/>
            </a:xfrm>
            <a:custGeom>
              <a:rect b="b" l="l" r="r" t="t"/>
              <a:pathLst>
                <a:path extrusionOk="0" h="537195" w="858028">
                  <a:moveTo>
                    <a:pt x="3309" y="216913"/>
                  </a:moveTo>
                  <a:cubicBezTo>
                    <a:pt x="-8976" y="315624"/>
                    <a:pt x="3703" y="425609"/>
                    <a:pt x="86037" y="472259"/>
                  </a:cubicBezTo>
                  <a:cubicBezTo>
                    <a:pt x="231042" y="554450"/>
                    <a:pt x="702864" y="556977"/>
                    <a:pt x="810704" y="489589"/>
                  </a:cubicBezTo>
                  <a:cubicBezTo>
                    <a:pt x="929747" y="415169"/>
                    <a:pt x="803600" y="37991"/>
                    <a:pt x="625654" y="52341"/>
                  </a:cubicBezTo>
                  <a:cubicBezTo>
                    <a:pt x="603486" y="27741"/>
                    <a:pt x="493643" y="-5465"/>
                    <a:pt x="468161" y="37824"/>
                  </a:cubicBezTo>
                  <a:cubicBezTo>
                    <a:pt x="443442" y="2259"/>
                    <a:pt x="299390" y="-20268"/>
                    <a:pt x="257280" y="26644"/>
                  </a:cubicBezTo>
                  <a:cubicBezTo>
                    <a:pt x="153854" y="24403"/>
                    <a:pt x="19409" y="112983"/>
                    <a:pt x="3317" y="216913"/>
                  </a:cubicBezTo>
                  <a:lnTo>
                    <a:pt x="3309" y="216913"/>
                  </a:lnTo>
                  <a:close/>
                </a:path>
              </a:pathLst>
            </a:custGeom>
            <a:solidFill>
              <a:srgbClr val="EDEBE8"/>
            </a:solidFill>
            <a:ln>
              <a:noFill/>
            </a:ln>
            <a:effectLst>
              <a:outerShdw blurRad="50800" rotWithShape="0" dir="714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716" name="Google Shape;2716;p48"/>
            <p:cNvGrpSpPr/>
            <p:nvPr/>
          </p:nvGrpSpPr>
          <p:grpSpPr>
            <a:xfrm>
              <a:off x="6626130" y="5175439"/>
              <a:ext cx="404359" cy="293651"/>
              <a:chOff x="6626130" y="5175439"/>
              <a:chExt cx="404359" cy="293651"/>
            </a:xfrm>
          </p:grpSpPr>
          <p:sp>
            <p:nvSpPr>
              <p:cNvPr id="2717" name="Google Shape;2717;p48"/>
              <p:cNvSpPr/>
              <p:nvPr/>
            </p:nvSpPr>
            <p:spPr>
              <a:xfrm>
                <a:off x="6822964" y="5190695"/>
                <a:ext cx="52820" cy="262854"/>
              </a:xfrm>
              <a:custGeom>
                <a:rect b="b" l="l" r="r" t="t"/>
                <a:pathLst>
                  <a:path extrusionOk="0" h="262854" w="52820">
                    <a:moveTo>
                      <a:pt x="52106" y="68"/>
                    </a:moveTo>
                    <a:cubicBezTo>
                      <a:pt x="28411" y="30890"/>
                      <a:pt x="-47575" y="98731"/>
                      <a:pt x="41403" y="262922"/>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8" name="Google Shape;2718;p48"/>
              <p:cNvSpPr/>
              <p:nvPr/>
            </p:nvSpPr>
            <p:spPr>
              <a:xfrm>
                <a:off x="6626130" y="5175439"/>
                <a:ext cx="43323" cy="293651"/>
              </a:xfrm>
              <a:custGeom>
                <a:rect b="b" l="l" r="r" t="t"/>
                <a:pathLst>
                  <a:path extrusionOk="0" h="293651" w="43323">
                    <a:moveTo>
                      <a:pt x="41460" y="68"/>
                    </a:moveTo>
                    <a:cubicBezTo>
                      <a:pt x="-37794" y="89458"/>
                      <a:pt x="13671" y="242065"/>
                      <a:pt x="42609" y="293720"/>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9" name="Google Shape;2719;p48"/>
              <p:cNvSpPr/>
              <p:nvPr/>
            </p:nvSpPr>
            <p:spPr>
              <a:xfrm>
                <a:off x="6982902" y="5210003"/>
                <a:ext cx="47586" cy="250148"/>
              </a:xfrm>
              <a:custGeom>
                <a:rect b="b" l="l" r="r" t="t"/>
                <a:pathLst>
                  <a:path extrusionOk="0" h="250148" w="47586">
                    <a:moveTo>
                      <a:pt x="46872" y="68"/>
                    </a:moveTo>
                    <a:cubicBezTo>
                      <a:pt x="6301" y="35157"/>
                      <a:pt x="-27286" y="126525"/>
                      <a:pt x="29280" y="250217"/>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720" name="Google Shape;2720;p48"/>
          <p:cNvGrpSpPr/>
          <p:nvPr/>
        </p:nvGrpSpPr>
        <p:grpSpPr>
          <a:xfrm flipH="1" rot="10800000">
            <a:off x="454726" y="1269720"/>
            <a:ext cx="578311" cy="362069"/>
            <a:chOff x="7820759" y="5144529"/>
            <a:chExt cx="858028" cy="537195"/>
          </a:xfrm>
        </p:grpSpPr>
        <p:sp>
          <p:nvSpPr>
            <p:cNvPr id="2721" name="Google Shape;2721;p48"/>
            <p:cNvSpPr/>
            <p:nvPr/>
          </p:nvSpPr>
          <p:spPr>
            <a:xfrm flipH="1">
              <a:off x="7820759" y="5144529"/>
              <a:ext cx="858028" cy="537195"/>
            </a:xfrm>
            <a:custGeom>
              <a:rect b="b" l="l" r="r" t="t"/>
              <a:pathLst>
                <a:path extrusionOk="0" h="537195" w="858028">
                  <a:moveTo>
                    <a:pt x="3901" y="216910"/>
                  </a:moveTo>
                  <a:cubicBezTo>
                    <a:pt x="-8384" y="315620"/>
                    <a:pt x="4295" y="425606"/>
                    <a:pt x="86629" y="472255"/>
                  </a:cubicBezTo>
                  <a:cubicBezTo>
                    <a:pt x="231634" y="554447"/>
                    <a:pt x="703455" y="556973"/>
                    <a:pt x="811296" y="489585"/>
                  </a:cubicBezTo>
                  <a:cubicBezTo>
                    <a:pt x="930339" y="415165"/>
                    <a:pt x="804192" y="37987"/>
                    <a:pt x="626246" y="52337"/>
                  </a:cubicBezTo>
                  <a:cubicBezTo>
                    <a:pt x="604078" y="27737"/>
                    <a:pt x="494235" y="-5468"/>
                    <a:pt x="468753" y="37820"/>
                  </a:cubicBezTo>
                  <a:cubicBezTo>
                    <a:pt x="444034" y="2255"/>
                    <a:pt x="299982" y="-20272"/>
                    <a:pt x="257872" y="26641"/>
                  </a:cubicBezTo>
                  <a:cubicBezTo>
                    <a:pt x="154446" y="24399"/>
                    <a:pt x="20001" y="112979"/>
                    <a:pt x="3908" y="216910"/>
                  </a:cubicBezTo>
                  <a:lnTo>
                    <a:pt x="3901" y="216910"/>
                  </a:lnTo>
                  <a:close/>
                </a:path>
              </a:pathLst>
            </a:custGeom>
            <a:solidFill>
              <a:srgbClr val="EDEBE8"/>
            </a:solidFill>
            <a:ln>
              <a:noFill/>
            </a:ln>
            <a:effectLst>
              <a:outerShdw blurRad="50800" rotWithShape="0" dir="120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722" name="Google Shape;2722;p48"/>
            <p:cNvGrpSpPr/>
            <p:nvPr/>
          </p:nvGrpSpPr>
          <p:grpSpPr>
            <a:xfrm>
              <a:off x="8057973" y="5166862"/>
              <a:ext cx="404358" cy="293651"/>
              <a:chOff x="8057973" y="5166862"/>
              <a:chExt cx="404358" cy="293651"/>
            </a:xfrm>
          </p:grpSpPr>
          <p:sp>
            <p:nvSpPr>
              <p:cNvPr id="2723" name="Google Shape;2723;p48"/>
              <p:cNvSpPr/>
              <p:nvPr/>
            </p:nvSpPr>
            <p:spPr>
              <a:xfrm flipH="1">
                <a:off x="8212677" y="5182118"/>
                <a:ext cx="52820" cy="262854"/>
              </a:xfrm>
              <a:custGeom>
                <a:rect b="b" l="l" r="r" t="t"/>
                <a:pathLst>
                  <a:path extrusionOk="0" h="262854" w="52820">
                    <a:moveTo>
                      <a:pt x="52689" y="65"/>
                    </a:moveTo>
                    <a:cubicBezTo>
                      <a:pt x="28994" y="30886"/>
                      <a:pt x="-46992" y="98728"/>
                      <a:pt x="41986" y="262919"/>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4" name="Google Shape;2724;p48"/>
              <p:cNvSpPr/>
              <p:nvPr/>
            </p:nvSpPr>
            <p:spPr>
              <a:xfrm flipH="1">
                <a:off x="8419008" y="5166862"/>
                <a:ext cx="43323" cy="293651"/>
              </a:xfrm>
              <a:custGeom>
                <a:rect b="b" l="l" r="r" t="t"/>
                <a:pathLst>
                  <a:path extrusionOk="0" h="293651" w="43323">
                    <a:moveTo>
                      <a:pt x="42212" y="65"/>
                    </a:moveTo>
                    <a:cubicBezTo>
                      <a:pt x="-37042" y="89455"/>
                      <a:pt x="14423" y="242061"/>
                      <a:pt x="43361" y="293716"/>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5" name="Google Shape;2725;p48"/>
              <p:cNvSpPr/>
              <p:nvPr/>
            </p:nvSpPr>
            <p:spPr>
              <a:xfrm flipH="1">
                <a:off x="8057973" y="5201426"/>
                <a:ext cx="47586" cy="250148"/>
              </a:xfrm>
              <a:custGeom>
                <a:rect b="b" l="l" r="r" t="t"/>
                <a:pathLst>
                  <a:path extrusionOk="0" h="250148" w="47586">
                    <a:moveTo>
                      <a:pt x="47323" y="65"/>
                    </a:moveTo>
                    <a:cubicBezTo>
                      <a:pt x="6752" y="35153"/>
                      <a:pt x="-26835" y="126522"/>
                      <a:pt x="29731" y="250213"/>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726" name="Google Shape;2726;p48"/>
          <p:cNvSpPr/>
          <p:nvPr/>
        </p:nvSpPr>
        <p:spPr>
          <a:xfrm rot="3323730">
            <a:off x="10463952" y="5446993"/>
            <a:ext cx="1114196" cy="898702"/>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solidFill>
            <a:schemeClr val="accent1"/>
          </a:solidFill>
          <a:ln>
            <a:noFill/>
          </a:ln>
          <a:effectLst>
            <a:outerShdw blurRad="57150" rotWithShape="0" algn="bl" dir="9720000" dist="76200">
              <a:srgbClr val="000000">
                <a:alpha val="14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7" name="Google Shape;2727;p48"/>
          <p:cNvSpPr/>
          <p:nvPr/>
        </p:nvSpPr>
        <p:spPr>
          <a:xfrm rot="5072765">
            <a:off x="11003515" y="5486977"/>
            <a:ext cx="1114468" cy="898922"/>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728" name="Google Shape;2728;p48"/>
          <p:cNvGrpSpPr/>
          <p:nvPr/>
        </p:nvGrpSpPr>
        <p:grpSpPr>
          <a:xfrm rot="3646606">
            <a:off x="10790629" y="5750597"/>
            <a:ext cx="1081591" cy="872896"/>
            <a:chOff x="5550954" y="4927804"/>
            <a:chExt cx="1081621" cy="872920"/>
          </a:xfrm>
        </p:grpSpPr>
        <p:sp>
          <p:nvSpPr>
            <p:cNvPr id="2729" name="Google Shape;2729;p48"/>
            <p:cNvSpPr/>
            <p:nvPr/>
          </p:nvSpPr>
          <p:spPr>
            <a:xfrm>
              <a:off x="5550954" y="4927804"/>
              <a:ext cx="1081621" cy="872684"/>
            </a:xfrm>
            <a:custGeom>
              <a:rect b="b" l="l" r="r" t="t"/>
              <a:pathLst>
                <a:path extrusionOk="0" h="872684" w="1081621">
                  <a:moveTo>
                    <a:pt x="747928" y="50913"/>
                  </a:moveTo>
                  <a:cubicBezTo>
                    <a:pt x="1041298" y="161403"/>
                    <a:pt x="1133690" y="401433"/>
                    <a:pt x="1054633" y="611936"/>
                  </a:cubicBezTo>
                  <a:cubicBezTo>
                    <a:pt x="974623" y="822438"/>
                    <a:pt x="746975" y="941501"/>
                    <a:pt x="453605" y="830058"/>
                  </a:cubicBezTo>
                  <a:cubicBezTo>
                    <a:pt x="160235" y="719568"/>
                    <a:pt x="-61697" y="423341"/>
                    <a:pt x="15455" y="219506"/>
                  </a:cubicBezTo>
                  <a:cubicBezTo>
                    <a:pt x="92608" y="15671"/>
                    <a:pt x="454558" y="-59577"/>
                    <a:pt x="747928" y="50913"/>
                  </a:cubicBezTo>
                  <a:close/>
                </a:path>
              </a:pathLst>
            </a:custGeom>
            <a:solidFill>
              <a:schemeClr val="accent2"/>
            </a:solidFill>
            <a:ln>
              <a:noFill/>
            </a:ln>
            <a:effectLst>
              <a:outerShdw blurRad="57150" rotWithShape="0" algn="bl" dist="19050">
                <a:srgbClr val="000000">
                  <a:alpha val="11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0" name="Google Shape;2730;p48"/>
            <p:cNvSpPr/>
            <p:nvPr/>
          </p:nvSpPr>
          <p:spPr>
            <a:xfrm>
              <a:off x="5649310" y="4936807"/>
              <a:ext cx="247617" cy="587692"/>
            </a:xfrm>
            <a:custGeom>
              <a:rect b="b" l="l" r="r" t="t"/>
              <a:pathLst>
                <a:path extrusionOk="0" h="587692" w="247617">
                  <a:moveTo>
                    <a:pt x="43782" y="529590"/>
                  </a:moveTo>
                  <a:cubicBezTo>
                    <a:pt x="40925" y="513398"/>
                    <a:pt x="33305" y="501968"/>
                    <a:pt x="28542" y="491490"/>
                  </a:cubicBezTo>
                  <a:cubicBezTo>
                    <a:pt x="24732" y="481013"/>
                    <a:pt x="22827" y="472440"/>
                    <a:pt x="27590" y="458153"/>
                  </a:cubicBezTo>
                  <a:cubicBezTo>
                    <a:pt x="31400" y="448628"/>
                    <a:pt x="35210" y="443865"/>
                    <a:pt x="40925" y="439103"/>
                  </a:cubicBezTo>
                  <a:cubicBezTo>
                    <a:pt x="48545" y="432435"/>
                    <a:pt x="60927" y="429578"/>
                    <a:pt x="73310" y="422910"/>
                  </a:cubicBezTo>
                  <a:cubicBezTo>
                    <a:pt x="85692" y="416243"/>
                    <a:pt x="99980" y="405765"/>
                    <a:pt x="107600" y="385763"/>
                  </a:cubicBezTo>
                  <a:cubicBezTo>
                    <a:pt x="112362" y="372428"/>
                    <a:pt x="113315" y="360045"/>
                    <a:pt x="111410" y="349568"/>
                  </a:cubicBezTo>
                  <a:cubicBezTo>
                    <a:pt x="108552" y="333375"/>
                    <a:pt x="100932" y="321945"/>
                    <a:pt x="96170" y="311468"/>
                  </a:cubicBezTo>
                  <a:cubicBezTo>
                    <a:pt x="92360" y="300990"/>
                    <a:pt x="90455" y="292418"/>
                    <a:pt x="95217" y="278130"/>
                  </a:cubicBezTo>
                  <a:cubicBezTo>
                    <a:pt x="99027" y="268605"/>
                    <a:pt x="102837" y="263843"/>
                    <a:pt x="108552" y="259080"/>
                  </a:cubicBezTo>
                  <a:cubicBezTo>
                    <a:pt x="116172" y="252413"/>
                    <a:pt x="128555" y="249555"/>
                    <a:pt x="140937" y="242888"/>
                  </a:cubicBezTo>
                  <a:cubicBezTo>
                    <a:pt x="153320" y="236220"/>
                    <a:pt x="167607" y="225743"/>
                    <a:pt x="175227" y="205740"/>
                  </a:cubicBezTo>
                  <a:cubicBezTo>
                    <a:pt x="179990" y="192405"/>
                    <a:pt x="180942" y="180023"/>
                    <a:pt x="179037" y="169545"/>
                  </a:cubicBezTo>
                  <a:cubicBezTo>
                    <a:pt x="176180" y="153353"/>
                    <a:pt x="168560" y="141923"/>
                    <a:pt x="163797" y="131445"/>
                  </a:cubicBezTo>
                  <a:cubicBezTo>
                    <a:pt x="159987" y="120968"/>
                    <a:pt x="158082" y="112395"/>
                    <a:pt x="162845" y="98108"/>
                  </a:cubicBezTo>
                  <a:cubicBezTo>
                    <a:pt x="166655" y="88583"/>
                    <a:pt x="170465" y="83820"/>
                    <a:pt x="176180" y="79058"/>
                  </a:cubicBezTo>
                  <a:cubicBezTo>
                    <a:pt x="183800" y="72390"/>
                    <a:pt x="196182" y="69533"/>
                    <a:pt x="208565" y="62865"/>
                  </a:cubicBezTo>
                  <a:cubicBezTo>
                    <a:pt x="221900" y="56198"/>
                    <a:pt x="235235" y="45720"/>
                    <a:pt x="242855" y="25718"/>
                  </a:cubicBezTo>
                  <a:cubicBezTo>
                    <a:pt x="246665" y="16193"/>
                    <a:pt x="247617" y="7620"/>
                    <a:pt x="247617" y="0"/>
                  </a:cubicBezTo>
                  <a:cubicBezTo>
                    <a:pt x="239045" y="953"/>
                    <a:pt x="231425" y="2858"/>
                    <a:pt x="222852" y="3810"/>
                  </a:cubicBezTo>
                  <a:cubicBezTo>
                    <a:pt x="222852" y="7620"/>
                    <a:pt x="221900" y="12383"/>
                    <a:pt x="219995" y="17145"/>
                  </a:cubicBezTo>
                  <a:cubicBezTo>
                    <a:pt x="216185" y="26670"/>
                    <a:pt x="212375" y="31433"/>
                    <a:pt x="206660" y="36195"/>
                  </a:cubicBezTo>
                  <a:cubicBezTo>
                    <a:pt x="199040" y="42863"/>
                    <a:pt x="186657" y="45720"/>
                    <a:pt x="174275" y="52388"/>
                  </a:cubicBezTo>
                  <a:cubicBezTo>
                    <a:pt x="161892" y="59055"/>
                    <a:pt x="147605" y="69533"/>
                    <a:pt x="139985" y="89535"/>
                  </a:cubicBezTo>
                  <a:cubicBezTo>
                    <a:pt x="135222" y="102870"/>
                    <a:pt x="134270" y="115253"/>
                    <a:pt x="136175" y="125730"/>
                  </a:cubicBezTo>
                  <a:cubicBezTo>
                    <a:pt x="139032" y="141923"/>
                    <a:pt x="146652" y="153353"/>
                    <a:pt x="151415" y="163830"/>
                  </a:cubicBezTo>
                  <a:cubicBezTo>
                    <a:pt x="155225" y="174308"/>
                    <a:pt x="157130" y="182880"/>
                    <a:pt x="152367" y="197168"/>
                  </a:cubicBezTo>
                  <a:cubicBezTo>
                    <a:pt x="148557" y="206693"/>
                    <a:pt x="144747" y="211455"/>
                    <a:pt x="139032" y="216218"/>
                  </a:cubicBezTo>
                  <a:cubicBezTo>
                    <a:pt x="131412" y="222885"/>
                    <a:pt x="119030" y="226695"/>
                    <a:pt x="106647" y="232410"/>
                  </a:cubicBezTo>
                  <a:cubicBezTo>
                    <a:pt x="94265" y="239078"/>
                    <a:pt x="79977" y="249555"/>
                    <a:pt x="72357" y="269558"/>
                  </a:cubicBezTo>
                  <a:cubicBezTo>
                    <a:pt x="67595" y="282893"/>
                    <a:pt x="66642" y="295275"/>
                    <a:pt x="68547" y="305753"/>
                  </a:cubicBezTo>
                  <a:cubicBezTo>
                    <a:pt x="71405" y="321945"/>
                    <a:pt x="79025" y="333375"/>
                    <a:pt x="83787" y="343853"/>
                  </a:cubicBezTo>
                  <a:cubicBezTo>
                    <a:pt x="87597" y="354330"/>
                    <a:pt x="89502" y="362903"/>
                    <a:pt x="84740" y="377190"/>
                  </a:cubicBezTo>
                  <a:cubicBezTo>
                    <a:pt x="80930" y="386715"/>
                    <a:pt x="77120" y="391478"/>
                    <a:pt x="71405" y="396240"/>
                  </a:cubicBezTo>
                  <a:cubicBezTo>
                    <a:pt x="63785" y="402908"/>
                    <a:pt x="51402" y="405765"/>
                    <a:pt x="39020" y="412433"/>
                  </a:cubicBezTo>
                  <a:cubicBezTo>
                    <a:pt x="26637" y="419100"/>
                    <a:pt x="12350" y="429578"/>
                    <a:pt x="4730" y="449580"/>
                  </a:cubicBezTo>
                  <a:cubicBezTo>
                    <a:pt x="-33" y="462915"/>
                    <a:pt x="-985" y="475298"/>
                    <a:pt x="920" y="485775"/>
                  </a:cubicBezTo>
                  <a:cubicBezTo>
                    <a:pt x="3777" y="501968"/>
                    <a:pt x="11397" y="513398"/>
                    <a:pt x="16160" y="523875"/>
                  </a:cubicBezTo>
                  <a:cubicBezTo>
                    <a:pt x="19970" y="534353"/>
                    <a:pt x="21875" y="542925"/>
                    <a:pt x="17112" y="557213"/>
                  </a:cubicBezTo>
                  <a:cubicBezTo>
                    <a:pt x="15207" y="561975"/>
                    <a:pt x="13302" y="565785"/>
                    <a:pt x="10445" y="568643"/>
                  </a:cubicBezTo>
                  <a:cubicBezTo>
                    <a:pt x="15207" y="575310"/>
                    <a:pt x="20922" y="581978"/>
                    <a:pt x="26637" y="587693"/>
                  </a:cubicBezTo>
                  <a:cubicBezTo>
                    <a:pt x="32352" y="581978"/>
                    <a:pt x="37115" y="574358"/>
                    <a:pt x="40925" y="564833"/>
                  </a:cubicBezTo>
                  <a:cubicBezTo>
                    <a:pt x="45687" y="552450"/>
                    <a:pt x="45687" y="540068"/>
                    <a:pt x="43782" y="52959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1" name="Google Shape;2731;p48"/>
            <p:cNvSpPr/>
            <p:nvPr/>
          </p:nvSpPr>
          <p:spPr>
            <a:xfrm>
              <a:off x="5705475" y="4929187"/>
              <a:ext cx="271429" cy="647700"/>
            </a:xfrm>
            <a:custGeom>
              <a:rect b="b" l="l" r="r" t="t"/>
              <a:pathLst>
                <a:path extrusionOk="0" h="647700" w="271429">
                  <a:moveTo>
                    <a:pt x="29528" y="641032"/>
                  </a:moveTo>
                  <a:cubicBezTo>
                    <a:pt x="41910" y="634365"/>
                    <a:pt x="56197" y="623888"/>
                    <a:pt x="63817" y="603885"/>
                  </a:cubicBezTo>
                  <a:cubicBezTo>
                    <a:pt x="68580" y="590550"/>
                    <a:pt x="69533" y="578168"/>
                    <a:pt x="67628" y="567690"/>
                  </a:cubicBezTo>
                  <a:cubicBezTo>
                    <a:pt x="64770" y="551497"/>
                    <a:pt x="57150" y="540068"/>
                    <a:pt x="52388" y="529590"/>
                  </a:cubicBezTo>
                  <a:cubicBezTo>
                    <a:pt x="48578" y="519113"/>
                    <a:pt x="46672" y="510540"/>
                    <a:pt x="51435" y="496253"/>
                  </a:cubicBezTo>
                  <a:cubicBezTo>
                    <a:pt x="55245" y="486728"/>
                    <a:pt x="59055" y="481965"/>
                    <a:pt x="64770" y="477203"/>
                  </a:cubicBezTo>
                  <a:cubicBezTo>
                    <a:pt x="72390" y="470535"/>
                    <a:pt x="84772" y="467678"/>
                    <a:pt x="97155" y="461010"/>
                  </a:cubicBezTo>
                  <a:cubicBezTo>
                    <a:pt x="109538" y="454343"/>
                    <a:pt x="123825" y="443865"/>
                    <a:pt x="131445" y="423863"/>
                  </a:cubicBezTo>
                  <a:cubicBezTo>
                    <a:pt x="136208" y="410528"/>
                    <a:pt x="137160" y="398145"/>
                    <a:pt x="135255" y="387668"/>
                  </a:cubicBezTo>
                  <a:cubicBezTo>
                    <a:pt x="132397" y="371475"/>
                    <a:pt x="124778" y="360045"/>
                    <a:pt x="120015" y="349568"/>
                  </a:cubicBezTo>
                  <a:cubicBezTo>
                    <a:pt x="116205" y="339090"/>
                    <a:pt x="114300" y="330518"/>
                    <a:pt x="119063" y="316230"/>
                  </a:cubicBezTo>
                  <a:cubicBezTo>
                    <a:pt x="122872" y="306705"/>
                    <a:pt x="126683" y="301943"/>
                    <a:pt x="132397" y="297180"/>
                  </a:cubicBezTo>
                  <a:cubicBezTo>
                    <a:pt x="140017" y="290513"/>
                    <a:pt x="152400" y="287655"/>
                    <a:pt x="164783" y="280988"/>
                  </a:cubicBezTo>
                  <a:cubicBezTo>
                    <a:pt x="177165" y="274320"/>
                    <a:pt x="191453" y="263843"/>
                    <a:pt x="199072" y="243840"/>
                  </a:cubicBezTo>
                  <a:cubicBezTo>
                    <a:pt x="203835" y="230505"/>
                    <a:pt x="204788" y="218122"/>
                    <a:pt x="202883" y="207645"/>
                  </a:cubicBezTo>
                  <a:cubicBezTo>
                    <a:pt x="200025" y="191453"/>
                    <a:pt x="192405" y="180022"/>
                    <a:pt x="187642" y="169545"/>
                  </a:cubicBezTo>
                  <a:cubicBezTo>
                    <a:pt x="183833" y="159068"/>
                    <a:pt x="181928" y="150495"/>
                    <a:pt x="186690" y="136207"/>
                  </a:cubicBezTo>
                  <a:cubicBezTo>
                    <a:pt x="190500" y="126682"/>
                    <a:pt x="194310" y="121920"/>
                    <a:pt x="200025" y="117157"/>
                  </a:cubicBezTo>
                  <a:cubicBezTo>
                    <a:pt x="207645" y="110490"/>
                    <a:pt x="220028" y="107632"/>
                    <a:pt x="232410" y="100965"/>
                  </a:cubicBezTo>
                  <a:cubicBezTo>
                    <a:pt x="244792" y="94297"/>
                    <a:pt x="259080" y="83820"/>
                    <a:pt x="266700" y="63818"/>
                  </a:cubicBezTo>
                  <a:cubicBezTo>
                    <a:pt x="271463" y="50482"/>
                    <a:pt x="272415" y="38100"/>
                    <a:pt x="270510" y="27622"/>
                  </a:cubicBezTo>
                  <a:cubicBezTo>
                    <a:pt x="268605" y="17145"/>
                    <a:pt x="263842" y="8572"/>
                    <a:pt x="260985" y="0"/>
                  </a:cubicBezTo>
                  <a:cubicBezTo>
                    <a:pt x="252413" y="953"/>
                    <a:pt x="243840" y="953"/>
                    <a:pt x="235267" y="1905"/>
                  </a:cubicBezTo>
                  <a:cubicBezTo>
                    <a:pt x="238125" y="9525"/>
                    <a:pt x="241935" y="15240"/>
                    <a:pt x="243840" y="21907"/>
                  </a:cubicBezTo>
                  <a:cubicBezTo>
                    <a:pt x="247650" y="32385"/>
                    <a:pt x="249555" y="40957"/>
                    <a:pt x="244792" y="55245"/>
                  </a:cubicBezTo>
                  <a:cubicBezTo>
                    <a:pt x="240983" y="64770"/>
                    <a:pt x="237172" y="69532"/>
                    <a:pt x="231458" y="74295"/>
                  </a:cubicBezTo>
                  <a:cubicBezTo>
                    <a:pt x="223838" y="80963"/>
                    <a:pt x="211455" y="83820"/>
                    <a:pt x="199072" y="90488"/>
                  </a:cubicBezTo>
                  <a:cubicBezTo>
                    <a:pt x="186690" y="97155"/>
                    <a:pt x="172403" y="107632"/>
                    <a:pt x="164783" y="127635"/>
                  </a:cubicBezTo>
                  <a:cubicBezTo>
                    <a:pt x="160020" y="140970"/>
                    <a:pt x="159067" y="153353"/>
                    <a:pt x="160972" y="163830"/>
                  </a:cubicBezTo>
                  <a:cubicBezTo>
                    <a:pt x="163830" y="180022"/>
                    <a:pt x="171450" y="191453"/>
                    <a:pt x="176213" y="201930"/>
                  </a:cubicBezTo>
                  <a:cubicBezTo>
                    <a:pt x="180022" y="212407"/>
                    <a:pt x="181928" y="220980"/>
                    <a:pt x="177165" y="235268"/>
                  </a:cubicBezTo>
                  <a:cubicBezTo>
                    <a:pt x="173355" y="244793"/>
                    <a:pt x="169545" y="249555"/>
                    <a:pt x="163830" y="254318"/>
                  </a:cubicBezTo>
                  <a:cubicBezTo>
                    <a:pt x="156210" y="260985"/>
                    <a:pt x="143828" y="263843"/>
                    <a:pt x="131445" y="270510"/>
                  </a:cubicBezTo>
                  <a:cubicBezTo>
                    <a:pt x="119063" y="277178"/>
                    <a:pt x="104775" y="287655"/>
                    <a:pt x="97155" y="307657"/>
                  </a:cubicBezTo>
                  <a:cubicBezTo>
                    <a:pt x="92392" y="320993"/>
                    <a:pt x="91440" y="333375"/>
                    <a:pt x="93345" y="343853"/>
                  </a:cubicBezTo>
                  <a:cubicBezTo>
                    <a:pt x="96203" y="360045"/>
                    <a:pt x="103822" y="371475"/>
                    <a:pt x="108585" y="381953"/>
                  </a:cubicBezTo>
                  <a:cubicBezTo>
                    <a:pt x="112395" y="392430"/>
                    <a:pt x="114300" y="401003"/>
                    <a:pt x="109538" y="415290"/>
                  </a:cubicBezTo>
                  <a:cubicBezTo>
                    <a:pt x="105728" y="424815"/>
                    <a:pt x="101917" y="429578"/>
                    <a:pt x="96203" y="434340"/>
                  </a:cubicBezTo>
                  <a:cubicBezTo>
                    <a:pt x="88583" y="441007"/>
                    <a:pt x="76200" y="443865"/>
                    <a:pt x="63817" y="450532"/>
                  </a:cubicBezTo>
                  <a:cubicBezTo>
                    <a:pt x="51435" y="457200"/>
                    <a:pt x="37147" y="467678"/>
                    <a:pt x="29528" y="487680"/>
                  </a:cubicBezTo>
                  <a:cubicBezTo>
                    <a:pt x="24765" y="501015"/>
                    <a:pt x="23813" y="513397"/>
                    <a:pt x="25717" y="523875"/>
                  </a:cubicBezTo>
                  <a:cubicBezTo>
                    <a:pt x="28575" y="540068"/>
                    <a:pt x="36195" y="551497"/>
                    <a:pt x="40958" y="561975"/>
                  </a:cubicBezTo>
                  <a:cubicBezTo>
                    <a:pt x="44767" y="572453"/>
                    <a:pt x="46672" y="581025"/>
                    <a:pt x="41910" y="595313"/>
                  </a:cubicBezTo>
                  <a:cubicBezTo>
                    <a:pt x="38100" y="604838"/>
                    <a:pt x="34290" y="609600"/>
                    <a:pt x="28575" y="614363"/>
                  </a:cubicBezTo>
                  <a:cubicBezTo>
                    <a:pt x="20955" y="620078"/>
                    <a:pt x="11430" y="623888"/>
                    <a:pt x="0" y="628650"/>
                  </a:cubicBezTo>
                  <a:cubicBezTo>
                    <a:pt x="5715" y="635318"/>
                    <a:pt x="12383" y="641032"/>
                    <a:pt x="18097" y="647700"/>
                  </a:cubicBezTo>
                  <a:cubicBezTo>
                    <a:pt x="20955" y="644843"/>
                    <a:pt x="24765" y="642938"/>
                    <a:pt x="29528" y="6410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2" name="Google Shape;2732;p48"/>
            <p:cNvSpPr/>
            <p:nvPr/>
          </p:nvSpPr>
          <p:spPr>
            <a:xfrm>
              <a:off x="6205537" y="5080634"/>
              <a:ext cx="311434" cy="720090"/>
            </a:xfrm>
            <a:custGeom>
              <a:rect b="b" l="l" r="r" t="t"/>
              <a:pathLst>
                <a:path extrusionOk="0" h="720090" w="311434">
                  <a:moveTo>
                    <a:pt x="69532" y="693420"/>
                  </a:moveTo>
                  <a:cubicBezTo>
                    <a:pt x="81915" y="686753"/>
                    <a:pt x="96203" y="676275"/>
                    <a:pt x="103822" y="656272"/>
                  </a:cubicBezTo>
                  <a:cubicBezTo>
                    <a:pt x="108585" y="642938"/>
                    <a:pt x="109538" y="630555"/>
                    <a:pt x="107632" y="620078"/>
                  </a:cubicBezTo>
                  <a:cubicBezTo>
                    <a:pt x="104775" y="603885"/>
                    <a:pt x="97155" y="592455"/>
                    <a:pt x="92393" y="581978"/>
                  </a:cubicBezTo>
                  <a:cubicBezTo>
                    <a:pt x="88582" y="571500"/>
                    <a:pt x="86678" y="562928"/>
                    <a:pt x="91440" y="548640"/>
                  </a:cubicBezTo>
                  <a:cubicBezTo>
                    <a:pt x="95250" y="539115"/>
                    <a:pt x="99060" y="534353"/>
                    <a:pt x="104775" y="529590"/>
                  </a:cubicBezTo>
                  <a:cubicBezTo>
                    <a:pt x="112395" y="522922"/>
                    <a:pt x="124778" y="520065"/>
                    <a:pt x="137160" y="513397"/>
                  </a:cubicBezTo>
                  <a:cubicBezTo>
                    <a:pt x="150495" y="506730"/>
                    <a:pt x="163830" y="496253"/>
                    <a:pt x="171450" y="476250"/>
                  </a:cubicBezTo>
                  <a:cubicBezTo>
                    <a:pt x="176213" y="462915"/>
                    <a:pt x="177165" y="450533"/>
                    <a:pt x="175260" y="440055"/>
                  </a:cubicBezTo>
                  <a:cubicBezTo>
                    <a:pt x="172403" y="423863"/>
                    <a:pt x="164782" y="412433"/>
                    <a:pt x="160020" y="401955"/>
                  </a:cubicBezTo>
                  <a:cubicBezTo>
                    <a:pt x="156210" y="391478"/>
                    <a:pt x="154305" y="382905"/>
                    <a:pt x="159068" y="368618"/>
                  </a:cubicBezTo>
                  <a:cubicBezTo>
                    <a:pt x="162878" y="359093"/>
                    <a:pt x="166688" y="354330"/>
                    <a:pt x="172403" y="349568"/>
                  </a:cubicBezTo>
                  <a:cubicBezTo>
                    <a:pt x="180022" y="342900"/>
                    <a:pt x="192405" y="340043"/>
                    <a:pt x="204788" y="333375"/>
                  </a:cubicBezTo>
                  <a:cubicBezTo>
                    <a:pt x="217170" y="326708"/>
                    <a:pt x="231457" y="316230"/>
                    <a:pt x="239078" y="296228"/>
                  </a:cubicBezTo>
                  <a:cubicBezTo>
                    <a:pt x="243840" y="282893"/>
                    <a:pt x="244793" y="270510"/>
                    <a:pt x="242888" y="260033"/>
                  </a:cubicBezTo>
                  <a:cubicBezTo>
                    <a:pt x="240030" y="243840"/>
                    <a:pt x="232410" y="232410"/>
                    <a:pt x="227647" y="221933"/>
                  </a:cubicBezTo>
                  <a:cubicBezTo>
                    <a:pt x="223838" y="211455"/>
                    <a:pt x="221932" y="202883"/>
                    <a:pt x="226695" y="188595"/>
                  </a:cubicBezTo>
                  <a:cubicBezTo>
                    <a:pt x="230505" y="179070"/>
                    <a:pt x="234315" y="174308"/>
                    <a:pt x="240030" y="169545"/>
                  </a:cubicBezTo>
                  <a:cubicBezTo>
                    <a:pt x="247650" y="162878"/>
                    <a:pt x="260032" y="160020"/>
                    <a:pt x="272415" y="153353"/>
                  </a:cubicBezTo>
                  <a:cubicBezTo>
                    <a:pt x="285750" y="146685"/>
                    <a:pt x="299085" y="136208"/>
                    <a:pt x="306705" y="116205"/>
                  </a:cubicBezTo>
                  <a:cubicBezTo>
                    <a:pt x="311468" y="102870"/>
                    <a:pt x="312420" y="90488"/>
                    <a:pt x="310515" y="80010"/>
                  </a:cubicBezTo>
                  <a:cubicBezTo>
                    <a:pt x="307657" y="63818"/>
                    <a:pt x="300038" y="52388"/>
                    <a:pt x="295275" y="41910"/>
                  </a:cubicBezTo>
                  <a:cubicBezTo>
                    <a:pt x="292418" y="34290"/>
                    <a:pt x="290513" y="26670"/>
                    <a:pt x="291465" y="18097"/>
                  </a:cubicBezTo>
                  <a:cubicBezTo>
                    <a:pt x="284797" y="12383"/>
                    <a:pt x="278130" y="5715"/>
                    <a:pt x="270510" y="0"/>
                  </a:cubicBezTo>
                  <a:cubicBezTo>
                    <a:pt x="265747" y="13335"/>
                    <a:pt x="264795" y="25718"/>
                    <a:pt x="266700" y="36195"/>
                  </a:cubicBezTo>
                  <a:cubicBezTo>
                    <a:pt x="269557" y="52388"/>
                    <a:pt x="277178" y="63818"/>
                    <a:pt x="281940" y="74295"/>
                  </a:cubicBezTo>
                  <a:cubicBezTo>
                    <a:pt x="285750" y="84772"/>
                    <a:pt x="287655" y="93345"/>
                    <a:pt x="282893" y="107633"/>
                  </a:cubicBezTo>
                  <a:cubicBezTo>
                    <a:pt x="279082" y="117158"/>
                    <a:pt x="275272" y="121920"/>
                    <a:pt x="269557" y="126683"/>
                  </a:cubicBezTo>
                  <a:cubicBezTo>
                    <a:pt x="261938" y="133350"/>
                    <a:pt x="249555" y="136208"/>
                    <a:pt x="237172" y="142875"/>
                  </a:cubicBezTo>
                  <a:cubicBezTo>
                    <a:pt x="224790" y="149543"/>
                    <a:pt x="210503" y="160020"/>
                    <a:pt x="202882" y="180022"/>
                  </a:cubicBezTo>
                  <a:cubicBezTo>
                    <a:pt x="198120" y="193358"/>
                    <a:pt x="197168" y="205740"/>
                    <a:pt x="199072" y="216218"/>
                  </a:cubicBezTo>
                  <a:cubicBezTo>
                    <a:pt x="201930" y="232410"/>
                    <a:pt x="209550" y="243840"/>
                    <a:pt x="214313" y="254318"/>
                  </a:cubicBezTo>
                  <a:cubicBezTo>
                    <a:pt x="218122" y="264795"/>
                    <a:pt x="220028" y="273368"/>
                    <a:pt x="215265" y="287655"/>
                  </a:cubicBezTo>
                  <a:cubicBezTo>
                    <a:pt x="211455" y="297180"/>
                    <a:pt x="207645" y="301943"/>
                    <a:pt x="201930" y="306705"/>
                  </a:cubicBezTo>
                  <a:cubicBezTo>
                    <a:pt x="194310" y="313372"/>
                    <a:pt x="181928" y="316230"/>
                    <a:pt x="169545" y="322897"/>
                  </a:cubicBezTo>
                  <a:cubicBezTo>
                    <a:pt x="157163" y="329565"/>
                    <a:pt x="142875" y="340043"/>
                    <a:pt x="135255" y="360045"/>
                  </a:cubicBezTo>
                  <a:cubicBezTo>
                    <a:pt x="130493" y="373380"/>
                    <a:pt x="129540" y="385763"/>
                    <a:pt x="131445" y="396240"/>
                  </a:cubicBezTo>
                  <a:cubicBezTo>
                    <a:pt x="134303" y="412433"/>
                    <a:pt x="141922" y="423863"/>
                    <a:pt x="146685" y="434340"/>
                  </a:cubicBezTo>
                  <a:cubicBezTo>
                    <a:pt x="150495" y="444818"/>
                    <a:pt x="152400" y="453390"/>
                    <a:pt x="147638" y="467678"/>
                  </a:cubicBezTo>
                  <a:cubicBezTo>
                    <a:pt x="143828" y="477203"/>
                    <a:pt x="140018" y="481965"/>
                    <a:pt x="134303" y="486728"/>
                  </a:cubicBezTo>
                  <a:cubicBezTo>
                    <a:pt x="126682" y="493395"/>
                    <a:pt x="114300" y="496253"/>
                    <a:pt x="101918" y="502920"/>
                  </a:cubicBezTo>
                  <a:cubicBezTo>
                    <a:pt x="89535" y="509588"/>
                    <a:pt x="75247" y="520065"/>
                    <a:pt x="67628" y="540068"/>
                  </a:cubicBezTo>
                  <a:cubicBezTo>
                    <a:pt x="62865" y="553403"/>
                    <a:pt x="61913" y="565785"/>
                    <a:pt x="63818" y="576263"/>
                  </a:cubicBezTo>
                  <a:cubicBezTo>
                    <a:pt x="66675" y="592455"/>
                    <a:pt x="74295" y="603885"/>
                    <a:pt x="79057" y="614363"/>
                  </a:cubicBezTo>
                  <a:cubicBezTo>
                    <a:pt x="82868" y="624840"/>
                    <a:pt x="84772" y="633413"/>
                    <a:pt x="80010" y="647700"/>
                  </a:cubicBezTo>
                  <a:cubicBezTo>
                    <a:pt x="76200" y="657225"/>
                    <a:pt x="72390" y="661988"/>
                    <a:pt x="66675" y="666750"/>
                  </a:cubicBezTo>
                  <a:cubicBezTo>
                    <a:pt x="59055" y="673418"/>
                    <a:pt x="46672" y="676275"/>
                    <a:pt x="34290" y="682943"/>
                  </a:cubicBezTo>
                  <a:cubicBezTo>
                    <a:pt x="21907" y="689610"/>
                    <a:pt x="7620" y="700088"/>
                    <a:pt x="0" y="720090"/>
                  </a:cubicBezTo>
                  <a:cubicBezTo>
                    <a:pt x="9525" y="720090"/>
                    <a:pt x="18097" y="720090"/>
                    <a:pt x="27622" y="720090"/>
                  </a:cubicBezTo>
                  <a:cubicBezTo>
                    <a:pt x="30480" y="716280"/>
                    <a:pt x="33338" y="713422"/>
                    <a:pt x="36195" y="710565"/>
                  </a:cubicBezTo>
                  <a:cubicBezTo>
                    <a:pt x="44768" y="703897"/>
                    <a:pt x="56197" y="700088"/>
                    <a:pt x="69532" y="693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3" name="Google Shape;2733;p48"/>
            <p:cNvSpPr/>
            <p:nvPr/>
          </p:nvSpPr>
          <p:spPr>
            <a:xfrm>
              <a:off x="6334125" y="5174932"/>
              <a:ext cx="258127" cy="611505"/>
            </a:xfrm>
            <a:custGeom>
              <a:rect b="b" l="l" r="r" t="t"/>
              <a:pathLst>
                <a:path extrusionOk="0" h="611505" w="258127">
                  <a:moveTo>
                    <a:pt x="58103" y="555308"/>
                  </a:moveTo>
                  <a:cubicBezTo>
                    <a:pt x="55245" y="539115"/>
                    <a:pt x="47625" y="527685"/>
                    <a:pt x="42863" y="517208"/>
                  </a:cubicBezTo>
                  <a:cubicBezTo>
                    <a:pt x="39053" y="506730"/>
                    <a:pt x="37147" y="498158"/>
                    <a:pt x="41910" y="483870"/>
                  </a:cubicBezTo>
                  <a:cubicBezTo>
                    <a:pt x="45720" y="474345"/>
                    <a:pt x="49530" y="469583"/>
                    <a:pt x="55245" y="464820"/>
                  </a:cubicBezTo>
                  <a:cubicBezTo>
                    <a:pt x="62865" y="458153"/>
                    <a:pt x="75247" y="455295"/>
                    <a:pt x="87630" y="448628"/>
                  </a:cubicBezTo>
                  <a:cubicBezTo>
                    <a:pt x="100013" y="441960"/>
                    <a:pt x="114300" y="431483"/>
                    <a:pt x="121920" y="411480"/>
                  </a:cubicBezTo>
                  <a:cubicBezTo>
                    <a:pt x="126682" y="398145"/>
                    <a:pt x="127635" y="385763"/>
                    <a:pt x="125730" y="375285"/>
                  </a:cubicBezTo>
                  <a:cubicBezTo>
                    <a:pt x="122872" y="359093"/>
                    <a:pt x="115253" y="347663"/>
                    <a:pt x="110490" y="337185"/>
                  </a:cubicBezTo>
                  <a:cubicBezTo>
                    <a:pt x="106680" y="326708"/>
                    <a:pt x="104775" y="318135"/>
                    <a:pt x="109538" y="303848"/>
                  </a:cubicBezTo>
                  <a:cubicBezTo>
                    <a:pt x="113347" y="294323"/>
                    <a:pt x="117157" y="289560"/>
                    <a:pt x="122872" y="284798"/>
                  </a:cubicBezTo>
                  <a:cubicBezTo>
                    <a:pt x="130493" y="278130"/>
                    <a:pt x="142875" y="275273"/>
                    <a:pt x="155257" y="268605"/>
                  </a:cubicBezTo>
                  <a:cubicBezTo>
                    <a:pt x="167640" y="261938"/>
                    <a:pt x="181928" y="251460"/>
                    <a:pt x="189547" y="231458"/>
                  </a:cubicBezTo>
                  <a:cubicBezTo>
                    <a:pt x="194310" y="218123"/>
                    <a:pt x="195263" y="205740"/>
                    <a:pt x="193357" y="195263"/>
                  </a:cubicBezTo>
                  <a:cubicBezTo>
                    <a:pt x="190500" y="179070"/>
                    <a:pt x="182880" y="167640"/>
                    <a:pt x="178118" y="157163"/>
                  </a:cubicBezTo>
                  <a:cubicBezTo>
                    <a:pt x="174307" y="146685"/>
                    <a:pt x="172403" y="138113"/>
                    <a:pt x="177165" y="123825"/>
                  </a:cubicBezTo>
                  <a:cubicBezTo>
                    <a:pt x="180975" y="114300"/>
                    <a:pt x="184785" y="109538"/>
                    <a:pt x="190500" y="104775"/>
                  </a:cubicBezTo>
                  <a:cubicBezTo>
                    <a:pt x="198120" y="98108"/>
                    <a:pt x="210503" y="95250"/>
                    <a:pt x="222885" y="88583"/>
                  </a:cubicBezTo>
                  <a:cubicBezTo>
                    <a:pt x="235268" y="81915"/>
                    <a:pt x="249555" y="71438"/>
                    <a:pt x="257175" y="51435"/>
                  </a:cubicBezTo>
                  <a:cubicBezTo>
                    <a:pt x="257175" y="50483"/>
                    <a:pt x="257175" y="50483"/>
                    <a:pt x="258128" y="49530"/>
                  </a:cubicBezTo>
                  <a:cubicBezTo>
                    <a:pt x="249555" y="32385"/>
                    <a:pt x="240030" y="16193"/>
                    <a:pt x="229553" y="0"/>
                  </a:cubicBezTo>
                  <a:cubicBezTo>
                    <a:pt x="231457" y="2858"/>
                    <a:pt x="232410" y="6668"/>
                    <a:pt x="233363" y="9525"/>
                  </a:cubicBezTo>
                  <a:cubicBezTo>
                    <a:pt x="237172" y="20003"/>
                    <a:pt x="239078" y="28575"/>
                    <a:pt x="234315" y="42863"/>
                  </a:cubicBezTo>
                  <a:cubicBezTo>
                    <a:pt x="230505" y="52388"/>
                    <a:pt x="226695" y="57150"/>
                    <a:pt x="220980" y="61913"/>
                  </a:cubicBezTo>
                  <a:cubicBezTo>
                    <a:pt x="213360" y="68580"/>
                    <a:pt x="200978" y="71438"/>
                    <a:pt x="188595" y="78105"/>
                  </a:cubicBezTo>
                  <a:cubicBezTo>
                    <a:pt x="176213" y="84773"/>
                    <a:pt x="161925" y="95250"/>
                    <a:pt x="154305" y="115253"/>
                  </a:cubicBezTo>
                  <a:cubicBezTo>
                    <a:pt x="149543" y="128588"/>
                    <a:pt x="148590" y="140970"/>
                    <a:pt x="150495" y="151448"/>
                  </a:cubicBezTo>
                  <a:cubicBezTo>
                    <a:pt x="153353" y="167640"/>
                    <a:pt x="160972" y="179070"/>
                    <a:pt x="165735" y="189548"/>
                  </a:cubicBezTo>
                  <a:cubicBezTo>
                    <a:pt x="169545" y="200025"/>
                    <a:pt x="171450" y="208598"/>
                    <a:pt x="166688" y="222885"/>
                  </a:cubicBezTo>
                  <a:cubicBezTo>
                    <a:pt x="162878" y="232410"/>
                    <a:pt x="159068" y="237173"/>
                    <a:pt x="153353" y="241935"/>
                  </a:cubicBezTo>
                  <a:cubicBezTo>
                    <a:pt x="145732" y="248603"/>
                    <a:pt x="133350" y="251460"/>
                    <a:pt x="120968" y="258128"/>
                  </a:cubicBezTo>
                  <a:cubicBezTo>
                    <a:pt x="108585" y="264795"/>
                    <a:pt x="94297" y="275273"/>
                    <a:pt x="86678" y="295275"/>
                  </a:cubicBezTo>
                  <a:cubicBezTo>
                    <a:pt x="81915" y="308610"/>
                    <a:pt x="80963" y="320993"/>
                    <a:pt x="82868" y="331470"/>
                  </a:cubicBezTo>
                  <a:cubicBezTo>
                    <a:pt x="85725" y="347663"/>
                    <a:pt x="93345" y="359093"/>
                    <a:pt x="98107" y="369570"/>
                  </a:cubicBezTo>
                  <a:cubicBezTo>
                    <a:pt x="101918" y="380048"/>
                    <a:pt x="103822" y="388620"/>
                    <a:pt x="99060" y="402908"/>
                  </a:cubicBezTo>
                  <a:cubicBezTo>
                    <a:pt x="95250" y="412433"/>
                    <a:pt x="91440" y="417195"/>
                    <a:pt x="85725" y="421958"/>
                  </a:cubicBezTo>
                  <a:cubicBezTo>
                    <a:pt x="78105" y="428625"/>
                    <a:pt x="65722" y="431483"/>
                    <a:pt x="53340" y="438150"/>
                  </a:cubicBezTo>
                  <a:cubicBezTo>
                    <a:pt x="40957" y="444818"/>
                    <a:pt x="26670" y="455295"/>
                    <a:pt x="19050" y="475298"/>
                  </a:cubicBezTo>
                  <a:cubicBezTo>
                    <a:pt x="14288" y="488633"/>
                    <a:pt x="13335" y="501015"/>
                    <a:pt x="15240" y="511493"/>
                  </a:cubicBezTo>
                  <a:cubicBezTo>
                    <a:pt x="18097" y="527685"/>
                    <a:pt x="25718" y="539115"/>
                    <a:pt x="30480" y="549593"/>
                  </a:cubicBezTo>
                  <a:cubicBezTo>
                    <a:pt x="34290" y="560070"/>
                    <a:pt x="36195" y="568643"/>
                    <a:pt x="31432" y="582930"/>
                  </a:cubicBezTo>
                  <a:cubicBezTo>
                    <a:pt x="27622" y="592455"/>
                    <a:pt x="23813" y="597218"/>
                    <a:pt x="18097" y="601980"/>
                  </a:cubicBezTo>
                  <a:cubicBezTo>
                    <a:pt x="13335" y="605790"/>
                    <a:pt x="6668" y="608648"/>
                    <a:pt x="0" y="611505"/>
                  </a:cubicBezTo>
                  <a:cubicBezTo>
                    <a:pt x="19050" y="606743"/>
                    <a:pt x="37147" y="601028"/>
                    <a:pt x="54293" y="593408"/>
                  </a:cubicBezTo>
                  <a:cubicBezTo>
                    <a:pt x="54293" y="592455"/>
                    <a:pt x="54293" y="592455"/>
                    <a:pt x="55245" y="591503"/>
                  </a:cubicBezTo>
                  <a:cubicBezTo>
                    <a:pt x="60007" y="579120"/>
                    <a:pt x="60007" y="566738"/>
                    <a:pt x="58103" y="55530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4" name="Google Shape;2734;p48"/>
            <p:cNvSpPr/>
            <p:nvPr/>
          </p:nvSpPr>
          <p:spPr>
            <a:xfrm>
              <a:off x="5882640" y="4942522"/>
              <a:ext cx="307657" cy="768667"/>
            </a:xfrm>
            <a:custGeom>
              <a:rect b="b" l="l" r="r" t="t"/>
              <a:pathLst>
                <a:path extrusionOk="0" h="768667" w="307657">
                  <a:moveTo>
                    <a:pt x="285750" y="0"/>
                  </a:moveTo>
                  <a:lnTo>
                    <a:pt x="0" y="757238"/>
                  </a:lnTo>
                  <a:cubicBezTo>
                    <a:pt x="6667" y="761047"/>
                    <a:pt x="13335" y="764858"/>
                    <a:pt x="19050" y="768668"/>
                  </a:cubicBezTo>
                  <a:lnTo>
                    <a:pt x="307657" y="4763"/>
                  </a:lnTo>
                  <a:cubicBezTo>
                    <a:pt x="300990" y="2858"/>
                    <a:pt x="293370" y="953"/>
                    <a:pt x="28575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5" name="Google Shape;2735;p48"/>
            <p:cNvSpPr/>
            <p:nvPr/>
          </p:nvSpPr>
          <p:spPr>
            <a:xfrm>
              <a:off x="5977890" y="4969192"/>
              <a:ext cx="315277" cy="786764"/>
            </a:xfrm>
            <a:custGeom>
              <a:rect b="b" l="l" r="r" t="t"/>
              <a:pathLst>
                <a:path extrusionOk="0" h="786764" w="315277">
                  <a:moveTo>
                    <a:pt x="294322" y="0"/>
                  </a:moveTo>
                  <a:lnTo>
                    <a:pt x="0" y="778192"/>
                  </a:lnTo>
                  <a:cubicBezTo>
                    <a:pt x="6667" y="781050"/>
                    <a:pt x="13335" y="783907"/>
                    <a:pt x="20955" y="786765"/>
                  </a:cubicBezTo>
                  <a:lnTo>
                    <a:pt x="315278" y="7620"/>
                  </a:lnTo>
                  <a:cubicBezTo>
                    <a:pt x="307657" y="4763"/>
                    <a:pt x="300990" y="2857"/>
                    <a:pt x="29432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6" name="Google Shape;2736;p48"/>
            <p:cNvSpPr/>
            <p:nvPr/>
          </p:nvSpPr>
          <p:spPr>
            <a:xfrm>
              <a:off x="5932540" y="4961436"/>
              <a:ext cx="313583" cy="743667"/>
            </a:xfrm>
            <a:custGeom>
              <a:rect b="b" l="l" r="r" t="t"/>
              <a:pathLst>
                <a:path extrusionOk="0" h="743667" w="313583">
                  <a:moveTo>
                    <a:pt x="117739" y="401139"/>
                  </a:moveTo>
                  <a:cubicBezTo>
                    <a:pt x="112977" y="414473"/>
                    <a:pt x="119644" y="429714"/>
                    <a:pt x="132979" y="435429"/>
                  </a:cubicBezTo>
                  <a:cubicBezTo>
                    <a:pt x="146314" y="440191"/>
                    <a:pt x="161554" y="433523"/>
                    <a:pt x="167269" y="420189"/>
                  </a:cubicBezTo>
                  <a:cubicBezTo>
                    <a:pt x="172032" y="406854"/>
                    <a:pt x="165364" y="391614"/>
                    <a:pt x="152029" y="385898"/>
                  </a:cubicBezTo>
                  <a:cubicBezTo>
                    <a:pt x="138694" y="380183"/>
                    <a:pt x="123454" y="386851"/>
                    <a:pt x="117739" y="401139"/>
                  </a:cubicBezTo>
                  <a:close/>
                  <a:moveTo>
                    <a:pt x="59637" y="554491"/>
                  </a:moveTo>
                  <a:cubicBezTo>
                    <a:pt x="54874" y="567826"/>
                    <a:pt x="61542" y="583066"/>
                    <a:pt x="74877" y="588781"/>
                  </a:cubicBezTo>
                  <a:cubicBezTo>
                    <a:pt x="88212" y="593544"/>
                    <a:pt x="103452" y="586876"/>
                    <a:pt x="109167" y="573541"/>
                  </a:cubicBezTo>
                  <a:cubicBezTo>
                    <a:pt x="113929" y="560206"/>
                    <a:pt x="107262" y="544966"/>
                    <a:pt x="93927" y="539251"/>
                  </a:cubicBezTo>
                  <a:cubicBezTo>
                    <a:pt x="80592" y="533536"/>
                    <a:pt x="65352" y="540204"/>
                    <a:pt x="59637" y="554491"/>
                  </a:cubicBezTo>
                  <a:close/>
                  <a:moveTo>
                    <a:pt x="89164" y="477339"/>
                  </a:moveTo>
                  <a:cubicBezTo>
                    <a:pt x="84402" y="490673"/>
                    <a:pt x="91069" y="505914"/>
                    <a:pt x="104404" y="511629"/>
                  </a:cubicBezTo>
                  <a:cubicBezTo>
                    <a:pt x="117739" y="516391"/>
                    <a:pt x="132979" y="509723"/>
                    <a:pt x="138694" y="496389"/>
                  </a:cubicBezTo>
                  <a:cubicBezTo>
                    <a:pt x="143457" y="483054"/>
                    <a:pt x="136789" y="467814"/>
                    <a:pt x="123454" y="462098"/>
                  </a:cubicBezTo>
                  <a:cubicBezTo>
                    <a:pt x="109167" y="456383"/>
                    <a:pt x="93927" y="464004"/>
                    <a:pt x="89164" y="477339"/>
                  </a:cubicBezTo>
                  <a:close/>
                  <a:moveTo>
                    <a:pt x="1534" y="707844"/>
                  </a:moveTo>
                  <a:cubicBezTo>
                    <a:pt x="-3228" y="721179"/>
                    <a:pt x="3439" y="736419"/>
                    <a:pt x="16774" y="742133"/>
                  </a:cubicBezTo>
                  <a:cubicBezTo>
                    <a:pt x="30109" y="746896"/>
                    <a:pt x="45349" y="740229"/>
                    <a:pt x="51064" y="726894"/>
                  </a:cubicBezTo>
                  <a:cubicBezTo>
                    <a:pt x="55827" y="713558"/>
                    <a:pt x="49159" y="698319"/>
                    <a:pt x="35824" y="692604"/>
                  </a:cubicBezTo>
                  <a:cubicBezTo>
                    <a:pt x="22489" y="686889"/>
                    <a:pt x="7249" y="693556"/>
                    <a:pt x="1534" y="707844"/>
                  </a:cubicBezTo>
                  <a:close/>
                  <a:moveTo>
                    <a:pt x="31062" y="630691"/>
                  </a:moveTo>
                  <a:cubicBezTo>
                    <a:pt x="26299" y="644026"/>
                    <a:pt x="32967" y="659266"/>
                    <a:pt x="46302" y="664981"/>
                  </a:cubicBezTo>
                  <a:cubicBezTo>
                    <a:pt x="59637" y="669744"/>
                    <a:pt x="74877" y="663076"/>
                    <a:pt x="80592" y="649741"/>
                  </a:cubicBezTo>
                  <a:cubicBezTo>
                    <a:pt x="85354" y="636406"/>
                    <a:pt x="78687" y="621166"/>
                    <a:pt x="65352" y="615451"/>
                  </a:cubicBezTo>
                  <a:cubicBezTo>
                    <a:pt x="51064" y="610689"/>
                    <a:pt x="35824" y="617356"/>
                    <a:pt x="31062" y="630691"/>
                  </a:cubicBezTo>
                  <a:close/>
                  <a:moveTo>
                    <a:pt x="233944" y="93481"/>
                  </a:moveTo>
                  <a:cubicBezTo>
                    <a:pt x="229182" y="106816"/>
                    <a:pt x="235849" y="122056"/>
                    <a:pt x="249184" y="127771"/>
                  </a:cubicBezTo>
                  <a:cubicBezTo>
                    <a:pt x="262519" y="132533"/>
                    <a:pt x="277759" y="125866"/>
                    <a:pt x="283474" y="112531"/>
                  </a:cubicBezTo>
                  <a:cubicBezTo>
                    <a:pt x="288237" y="99196"/>
                    <a:pt x="281569" y="83956"/>
                    <a:pt x="268234" y="78241"/>
                  </a:cubicBezTo>
                  <a:cubicBezTo>
                    <a:pt x="253947" y="73479"/>
                    <a:pt x="238707" y="80146"/>
                    <a:pt x="233944" y="93481"/>
                  </a:cubicBezTo>
                  <a:close/>
                  <a:moveTo>
                    <a:pt x="262519" y="17281"/>
                  </a:moveTo>
                  <a:cubicBezTo>
                    <a:pt x="257757" y="30616"/>
                    <a:pt x="264424" y="45856"/>
                    <a:pt x="277759" y="51571"/>
                  </a:cubicBezTo>
                  <a:cubicBezTo>
                    <a:pt x="291094" y="56333"/>
                    <a:pt x="306334" y="49666"/>
                    <a:pt x="312049" y="36331"/>
                  </a:cubicBezTo>
                  <a:cubicBezTo>
                    <a:pt x="316812" y="22996"/>
                    <a:pt x="310144" y="7756"/>
                    <a:pt x="296809" y="2041"/>
                  </a:cubicBezTo>
                  <a:cubicBezTo>
                    <a:pt x="283474" y="-3674"/>
                    <a:pt x="268234" y="2994"/>
                    <a:pt x="262519" y="17281"/>
                  </a:cubicBezTo>
                  <a:close/>
                  <a:moveTo>
                    <a:pt x="175842" y="246833"/>
                  </a:moveTo>
                  <a:cubicBezTo>
                    <a:pt x="171079" y="260169"/>
                    <a:pt x="177747" y="275408"/>
                    <a:pt x="191082" y="281123"/>
                  </a:cubicBezTo>
                  <a:cubicBezTo>
                    <a:pt x="204417" y="285886"/>
                    <a:pt x="219657" y="279219"/>
                    <a:pt x="225372" y="265883"/>
                  </a:cubicBezTo>
                  <a:cubicBezTo>
                    <a:pt x="230134" y="252548"/>
                    <a:pt x="223467" y="237308"/>
                    <a:pt x="210132" y="231594"/>
                  </a:cubicBezTo>
                  <a:cubicBezTo>
                    <a:pt x="196797" y="226831"/>
                    <a:pt x="181557" y="233498"/>
                    <a:pt x="175842" y="246833"/>
                  </a:cubicBezTo>
                  <a:close/>
                  <a:moveTo>
                    <a:pt x="205369" y="170633"/>
                  </a:moveTo>
                  <a:cubicBezTo>
                    <a:pt x="200607" y="183969"/>
                    <a:pt x="207274" y="199208"/>
                    <a:pt x="220609" y="204923"/>
                  </a:cubicBezTo>
                  <a:cubicBezTo>
                    <a:pt x="233944" y="209686"/>
                    <a:pt x="249184" y="203019"/>
                    <a:pt x="254899" y="189683"/>
                  </a:cubicBezTo>
                  <a:cubicBezTo>
                    <a:pt x="259662" y="176348"/>
                    <a:pt x="252994" y="161108"/>
                    <a:pt x="239659" y="155394"/>
                  </a:cubicBezTo>
                  <a:cubicBezTo>
                    <a:pt x="225372" y="149679"/>
                    <a:pt x="210132" y="156346"/>
                    <a:pt x="205369" y="170633"/>
                  </a:cubicBezTo>
                  <a:close/>
                  <a:moveTo>
                    <a:pt x="147267" y="323986"/>
                  </a:moveTo>
                  <a:cubicBezTo>
                    <a:pt x="142504" y="337321"/>
                    <a:pt x="149172" y="352561"/>
                    <a:pt x="162507" y="358276"/>
                  </a:cubicBezTo>
                  <a:cubicBezTo>
                    <a:pt x="175842" y="363039"/>
                    <a:pt x="191082" y="356371"/>
                    <a:pt x="196797" y="343036"/>
                  </a:cubicBezTo>
                  <a:cubicBezTo>
                    <a:pt x="201559" y="329701"/>
                    <a:pt x="194892" y="314461"/>
                    <a:pt x="181557" y="308746"/>
                  </a:cubicBezTo>
                  <a:cubicBezTo>
                    <a:pt x="167269" y="303031"/>
                    <a:pt x="152029" y="310651"/>
                    <a:pt x="147267" y="32398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737" name="Google Shape;2737;p48"/>
          <p:cNvGrpSpPr/>
          <p:nvPr/>
        </p:nvGrpSpPr>
        <p:grpSpPr>
          <a:xfrm rot="-318109">
            <a:off x="10237238" y="5820200"/>
            <a:ext cx="862107" cy="1090614"/>
            <a:chOff x="4430915" y="980595"/>
            <a:chExt cx="862126" cy="1090638"/>
          </a:xfrm>
        </p:grpSpPr>
        <p:sp>
          <p:nvSpPr>
            <p:cNvPr id="2738" name="Google Shape;2738;p48"/>
            <p:cNvSpPr/>
            <p:nvPr/>
          </p:nvSpPr>
          <p:spPr>
            <a:xfrm>
              <a:off x="4430915" y="980595"/>
              <a:ext cx="861291" cy="1090638"/>
            </a:xfrm>
            <a:custGeom>
              <a:rect b="b" l="l" r="r" t="t"/>
              <a:pathLst>
                <a:path extrusionOk="0" h="1090638" w="861291">
                  <a:moveTo>
                    <a:pt x="830695" y="483397"/>
                  </a:moveTo>
                  <a:cubicBezTo>
                    <a:pt x="924040" y="782482"/>
                    <a:pt x="793547" y="1003462"/>
                    <a:pt x="578282" y="1071090"/>
                  </a:cubicBezTo>
                  <a:cubicBezTo>
                    <a:pt x="363017" y="1138717"/>
                    <a:pt x="129655" y="1032037"/>
                    <a:pt x="36310" y="732952"/>
                  </a:cubicBezTo>
                  <a:cubicBezTo>
                    <a:pt x="-57988" y="432915"/>
                    <a:pt x="38215" y="76680"/>
                    <a:pt x="245860" y="10957"/>
                  </a:cubicBezTo>
                  <a:cubicBezTo>
                    <a:pt x="453505" y="-54765"/>
                    <a:pt x="737350" y="184312"/>
                    <a:pt x="830695" y="483397"/>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9" name="Google Shape;2739;p48"/>
            <p:cNvSpPr/>
            <p:nvPr/>
          </p:nvSpPr>
          <p:spPr>
            <a:xfrm>
              <a:off x="4937313" y="1045845"/>
              <a:ext cx="53786" cy="43905"/>
            </a:xfrm>
            <a:custGeom>
              <a:rect b="b" l="l" r="r" t="t"/>
              <a:pathLst>
                <a:path extrusionOk="0" h="43905" w="53786">
                  <a:moveTo>
                    <a:pt x="53787" y="28575"/>
                  </a:moveTo>
                  <a:cubicBezTo>
                    <a:pt x="40452" y="18097"/>
                    <a:pt x="26164" y="8572"/>
                    <a:pt x="11877" y="0"/>
                  </a:cubicBezTo>
                  <a:cubicBezTo>
                    <a:pt x="-18603" y="24765"/>
                    <a:pt x="14734" y="66675"/>
                    <a:pt x="53787" y="2857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0" name="Google Shape;2740;p48"/>
            <p:cNvSpPr/>
            <p:nvPr/>
          </p:nvSpPr>
          <p:spPr>
            <a:xfrm>
              <a:off x="4998801" y="1082040"/>
              <a:ext cx="41828" cy="43836"/>
            </a:xfrm>
            <a:custGeom>
              <a:rect b="b" l="l" r="r" t="t"/>
              <a:pathLst>
                <a:path extrusionOk="0" h="43836" w="41828">
                  <a:moveTo>
                    <a:pt x="41829" y="34290"/>
                  </a:moveTo>
                  <a:cubicBezTo>
                    <a:pt x="28494" y="21907"/>
                    <a:pt x="15159" y="10477"/>
                    <a:pt x="871" y="0"/>
                  </a:cubicBezTo>
                  <a:cubicBezTo>
                    <a:pt x="-5796" y="42863"/>
                    <a:pt x="27541" y="54292"/>
                    <a:pt x="41829" y="3429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1" name="Google Shape;2741;p48"/>
            <p:cNvSpPr/>
            <p:nvPr/>
          </p:nvSpPr>
          <p:spPr>
            <a:xfrm>
              <a:off x="4998397" y="1143000"/>
              <a:ext cx="171772" cy="183240"/>
            </a:xfrm>
            <a:custGeom>
              <a:rect b="b" l="l" r="r" t="t"/>
              <a:pathLst>
                <a:path extrusionOk="0" h="183240" w="171772">
                  <a:moveTo>
                    <a:pt x="78428" y="75248"/>
                  </a:moveTo>
                  <a:cubicBezTo>
                    <a:pt x="12705" y="-34290"/>
                    <a:pt x="-55875" y="89535"/>
                    <a:pt x="71760" y="87630"/>
                  </a:cubicBezTo>
                  <a:cubicBezTo>
                    <a:pt x="-55875" y="89535"/>
                    <a:pt x="17468" y="211455"/>
                    <a:pt x="79380" y="100013"/>
                  </a:cubicBezTo>
                  <a:cubicBezTo>
                    <a:pt x="18420" y="212408"/>
                    <a:pt x="159390" y="209550"/>
                    <a:pt x="93668" y="100013"/>
                  </a:cubicBezTo>
                  <a:cubicBezTo>
                    <a:pt x="130815" y="161925"/>
                    <a:pt x="168915" y="149543"/>
                    <a:pt x="171773" y="126682"/>
                  </a:cubicBezTo>
                  <a:cubicBezTo>
                    <a:pt x="165105" y="116205"/>
                    <a:pt x="158438" y="105728"/>
                    <a:pt x="150818" y="96203"/>
                  </a:cubicBezTo>
                  <a:cubicBezTo>
                    <a:pt x="139388" y="90488"/>
                    <a:pt x="123195" y="86678"/>
                    <a:pt x="100335" y="87630"/>
                  </a:cubicBezTo>
                  <a:cubicBezTo>
                    <a:pt x="116528" y="87630"/>
                    <a:pt x="129863" y="84773"/>
                    <a:pt x="140340" y="81915"/>
                  </a:cubicBezTo>
                  <a:cubicBezTo>
                    <a:pt x="131768" y="70485"/>
                    <a:pt x="122243" y="59055"/>
                    <a:pt x="112718" y="47625"/>
                  </a:cubicBezTo>
                  <a:cubicBezTo>
                    <a:pt x="106050" y="54293"/>
                    <a:pt x="99383" y="63818"/>
                    <a:pt x="92715" y="76200"/>
                  </a:cubicBezTo>
                  <a:cubicBezTo>
                    <a:pt x="100335" y="62865"/>
                    <a:pt x="104145" y="50482"/>
                    <a:pt x="107003" y="40957"/>
                  </a:cubicBezTo>
                  <a:cubicBezTo>
                    <a:pt x="94620" y="26670"/>
                    <a:pt x="82238" y="13335"/>
                    <a:pt x="68903" y="0"/>
                  </a:cubicBezTo>
                  <a:cubicBezTo>
                    <a:pt x="57473" y="9525"/>
                    <a:pt x="54615" y="35243"/>
                    <a:pt x="78428" y="7524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2" name="Google Shape;2742;p48"/>
            <p:cNvSpPr/>
            <p:nvPr/>
          </p:nvSpPr>
          <p:spPr>
            <a:xfrm>
              <a:off x="5060309" y="1335044"/>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54922" y="97516"/>
                    <a:pt x="18420" y="21943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3" name="Google Shape;2743;p48"/>
            <p:cNvSpPr/>
            <p:nvPr/>
          </p:nvSpPr>
          <p:spPr>
            <a:xfrm>
              <a:off x="5123174" y="1535069"/>
              <a:ext cx="169867" cy="191221"/>
            </a:xfrm>
            <a:custGeom>
              <a:rect b="b" l="l" r="r" t="t"/>
              <a:pathLst>
                <a:path extrusionOk="0" h="191221" w="169867">
                  <a:moveTo>
                    <a:pt x="92715" y="83228"/>
                  </a:moveTo>
                  <a:cubicBezTo>
                    <a:pt x="153675" y="-29167"/>
                    <a:pt x="12705" y="-26309"/>
                    <a:pt x="78428" y="83228"/>
                  </a:cubicBezTo>
                  <a:cubicBezTo>
                    <a:pt x="12705" y="-26309"/>
                    <a:pt x="-55875" y="97516"/>
                    <a:pt x="71760" y="95611"/>
                  </a:cubicBezTo>
                  <a:cubicBezTo>
                    <a:pt x="-55875" y="97516"/>
                    <a:pt x="18420" y="219436"/>
                    <a:pt x="79380" y="107993"/>
                  </a:cubicBezTo>
                  <a:cubicBezTo>
                    <a:pt x="18420" y="220388"/>
                    <a:pt x="159390" y="217531"/>
                    <a:pt x="93668" y="107993"/>
                  </a:cubicBezTo>
                  <a:cubicBezTo>
                    <a:pt x="126053" y="161333"/>
                    <a:pt x="158438" y="159428"/>
                    <a:pt x="168915" y="144188"/>
                  </a:cubicBezTo>
                  <a:cubicBezTo>
                    <a:pt x="168915" y="136568"/>
                    <a:pt x="169868" y="128948"/>
                    <a:pt x="169868" y="121328"/>
                  </a:cubicBezTo>
                  <a:cubicBezTo>
                    <a:pt x="163200" y="107993"/>
                    <a:pt x="142245" y="95611"/>
                    <a:pt x="101288" y="95611"/>
                  </a:cubicBezTo>
                  <a:cubicBezTo>
                    <a:pt x="140340" y="94658"/>
                    <a:pt x="160343" y="83228"/>
                    <a:pt x="167963" y="69893"/>
                  </a:cubicBezTo>
                  <a:cubicBezTo>
                    <a:pt x="167010" y="61321"/>
                    <a:pt x="166058" y="51796"/>
                    <a:pt x="165105" y="42271"/>
                  </a:cubicBezTo>
                  <a:cubicBezTo>
                    <a:pt x="150818" y="29888"/>
                    <a:pt x="120338" y="32746"/>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4" name="Google Shape;2744;p48"/>
            <p:cNvSpPr/>
            <p:nvPr/>
          </p:nvSpPr>
          <p:spPr>
            <a:xfrm>
              <a:off x="5188503" y="1830704"/>
              <a:ext cx="69296" cy="59834"/>
            </a:xfrm>
            <a:custGeom>
              <a:rect b="b" l="l" r="r" t="t"/>
              <a:pathLst>
                <a:path extrusionOk="0" h="59834" w="69296">
                  <a:moveTo>
                    <a:pt x="40722" y="54293"/>
                  </a:moveTo>
                  <a:cubicBezTo>
                    <a:pt x="51199" y="37148"/>
                    <a:pt x="60724" y="19050"/>
                    <a:pt x="69297" y="0"/>
                  </a:cubicBezTo>
                  <a:cubicBezTo>
                    <a:pt x="-31668" y="2858"/>
                    <a:pt x="-4998" y="80963"/>
                    <a:pt x="40722" y="542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5" name="Google Shape;2745;p48"/>
            <p:cNvSpPr/>
            <p:nvPr/>
          </p:nvSpPr>
          <p:spPr>
            <a:xfrm>
              <a:off x="5186500" y="1773234"/>
              <a:ext cx="77014" cy="57492"/>
            </a:xfrm>
            <a:custGeom>
              <a:rect b="b" l="l" r="r" t="t"/>
              <a:pathLst>
                <a:path extrusionOk="0" h="57492" w="77014">
                  <a:moveTo>
                    <a:pt x="71299" y="57471"/>
                  </a:moveTo>
                  <a:cubicBezTo>
                    <a:pt x="73204" y="52708"/>
                    <a:pt x="75109" y="47946"/>
                    <a:pt x="77014" y="43183"/>
                  </a:cubicBezTo>
                  <a:cubicBezTo>
                    <a:pt x="11292" y="-62544"/>
                    <a:pt x="-54431" y="59376"/>
                    <a:pt x="71299" y="574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6" name="Google Shape;2746;p48"/>
            <p:cNvSpPr/>
            <p:nvPr/>
          </p:nvSpPr>
          <p:spPr>
            <a:xfrm>
              <a:off x="5247034" y="1735546"/>
              <a:ext cx="37435" cy="80870"/>
            </a:xfrm>
            <a:custGeom>
              <a:rect b="b" l="l" r="r" t="t"/>
              <a:pathLst>
                <a:path extrusionOk="0" h="80870" w="37435">
                  <a:moveTo>
                    <a:pt x="16481" y="80871"/>
                  </a:moveTo>
                  <a:cubicBezTo>
                    <a:pt x="26006" y="57058"/>
                    <a:pt x="32673" y="32293"/>
                    <a:pt x="37436" y="5623"/>
                  </a:cubicBezTo>
                  <a:cubicBezTo>
                    <a:pt x="17433" y="-12474"/>
                    <a:pt x="-22572" y="13243"/>
                    <a:pt x="16481" y="808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7" name="Google Shape;2747;p48"/>
            <p:cNvSpPr/>
            <p:nvPr/>
          </p:nvSpPr>
          <p:spPr>
            <a:xfrm>
              <a:off x="4744402" y="981075"/>
              <a:ext cx="30480" cy="6925"/>
            </a:xfrm>
            <a:custGeom>
              <a:rect b="b" l="l" r="r" t="t"/>
              <a:pathLst>
                <a:path extrusionOk="0" h="6925" w="30480">
                  <a:moveTo>
                    <a:pt x="30480" y="953"/>
                  </a:moveTo>
                  <a:cubicBezTo>
                    <a:pt x="20002" y="0"/>
                    <a:pt x="10477" y="0"/>
                    <a:pt x="0" y="0"/>
                  </a:cubicBezTo>
                  <a:cubicBezTo>
                    <a:pt x="8573" y="8573"/>
                    <a:pt x="21908" y="9525"/>
                    <a:pt x="30480" y="95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8" name="Google Shape;2748;p48"/>
            <p:cNvSpPr/>
            <p:nvPr/>
          </p:nvSpPr>
          <p:spPr>
            <a:xfrm>
              <a:off x="4735507" y="99690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9" name="Google Shape;2749;p48"/>
            <p:cNvSpPr/>
            <p:nvPr/>
          </p:nvSpPr>
          <p:spPr>
            <a:xfrm>
              <a:off x="4798372" y="119788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0" name="Google Shape;2750;p48"/>
            <p:cNvSpPr/>
            <p:nvPr/>
          </p:nvSpPr>
          <p:spPr>
            <a:xfrm>
              <a:off x="4860284" y="139790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2753"/>
                    <a:pt x="154628"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1" name="Google Shape;2751;p48"/>
            <p:cNvSpPr/>
            <p:nvPr/>
          </p:nvSpPr>
          <p:spPr>
            <a:xfrm>
              <a:off x="4923149" y="159793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2" name="Google Shape;2752;p48"/>
            <p:cNvSpPr/>
            <p:nvPr/>
          </p:nvSpPr>
          <p:spPr>
            <a:xfrm>
              <a:off x="4986014" y="179795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3" name="Google Shape;2753;p48"/>
            <p:cNvSpPr/>
            <p:nvPr/>
          </p:nvSpPr>
          <p:spPr>
            <a:xfrm>
              <a:off x="4535482" y="1059771"/>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4" name="Google Shape;2754;p48"/>
            <p:cNvSpPr/>
            <p:nvPr/>
          </p:nvSpPr>
          <p:spPr>
            <a:xfrm>
              <a:off x="4597394" y="125979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3706"/>
                    <a:pt x="154628"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5" name="Google Shape;2755;p48"/>
            <p:cNvSpPr/>
            <p:nvPr/>
          </p:nvSpPr>
          <p:spPr>
            <a:xfrm>
              <a:off x="4660259" y="146077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6" name="Google Shape;2756;p48"/>
            <p:cNvSpPr/>
            <p:nvPr/>
          </p:nvSpPr>
          <p:spPr>
            <a:xfrm>
              <a:off x="4723124" y="166079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7" name="Google Shape;2757;p48"/>
            <p:cNvSpPr/>
            <p:nvPr/>
          </p:nvSpPr>
          <p:spPr>
            <a:xfrm>
              <a:off x="4785989" y="186082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8" name="Google Shape;2758;p48"/>
            <p:cNvSpPr/>
            <p:nvPr/>
          </p:nvSpPr>
          <p:spPr>
            <a:xfrm>
              <a:off x="4915852" y="2060973"/>
              <a:ext cx="30480" cy="8809"/>
            </a:xfrm>
            <a:custGeom>
              <a:rect b="b" l="l" r="r" t="t"/>
              <a:pathLst>
                <a:path extrusionOk="0" h="8809" w="30480">
                  <a:moveTo>
                    <a:pt x="0" y="8809"/>
                  </a:moveTo>
                  <a:cubicBezTo>
                    <a:pt x="10477" y="7857"/>
                    <a:pt x="20955" y="6904"/>
                    <a:pt x="30480" y="4999"/>
                  </a:cubicBezTo>
                  <a:cubicBezTo>
                    <a:pt x="20955" y="-2621"/>
                    <a:pt x="7620" y="-1668"/>
                    <a:pt x="0" y="880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9" name="Google Shape;2759;p48"/>
            <p:cNvSpPr/>
            <p:nvPr/>
          </p:nvSpPr>
          <p:spPr>
            <a:xfrm>
              <a:off x="4458652" y="1222057"/>
              <a:ext cx="48075" cy="53630"/>
            </a:xfrm>
            <a:custGeom>
              <a:rect b="b" l="l" r="r" t="t"/>
              <a:pathLst>
                <a:path extrusionOk="0" h="53630" w="48075">
                  <a:moveTo>
                    <a:pt x="14288" y="0"/>
                  </a:moveTo>
                  <a:cubicBezTo>
                    <a:pt x="9525" y="14288"/>
                    <a:pt x="4763" y="28575"/>
                    <a:pt x="0" y="43815"/>
                  </a:cubicBezTo>
                  <a:cubicBezTo>
                    <a:pt x="44768" y="77153"/>
                    <a:pt x="74295" y="16193"/>
                    <a:pt x="1428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0" name="Google Shape;2760;p48"/>
            <p:cNvSpPr/>
            <p:nvPr/>
          </p:nvSpPr>
          <p:spPr>
            <a:xfrm>
              <a:off x="4476750" y="1163955"/>
              <a:ext cx="28062" cy="47625"/>
            </a:xfrm>
            <a:custGeom>
              <a:rect b="b" l="l" r="r" t="t"/>
              <a:pathLst>
                <a:path extrusionOk="0" h="47625" w="28062">
                  <a:moveTo>
                    <a:pt x="20955" y="0"/>
                  </a:moveTo>
                  <a:cubicBezTo>
                    <a:pt x="13335" y="15240"/>
                    <a:pt x="6667" y="30480"/>
                    <a:pt x="0" y="47625"/>
                  </a:cubicBezTo>
                  <a:cubicBezTo>
                    <a:pt x="31433" y="35242"/>
                    <a:pt x="33338" y="10477"/>
                    <a:pt x="2095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1" name="Google Shape;2761;p48"/>
            <p:cNvSpPr/>
            <p:nvPr/>
          </p:nvSpPr>
          <p:spPr>
            <a:xfrm>
              <a:off x="4431029" y="1322661"/>
              <a:ext cx="138435" cy="191221"/>
            </a:xfrm>
            <a:custGeom>
              <a:rect b="b" l="l" r="r" t="t"/>
              <a:pathLst>
                <a:path extrusionOk="0" h="191221" w="138435">
                  <a:moveTo>
                    <a:pt x="45720" y="107993"/>
                  </a:moveTo>
                  <a:cubicBezTo>
                    <a:pt x="-15240" y="220388"/>
                    <a:pt x="125730" y="217531"/>
                    <a:pt x="60008" y="107993"/>
                  </a:cubicBezTo>
                  <a:cubicBezTo>
                    <a:pt x="125730" y="217531"/>
                    <a:pt x="194310" y="93706"/>
                    <a:pt x="66675" y="95611"/>
                  </a:cubicBezTo>
                  <a:cubicBezTo>
                    <a:pt x="194310" y="93706"/>
                    <a:pt x="120968" y="-28214"/>
                    <a:pt x="59055" y="83228"/>
                  </a:cubicBezTo>
                  <a:cubicBezTo>
                    <a:pt x="120015" y="-29167"/>
                    <a:pt x="-20955" y="-26309"/>
                    <a:pt x="44768" y="83228"/>
                  </a:cubicBezTo>
                  <a:cubicBezTo>
                    <a:pt x="31433" y="61321"/>
                    <a:pt x="18098" y="48938"/>
                    <a:pt x="6668" y="42271"/>
                  </a:cubicBezTo>
                  <a:cubicBezTo>
                    <a:pt x="4763" y="58463"/>
                    <a:pt x="2858" y="74656"/>
                    <a:pt x="1905" y="91801"/>
                  </a:cubicBezTo>
                  <a:cubicBezTo>
                    <a:pt x="11430" y="94658"/>
                    <a:pt x="23813" y="95611"/>
                    <a:pt x="39053" y="95611"/>
                  </a:cubicBezTo>
                  <a:cubicBezTo>
                    <a:pt x="23813" y="95611"/>
                    <a:pt x="11430" y="97516"/>
                    <a:pt x="1905" y="101326"/>
                  </a:cubicBezTo>
                  <a:cubicBezTo>
                    <a:pt x="953" y="118471"/>
                    <a:pt x="0" y="136568"/>
                    <a:pt x="0" y="153713"/>
                  </a:cubicBezTo>
                  <a:cubicBezTo>
                    <a:pt x="13335" y="150856"/>
                    <a:pt x="30480" y="137521"/>
                    <a:pt x="4572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2" name="Google Shape;2762;p48"/>
            <p:cNvSpPr/>
            <p:nvPr/>
          </p:nvSpPr>
          <p:spPr>
            <a:xfrm>
              <a:off x="4460234" y="152268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3" name="Google Shape;2763;p48"/>
            <p:cNvSpPr/>
            <p:nvPr/>
          </p:nvSpPr>
          <p:spPr>
            <a:xfrm>
              <a:off x="4523099" y="1722711"/>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26993" y="96563"/>
                    <a:pt x="6990" y="111803"/>
                    <a:pt x="3180" y="127043"/>
                  </a:cubicBezTo>
                  <a:cubicBezTo>
                    <a:pt x="8895" y="136568"/>
                    <a:pt x="14610" y="146093"/>
                    <a:pt x="21278" y="155618"/>
                  </a:cubicBezTo>
                  <a:cubicBezTo>
                    <a:pt x="35565" y="157523"/>
                    <a:pt x="58425" y="14704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4" name="Google Shape;2764;p48"/>
            <p:cNvSpPr/>
            <p:nvPr/>
          </p:nvSpPr>
          <p:spPr>
            <a:xfrm>
              <a:off x="4690110" y="2018347"/>
              <a:ext cx="66675" cy="30479"/>
            </a:xfrm>
            <a:custGeom>
              <a:rect b="b" l="l" r="r" t="t"/>
              <a:pathLst>
                <a:path extrusionOk="0" h="30479" w="66675">
                  <a:moveTo>
                    <a:pt x="0" y="0"/>
                  </a:moveTo>
                  <a:cubicBezTo>
                    <a:pt x="21907" y="12382"/>
                    <a:pt x="43815" y="22860"/>
                    <a:pt x="66675" y="30480"/>
                  </a:cubicBezTo>
                  <a:cubicBezTo>
                    <a:pt x="62865" y="16192"/>
                    <a:pt x="43815"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5" name="Google Shape;2765;p48"/>
            <p:cNvSpPr/>
            <p:nvPr/>
          </p:nvSpPr>
          <p:spPr>
            <a:xfrm>
              <a:off x="4646853" y="1923911"/>
              <a:ext cx="108777" cy="95388"/>
            </a:xfrm>
            <a:custGeom>
              <a:rect b="b" l="l" r="r" t="t"/>
              <a:pathLst>
                <a:path extrusionOk="0" h="95388" w="108777">
                  <a:moveTo>
                    <a:pt x="31826" y="83006"/>
                  </a:moveTo>
                  <a:cubicBezTo>
                    <a:pt x="91834" y="-26531"/>
                    <a:pt x="-41516" y="-26531"/>
                    <a:pt x="13729" y="76339"/>
                  </a:cubicBezTo>
                  <a:cubicBezTo>
                    <a:pt x="23254" y="83006"/>
                    <a:pt x="32779" y="89674"/>
                    <a:pt x="43256" y="95389"/>
                  </a:cubicBezTo>
                  <a:cubicBezTo>
                    <a:pt x="164224" y="89674"/>
                    <a:pt x="91834" y="-28436"/>
                    <a:pt x="31826" y="8300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6" name="Google Shape;2766;p48"/>
            <p:cNvSpPr/>
            <p:nvPr/>
          </p:nvSpPr>
          <p:spPr>
            <a:xfrm>
              <a:off x="4613910" y="1962150"/>
              <a:ext cx="44767" cy="37147"/>
            </a:xfrm>
            <a:custGeom>
              <a:rect b="b" l="l" r="r" t="t"/>
              <a:pathLst>
                <a:path extrusionOk="0" h="37147" w="44767">
                  <a:moveTo>
                    <a:pt x="0" y="0"/>
                  </a:moveTo>
                  <a:cubicBezTo>
                    <a:pt x="14288" y="13335"/>
                    <a:pt x="29527" y="25717"/>
                    <a:pt x="44767" y="37148"/>
                  </a:cubicBezTo>
                  <a:cubicBezTo>
                    <a:pt x="29527" y="12383"/>
                    <a:pt x="13335" y="190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767" name="Google Shape;2767;p48"/>
          <p:cNvSpPr/>
          <p:nvPr/>
        </p:nvSpPr>
        <p:spPr>
          <a:xfrm rot="3441322">
            <a:off x="10797585" y="6171141"/>
            <a:ext cx="847472" cy="683564"/>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768" name="Google Shape;2768;p48"/>
          <p:cNvGrpSpPr/>
          <p:nvPr/>
        </p:nvGrpSpPr>
        <p:grpSpPr>
          <a:xfrm rot="8768013">
            <a:off x="11446544" y="5891512"/>
            <a:ext cx="968553" cy="1000304"/>
            <a:chOff x="3705031" y="3690085"/>
            <a:chExt cx="968482" cy="1000230"/>
          </a:xfrm>
        </p:grpSpPr>
        <p:sp>
          <p:nvSpPr>
            <p:cNvPr id="2769" name="Google Shape;2769;p48"/>
            <p:cNvSpPr/>
            <p:nvPr/>
          </p:nvSpPr>
          <p:spPr>
            <a:xfrm>
              <a:off x="3705031" y="3690085"/>
              <a:ext cx="968482" cy="1000230"/>
            </a:xfrm>
            <a:custGeom>
              <a:rect b="b" l="l" r="r" t="t"/>
              <a:pathLst>
                <a:path extrusionOk="0" h="1000230" w="968482">
                  <a:moveTo>
                    <a:pt x="199266" y="188495"/>
                  </a:moveTo>
                  <a:cubicBezTo>
                    <a:pt x="407863" y="-45820"/>
                    <a:pt x="665038" y="-46773"/>
                    <a:pt x="832678" y="103722"/>
                  </a:cubicBezTo>
                  <a:cubicBezTo>
                    <a:pt x="1001271" y="253265"/>
                    <a:pt x="1029846" y="508535"/>
                    <a:pt x="821248" y="742850"/>
                  </a:cubicBezTo>
                  <a:cubicBezTo>
                    <a:pt x="611698" y="977165"/>
                    <a:pt x="256416" y="1078130"/>
                    <a:pt x="93538" y="932397"/>
                  </a:cubicBezTo>
                  <a:cubicBezTo>
                    <a:pt x="-69339" y="787617"/>
                    <a:pt x="-10284" y="422810"/>
                    <a:pt x="199266" y="188495"/>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0" name="Google Shape;2770;p48"/>
            <p:cNvSpPr/>
            <p:nvPr/>
          </p:nvSpPr>
          <p:spPr>
            <a:xfrm>
              <a:off x="3887152" y="3956684"/>
              <a:ext cx="574357" cy="521017"/>
            </a:xfrm>
            <a:custGeom>
              <a:rect b="b" l="l" r="r" t="t"/>
              <a:pathLst>
                <a:path extrusionOk="0" h="521017" w="574357">
                  <a:moveTo>
                    <a:pt x="492443" y="479108"/>
                  </a:moveTo>
                  <a:lnTo>
                    <a:pt x="482918" y="515303"/>
                  </a:lnTo>
                  <a:lnTo>
                    <a:pt x="517208" y="501015"/>
                  </a:lnTo>
                  <a:lnTo>
                    <a:pt x="548640" y="521018"/>
                  </a:lnTo>
                  <a:lnTo>
                    <a:pt x="545783" y="483870"/>
                  </a:lnTo>
                  <a:lnTo>
                    <a:pt x="574358" y="461010"/>
                  </a:lnTo>
                  <a:lnTo>
                    <a:pt x="538163" y="452438"/>
                  </a:lnTo>
                  <a:lnTo>
                    <a:pt x="524827" y="418147"/>
                  </a:lnTo>
                  <a:lnTo>
                    <a:pt x="504825" y="449580"/>
                  </a:lnTo>
                  <a:lnTo>
                    <a:pt x="467677" y="451485"/>
                  </a:lnTo>
                  <a:lnTo>
                    <a:pt x="492443" y="479108"/>
                  </a:lnTo>
                  <a:close/>
                  <a:moveTo>
                    <a:pt x="375285" y="374333"/>
                  </a:moveTo>
                  <a:lnTo>
                    <a:pt x="365760" y="410528"/>
                  </a:lnTo>
                  <a:lnTo>
                    <a:pt x="400050" y="396240"/>
                  </a:lnTo>
                  <a:lnTo>
                    <a:pt x="431483" y="416243"/>
                  </a:lnTo>
                  <a:lnTo>
                    <a:pt x="428625" y="379095"/>
                  </a:lnTo>
                  <a:lnTo>
                    <a:pt x="457200" y="356235"/>
                  </a:lnTo>
                  <a:lnTo>
                    <a:pt x="421005" y="347663"/>
                  </a:lnTo>
                  <a:lnTo>
                    <a:pt x="407670" y="312420"/>
                  </a:lnTo>
                  <a:lnTo>
                    <a:pt x="387668" y="343853"/>
                  </a:lnTo>
                  <a:lnTo>
                    <a:pt x="350520" y="345758"/>
                  </a:lnTo>
                  <a:lnTo>
                    <a:pt x="375285" y="374333"/>
                  </a:lnTo>
                  <a:close/>
                  <a:moveTo>
                    <a:pt x="258128" y="270510"/>
                  </a:moveTo>
                  <a:lnTo>
                    <a:pt x="248603" y="306705"/>
                  </a:lnTo>
                  <a:lnTo>
                    <a:pt x="282893" y="292418"/>
                  </a:lnTo>
                  <a:lnTo>
                    <a:pt x="314325" y="312420"/>
                  </a:lnTo>
                  <a:lnTo>
                    <a:pt x="311468" y="275272"/>
                  </a:lnTo>
                  <a:lnTo>
                    <a:pt x="340043" y="252413"/>
                  </a:lnTo>
                  <a:lnTo>
                    <a:pt x="303848" y="243840"/>
                  </a:lnTo>
                  <a:lnTo>
                    <a:pt x="290512" y="208597"/>
                  </a:lnTo>
                  <a:lnTo>
                    <a:pt x="270510" y="240030"/>
                  </a:lnTo>
                  <a:lnTo>
                    <a:pt x="233362" y="241935"/>
                  </a:lnTo>
                  <a:lnTo>
                    <a:pt x="258128" y="270510"/>
                  </a:lnTo>
                  <a:close/>
                  <a:moveTo>
                    <a:pt x="140970" y="165735"/>
                  </a:moveTo>
                  <a:lnTo>
                    <a:pt x="131445" y="201930"/>
                  </a:lnTo>
                  <a:lnTo>
                    <a:pt x="165735" y="187643"/>
                  </a:lnTo>
                  <a:lnTo>
                    <a:pt x="197167" y="208597"/>
                  </a:lnTo>
                  <a:lnTo>
                    <a:pt x="194310" y="171450"/>
                  </a:lnTo>
                  <a:lnTo>
                    <a:pt x="222885" y="148590"/>
                  </a:lnTo>
                  <a:lnTo>
                    <a:pt x="186690" y="140018"/>
                  </a:lnTo>
                  <a:lnTo>
                    <a:pt x="173355" y="104775"/>
                  </a:lnTo>
                  <a:lnTo>
                    <a:pt x="153353" y="136208"/>
                  </a:lnTo>
                  <a:lnTo>
                    <a:pt x="116205" y="138113"/>
                  </a:lnTo>
                  <a:lnTo>
                    <a:pt x="140970" y="165735"/>
                  </a:lnTo>
                  <a:close/>
                  <a:moveTo>
                    <a:pt x="0" y="33338"/>
                  </a:moveTo>
                  <a:lnTo>
                    <a:pt x="23813" y="61913"/>
                  </a:lnTo>
                  <a:lnTo>
                    <a:pt x="14288" y="98108"/>
                  </a:lnTo>
                  <a:lnTo>
                    <a:pt x="48578" y="83820"/>
                  </a:lnTo>
                  <a:lnTo>
                    <a:pt x="80010" y="103822"/>
                  </a:lnTo>
                  <a:lnTo>
                    <a:pt x="77153" y="66675"/>
                  </a:lnTo>
                  <a:lnTo>
                    <a:pt x="105728" y="43815"/>
                  </a:lnTo>
                  <a:lnTo>
                    <a:pt x="69532" y="35243"/>
                  </a:lnTo>
                  <a:lnTo>
                    <a:pt x="56197" y="0"/>
                  </a:lnTo>
                  <a:lnTo>
                    <a:pt x="36195" y="31433"/>
                  </a:lnTo>
                  <a:lnTo>
                    <a:pt x="0" y="33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771" name="Google Shape;2771;p48"/>
            <p:cNvGrpSpPr/>
            <p:nvPr/>
          </p:nvGrpSpPr>
          <p:grpSpPr>
            <a:xfrm>
              <a:off x="3709035" y="3709034"/>
              <a:ext cx="957262" cy="966788"/>
              <a:chOff x="3709035" y="3709034"/>
              <a:chExt cx="957262" cy="966788"/>
            </a:xfrm>
          </p:grpSpPr>
          <p:sp>
            <p:nvSpPr>
              <p:cNvPr id="2772" name="Google Shape;2772;p48"/>
              <p:cNvSpPr/>
              <p:nvPr/>
            </p:nvSpPr>
            <p:spPr>
              <a:xfrm>
                <a:off x="3794759" y="4010977"/>
                <a:ext cx="609600" cy="547687"/>
              </a:xfrm>
              <a:custGeom>
                <a:rect b="b" l="l" r="r" t="t"/>
                <a:pathLst>
                  <a:path extrusionOk="0" h="547687" w="609600">
                    <a:moveTo>
                      <a:pt x="0" y="24765"/>
                    </a:moveTo>
                    <a:lnTo>
                      <a:pt x="586740" y="547688"/>
                    </a:lnTo>
                    <a:cubicBezTo>
                      <a:pt x="594360" y="541972"/>
                      <a:pt x="601980" y="537210"/>
                      <a:pt x="609600" y="531495"/>
                    </a:cubicBezTo>
                    <a:lnTo>
                      <a:pt x="13335" y="0"/>
                    </a:lnTo>
                    <a:cubicBezTo>
                      <a:pt x="9525" y="8572"/>
                      <a:pt x="4763" y="16192"/>
                      <a:pt x="0" y="24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3" name="Google Shape;2773;p48"/>
              <p:cNvSpPr/>
              <p:nvPr/>
            </p:nvSpPr>
            <p:spPr>
              <a:xfrm>
                <a:off x="3906202" y="3856672"/>
                <a:ext cx="640080" cy="574357"/>
              </a:xfrm>
              <a:custGeom>
                <a:rect b="b" l="l" r="r" t="t"/>
                <a:pathLst>
                  <a:path extrusionOk="0" h="574357" w="640080">
                    <a:moveTo>
                      <a:pt x="0" y="20003"/>
                    </a:moveTo>
                    <a:lnTo>
                      <a:pt x="621983" y="574358"/>
                    </a:lnTo>
                    <a:cubicBezTo>
                      <a:pt x="627698" y="567690"/>
                      <a:pt x="634365" y="560070"/>
                      <a:pt x="640080" y="553403"/>
                    </a:cubicBezTo>
                    <a:lnTo>
                      <a:pt x="18097" y="0"/>
                    </a:lnTo>
                    <a:cubicBezTo>
                      <a:pt x="12382" y="6668"/>
                      <a:pt x="5715" y="13335"/>
                      <a:pt x="0" y="200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4" name="Google Shape;2774;p48"/>
              <p:cNvSpPr/>
              <p:nvPr/>
            </p:nvSpPr>
            <p:spPr>
              <a:xfrm>
                <a:off x="4145280" y="3709034"/>
                <a:ext cx="521017" cy="465772"/>
              </a:xfrm>
              <a:custGeom>
                <a:rect b="b" l="l" r="r" t="t"/>
                <a:pathLst>
                  <a:path extrusionOk="0" h="465772" w="521017">
                    <a:moveTo>
                      <a:pt x="0" y="2858"/>
                    </a:moveTo>
                    <a:lnTo>
                      <a:pt x="519112" y="465772"/>
                    </a:lnTo>
                    <a:cubicBezTo>
                      <a:pt x="520065" y="462915"/>
                      <a:pt x="520065" y="459105"/>
                      <a:pt x="521018" y="456247"/>
                    </a:cubicBezTo>
                    <a:lnTo>
                      <a:pt x="9525" y="0"/>
                    </a:lnTo>
                    <a:cubicBezTo>
                      <a:pt x="5715" y="953"/>
                      <a:pt x="2857" y="1905"/>
                      <a:pt x="0"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5" name="Google Shape;2775;p48"/>
              <p:cNvSpPr/>
              <p:nvPr/>
            </p:nvSpPr>
            <p:spPr>
              <a:xfrm>
                <a:off x="4108132" y="3720465"/>
                <a:ext cx="550544" cy="492442"/>
              </a:xfrm>
              <a:custGeom>
                <a:rect b="b" l="l" r="r" t="t"/>
                <a:pathLst>
                  <a:path extrusionOk="0" h="492442" w="550544">
                    <a:moveTo>
                      <a:pt x="0" y="5715"/>
                    </a:moveTo>
                    <a:lnTo>
                      <a:pt x="546735" y="492442"/>
                    </a:lnTo>
                    <a:cubicBezTo>
                      <a:pt x="548640" y="487680"/>
                      <a:pt x="549593" y="482917"/>
                      <a:pt x="550545" y="478155"/>
                    </a:cubicBezTo>
                    <a:lnTo>
                      <a:pt x="14288" y="0"/>
                    </a:lnTo>
                    <a:cubicBezTo>
                      <a:pt x="8573" y="1905"/>
                      <a:pt x="4763" y="3810"/>
                      <a:pt x="0" y="571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6" name="Google Shape;2776;p48"/>
              <p:cNvSpPr/>
              <p:nvPr/>
            </p:nvSpPr>
            <p:spPr>
              <a:xfrm>
                <a:off x="3709035" y="4295775"/>
                <a:ext cx="423862" cy="380047"/>
              </a:xfrm>
              <a:custGeom>
                <a:rect b="b" l="l" r="r" t="t"/>
                <a:pathLst>
                  <a:path extrusionOk="0" h="380047" w="423862">
                    <a:moveTo>
                      <a:pt x="0" y="10478"/>
                    </a:moveTo>
                    <a:lnTo>
                      <a:pt x="414338" y="380047"/>
                    </a:lnTo>
                    <a:cubicBezTo>
                      <a:pt x="417195" y="379095"/>
                      <a:pt x="421005" y="378143"/>
                      <a:pt x="423863" y="378143"/>
                    </a:cubicBezTo>
                    <a:lnTo>
                      <a:pt x="952" y="0"/>
                    </a:lnTo>
                    <a:cubicBezTo>
                      <a:pt x="952" y="3810"/>
                      <a:pt x="952" y="6668"/>
                      <a:pt x="0"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7" name="Google Shape;2777;p48"/>
              <p:cNvSpPr/>
              <p:nvPr/>
            </p:nvSpPr>
            <p:spPr>
              <a:xfrm>
                <a:off x="3713797" y="4254817"/>
                <a:ext cx="459104" cy="411479"/>
              </a:xfrm>
              <a:custGeom>
                <a:rect b="b" l="l" r="r" t="t"/>
                <a:pathLst>
                  <a:path extrusionOk="0" h="411479" w="459104">
                    <a:moveTo>
                      <a:pt x="0" y="15240"/>
                    </a:moveTo>
                    <a:lnTo>
                      <a:pt x="443865" y="411480"/>
                    </a:lnTo>
                    <a:cubicBezTo>
                      <a:pt x="448628" y="409575"/>
                      <a:pt x="454343" y="408622"/>
                      <a:pt x="459105" y="406717"/>
                    </a:cubicBezTo>
                    <a:lnTo>
                      <a:pt x="2858" y="0"/>
                    </a:lnTo>
                    <a:cubicBezTo>
                      <a:pt x="1905" y="4763"/>
                      <a:pt x="953" y="10477"/>
                      <a:pt x="0" y="152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8" name="Google Shape;2778;p48"/>
              <p:cNvSpPr/>
              <p:nvPr/>
            </p:nvSpPr>
            <p:spPr>
              <a:xfrm>
                <a:off x="3754754" y="4066222"/>
                <a:ext cx="600074" cy="542925"/>
              </a:xfrm>
              <a:custGeom>
                <a:rect b="b" l="l" r="r" t="t"/>
                <a:pathLst>
                  <a:path extrusionOk="0" h="542925" w="600074">
                    <a:moveTo>
                      <a:pt x="418148" y="336233"/>
                    </a:moveTo>
                    <a:lnTo>
                      <a:pt x="253365" y="321945"/>
                    </a:lnTo>
                    <a:lnTo>
                      <a:pt x="220028" y="160020"/>
                    </a:lnTo>
                    <a:lnTo>
                      <a:pt x="55245" y="145733"/>
                    </a:lnTo>
                    <a:lnTo>
                      <a:pt x="25718" y="0"/>
                    </a:lnTo>
                    <a:cubicBezTo>
                      <a:pt x="16193" y="20003"/>
                      <a:pt x="7620" y="39053"/>
                      <a:pt x="0" y="59055"/>
                    </a:cubicBezTo>
                    <a:lnTo>
                      <a:pt x="24765" y="180022"/>
                    </a:lnTo>
                    <a:lnTo>
                      <a:pt x="189548" y="194310"/>
                    </a:lnTo>
                    <a:lnTo>
                      <a:pt x="222885" y="356235"/>
                    </a:lnTo>
                    <a:lnTo>
                      <a:pt x="387668" y="370522"/>
                    </a:lnTo>
                    <a:lnTo>
                      <a:pt x="421005" y="532447"/>
                    </a:lnTo>
                    <a:lnTo>
                      <a:pt x="543878" y="542925"/>
                    </a:lnTo>
                    <a:cubicBezTo>
                      <a:pt x="562928" y="533400"/>
                      <a:pt x="581978" y="521970"/>
                      <a:pt x="600075" y="510540"/>
                    </a:cubicBezTo>
                    <a:lnTo>
                      <a:pt x="452438" y="497205"/>
                    </a:lnTo>
                    <a:lnTo>
                      <a:pt x="418148" y="3362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9" name="Google Shape;2779;p48"/>
              <p:cNvSpPr/>
              <p:nvPr/>
            </p:nvSpPr>
            <p:spPr>
              <a:xfrm>
                <a:off x="4016692" y="3754755"/>
                <a:ext cx="617219" cy="554354"/>
              </a:xfrm>
              <a:custGeom>
                <a:rect b="b" l="l" r="r" t="t"/>
                <a:pathLst>
                  <a:path extrusionOk="0" h="554354" w="617219">
                    <a:moveTo>
                      <a:pt x="428625" y="341947"/>
                    </a:moveTo>
                    <a:lnTo>
                      <a:pt x="263843" y="327660"/>
                    </a:lnTo>
                    <a:lnTo>
                      <a:pt x="230505" y="165735"/>
                    </a:lnTo>
                    <a:lnTo>
                      <a:pt x="66675" y="150495"/>
                    </a:lnTo>
                    <a:lnTo>
                      <a:pt x="35243" y="0"/>
                    </a:lnTo>
                    <a:cubicBezTo>
                      <a:pt x="22860" y="6667"/>
                      <a:pt x="11430" y="14288"/>
                      <a:pt x="0" y="22860"/>
                    </a:cubicBezTo>
                    <a:lnTo>
                      <a:pt x="2857" y="22860"/>
                    </a:lnTo>
                    <a:lnTo>
                      <a:pt x="36195" y="184785"/>
                    </a:lnTo>
                    <a:lnTo>
                      <a:pt x="200977" y="199072"/>
                    </a:lnTo>
                    <a:lnTo>
                      <a:pt x="234315" y="360997"/>
                    </a:lnTo>
                    <a:lnTo>
                      <a:pt x="399097" y="375285"/>
                    </a:lnTo>
                    <a:lnTo>
                      <a:pt x="432435" y="537210"/>
                    </a:lnTo>
                    <a:lnTo>
                      <a:pt x="597218" y="551497"/>
                    </a:lnTo>
                    <a:lnTo>
                      <a:pt x="598170" y="554355"/>
                    </a:lnTo>
                    <a:cubicBezTo>
                      <a:pt x="604837" y="541972"/>
                      <a:pt x="611505" y="528638"/>
                      <a:pt x="617220" y="516255"/>
                    </a:cubicBezTo>
                    <a:lnTo>
                      <a:pt x="463868" y="502920"/>
                    </a:lnTo>
                    <a:lnTo>
                      <a:pt x="428625" y="3419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780" name="Google Shape;2780;p48"/>
          <p:cNvSpPr/>
          <p:nvPr/>
        </p:nvSpPr>
        <p:spPr>
          <a:xfrm flipH="1" rot="10800000">
            <a:off x="9961175" y="-288"/>
            <a:ext cx="2231287" cy="1450990"/>
          </a:xfrm>
          <a:custGeom>
            <a:rect b="b" l="l" r="r" t="t"/>
            <a:pathLst>
              <a:path extrusionOk="0" h="2614396" w="4020337">
                <a:moveTo>
                  <a:pt x="4020335" y="0"/>
                </a:moveTo>
                <a:lnTo>
                  <a:pt x="4020335" y="1218572"/>
                </a:lnTo>
                <a:lnTo>
                  <a:pt x="4020337" y="1218572"/>
                </a:lnTo>
                <a:lnTo>
                  <a:pt x="4020337" y="2405476"/>
                </a:lnTo>
                <a:lnTo>
                  <a:pt x="4020336" y="2405476"/>
                </a:lnTo>
                <a:lnTo>
                  <a:pt x="4020336" y="2614395"/>
                </a:lnTo>
                <a:lnTo>
                  <a:pt x="2394088" y="2614395"/>
                </a:lnTo>
                <a:lnTo>
                  <a:pt x="2394086" y="2614396"/>
                </a:lnTo>
                <a:lnTo>
                  <a:pt x="1469252" y="2614396"/>
                </a:lnTo>
                <a:lnTo>
                  <a:pt x="1469250" y="2614395"/>
                </a:lnTo>
                <a:lnTo>
                  <a:pt x="1091301" y="2614395"/>
                </a:lnTo>
                <a:lnTo>
                  <a:pt x="1091300" y="2614396"/>
                </a:lnTo>
                <a:lnTo>
                  <a:pt x="90996" y="2614396"/>
                </a:lnTo>
                <a:lnTo>
                  <a:pt x="46401" y="2533104"/>
                </a:lnTo>
                <a:cubicBezTo>
                  <a:pt x="16522" y="2463207"/>
                  <a:pt x="0" y="2386359"/>
                  <a:pt x="0" y="2305693"/>
                </a:cubicBezTo>
                <a:cubicBezTo>
                  <a:pt x="0" y="1983030"/>
                  <a:pt x="264357" y="1721460"/>
                  <a:pt x="590460" y="1721460"/>
                </a:cubicBezTo>
                <a:cubicBezTo>
                  <a:pt x="671984" y="1721460"/>
                  <a:pt x="749651" y="1737809"/>
                  <a:pt x="820292" y="1767371"/>
                </a:cubicBezTo>
                <a:lnTo>
                  <a:pt x="893566" y="1806725"/>
                </a:lnTo>
                <a:lnTo>
                  <a:pt x="880889" y="1682273"/>
                </a:lnTo>
                <a:cubicBezTo>
                  <a:pt x="880889" y="1108431"/>
                  <a:pt x="1351038" y="643239"/>
                  <a:pt x="1930995" y="643239"/>
                </a:cubicBezTo>
                <a:cubicBezTo>
                  <a:pt x="2075984" y="643239"/>
                  <a:pt x="2214109" y="672314"/>
                  <a:pt x="2339744" y="724892"/>
                </a:cubicBezTo>
                <a:lnTo>
                  <a:pt x="2443151" y="780428"/>
                </a:lnTo>
                <a:lnTo>
                  <a:pt x="2540685" y="663462"/>
                </a:lnTo>
                <a:cubicBezTo>
                  <a:pt x="2692710" y="513039"/>
                  <a:pt x="2902730" y="420001"/>
                  <a:pt x="3134713" y="420001"/>
                </a:cubicBezTo>
                <a:cubicBezTo>
                  <a:pt x="3250705" y="420001"/>
                  <a:pt x="3361205" y="443262"/>
                  <a:pt x="3461712" y="485324"/>
                </a:cubicBezTo>
                <a:lnTo>
                  <a:pt x="3499846" y="505805"/>
                </a:lnTo>
                <a:lnTo>
                  <a:pt x="3500938" y="504497"/>
                </a:lnTo>
                <a:cubicBezTo>
                  <a:pt x="3570326" y="435838"/>
                  <a:pt x="3652952" y="380276"/>
                  <a:pt x="3744700" y="341880"/>
                </a:cubicBezTo>
                <a:lnTo>
                  <a:pt x="3865353" y="304823"/>
                </a:lnTo>
                <a:lnTo>
                  <a:pt x="3900645" y="192326"/>
                </a:lnTo>
                <a:cubicBezTo>
                  <a:pt x="3929750" y="124241"/>
                  <a:pt x="3968613" y="61233"/>
                  <a:pt x="4015498" y="5020"/>
                </a:cubicBezTo>
                <a:close/>
              </a:path>
            </a:pathLst>
          </a:custGeom>
          <a:solidFill>
            <a:srgbClr val="FFFFFF"/>
          </a:solidFill>
          <a:ln cap="flat" cmpd="sng" w="9525">
            <a:solidFill>
              <a:srgbClr val="FFFFFF"/>
            </a:solidFill>
            <a:prstDash val="solid"/>
            <a:miter lim="800000"/>
            <a:headEnd len="sm" w="sm" type="none"/>
            <a:tailEnd len="sm" w="sm" type="none"/>
          </a:ln>
          <a:effectLst>
            <a:outerShdw blurRad="50800" rotWithShape="0" algn="t" dir="5400000" dist="38100">
              <a:srgbClr val="000000">
                <a:alpha val="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4" name="Shape 2784"/>
        <p:cNvGrpSpPr/>
        <p:nvPr/>
      </p:nvGrpSpPr>
      <p:grpSpPr>
        <a:xfrm>
          <a:off x="0" y="0"/>
          <a:ext cx="0" cy="0"/>
          <a:chOff x="0" y="0"/>
          <a:chExt cx="0" cy="0"/>
        </a:xfrm>
      </p:grpSpPr>
      <p:grpSp>
        <p:nvGrpSpPr>
          <p:cNvPr id="2785" name="Google Shape;2785;p49"/>
          <p:cNvGrpSpPr/>
          <p:nvPr/>
        </p:nvGrpSpPr>
        <p:grpSpPr>
          <a:xfrm>
            <a:off x="522351" y="-402985"/>
            <a:ext cx="2465468" cy="2036639"/>
            <a:chOff x="4602539" y="3002085"/>
            <a:chExt cx="3657965" cy="3021719"/>
          </a:xfrm>
        </p:grpSpPr>
        <p:grpSp>
          <p:nvGrpSpPr>
            <p:cNvPr id="2786" name="Google Shape;2786;p49"/>
            <p:cNvGrpSpPr/>
            <p:nvPr/>
          </p:nvGrpSpPr>
          <p:grpSpPr>
            <a:xfrm>
              <a:off x="4602539" y="3002085"/>
              <a:ext cx="1627788" cy="3021719"/>
              <a:chOff x="4602539" y="3002085"/>
              <a:chExt cx="1627788" cy="3021719"/>
            </a:xfrm>
          </p:grpSpPr>
          <p:sp>
            <p:nvSpPr>
              <p:cNvPr id="2787" name="Google Shape;2787;p49"/>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8" name="Google Shape;2788;p49"/>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9" name="Google Shape;2789;p49"/>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0" name="Google Shape;2790;p49"/>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2791" name="Google Shape;2791;p49"/>
            <p:cNvGrpSpPr/>
            <p:nvPr/>
          </p:nvGrpSpPr>
          <p:grpSpPr>
            <a:xfrm>
              <a:off x="6113131" y="4067144"/>
              <a:ext cx="2147373" cy="1840732"/>
              <a:chOff x="6113131" y="4067144"/>
              <a:chExt cx="2147373" cy="1840732"/>
            </a:xfrm>
          </p:grpSpPr>
          <p:sp>
            <p:nvSpPr>
              <p:cNvPr id="2792" name="Google Shape;2792;p49"/>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3" name="Google Shape;2793;p49"/>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4" name="Google Shape;2794;p49"/>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5" name="Google Shape;2795;p49"/>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796" name="Google Shape;2796;p49"/>
          <p:cNvSpPr txBox="1"/>
          <p:nvPr>
            <p:ph type="title"/>
          </p:nvPr>
        </p:nvSpPr>
        <p:spPr>
          <a:xfrm>
            <a:off x="415650" y="250176"/>
            <a:ext cx="11360700" cy="9444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Jamboard Background</a:t>
            </a:r>
            <a:endParaRPr/>
          </a:p>
        </p:txBody>
      </p:sp>
      <p:sp>
        <p:nvSpPr>
          <p:cNvPr id="2797" name="Google Shape;2797;p49"/>
          <p:cNvSpPr/>
          <p:nvPr/>
        </p:nvSpPr>
        <p:spPr>
          <a:xfrm>
            <a:off x="300500" y="1317750"/>
            <a:ext cx="2745000" cy="5086800"/>
          </a:xfrm>
          <a:prstGeom prst="roundRect">
            <a:avLst>
              <a:gd fmla="val 6135"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8" name="Google Shape;2798;p49"/>
          <p:cNvSpPr/>
          <p:nvPr/>
        </p:nvSpPr>
        <p:spPr>
          <a:xfrm>
            <a:off x="3249173" y="1317750"/>
            <a:ext cx="2745000" cy="5086800"/>
          </a:xfrm>
          <a:prstGeom prst="roundRect">
            <a:avLst>
              <a:gd fmla="val 6135"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9" name="Google Shape;2799;p49"/>
          <p:cNvSpPr/>
          <p:nvPr/>
        </p:nvSpPr>
        <p:spPr>
          <a:xfrm>
            <a:off x="6197835" y="1317750"/>
            <a:ext cx="2745000" cy="5086800"/>
          </a:xfrm>
          <a:prstGeom prst="roundRect">
            <a:avLst>
              <a:gd fmla="val 6135"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0" name="Google Shape;2800;p49"/>
          <p:cNvSpPr/>
          <p:nvPr/>
        </p:nvSpPr>
        <p:spPr>
          <a:xfrm>
            <a:off x="9146507" y="1317750"/>
            <a:ext cx="2745000" cy="5086800"/>
          </a:xfrm>
          <a:prstGeom prst="roundRect">
            <a:avLst>
              <a:gd fmla="val 6135"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01" name="Google Shape;2801;p49"/>
          <p:cNvGrpSpPr/>
          <p:nvPr/>
        </p:nvGrpSpPr>
        <p:grpSpPr>
          <a:xfrm rot="10800000">
            <a:off x="2071160" y="1271420"/>
            <a:ext cx="578311" cy="362069"/>
            <a:chOff x="6409674" y="5153106"/>
            <a:chExt cx="858028" cy="537195"/>
          </a:xfrm>
        </p:grpSpPr>
        <p:sp>
          <p:nvSpPr>
            <p:cNvPr id="2802" name="Google Shape;2802;p49"/>
            <p:cNvSpPr/>
            <p:nvPr/>
          </p:nvSpPr>
          <p:spPr>
            <a:xfrm>
              <a:off x="6409674" y="5153106"/>
              <a:ext cx="858028" cy="537195"/>
            </a:xfrm>
            <a:custGeom>
              <a:rect b="b" l="l" r="r" t="t"/>
              <a:pathLst>
                <a:path extrusionOk="0" h="537195" w="858028">
                  <a:moveTo>
                    <a:pt x="3309" y="216913"/>
                  </a:moveTo>
                  <a:cubicBezTo>
                    <a:pt x="-8976" y="315624"/>
                    <a:pt x="3703" y="425609"/>
                    <a:pt x="86037" y="472259"/>
                  </a:cubicBezTo>
                  <a:cubicBezTo>
                    <a:pt x="231042" y="554450"/>
                    <a:pt x="702864" y="556977"/>
                    <a:pt x="810704" y="489589"/>
                  </a:cubicBezTo>
                  <a:cubicBezTo>
                    <a:pt x="929747" y="415169"/>
                    <a:pt x="803600" y="37991"/>
                    <a:pt x="625654" y="52341"/>
                  </a:cubicBezTo>
                  <a:cubicBezTo>
                    <a:pt x="603486" y="27741"/>
                    <a:pt x="493643" y="-5465"/>
                    <a:pt x="468161" y="37824"/>
                  </a:cubicBezTo>
                  <a:cubicBezTo>
                    <a:pt x="443442" y="2259"/>
                    <a:pt x="299390" y="-20268"/>
                    <a:pt x="257280" y="26644"/>
                  </a:cubicBezTo>
                  <a:cubicBezTo>
                    <a:pt x="153854" y="24403"/>
                    <a:pt x="19409" y="112983"/>
                    <a:pt x="3317" y="216913"/>
                  </a:cubicBezTo>
                  <a:lnTo>
                    <a:pt x="3309" y="216913"/>
                  </a:lnTo>
                  <a:close/>
                </a:path>
              </a:pathLst>
            </a:custGeom>
            <a:solidFill>
              <a:srgbClr val="EDEBE8"/>
            </a:solidFill>
            <a:ln>
              <a:noFill/>
            </a:ln>
            <a:effectLst>
              <a:outerShdw blurRad="50800" rotWithShape="0" dir="714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803" name="Google Shape;2803;p49"/>
            <p:cNvGrpSpPr/>
            <p:nvPr/>
          </p:nvGrpSpPr>
          <p:grpSpPr>
            <a:xfrm>
              <a:off x="6626130" y="5175439"/>
              <a:ext cx="404359" cy="293651"/>
              <a:chOff x="6626130" y="5175439"/>
              <a:chExt cx="404359" cy="293651"/>
            </a:xfrm>
          </p:grpSpPr>
          <p:sp>
            <p:nvSpPr>
              <p:cNvPr id="2804" name="Google Shape;2804;p49"/>
              <p:cNvSpPr/>
              <p:nvPr/>
            </p:nvSpPr>
            <p:spPr>
              <a:xfrm>
                <a:off x="6822964" y="5190695"/>
                <a:ext cx="52820" cy="262854"/>
              </a:xfrm>
              <a:custGeom>
                <a:rect b="b" l="l" r="r" t="t"/>
                <a:pathLst>
                  <a:path extrusionOk="0" h="262854" w="52820">
                    <a:moveTo>
                      <a:pt x="52106" y="68"/>
                    </a:moveTo>
                    <a:cubicBezTo>
                      <a:pt x="28411" y="30890"/>
                      <a:pt x="-47575" y="98731"/>
                      <a:pt x="41403" y="262922"/>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5" name="Google Shape;2805;p49"/>
              <p:cNvSpPr/>
              <p:nvPr/>
            </p:nvSpPr>
            <p:spPr>
              <a:xfrm>
                <a:off x="6626130" y="5175439"/>
                <a:ext cx="43323" cy="293651"/>
              </a:xfrm>
              <a:custGeom>
                <a:rect b="b" l="l" r="r" t="t"/>
                <a:pathLst>
                  <a:path extrusionOk="0" h="293651" w="43323">
                    <a:moveTo>
                      <a:pt x="41460" y="68"/>
                    </a:moveTo>
                    <a:cubicBezTo>
                      <a:pt x="-37794" y="89458"/>
                      <a:pt x="13671" y="242065"/>
                      <a:pt x="42609" y="293720"/>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6" name="Google Shape;2806;p49"/>
              <p:cNvSpPr/>
              <p:nvPr/>
            </p:nvSpPr>
            <p:spPr>
              <a:xfrm>
                <a:off x="6982902" y="5210003"/>
                <a:ext cx="47586" cy="250148"/>
              </a:xfrm>
              <a:custGeom>
                <a:rect b="b" l="l" r="r" t="t"/>
                <a:pathLst>
                  <a:path extrusionOk="0" h="250148" w="47586">
                    <a:moveTo>
                      <a:pt x="46872" y="68"/>
                    </a:moveTo>
                    <a:cubicBezTo>
                      <a:pt x="6301" y="35157"/>
                      <a:pt x="-27286" y="126525"/>
                      <a:pt x="29280" y="250217"/>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807" name="Google Shape;2807;p49"/>
          <p:cNvGrpSpPr/>
          <p:nvPr/>
        </p:nvGrpSpPr>
        <p:grpSpPr>
          <a:xfrm flipH="1" rot="10800000">
            <a:off x="454726" y="1269720"/>
            <a:ext cx="578311" cy="362069"/>
            <a:chOff x="7820759" y="5144529"/>
            <a:chExt cx="858028" cy="537195"/>
          </a:xfrm>
        </p:grpSpPr>
        <p:sp>
          <p:nvSpPr>
            <p:cNvPr id="2808" name="Google Shape;2808;p49"/>
            <p:cNvSpPr/>
            <p:nvPr/>
          </p:nvSpPr>
          <p:spPr>
            <a:xfrm flipH="1">
              <a:off x="7820759" y="5144529"/>
              <a:ext cx="858028" cy="537195"/>
            </a:xfrm>
            <a:custGeom>
              <a:rect b="b" l="l" r="r" t="t"/>
              <a:pathLst>
                <a:path extrusionOk="0" h="537195" w="858028">
                  <a:moveTo>
                    <a:pt x="3901" y="216910"/>
                  </a:moveTo>
                  <a:cubicBezTo>
                    <a:pt x="-8384" y="315620"/>
                    <a:pt x="4295" y="425606"/>
                    <a:pt x="86629" y="472255"/>
                  </a:cubicBezTo>
                  <a:cubicBezTo>
                    <a:pt x="231634" y="554447"/>
                    <a:pt x="703455" y="556973"/>
                    <a:pt x="811296" y="489585"/>
                  </a:cubicBezTo>
                  <a:cubicBezTo>
                    <a:pt x="930339" y="415165"/>
                    <a:pt x="804192" y="37987"/>
                    <a:pt x="626246" y="52337"/>
                  </a:cubicBezTo>
                  <a:cubicBezTo>
                    <a:pt x="604078" y="27737"/>
                    <a:pt x="494235" y="-5468"/>
                    <a:pt x="468753" y="37820"/>
                  </a:cubicBezTo>
                  <a:cubicBezTo>
                    <a:pt x="444034" y="2255"/>
                    <a:pt x="299982" y="-20272"/>
                    <a:pt x="257872" y="26641"/>
                  </a:cubicBezTo>
                  <a:cubicBezTo>
                    <a:pt x="154446" y="24399"/>
                    <a:pt x="20001" y="112979"/>
                    <a:pt x="3908" y="216910"/>
                  </a:cubicBezTo>
                  <a:lnTo>
                    <a:pt x="3901" y="216910"/>
                  </a:lnTo>
                  <a:close/>
                </a:path>
              </a:pathLst>
            </a:custGeom>
            <a:solidFill>
              <a:srgbClr val="EDEBE8"/>
            </a:solidFill>
            <a:ln>
              <a:noFill/>
            </a:ln>
            <a:effectLst>
              <a:outerShdw blurRad="50800" rotWithShape="0" dir="120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809" name="Google Shape;2809;p49"/>
            <p:cNvGrpSpPr/>
            <p:nvPr/>
          </p:nvGrpSpPr>
          <p:grpSpPr>
            <a:xfrm>
              <a:off x="8057973" y="5166862"/>
              <a:ext cx="404358" cy="293651"/>
              <a:chOff x="8057973" y="5166862"/>
              <a:chExt cx="404358" cy="293651"/>
            </a:xfrm>
          </p:grpSpPr>
          <p:sp>
            <p:nvSpPr>
              <p:cNvPr id="2810" name="Google Shape;2810;p49"/>
              <p:cNvSpPr/>
              <p:nvPr/>
            </p:nvSpPr>
            <p:spPr>
              <a:xfrm flipH="1">
                <a:off x="8212677" y="5182118"/>
                <a:ext cx="52820" cy="262854"/>
              </a:xfrm>
              <a:custGeom>
                <a:rect b="b" l="l" r="r" t="t"/>
                <a:pathLst>
                  <a:path extrusionOk="0" h="262854" w="52820">
                    <a:moveTo>
                      <a:pt x="52689" y="65"/>
                    </a:moveTo>
                    <a:cubicBezTo>
                      <a:pt x="28994" y="30886"/>
                      <a:pt x="-46992" y="98728"/>
                      <a:pt x="41986" y="262919"/>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1" name="Google Shape;2811;p49"/>
              <p:cNvSpPr/>
              <p:nvPr/>
            </p:nvSpPr>
            <p:spPr>
              <a:xfrm flipH="1">
                <a:off x="8419008" y="5166862"/>
                <a:ext cx="43323" cy="293651"/>
              </a:xfrm>
              <a:custGeom>
                <a:rect b="b" l="l" r="r" t="t"/>
                <a:pathLst>
                  <a:path extrusionOk="0" h="293651" w="43323">
                    <a:moveTo>
                      <a:pt x="42212" y="65"/>
                    </a:moveTo>
                    <a:cubicBezTo>
                      <a:pt x="-37042" y="89455"/>
                      <a:pt x="14423" y="242061"/>
                      <a:pt x="43361" y="293716"/>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2" name="Google Shape;2812;p49"/>
              <p:cNvSpPr/>
              <p:nvPr/>
            </p:nvSpPr>
            <p:spPr>
              <a:xfrm flipH="1">
                <a:off x="8057973" y="5201426"/>
                <a:ext cx="47586" cy="250148"/>
              </a:xfrm>
              <a:custGeom>
                <a:rect b="b" l="l" r="r" t="t"/>
                <a:pathLst>
                  <a:path extrusionOk="0" h="250148" w="47586">
                    <a:moveTo>
                      <a:pt x="47323" y="65"/>
                    </a:moveTo>
                    <a:cubicBezTo>
                      <a:pt x="6752" y="35153"/>
                      <a:pt x="-26835" y="126522"/>
                      <a:pt x="29731" y="250213"/>
                    </a:cubicBezTo>
                  </a:path>
                </a:pathLst>
              </a:custGeom>
              <a:noFill/>
              <a:ln cap="flat" cmpd="sng" w="11875">
                <a:solidFill>
                  <a:srgbClr val="BFBF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813" name="Google Shape;2813;p49"/>
          <p:cNvSpPr/>
          <p:nvPr/>
        </p:nvSpPr>
        <p:spPr>
          <a:xfrm rot="3323730">
            <a:off x="10463952" y="5446993"/>
            <a:ext cx="1114196" cy="898702"/>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solidFill>
            <a:schemeClr val="accent1"/>
          </a:solidFill>
          <a:ln>
            <a:noFill/>
          </a:ln>
          <a:effectLst>
            <a:outerShdw blurRad="57150" rotWithShape="0" algn="bl" dir="9720000" dist="76200">
              <a:srgbClr val="000000">
                <a:alpha val="14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4" name="Google Shape;2814;p49"/>
          <p:cNvSpPr/>
          <p:nvPr/>
        </p:nvSpPr>
        <p:spPr>
          <a:xfrm rot="5072765">
            <a:off x="11003515" y="5486977"/>
            <a:ext cx="1114468" cy="898922"/>
          </a:xfrm>
          <a:custGeom>
            <a:rect b="b" l="l" r="r" t="t"/>
            <a:pathLst>
              <a:path extrusionOk="0" h="899349" w="1114998">
                <a:moveTo>
                  <a:pt x="58807" y="153303"/>
                </a:moveTo>
                <a:cubicBezTo>
                  <a:pt x="114022" y="87279"/>
                  <a:pt x="204118" y="40930"/>
                  <a:pt x="309886" y="17365"/>
                </a:cubicBezTo>
                <a:lnTo>
                  <a:pt x="330763" y="14363"/>
                </a:lnTo>
                <a:lnTo>
                  <a:pt x="331119" y="12701"/>
                </a:lnTo>
                <a:cubicBezTo>
                  <a:pt x="339956" y="11719"/>
                  <a:pt x="347812" y="9755"/>
                  <a:pt x="356649" y="8773"/>
                </a:cubicBezTo>
                <a:lnTo>
                  <a:pt x="356293" y="10692"/>
                </a:lnTo>
                <a:lnTo>
                  <a:pt x="402326" y="4074"/>
                </a:lnTo>
                <a:lnTo>
                  <a:pt x="401815" y="2882"/>
                </a:lnTo>
                <a:lnTo>
                  <a:pt x="419970" y="1537"/>
                </a:lnTo>
                <a:lnTo>
                  <a:pt x="420167" y="1509"/>
                </a:lnTo>
                <a:lnTo>
                  <a:pt x="420409" y="1505"/>
                </a:lnTo>
                <a:lnTo>
                  <a:pt x="428327" y="918"/>
                </a:lnTo>
                <a:lnTo>
                  <a:pt x="428481" y="1364"/>
                </a:lnTo>
                <a:lnTo>
                  <a:pt x="507166" y="0"/>
                </a:lnTo>
                <a:lnTo>
                  <a:pt x="636478" y="14693"/>
                </a:lnTo>
                <a:lnTo>
                  <a:pt x="636489" y="14664"/>
                </a:lnTo>
                <a:lnTo>
                  <a:pt x="636799" y="14729"/>
                </a:lnTo>
                <a:lnTo>
                  <a:pt x="640241" y="15120"/>
                </a:lnTo>
                <a:lnTo>
                  <a:pt x="644679" y="16371"/>
                </a:lnTo>
                <a:lnTo>
                  <a:pt x="660054" y="19574"/>
                </a:lnTo>
                <a:lnTo>
                  <a:pt x="659667" y="20595"/>
                </a:lnTo>
                <a:lnTo>
                  <a:pt x="742806" y="44028"/>
                </a:lnTo>
                <a:lnTo>
                  <a:pt x="743514" y="42157"/>
                </a:lnTo>
                <a:cubicBezTo>
                  <a:pt x="750387" y="45102"/>
                  <a:pt x="757260" y="47067"/>
                  <a:pt x="765117" y="50012"/>
                </a:cubicBezTo>
                <a:lnTo>
                  <a:pt x="765013" y="50287"/>
                </a:lnTo>
                <a:lnTo>
                  <a:pt x="771007" y="51976"/>
                </a:lnTo>
                <a:cubicBezTo>
                  <a:pt x="846613" y="80451"/>
                  <a:pt x="909270" y="117272"/>
                  <a:pt x="959454" y="159877"/>
                </a:cubicBezTo>
                <a:lnTo>
                  <a:pt x="972621" y="173432"/>
                </a:lnTo>
                <a:lnTo>
                  <a:pt x="975240" y="175694"/>
                </a:lnTo>
                <a:lnTo>
                  <a:pt x="975323" y="176214"/>
                </a:lnTo>
                <a:lnTo>
                  <a:pt x="1025434" y="227802"/>
                </a:lnTo>
                <a:lnTo>
                  <a:pt x="1048327" y="265822"/>
                </a:lnTo>
                <a:lnTo>
                  <a:pt x="1047902" y="264065"/>
                </a:lnTo>
                <a:cubicBezTo>
                  <a:pt x="1046919" y="261120"/>
                  <a:pt x="1045937" y="257191"/>
                  <a:pt x="1043974" y="254246"/>
                </a:cubicBezTo>
                <a:cubicBezTo>
                  <a:pt x="1054774" y="270939"/>
                  <a:pt x="1064593" y="287631"/>
                  <a:pt x="1073431" y="305304"/>
                </a:cubicBezTo>
                <a:lnTo>
                  <a:pt x="1072827" y="306511"/>
                </a:lnTo>
                <a:lnTo>
                  <a:pt x="1082142" y="321981"/>
                </a:lnTo>
                <a:cubicBezTo>
                  <a:pt x="1124745" y="420187"/>
                  <a:pt x="1125378" y="528593"/>
                  <a:pt x="1087176" y="630311"/>
                </a:cubicBezTo>
                <a:cubicBezTo>
                  <a:pt x="1048514" y="732029"/>
                  <a:pt x="976411" y="813035"/>
                  <a:pt x="879565" y="858564"/>
                </a:cubicBezTo>
                <a:lnTo>
                  <a:pt x="864336" y="863383"/>
                </a:lnTo>
                <a:lnTo>
                  <a:pt x="864287" y="864001"/>
                </a:lnTo>
                <a:cubicBezTo>
                  <a:pt x="863306" y="864982"/>
                  <a:pt x="863306" y="864982"/>
                  <a:pt x="863306" y="865965"/>
                </a:cubicBezTo>
                <a:cubicBezTo>
                  <a:pt x="845631" y="873820"/>
                  <a:pt x="826975" y="879711"/>
                  <a:pt x="807338" y="884620"/>
                </a:cubicBezTo>
                <a:lnTo>
                  <a:pt x="822581" y="876598"/>
                </a:lnTo>
                <a:lnTo>
                  <a:pt x="774793" y="891720"/>
                </a:lnTo>
                <a:lnTo>
                  <a:pt x="705290" y="897089"/>
                </a:lnTo>
                <a:lnTo>
                  <a:pt x="703256" y="899349"/>
                </a:lnTo>
                <a:cubicBezTo>
                  <a:pt x="693437" y="899349"/>
                  <a:pt x="684600" y="899349"/>
                  <a:pt x="674781" y="899349"/>
                </a:cubicBezTo>
                <a:lnTo>
                  <a:pt x="675372" y="898443"/>
                </a:lnTo>
                <a:lnTo>
                  <a:pt x="577670" y="887386"/>
                </a:lnTo>
                <a:cubicBezTo>
                  <a:pt x="542150" y="880172"/>
                  <a:pt x="505405" y="869524"/>
                  <a:pt x="467602" y="855164"/>
                </a:cubicBezTo>
                <a:lnTo>
                  <a:pt x="461984" y="852477"/>
                </a:lnTo>
                <a:lnTo>
                  <a:pt x="461711" y="853199"/>
                </a:lnTo>
                <a:cubicBezTo>
                  <a:pt x="453856" y="850254"/>
                  <a:pt x="446982" y="847308"/>
                  <a:pt x="440109" y="844363"/>
                </a:cubicBezTo>
                <a:lnTo>
                  <a:pt x="440861" y="842375"/>
                </a:lnTo>
                <a:lnTo>
                  <a:pt x="362393" y="804850"/>
                </a:lnTo>
                <a:lnTo>
                  <a:pt x="361559" y="807051"/>
                </a:lnTo>
                <a:cubicBezTo>
                  <a:pt x="355668" y="803124"/>
                  <a:pt x="348794" y="799196"/>
                  <a:pt x="341922" y="795269"/>
                </a:cubicBezTo>
                <a:lnTo>
                  <a:pt x="342187" y="794564"/>
                </a:lnTo>
                <a:lnTo>
                  <a:pt x="235130" y="720003"/>
                </a:lnTo>
                <a:lnTo>
                  <a:pt x="178438" y="668316"/>
                </a:lnTo>
                <a:lnTo>
                  <a:pt x="177944" y="668604"/>
                </a:lnTo>
                <a:lnTo>
                  <a:pt x="172706" y="663091"/>
                </a:lnTo>
                <a:lnTo>
                  <a:pt x="170820" y="661371"/>
                </a:lnTo>
                <a:lnTo>
                  <a:pt x="168617" y="658787"/>
                </a:lnTo>
                <a:lnTo>
                  <a:pt x="159288" y="648966"/>
                </a:lnTo>
                <a:lnTo>
                  <a:pt x="159961" y="648630"/>
                </a:lnTo>
                <a:lnTo>
                  <a:pt x="129743" y="613172"/>
                </a:lnTo>
                <a:lnTo>
                  <a:pt x="128849" y="614601"/>
                </a:lnTo>
                <a:cubicBezTo>
                  <a:pt x="122958" y="608710"/>
                  <a:pt x="117067" y="601836"/>
                  <a:pt x="112158" y="594963"/>
                </a:cubicBezTo>
                <a:lnTo>
                  <a:pt x="112997" y="593523"/>
                </a:lnTo>
                <a:lnTo>
                  <a:pt x="98534" y="576552"/>
                </a:lnTo>
                <a:cubicBezTo>
                  <a:pt x="13477" y="459707"/>
                  <a:pt x="-23834" y="330834"/>
                  <a:pt x="15932" y="225771"/>
                </a:cubicBezTo>
                <a:cubicBezTo>
                  <a:pt x="25874" y="199506"/>
                  <a:pt x="40403" y="175311"/>
                  <a:pt x="58807" y="15330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815" name="Google Shape;2815;p49"/>
          <p:cNvGrpSpPr/>
          <p:nvPr/>
        </p:nvGrpSpPr>
        <p:grpSpPr>
          <a:xfrm rot="3646606">
            <a:off x="10790629" y="5750597"/>
            <a:ext cx="1081591" cy="872896"/>
            <a:chOff x="5550954" y="4927804"/>
            <a:chExt cx="1081621" cy="872920"/>
          </a:xfrm>
        </p:grpSpPr>
        <p:sp>
          <p:nvSpPr>
            <p:cNvPr id="2816" name="Google Shape;2816;p49"/>
            <p:cNvSpPr/>
            <p:nvPr/>
          </p:nvSpPr>
          <p:spPr>
            <a:xfrm>
              <a:off x="5550954" y="4927804"/>
              <a:ext cx="1081621" cy="872684"/>
            </a:xfrm>
            <a:custGeom>
              <a:rect b="b" l="l" r="r" t="t"/>
              <a:pathLst>
                <a:path extrusionOk="0" h="872684" w="1081621">
                  <a:moveTo>
                    <a:pt x="747928" y="50913"/>
                  </a:moveTo>
                  <a:cubicBezTo>
                    <a:pt x="1041298" y="161403"/>
                    <a:pt x="1133690" y="401433"/>
                    <a:pt x="1054633" y="611936"/>
                  </a:cubicBezTo>
                  <a:cubicBezTo>
                    <a:pt x="974623" y="822438"/>
                    <a:pt x="746975" y="941501"/>
                    <a:pt x="453605" y="830058"/>
                  </a:cubicBezTo>
                  <a:cubicBezTo>
                    <a:pt x="160235" y="719568"/>
                    <a:pt x="-61697" y="423341"/>
                    <a:pt x="15455" y="219506"/>
                  </a:cubicBezTo>
                  <a:cubicBezTo>
                    <a:pt x="92608" y="15671"/>
                    <a:pt x="454558" y="-59577"/>
                    <a:pt x="747928" y="50913"/>
                  </a:cubicBezTo>
                  <a:close/>
                </a:path>
              </a:pathLst>
            </a:custGeom>
            <a:solidFill>
              <a:schemeClr val="accent2"/>
            </a:solidFill>
            <a:ln>
              <a:noFill/>
            </a:ln>
            <a:effectLst>
              <a:outerShdw blurRad="57150" rotWithShape="0" algn="bl" dist="19050">
                <a:srgbClr val="000000">
                  <a:alpha val="11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7" name="Google Shape;2817;p49"/>
            <p:cNvSpPr/>
            <p:nvPr/>
          </p:nvSpPr>
          <p:spPr>
            <a:xfrm>
              <a:off x="5649310" y="4936807"/>
              <a:ext cx="247617" cy="587692"/>
            </a:xfrm>
            <a:custGeom>
              <a:rect b="b" l="l" r="r" t="t"/>
              <a:pathLst>
                <a:path extrusionOk="0" h="587692" w="247617">
                  <a:moveTo>
                    <a:pt x="43782" y="529590"/>
                  </a:moveTo>
                  <a:cubicBezTo>
                    <a:pt x="40925" y="513398"/>
                    <a:pt x="33305" y="501968"/>
                    <a:pt x="28542" y="491490"/>
                  </a:cubicBezTo>
                  <a:cubicBezTo>
                    <a:pt x="24732" y="481013"/>
                    <a:pt x="22827" y="472440"/>
                    <a:pt x="27590" y="458153"/>
                  </a:cubicBezTo>
                  <a:cubicBezTo>
                    <a:pt x="31400" y="448628"/>
                    <a:pt x="35210" y="443865"/>
                    <a:pt x="40925" y="439103"/>
                  </a:cubicBezTo>
                  <a:cubicBezTo>
                    <a:pt x="48545" y="432435"/>
                    <a:pt x="60927" y="429578"/>
                    <a:pt x="73310" y="422910"/>
                  </a:cubicBezTo>
                  <a:cubicBezTo>
                    <a:pt x="85692" y="416243"/>
                    <a:pt x="99980" y="405765"/>
                    <a:pt x="107600" y="385763"/>
                  </a:cubicBezTo>
                  <a:cubicBezTo>
                    <a:pt x="112362" y="372428"/>
                    <a:pt x="113315" y="360045"/>
                    <a:pt x="111410" y="349568"/>
                  </a:cubicBezTo>
                  <a:cubicBezTo>
                    <a:pt x="108552" y="333375"/>
                    <a:pt x="100932" y="321945"/>
                    <a:pt x="96170" y="311468"/>
                  </a:cubicBezTo>
                  <a:cubicBezTo>
                    <a:pt x="92360" y="300990"/>
                    <a:pt x="90455" y="292418"/>
                    <a:pt x="95217" y="278130"/>
                  </a:cubicBezTo>
                  <a:cubicBezTo>
                    <a:pt x="99027" y="268605"/>
                    <a:pt x="102837" y="263843"/>
                    <a:pt x="108552" y="259080"/>
                  </a:cubicBezTo>
                  <a:cubicBezTo>
                    <a:pt x="116172" y="252413"/>
                    <a:pt x="128555" y="249555"/>
                    <a:pt x="140937" y="242888"/>
                  </a:cubicBezTo>
                  <a:cubicBezTo>
                    <a:pt x="153320" y="236220"/>
                    <a:pt x="167607" y="225743"/>
                    <a:pt x="175227" y="205740"/>
                  </a:cubicBezTo>
                  <a:cubicBezTo>
                    <a:pt x="179990" y="192405"/>
                    <a:pt x="180942" y="180023"/>
                    <a:pt x="179037" y="169545"/>
                  </a:cubicBezTo>
                  <a:cubicBezTo>
                    <a:pt x="176180" y="153353"/>
                    <a:pt x="168560" y="141923"/>
                    <a:pt x="163797" y="131445"/>
                  </a:cubicBezTo>
                  <a:cubicBezTo>
                    <a:pt x="159987" y="120968"/>
                    <a:pt x="158082" y="112395"/>
                    <a:pt x="162845" y="98108"/>
                  </a:cubicBezTo>
                  <a:cubicBezTo>
                    <a:pt x="166655" y="88583"/>
                    <a:pt x="170465" y="83820"/>
                    <a:pt x="176180" y="79058"/>
                  </a:cubicBezTo>
                  <a:cubicBezTo>
                    <a:pt x="183800" y="72390"/>
                    <a:pt x="196182" y="69533"/>
                    <a:pt x="208565" y="62865"/>
                  </a:cubicBezTo>
                  <a:cubicBezTo>
                    <a:pt x="221900" y="56198"/>
                    <a:pt x="235235" y="45720"/>
                    <a:pt x="242855" y="25718"/>
                  </a:cubicBezTo>
                  <a:cubicBezTo>
                    <a:pt x="246665" y="16193"/>
                    <a:pt x="247617" y="7620"/>
                    <a:pt x="247617" y="0"/>
                  </a:cubicBezTo>
                  <a:cubicBezTo>
                    <a:pt x="239045" y="953"/>
                    <a:pt x="231425" y="2858"/>
                    <a:pt x="222852" y="3810"/>
                  </a:cubicBezTo>
                  <a:cubicBezTo>
                    <a:pt x="222852" y="7620"/>
                    <a:pt x="221900" y="12383"/>
                    <a:pt x="219995" y="17145"/>
                  </a:cubicBezTo>
                  <a:cubicBezTo>
                    <a:pt x="216185" y="26670"/>
                    <a:pt x="212375" y="31433"/>
                    <a:pt x="206660" y="36195"/>
                  </a:cubicBezTo>
                  <a:cubicBezTo>
                    <a:pt x="199040" y="42863"/>
                    <a:pt x="186657" y="45720"/>
                    <a:pt x="174275" y="52388"/>
                  </a:cubicBezTo>
                  <a:cubicBezTo>
                    <a:pt x="161892" y="59055"/>
                    <a:pt x="147605" y="69533"/>
                    <a:pt x="139985" y="89535"/>
                  </a:cubicBezTo>
                  <a:cubicBezTo>
                    <a:pt x="135222" y="102870"/>
                    <a:pt x="134270" y="115253"/>
                    <a:pt x="136175" y="125730"/>
                  </a:cubicBezTo>
                  <a:cubicBezTo>
                    <a:pt x="139032" y="141923"/>
                    <a:pt x="146652" y="153353"/>
                    <a:pt x="151415" y="163830"/>
                  </a:cubicBezTo>
                  <a:cubicBezTo>
                    <a:pt x="155225" y="174308"/>
                    <a:pt x="157130" y="182880"/>
                    <a:pt x="152367" y="197168"/>
                  </a:cubicBezTo>
                  <a:cubicBezTo>
                    <a:pt x="148557" y="206693"/>
                    <a:pt x="144747" y="211455"/>
                    <a:pt x="139032" y="216218"/>
                  </a:cubicBezTo>
                  <a:cubicBezTo>
                    <a:pt x="131412" y="222885"/>
                    <a:pt x="119030" y="226695"/>
                    <a:pt x="106647" y="232410"/>
                  </a:cubicBezTo>
                  <a:cubicBezTo>
                    <a:pt x="94265" y="239078"/>
                    <a:pt x="79977" y="249555"/>
                    <a:pt x="72357" y="269558"/>
                  </a:cubicBezTo>
                  <a:cubicBezTo>
                    <a:pt x="67595" y="282893"/>
                    <a:pt x="66642" y="295275"/>
                    <a:pt x="68547" y="305753"/>
                  </a:cubicBezTo>
                  <a:cubicBezTo>
                    <a:pt x="71405" y="321945"/>
                    <a:pt x="79025" y="333375"/>
                    <a:pt x="83787" y="343853"/>
                  </a:cubicBezTo>
                  <a:cubicBezTo>
                    <a:pt x="87597" y="354330"/>
                    <a:pt x="89502" y="362903"/>
                    <a:pt x="84740" y="377190"/>
                  </a:cubicBezTo>
                  <a:cubicBezTo>
                    <a:pt x="80930" y="386715"/>
                    <a:pt x="77120" y="391478"/>
                    <a:pt x="71405" y="396240"/>
                  </a:cubicBezTo>
                  <a:cubicBezTo>
                    <a:pt x="63785" y="402908"/>
                    <a:pt x="51402" y="405765"/>
                    <a:pt x="39020" y="412433"/>
                  </a:cubicBezTo>
                  <a:cubicBezTo>
                    <a:pt x="26637" y="419100"/>
                    <a:pt x="12350" y="429578"/>
                    <a:pt x="4730" y="449580"/>
                  </a:cubicBezTo>
                  <a:cubicBezTo>
                    <a:pt x="-33" y="462915"/>
                    <a:pt x="-985" y="475298"/>
                    <a:pt x="920" y="485775"/>
                  </a:cubicBezTo>
                  <a:cubicBezTo>
                    <a:pt x="3777" y="501968"/>
                    <a:pt x="11397" y="513398"/>
                    <a:pt x="16160" y="523875"/>
                  </a:cubicBezTo>
                  <a:cubicBezTo>
                    <a:pt x="19970" y="534353"/>
                    <a:pt x="21875" y="542925"/>
                    <a:pt x="17112" y="557213"/>
                  </a:cubicBezTo>
                  <a:cubicBezTo>
                    <a:pt x="15207" y="561975"/>
                    <a:pt x="13302" y="565785"/>
                    <a:pt x="10445" y="568643"/>
                  </a:cubicBezTo>
                  <a:cubicBezTo>
                    <a:pt x="15207" y="575310"/>
                    <a:pt x="20922" y="581978"/>
                    <a:pt x="26637" y="587693"/>
                  </a:cubicBezTo>
                  <a:cubicBezTo>
                    <a:pt x="32352" y="581978"/>
                    <a:pt x="37115" y="574358"/>
                    <a:pt x="40925" y="564833"/>
                  </a:cubicBezTo>
                  <a:cubicBezTo>
                    <a:pt x="45687" y="552450"/>
                    <a:pt x="45687" y="540068"/>
                    <a:pt x="43782" y="52959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8" name="Google Shape;2818;p49"/>
            <p:cNvSpPr/>
            <p:nvPr/>
          </p:nvSpPr>
          <p:spPr>
            <a:xfrm>
              <a:off x="5705475" y="4929187"/>
              <a:ext cx="271429" cy="647700"/>
            </a:xfrm>
            <a:custGeom>
              <a:rect b="b" l="l" r="r" t="t"/>
              <a:pathLst>
                <a:path extrusionOk="0" h="647700" w="271429">
                  <a:moveTo>
                    <a:pt x="29528" y="641032"/>
                  </a:moveTo>
                  <a:cubicBezTo>
                    <a:pt x="41910" y="634365"/>
                    <a:pt x="56197" y="623888"/>
                    <a:pt x="63817" y="603885"/>
                  </a:cubicBezTo>
                  <a:cubicBezTo>
                    <a:pt x="68580" y="590550"/>
                    <a:pt x="69533" y="578168"/>
                    <a:pt x="67628" y="567690"/>
                  </a:cubicBezTo>
                  <a:cubicBezTo>
                    <a:pt x="64770" y="551497"/>
                    <a:pt x="57150" y="540068"/>
                    <a:pt x="52388" y="529590"/>
                  </a:cubicBezTo>
                  <a:cubicBezTo>
                    <a:pt x="48578" y="519113"/>
                    <a:pt x="46672" y="510540"/>
                    <a:pt x="51435" y="496253"/>
                  </a:cubicBezTo>
                  <a:cubicBezTo>
                    <a:pt x="55245" y="486728"/>
                    <a:pt x="59055" y="481965"/>
                    <a:pt x="64770" y="477203"/>
                  </a:cubicBezTo>
                  <a:cubicBezTo>
                    <a:pt x="72390" y="470535"/>
                    <a:pt x="84772" y="467678"/>
                    <a:pt x="97155" y="461010"/>
                  </a:cubicBezTo>
                  <a:cubicBezTo>
                    <a:pt x="109538" y="454343"/>
                    <a:pt x="123825" y="443865"/>
                    <a:pt x="131445" y="423863"/>
                  </a:cubicBezTo>
                  <a:cubicBezTo>
                    <a:pt x="136208" y="410528"/>
                    <a:pt x="137160" y="398145"/>
                    <a:pt x="135255" y="387668"/>
                  </a:cubicBezTo>
                  <a:cubicBezTo>
                    <a:pt x="132397" y="371475"/>
                    <a:pt x="124778" y="360045"/>
                    <a:pt x="120015" y="349568"/>
                  </a:cubicBezTo>
                  <a:cubicBezTo>
                    <a:pt x="116205" y="339090"/>
                    <a:pt x="114300" y="330518"/>
                    <a:pt x="119063" y="316230"/>
                  </a:cubicBezTo>
                  <a:cubicBezTo>
                    <a:pt x="122872" y="306705"/>
                    <a:pt x="126683" y="301943"/>
                    <a:pt x="132397" y="297180"/>
                  </a:cubicBezTo>
                  <a:cubicBezTo>
                    <a:pt x="140017" y="290513"/>
                    <a:pt x="152400" y="287655"/>
                    <a:pt x="164783" y="280988"/>
                  </a:cubicBezTo>
                  <a:cubicBezTo>
                    <a:pt x="177165" y="274320"/>
                    <a:pt x="191453" y="263843"/>
                    <a:pt x="199072" y="243840"/>
                  </a:cubicBezTo>
                  <a:cubicBezTo>
                    <a:pt x="203835" y="230505"/>
                    <a:pt x="204788" y="218122"/>
                    <a:pt x="202883" y="207645"/>
                  </a:cubicBezTo>
                  <a:cubicBezTo>
                    <a:pt x="200025" y="191453"/>
                    <a:pt x="192405" y="180022"/>
                    <a:pt x="187642" y="169545"/>
                  </a:cubicBezTo>
                  <a:cubicBezTo>
                    <a:pt x="183833" y="159068"/>
                    <a:pt x="181928" y="150495"/>
                    <a:pt x="186690" y="136207"/>
                  </a:cubicBezTo>
                  <a:cubicBezTo>
                    <a:pt x="190500" y="126682"/>
                    <a:pt x="194310" y="121920"/>
                    <a:pt x="200025" y="117157"/>
                  </a:cubicBezTo>
                  <a:cubicBezTo>
                    <a:pt x="207645" y="110490"/>
                    <a:pt x="220028" y="107632"/>
                    <a:pt x="232410" y="100965"/>
                  </a:cubicBezTo>
                  <a:cubicBezTo>
                    <a:pt x="244792" y="94297"/>
                    <a:pt x="259080" y="83820"/>
                    <a:pt x="266700" y="63818"/>
                  </a:cubicBezTo>
                  <a:cubicBezTo>
                    <a:pt x="271463" y="50482"/>
                    <a:pt x="272415" y="38100"/>
                    <a:pt x="270510" y="27622"/>
                  </a:cubicBezTo>
                  <a:cubicBezTo>
                    <a:pt x="268605" y="17145"/>
                    <a:pt x="263842" y="8572"/>
                    <a:pt x="260985" y="0"/>
                  </a:cubicBezTo>
                  <a:cubicBezTo>
                    <a:pt x="252413" y="953"/>
                    <a:pt x="243840" y="953"/>
                    <a:pt x="235267" y="1905"/>
                  </a:cubicBezTo>
                  <a:cubicBezTo>
                    <a:pt x="238125" y="9525"/>
                    <a:pt x="241935" y="15240"/>
                    <a:pt x="243840" y="21907"/>
                  </a:cubicBezTo>
                  <a:cubicBezTo>
                    <a:pt x="247650" y="32385"/>
                    <a:pt x="249555" y="40957"/>
                    <a:pt x="244792" y="55245"/>
                  </a:cubicBezTo>
                  <a:cubicBezTo>
                    <a:pt x="240983" y="64770"/>
                    <a:pt x="237172" y="69532"/>
                    <a:pt x="231458" y="74295"/>
                  </a:cubicBezTo>
                  <a:cubicBezTo>
                    <a:pt x="223838" y="80963"/>
                    <a:pt x="211455" y="83820"/>
                    <a:pt x="199072" y="90488"/>
                  </a:cubicBezTo>
                  <a:cubicBezTo>
                    <a:pt x="186690" y="97155"/>
                    <a:pt x="172403" y="107632"/>
                    <a:pt x="164783" y="127635"/>
                  </a:cubicBezTo>
                  <a:cubicBezTo>
                    <a:pt x="160020" y="140970"/>
                    <a:pt x="159067" y="153353"/>
                    <a:pt x="160972" y="163830"/>
                  </a:cubicBezTo>
                  <a:cubicBezTo>
                    <a:pt x="163830" y="180022"/>
                    <a:pt x="171450" y="191453"/>
                    <a:pt x="176213" y="201930"/>
                  </a:cubicBezTo>
                  <a:cubicBezTo>
                    <a:pt x="180022" y="212407"/>
                    <a:pt x="181928" y="220980"/>
                    <a:pt x="177165" y="235268"/>
                  </a:cubicBezTo>
                  <a:cubicBezTo>
                    <a:pt x="173355" y="244793"/>
                    <a:pt x="169545" y="249555"/>
                    <a:pt x="163830" y="254318"/>
                  </a:cubicBezTo>
                  <a:cubicBezTo>
                    <a:pt x="156210" y="260985"/>
                    <a:pt x="143828" y="263843"/>
                    <a:pt x="131445" y="270510"/>
                  </a:cubicBezTo>
                  <a:cubicBezTo>
                    <a:pt x="119063" y="277178"/>
                    <a:pt x="104775" y="287655"/>
                    <a:pt x="97155" y="307657"/>
                  </a:cubicBezTo>
                  <a:cubicBezTo>
                    <a:pt x="92392" y="320993"/>
                    <a:pt x="91440" y="333375"/>
                    <a:pt x="93345" y="343853"/>
                  </a:cubicBezTo>
                  <a:cubicBezTo>
                    <a:pt x="96203" y="360045"/>
                    <a:pt x="103822" y="371475"/>
                    <a:pt x="108585" y="381953"/>
                  </a:cubicBezTo>
                  <a:cubicBezTo>
                    <a:pt x="112395" y="392430"/>
                    <a:pt x="114300" y="401003"/>
                    <a:pt x="109538" y="415290"/>
                  </a:cubicBezTo>
                  <a:cubicBezTo>
                    <a:pt x="105728" y="424815"/>
                    <a:pt x="101917" y="429578"/>
                    <a:pt x="96203" y="434340"/>
                  </a:cubicBezTo>
                  <a:cubicBezTo>
                    <a:pt x="88583" y="441007"/>
                    <a:pt x="76200" y="443865"/>
                    <a:pt x="63817" y="450532"/>
                  </a:cubicBezTo>
                  <a:cubicBezTo>
                    <a:pt x="51435" y="457200"/>
                    <a:pt x="37147" y="467678"/>
                    <a:pt x="29528" y="487680"/>
                  </a:cubicBezTo>
                  <a:cubicBezTo>
                    <a:pt x="24765" y="501015"/>
                    <a:pt x="23813" y="513397"/>
                    <a:pt x="25717" y="523875"/>
                  </a:cubicBezTo>
                  <a:cubicBezTo>
                    <a:pt x="28575" y="540068"/>
                    <a:pt x="36195" y="551497"/>
                    <a:pt x="40958" y="561975"/>
                  </a:cubicBezTo>
                  <a:cubicBezTo>
                    <a:pt x="44767" y="572453"/>
                    <a:pt x="46672" y="581025"/>
                    <a:pt x="41910" y="595313"/>
                  </a:cubicBezTo>
                  <a:cubicBezTo>
                    <a:pt x="38100" y="604838"/>
                    <a:pt x="34290" y="609600"/>
                    <a:pt x="28575" y="614363"/>
                  </a:cubicBezTo>
                  <a:cubicBezTo>
                    <a:pt x="20955" y="620078"/>
                    <a:pt x="11430" y="623888"/>
                    <a:pt x="0" y="628650"/>
                  </a:cubicBezTo>
                  <a:cubicBezTo>
                    <a:pt x="5715" y="635318"/>
                    <a:pt x="12383" y="641032"/>
                    <a:pt x="18097" y="647700"/>
                  </a:cubicBezTo>
                  <a:cubicBezTo>
                    <a:pt x="20955" y="644843"/>
                    <a:pt x="24765" y="642938"/>
                    <a:pt x="29528" y="6410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9" name="Google Shape;2819;p49"/>
            <p:cNvSpPr/>
            <p:nvPr/>
          </p:nvSpPr>
          <p:spPr>
            <a:xfrm>
              <a:off x="6205537" y="5080634"/>
              <a:ext cx="311434" cy="720090"/>
            </a:xfrm>
            <a:custGeom>
              <a:rect b="b" l="l" r="r" t="t"/>
              <a:pathLst>
                <a:path extrusionOk="0" h="720090" w="311434">
                  <a:moveTo>
                    <a:pt x="69532" y="693420"/>
                  </a:moveTo>
                  <a:cubicBezTo>
                    <a:pt x="81915" y="686753"/>
                    <a:pt x="96203" y="676275"/>
                    <a:pt x="103822" y="656272"/>
                  </a:cubicBezTo>
                  <a:cubicBezTo>
                    <a:pt x="108585" y="642938"/>
                    <a:pt x="109538" y="630555"/>
                    <a:pt x="107632" y="620078"/>
                  </a:cubicBezTo>
                  <a:cubicBezTo>
                    <a:pt x="104775" y="603885"/>
                    <a:pt x="97155" y="592455"/>
                    <a:pt x="92393" y="581978"/>
                  </a:cubicBezTo>
                  <a:cubicBezTo>
                    <a:pt x="88582" y="571500"/>
                    <a:pt x="86678" y="562928"/>
                    <a:pt x="91440" y="548640"/>
                  </a:cubicBezTo>
                  <a:cubicBezTo>
                    <a:pt x="95250" y="539115"/>
                    <a:pt x="99060" y="534353"/>
                    <a:pt x="104775" y="529590"/>
                  </a:cubicBezTo>
                  <a:cubicBezTo>
                    <a:pt x="112395" y="522922"/>
                    <a:pt x="124778" y="520065"/>
                    <a:pt x="137160" y="513397"/>
                  </a:cubicBezTo>
                  <a:cubicBezTo>
                    <a:pt x="150495" y="506730"/>
                    <a:pt x="163830" y="496253"/>
                    <a:pt x="171450" y="476250"/>
                  </a:cubicBezTo>
                  <a:cubicBezTo>
                    <a:pt x="176213" y="462915"/>
                    <a:pt x="177165" y="450533"/>
                    <a:pt x="175260" y="440055"/>
                  </a:cubicBezTo>
                  <a:cubicBezTo>
                    <a:pt x="172403" y="423863"/>
                    <a:pt x="164782" y="412433"/>
                    <a:pt x="160020" y="401955"/>
                  </a:cubicBezTo>
                  <a:cubicBezTo>
                    <a:pt x="156210" y="391478"/>
                    <a:pt x="154305" y="382905"/>
                    <a:pt x="159068" y="368618"/>
                  </a:cubicBezTo>
                  <a:cubicBezTo>
                    <a:pt x="162878" y="359093"/>
                    <a:pt x="166688" y="354330"/>
                    <a:pt x="172403" y="349568"/>
                  </a:cubicBezTo>
                  <a:cubicBezTo>
                    <a:pt x="180022" y="342900"/>
                    <a:pt x="192405" y="340043"/>
                    <a:pt x="204788" y="333375"/>
                  </a:cubicBezTo>
                  <a:cubicBezTo>
                    <a:pt x="217170" y="326708"/>
                    <a:pt x="231457" y="316230"/>
                    <a:pt x="239078" y="296228"/>
                  </a:cubicBezTo>
                  <a:cubicBezTo>
                    <a:pt x="243840" y="282893"/>
                    <a:pt x="244793" y="270510"/>
                    <a:pt x="242888" y="260033"/>
                  </a:cubicBezTo>
                  <a:cubicBezTo>
                    <a:pt x="240030" y="243840"/>
                    <a:pt x="232410" y="232410"/>
                    <a:pt x="227647" y="221933"/>
                  </a:cubicBezTo>
                  <a:cubicBezTo>
                    <a:pt x="223838" y="211455"/>
                    <a:pt x="221932" y="202883"/>
                    <a:pt x="226695" y="188595"/>
                  </a:cubicBezTo>
                  <a:cubicBezTo>
                    <a:pt x="230505" y="179070"/>
                    <a:pt x="234315" y="174308"/>
                    <a:pt x="240030" y="169545"/>
                  </a:cubicBezTo>
                  <a:cubicBezTo>
                    <a:pt x="247650" y="162878"/>
                    <a:pt x="260032" y="160020"/>
                    <a:pt x="272415" y="153353"/>
                  </a:cubicBezTo>
                  <a:cubicBezTo>
                    <a:pt x="285750" y="146685"/>
                    <a:pt x="299085" y="136208"/>
                    <a:pt x="306705" y="116205"/>
                  </a:cubicBezTo>
                  <a:cubicBezTo>
                    <a:pt x="311468" y="102870"/>
                    <a:pt x="312420" y="90488"/>
                    <a:pt x="310515" y="80010"/>
                  </a:cubicBezTo>
                  <a:cubicBezTo>
                    <a:pt x="307657" y="63818"/>
                    <a:pt x="300038" y="52388"/>
                    <a:pt x="295275" y="41910"/>
                  </a:cubicBezTo>
                  <a:cubicBezTo>
                    <a:pt x="292418" y="34290"/>
                    <a:pt x="290513" y="26670"/>
                    <a:pt x="291465" y="18097"/>
                  </a:cubicBezTo>
                  <a:cubicBezTo>
                    <a:pt x="284797" y="12383"/>
                    <a:pt x="278130" y="5715"/>
                    <a:pt x="270510" y="0"/>
                  </a:cubicBezTo>
                  <a:cubicBezTo>
                    <a:pt x="265747" y="13335"/>
                    <a:pt x="264795" y="25718"/>
                    <a:pt x="266700" y="36195"/>
                  </a:cubicBezTo>
                  <a:cubicBezTo>
                    <a:pt x="269557" y="52388"/>
                    <a:pt x="277178" y="63818"/>
                    <a:pt x="281940" y="74295"/>
                  </a:cubicBezTo>
                  <a:cubicBezTo>
                    <a:pt x="285750" y="84772"/>
                    <a:pt x="287655" y="93345"/>
                    <a:pt x="282893" y="107633"/>
                  </a:cubicBezTo>
                  <a:cubicBezTo>
                    <a:pt x="279082" y="117158"/>
                    <a:pt x="275272" y="121920"/>
                    <a:pt x="269557" y="126683"/>
                  </a:cubicBezTo>
                  <a:cubicBezTo>
                    <a:pt x="261938" y="133350"/>
                    <a:pt x="249555" y="136208"/>
                    <a:pt x="237172" y="142875"/>
                  </a:cubicBezTo>
                  <a:cubicBezTo>
                    <a:pt x="224790" y="149543"/>
                    <a:pt x="210503" y="160020"/>
                    <a:pt x="202882" y="180022"/>
                  </a:cubicBezTo>
                  <a:cubicBezTo>
                    <a:pt x="198120" y="193358"/>
                    <a:pt x="197168" y="205740"/>
                    <a:pt x="199072" y="216218"/>
                  </a:cubicBezTo>
                  <a:cubicBezTo>
                    <a:pt x="201930" y="232410"/>
                    <a:pt x="209550" y="243840"/>
                    <a:pt x="214313" y="254318"/>
                  </a:cubicBezTo>
                  <a:cubicBezTo>
                    <a:pt x="218122" y="264795"/>
                    <a:pt x="220028" y="273368"/>
                    <a:pt x="215265" y="287655"/>
                  </a:cubicBezTo>
                  <a:cubicBezTo>
                    <a:pt x="211455" y="297180"/>
                    <a:pt x="207645" y="301943"/>
                    <a:pt x="201930" y="306705"/>
                  </a:cubicBezTo>
                  <a:cubicBezTo>
                    <a:pt x="194310" y="313372"/>
                    <a:pt x="181928" y="316230"/>
                    <a:pt x="169545" y="322897"/>
                  </a:cubicBezTo>
                  <a:cubicBezTo>
                    <a:pt x="157163" y="329565"/>
                    <a:pt x="142875" y="340043"/>
                    <a:pt x="135255" y="360045"/>
                  </a:cubicBezTo>
                  <a:cubicBezTo>
                    <a:pt x="130493" y="373380"/>
                    <a:pt x="129540" y="385763"/>
                    <a:pt x="131445" y="396240"/>
                  </a:cubicBezTo>
                  <a:cubicBezTo>
                    <a:pt x="134303" y="412433"/>
                    <a:pt x="141922" y="423863"/>
                    <a:pt x="146685" y="434340"/>
                  </a:cubicBezTo>
                  <a:cubicBezTo>
                    <a:pt x="150495" y="444818"/>
                    <a:pt x="152400" y="453390"/>
                    <a:pt x="147638" y="467678"/>
                  </a:cubicBezTo>
                  <a:cubicBezTo>
                    <a:pt x="143828" y="477203"/>
                    <a:pt x="140018" y="481965"/>
                    <a:pt x="134303" y="486728"/>
                  </a:cubicBezTo>
                  <a:cubicBezTo>
                    <a:pt x="126682" y="493395"/>
                    <a:pt x="114300" y="496253"/>
                    <a:pt x="101918" y="502920"/>
                  </a:cubicBezTo>
                  <a:cubicBezTo>
                    <a:pt x="89535" y="509588"/>
                    <a:pt x="75247" y="520065"/>
                    <a:pt x="67628" y="540068"/>
                  </a:cubicBezTo>
                  <a:cubicBezTo>
                    <a:pt x="62865" y="553403"/>
                    <a:pt x="61913" y="565785"/>
                    <a:pt x="63818" y="576263"/>
                  </a:cubicBezTo>
                  <a:cubicBezTo>
                    <a:pt x="66675" y="592455"/>
                    <a:pt x="74295" y="603885"/>
                    <a:pt x="79057" y="614363"/>
                  </a:cubicBezTo>
                  <a:cubicBezTo>
                    <a:pt x="82868" y="624840"/>
                    <a:pt x="84772" y="633413"/>
                    <a:pt x="80010" y="647700"/>
                  </a:cubicBezTo>
                  <a:cubicBezTo>
                    <a:pt x="76200" y="657225"/>
                    <a:pt x="72390" y="661988"/>
                    <a:pt x="66675" y="666750"/>
                  </a:cubicBezTo>
                  <a:cubicBezTo>
                    <a:pt x="59055" y="673418"/>
                    <a:pt x="46672" y="676275"/>
                    <a:pt x="34290" y="682943"/>
                  </a:cubicBezTo>
                  <a:cubicBezTo>
                    <a:pt x="21907" y="689610"/>
                    <a:pt x="7620" y="700088"/>
                    <a:pt x="0" y="720090"/>
                  </a:cubicBezTo>
                  <a:cubicBezTo>
                    <a:pt x="9525" y="720090"/>
                    <a:pt x="18097" y="720090"/>
                    <a:pt x="27622" y="720090"/>
                  </a:cubicBezTo>
                  <a:cubicBezTo>
                    <a:pt x="30480" y="716280"/>
                    <a:pt x="33338" y="713422"/>
                    <a:pt x="36195" y="710565"/>
                  </a:cubicBezTo>
                  <a:cubicBezTo>
                    <a:pt x="44768" y="703897"/>
                    <a:pt x="56197" y="700088"/>
                    <a:pt x="69532" y="693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0" name="Google Shape;2820;p49"/>
            <p:cNvSpPr/>
            <p:nvPr/>
          </p:nvSpPr>
          <p:spPr>
            <a:xfrm>
              <a:off x="6334125" y="5174932"/>
              <a:ext cx="258127" cy="611505"/>
            </a:xfrm>
            <a:custGeom>
              <a:rect b="b" l="l" r="r" t="t"/>
              <a:pathLst>
                <a:path extrusionOk="0" h="611505" w="258127">
                  <a:moveTo>
                    <a:pt x="58103" y="555308"/>
                  </a:moveTo>
                  <a:cubicBezTo>
                    <a:pt x="55245" y="539115"/>
                    <a:pt x="47625" y="527685"/>
                    <a:pt x="42863" y="517208"/>
                  </a:cubicBezTo>
                  <a:cubicBezTo>
                    <a:pt x="39053" y="506730"/>
                    <a:pt x="37147" y="498158"/>
                    <a:pt x="41910" y="483870"/>
                  </a:cubicBezTo>
                  <a:cubicBezTo>
                    <a:pt x="45720" y="474345"/>
                    <a:pt x="49530" y="469583"/>
                    <a:pt x="55245" y="464820"/>
                  </a:cubicBezTo>
                  <a:cubicBezTo>
                    <a:pt x="62865" y="458153"/>
                    <a:pt x="75247" y="455295"/>
                    <a:pt x="87630" y="448628"/>
                  </a:cubicBezTo>
                  <a:cubicBezTo>
                    <a:pt x="100013" y="441960"/>
                    <a:pt x="114300" y="431483"/>
                    <a:pt x="121920" y="411480"/>
                  </a:cubicBezTo>
                  <a:cubicBezTo>
                    <a:pt x="126682" y="398145"/>
                    <a:pt x="127635" y="385763"/>
                    <a:pt x="125730" y="375285"/>
                  </a:cubicBezTo>
                  <a:cubicBezTo>
                    <a:pt x="122872" y="359093"/>
                    <a:pt x="115253" y="347663"/>
                    <a:pt x="110490" y="337185"/>
                  </a:cubicBezTo>
                  <a:cubicBezTo>
                    <a:pt x="106680" y="326708"/>
                    <a:pt x="104775" y="318135"/>
                    <a:pt x="109538" y="303848"/>
                  </a:cubicBezTo>
                  <a:cubicBezTo>
                    <a:pt x="113347" y="294323"/>
                    <a:pt x="117157" y="289560"/>
                    <a:pt x="122872" y="284798"/>
                  </a:cubicBezTo>
                  <a:cubicBezTo>
                    <a:pt x="130493" y="278130"/>
                    <a:pt x="142875" y="275273"/>
                    <a:pt x="155257" y="268605"/>
                  </a:cubicBezTo>
                  <a:cubicBezTo>
                    <a:pt x="167640" y="261938"/>
                    <a:pt x="181928" y="251460"/>
                    <a:pt x="189547" y="231458"/>
                  </a:cubicBezTo>
                  <a:cubicBezTo>
                    <a:pt x="194310" y="218123"/>
                    <a:pt x="195263" y="205740"/>
                    <a:pt x="193357" y="195263"/>
                  </a:cubicBezTo>
                  <a:cubicBezTo>
                    <a:pt x="190500" y="179070"/>
                    <a:pt x="182880" y="167640"/>
                    <a:pt x="178118" y="157163"/>
                  </a:cubicBezTo>
                  <a:cubicBezTo>
                    <a:pt x="174307" y="146685"/>
                    <a:pt x="172403" y="138113"/>
                    <a:pt x="177165" y="123825"/>
                  </a:cubicBezTo>
                  <a:cubicBezTo>
                    <a:pt x="180975" y="114300"/>
                    <a:pt x="184785" y="109538"/>
                    <a:pt x="190500" y="104775"/>
                  </a:cubicBezTo>
                  <a:cubicBezTo>
                    <a:pt x="198120" y="98108"/>
                    <a:pt x="210503" y="95250"/>
                    <a:pt x="222885" y="88583"/>
                  </a:cubicBezTo>
                  <a:cubicBezTo>
                    <a:pt x="235268" y="81915"/>
                    <a:pt x="249555" y="71438"/>
                    <a:pt x="257175" y="51435"/>
                  </a:cubicBezTo>
                  <a:cubicBezTo>
                    <a:pt x="257175" y="50483"/>
                    <a:pt x="257175" y="50483"/>
                    <a:pt x="258128" y="49530"/>
                  </a:cubicBezTo>
                  <a:cubicBezTo>
                    <a:pt x="249555" y="32385"/>
                    <a:pt x="240030" y="16193"/>
                    <a:pt x="229553" y="0"/>
                  </a:cubicBezTo>
                  <a:cubicBezTo>
                    <a:pt x="231457" y="2858"/>
                    <a:pt x="232410" y="6668"/>
                    <a:pt x="233363" y="9525"/>
                  </a:cubicBezTo>
                  <a:cubicBezTo>
                    <a:pt x="237172" y="20003"/>
                    <a:pt x="239078" y="28575"/>
                    <a:pt x="234315" y="42863"/>
                  </a:cubicBezTo>
                  <a:cubicBezTo>
                    <a:pt x="230505" y="52388"/>
                    <a:pt x="226695" y="57150"/>
                    <a:pt x="220980" y="61913"/>
                  </a:cubicBezTo>
                  <a:cubicBezTo>
                    <a:pt x="213360" y="68580"/>
                    <a:pt x="200978" y="71438"/>
                    <a:pt x="188595" y="78105"/>
                  </a:cubicBezTo>
                  <a:cubicBezTo>
                    <a:pt x="176213" y="84773"/>
                    <a:pt x="161925" y="95250"/>
                    <a:pt x="154305" y="115253"/>
                  </a:cubicBezTo>
                  <a:cubicBezTo>
                    <a:pt x="149543" y="128588"/>
                    <a:pt x="148590" y="140970"/>
                    <a:pt x="150495" y="151448"/>
                  </a:cubicBezTo>
                  <a:cubicBezTo>
                    <a:pt x="153353" y="167640"/>
                    <a:pt x="160972" y="179070"/>
                    <a:pt x="165735" y="189548"/>
                  </a:cubicBezTo>
                  <a:cubicBezTo>
                    <a:pt x="169545" y="200025"/>
                    <a:pt x="171450" y="208598"/>
                    <a:pt x="166688" y="222885"/>
                  </a:cubicBezTo>
                  <a:cubicBezTo>
                    <a:pt x="162878" y="232410"/>
                    <a:pt x="159068" y="237173"/>
                    <a:pt x="153353" y="241935"/>
                  </a:cubicBezTo>
                  <a:cubicBezTo>
                    <a:pt x="145732" y="248603"/>
                    <a:pt x="133350" y="251460"/>
                    <a:pt x="120968" y="258128"/>
                  </a:cubicBezTo>
                  <a:cubicBezTo>
                    <a:pt x="108585" y="264795"/>
                    <a:pt x="94297" y="275273"/>
                    <a:pt x="86678" y="295275"/>
                  </a:cubicBezTo>
                  <a:cubicBezTo>
                    <a:pt x="81915" y="308610"/>
                    <a:pt x="80963" y="320993"/>
                    <a:pt x="82868" y="331470"/>
                  </a:cubicBezTo>
                  <a:cubicBezTo>
                    <a:pt x="85725" y="347663"/>
                    <a:pt x="93345" y="359093"/>
                    <a:pt x="98107" y="369570"/>
                  </a:cubicBezTo>
                  <a:cubicBezTo>
                    <a:pt x="101918" y="380048"/>
                    <a:pt x="103822" y="388620"/>
                    <a:pt x="99060" y="402908"/>
                  </a:cubicBezTo>
                  <a:cubicBezTo>
                    <a:pt x="95250" y="412433"/>
                    <a:pt x="91440" y="417195"/>
                    <a:pt x="85725" y="421958"/>
                  </a:cubicBezTo>
                  <a:cubicBezTo>
                    <a:pt x="78105" y="428625"/>
                    <a:pt x="65722" y="431483"/>
                    <a:pt x="53340" y="438150"/>
                  </a:cubicBezTo>
                  <a:cubicBezTo>
                    <a:pt x="40957" y="444818"/>
                    <a:pt x="26670" y="455295"/>
                    <a:pt x="19050" y="475298"/>
                  </a:cubicBezTo>
                  <a:cubicBezTo>
                    <a:pt x="14288" y="488633"/>
                    <a:pt x="13335" y="501015"/>
                    <a:pt x="15240" y="511493"/>
                  </a:cubicBezTo>
                  <a:cubicBezTo>
                    <a:pt x="18097" y="527685"/>
                    <a:pt x="25718" y="539115"/>
                    <a:pt x="30480" y="549593"/>
                  </a:cubicBezTo>
                  <a:cubicBezTo>
                    <a:pt x="34290" y="560070"/>
                    <a:pt x="36195" y="568643"/>
                    <a:pt x="31432" y="582930"/>
                  </a:cubicBezTo>
                  <a:cubicBezTo>
                    <a:pt x="27622" y="592455"/>
                    <a:pt x="23813" y="597218"/>
                    <a:pt x="18097" y="601980"/>
                  </a:cubicBezTo>
                  <a:cubicBezTo>
                    <a:pt x="13335" y="605790"/>
                    <a:pt x="6668" y="608648"/>
                    <a:pt x="0" y="611505"/>
                  </a:cubicBezTo>
                  <a:cubicBezTo>
                    <a:pt x="19050" y="606743"/>
                    <a:pt x="37147" y="601028"/>
                    <a:pt x="54293" y="593408"/>
                  </a:cubicBezTo>
                  <a:cubicBezTo>
                    <a:pt x="54293" y="592455"/>
                    <a:pt x="54293" y="592455"/>
                    <a:pt x="55245" y="591503"/>
                  </a:cubicBezTo>
                  <a:cubicBezTo>
                    <a:pt x="60007" y="579120"/>
                    <a:pt x="60007" y="566738"/>
                    <a:pt x="58103" y="55530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1" name="Google Shape;2821;p49"/>
            <p:cNvSpPr/>
            <p:nvPr/>
          </p:nvSpPr>
          <p:spPr>
            <a:xfrm>
              <a:off x="5882640" y="4942522"/>
              <a:ext cx="307657" cy="768667"/>
            </a:xfrm>
            <a:custGeom>
              <a:rect b="b" l="l" r="r" t="t"/>
              <a:pathLst>
                <a:path extrusionOk="0" h="768667" w="307657">
                  <a:moveTo>
                    <a:pt x="285750" y="0"/>
                  </a:moveTo>
                  <a:lnTo>
                    <a:pt x="0" y="757238"/>
                  </a:lnTo>
                  <a:cubicBezTo>
                    <a:pt x="6667" y="761047"/>
                    <a:pt x="13335" y="764858"/>
                    <a:pt x="19050" y="768668"/>
                  </a:cubicBezTo>
                  <a:lnTo>
                    <a:pt x="307657" y="4763"/>
                  </a:lnTo>
                  <a:cubicBezTo>
                    <a:pt x="300990" y="2858"/>
                    <a:pt x="293370" y="953"/>
                    <a:pt x="28575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2" name="Google Shape;2822;p49"/>
            <p:cNvSpPr/>
            <p:nvPr/>
          </p:nvSpPr>
          <p:spPr>
            <a:xfrm>
              <a:off x="5977890" y="4969192"/>
              <a:ext cx="315277" cy="786764"/>
            </a:xfrm>
            <a:custGeom>
              <a:rect b="b" l="l" r="r" t="t"/>
              <a:pathLst>
                <a:path extrusionOk="0" h="786764" w="315277">
                  <a:moveTo>
                    <a:pt x="294322" y="0"/>
                  </a:moveTo>
                  <a:lnTo>
                    <a:pt x="0" y="778192"/>
                  </a:lnTo>
                  <a:cubicBezTo>
                    <a:pt x="6667" y="781050"/>
                    <a:pt x="13335" y="783907"/>
                    <a:pt x="20955" y="786765"/>
                  </a:cubicBezTo>
                  <a:lnTo>
                    <a:pt x="315278" y="7620"/>
                  </a:lnTo>
                  <a:cubicBezTo>
                    <a:pt x="307657" y="4763"/>
                    <a:pt x="300990" y="2857"/>
                    <a:pt x="29432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3" name="Google Shape;2823;p49"/>
            <p:cNvSpPr/>
            <p:nvPr/>
          </p:nvSpPr>
          <p:spPr>
            <a:xfrm>
              <a:off x="5932540" y="4961436"/>
              <a:ext cx="313583" cy="743667"/>
            </a:xfrm>
            <a:custGeom>
              <a:rect b="b" l="l" r="r" t="t"/>
              <a:pathLst>
                <a:path extrusionOk="0" h="743667" w="313583">
                  <a:moveTo>
                    <a:pt x="117739" y="401139"/>
                  </a:moveTo>
                  <a:cubicBezTo>
                    <a:pt x="112977" y="414473"/>
                    <a:pt x="119644" y="429714"/>
                    <a:pt x="132979" y="435429"/>
                  </a:cubicBezTo>
                  <a:cubicBezTo>
                    <a:pt x="146314" y="440191"/>
                    <a:pt x="161554" y="433523"/>
                    <a:pt x="167269" y="420189"/>
                  </a:cubicBezTo>
                  <a:cubicBezTo>
                    <a:pt x="172032" y="406854"/>
                    <a:pt x="165364" y="391614"/>
                    <a:pt x="152029" y="385898"/>
                  </a:cubicBezTo>
                  <a:cubicBezTo>
                    <a:pt x="138694" y="380183"/>
                    <a:pt x="123454" y="386851"/>
                    <a:pt x="117739" y="401139"/>
                  </a:cubicBezTo>
                  <a:close/>
                  <a:moveTo>
                    <a:pt x="59637" y="554491"/>
                  </a:moveTo>
                  <a:cubicBezTo>
                    <a:pt x="54874" y="567826"/>
                    <a:pt x="61542" y="583066"/>
                    <a:pt x="74877" y="588781"/>
                  </a:cubicBezTo>
                  <a:cubicBezTo>
                    <a:pt x="88212" y="593544"/>
                    <a:pt x="103452" y="586876"/>
                    <a:pt x="109167" y="573541"/>
                  </a:cubicBezTo>
                  <a:cubicBezTo>
                    <a:pt x="113929" y="560206"/>
                    <a:pt x="107262" y="544966"/>
                    <a:pt x="93927" y="539251"/>
                  </a:cubicBezTo>
                  <a:cubicBezTo>
                    <a:pt x="80592" y="533536"/>
                    <a:pt x="65352" y="540204"/>
                    <a:pt x="59637" y="554491"/>
                  </a:cubicBezTo>
                  <a:close/>
                  <a:moveTo>
                    <a:pt x="89164" y="477339"/>
                  </a:moveTo>
                  <a:cubicBezTo>
                    <a:pt x="84402" y="490673"/>
                    <a:pt x="91069" y="505914"/>
                    <a:pt x="104404" y="511629"/>
                  </a:cubicBezTo>
                  <a:cubicBezTo>
                    <a:pt x="117739" y="516391"/>
                    <a:pt x="132979" y="509723"/>
                    <a:pt x="138694" y="496389"/>
                  </a:cubicBezTo>
                  <a:cubicBezTo>
                    <a:pt x="143457" y="483054"/>
                    <a:pt x="136789" y="467814"/>
                    <a:pt x="123454" y="462098"/>
                  </a:cubicBezTo>
                  <a:cubicBezTo>
                    <a:pt x="109167" y="456383"/>
                    <a:pt x="93927" y="464004"/>
                    <a:pt x="89164" y="477339"/>
                  </a:cubicBezTo>
                  <a:close/>
                  <a:moveTo>
                    <a:pt x="1534" y="707844"/>
                  </a:moveTo>
                  <a:cubicBezTo>
                    <a:pt x="-3228" y="721179"/>
                    <a:pt x="3439" y="736419"/>
                    <a:pt x="16774" y="742133"/>
                  </a:cubicBezTo>
                  <a:cubicBezTo>
                    <a:pt x="30109" y="746896"/>
                    <a:pt x="45349" y="740229"/>
                    <a:pt x="51064" y="726894"/>
                  </a:cubicBezTo>
                  <a:cubicBezTo>
                    <a:pt x="55827" y="713558"/>
                    <a:pt x="49159" y="698319"/>
                    <a:pt x="35824" y="692604"/>
                  </a:cubicBezTo>
                  <a:cubicBezTo>
                    <a:pt x="22489" y="686889"/>
                    <a:pt x="7249" y="693556"/>
                    <a:pt x="1534" y="707844"/>
                  </a:cubicBezTo>
                  <a:close/>
                  <a:moveTo>
                    <a:pt x="31062" y="630691"/>
                  </a:moveTo>
                  <a:cubicBezTo>
                    <a:pt x="26299" y="644026"/>
                    <a:pt x="32967" y="659266"/>
                    <a:pt x="46302" y="664981"/>
                  </a:cubicBezTo>
                  <a:cubicBezTo>
                    <a:pt x="59637" y="669744"/>
                    <a:pt x="74877" y="663076"/>
                    <a:pt x="80592" y="649741"/>
                  </a:cubicBezTo>
                  <a:cubicBezTo>
                    <a:pt x="85354" y="636406"/>
                    <a:pt x="78687" y="621166"/>
                    <a:pt x="65352" y="615451"/>
                  </a:cubicBezTo>
                  <a:cubicBezTo>
                    <a:pt x="51064" y="610689"/>
                    <a:pt x="35824" y="617356"/>
                    <a:pt x="31062" y="630691"/>
                  </a:cubicBezTo>
                  <a:close/>
                  <a:moveTo>
                    <a:pt x="233944" y="93481"/>
                  </a:moveTo>
                  <a:cubicBezTo>
                    <a:pt x="229182" y="106816"/>
                    <a:pt x="235849" y="122056"/>
                    <a:pt x="249184" y="127771"/>
                  </a:cubicBezTo>
                  <a:cubicBezTo>
                    <a:pt x="262519" y="132533"/>
                    <a:pt x="277759" y="125866"/>
                    <a:pt x="283474" y="112531"/>
                  </a:cubicBezTo>
                  <a:cubicBezTo>
                    <a:pt x="288237" y="99196"/>
                    <a:pt x="281569" y="83956"/>
                    <a:pt x="268234" y="78241"/>
                  </a:cubicBezTo>
                  <a:cubicBezTo>
                    <a:pt x="253947" y="73479"/>
                    <a:pt x="238707" y="80146"/>
                    <a:pt x="233944" y="93481"/>
                  </a:cubicBezTo>
                  <a:close/>
                  <a:moveTo>
                    <a:pt x="262519" y="17281"/>
                  </a:moveTo>
                  <a:cubicBezTo>
                    <a:pt x="257757" y="30616"/>
                    <a:pt x="264424" y="45856"/>
                    <a:pt x="277759" y="51571"/>
                  </a:cubicBezTo>
                  <a:cubicBezTo>
                    <a:pt x="291094" y="56333"/>
                    <a:pt x="306334" y="49666"/>
                    <a:pt x="312049" y="36331"/>
                  </a:cubicBezTo>
                  <a:cubicBezTo>
                    <a:pt x="316812" y="22996"/>
                    <a:pt x="310144" y="7756"/>
                    <a:pt x="296809" y="2041"/>
                  </a:cubicBezTo>
                  <a:cubicBezTo>
                    <a:pt x="283474" y="-3674"/>
                    <a:pt x="268234" y="2994"/>
                    <a:pt x="262519" y="17281"/>
                  </a:cubicBezTo>
                  <a:close/>
                  <a:moveTo>
                    <a:pt x="175842" y="246833"/>
                  </a:moveTo>
                  <a:cubicBezTo>
                    <a:pt x="171079" y="260169"/>
                    <a:pt x="177747" y="275408"/>
                    <a:pt x="191082" y="281123"/>
                  </a:cubicBezTo>
                  <a:cubicBezTo>
                    <a:pt x="204417" y="285886"/>
                    <a:pt x="219657" y="279219"/>
                    <a:pt x="225372" y="265883"/>
                  </a:cubicBezTo>
                  <a:cubicBezTo>
                    <a:pt x="230134" y="252548"/>
                    <a:pt x="223467" y="237308"/>
                    <a:pt x="210132" y="231594"/>
                  </a:cubicBezTo>
                  <a:cubicBezTo>
                    <a:pt x="196797" y="226831"/>
                    <a:pt x="181557" y="233498"/>
                    <a:pt x="175842" y="246833"/>
                  </a:cubicBezTo>
                  <a:close/>
                  <a:moveTo>
                    <a:pt x="205369" y="170633"/>
                  </a:moveTo>
                  <a:cubicBezTo>
                    <a:pt x="200607" y="183969"/>
                    <a:pt x="207274" y="199208"/>
                    <a:pt x="220609" y="204923"/>
                  </a:cubicBezTo>
                  <a:cubicBezTo>
                    <a:pt x="233944" y="209686"/>
                    <a:pt x="249184" y="203019"/>
                    <a:pt x="254899" y="189683"/>
                  </a:cubicBezTo>
                  <a:cubicBezTo>
                    <a:pt x="259662" y="176348"/>
                    <a:pt x="252994" y="161108"/>
                    <a:pt x="239659" y="155394"/>
                  </a:cubicBezTo>
                  <a:cubicBezTo>
                    <a:pt x="225372" y="149679"/>
                    <a:pt x="210132" y="156346"/>
                    <a:pt x="205369" y="170633"/>
                  </a:cubicBezTo>
                  <a:close/>
                  <a:moveTo>
                    <a:pt x="147267" y="323986"/>
                  </a:moveTo>
                  <a:cubicBezTo>
                    <a:pt x="142504" y="337321"/>
                    <a:pt x="149172" y="352561"/>
                    <a:pt x="162507" y="358276"/>
                  </a:cubicBezTo>
                  <a:cubicBezTo>
                    <a:pt x="175842" y="363039"/>
                    <a:pt x="191082" y="356371"/>
                    <a:pt x="196797" y="343036"/>
                  </a:cubicBezTo>
                  <a:cubicBezTo>
                    <a:pt x="201559" y="329701"/>
                    <a:pt x="194892" y="314461"/>
                    <a:pt x="181557" y="308746"/>
                  </a:cubicBezTo>
                  <a:cubicBezTo>
                    <a:pt x="167269" y="303031"/>
                    <a:pt x="152029" y="310651"/>
                    <a:pt x="147267" y="32398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824" name="Google Shape;2824;p49"/>
          <p:cNvGrpSpPr/>
          <p:nvPr/>
        </p:nvGrpSpPr>
        <p:grpSpPr>
          <a:xfrm rot="-318109">
            <a:off x="10237238" y="5820200"/>
            <a:ext cx="862107" cy="1090614"/>
            <a:chOff x="4430915" y="980595"/>
            <a:chExt cx="862126" cy="1090638"/>
          </a:xfrm>
        </p:grpSpPr>
        <p:sp>
          <p:nvSpPr>
            <p:cNvPr id="2825" name="Google Shape;2825;p49"/>
            <p:cNvSpPr/>
            <p:nvPr/>
          </p:nvSpPr>
          <p:spPr>
            <a:xfrm>
              <a:off x="4430915" y="980595"/>
              <a:ext cx="861291" cy="1090638"/>
            </a:xfrm>
            <a:custGeom>
              <a:rect b="b" l="l" r="r" t="t"/>
              <a:pathLst>
                <a:path extrusionOk="0" h="1090638" w="861291">
                  <a:moveTo>
                    <a:pt x="830695" y="483397"/>
                  </a:moveTo>
                  <a:cubicBezTo>
                    <a:pt x="924040" y="782482"/>
                    <a:pt x="793547" y="1003462"/>
                    <a:pt x="578282" y="1071090"/>
                  </a:cubicBezTo>
                  <a:cubicBezTo>
                    <a:pt x="363017" y="1138717"/>
                    <a:pt x="129655" y="1032037"/>
                    <a:pt x="36310" y="732952"/>
                  </a:cubicBezTo>
                  <a:cubicBezTo>
                    <a:pt x="-57988" y="432915"/>
                    <a:pt x="38215" y="76680"/>
                    <a:pt x="245860" y="10957"/>
                  </a:cubicBezTo>
                  <a:cubicBezTo>
                    <a:pt x="453505" y="-54765"/>
                    <a:pt x="737350" y="184312"/>
                    <a:pt x="830695" y="483397"/>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6" name="Google Shape;2826;p49"/>
            <p:cNvSpPr/>
            <p:nvPr/>
          </p:nvSpPr>
          <p:spPr>
            <a:xfrm>
              <a:off x="4937313" y="1045845"/>
              <a:ext cx="53786" cy="43905"/>
            </a:xfrm>
            <a:custGeom>
              <a:rect b="b" l="l" r="r" t="t"/>
              <a:pathLst>
                <a:path extrusionOk="0" h="43905" w="53786">
                  <a:moveTo>
                    <a:pt x="53787" y="28575"/>
                  </a:moveTo>
                  <a:cubicBezTo>
                    <a:pt x="40452" y="18097"/>
                    <a:pt x="26164" y="8572"/>
                    <a:pt x="11877" y="0"/>
                  </a:cubicBezTo>
                  <a:cubicBezTo>
                    <a:pt x="-18603" y="24765"/>
                    <a:pt x="14734" y="66675"/>
                    <a:pt x="53787" y="2857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7" name="Google Shape;2827;p49"/>
            <p:cNvSpPr/>
            <p:nvPr/>
          </p:nvSpPr>
          <p:spPr>
            <a:xfrm>
              <a:off x="4998801" y="1082040"/>
              <a:ext cx="41828" cy="43836"/>
            </a:xfrm>
            <a:custGeom>
              <a:rect b="b" l="l" r="r" t="t"/>
              <a:pathLst>
                <a:path extrusionOk="0" h="43836" w="41828">
                  <a:moveTo>
                    <a:pt x="41829" y="34290"/>
                  </a:moveTo>
                  <a:cubicBezTo>
                    <a:pt x="28494" y="21907"/>
                    <a:pt x="15159" y="10477"/>
                    <a:pt x="871" y="0"/>
                  </a:cubicBezTo>
                  <a:cubicBezTo>
                    <a:pt x="-5796" y="42863"/>
                    <a:pt x="27541" y="54292"/>
                    <a:pt x="41829" y="3429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8" name="Google Shape;2828;p49"/>
            <p:cNvSpPr/>
            <p:nvPr/>
          </p:nvSpPr>
          <p:spPr>
            <a:xfrm>
              <a:off x="4998397" y="1143000"/>
              <a:ext cx="171772" cy="183240"/>
            </a:xfrm>
            <a:custGeom>
              <a:rect b="b" l="l" r="r" t="t"/>
              <a:pathLst>
                <a:path extrusionOk="0" h="183240" w="171772">
                  <a:moveTo>
                    <a:pt x="78428" y="75248"/>
                  </a:moveTo>
                  <a:cubicBezTo>
                    <a:pt x="12705" y="-34290"/>
                    <a:pt x="-55875" y="89535"/>
                    <a:pt x="71760" y="87630"/>
                  </a:cubicBezTo>
                  <a:cubicBezTo>
                    <a:pt x="-55875" y="89535"/>
                    <a:pt x="17468" y="211455"/>
                    <a:pt x="79380" y="100013"/>
                  </a:cubicBezTo>
                  <a:cubicBezTo>
                    <a:pt x="18420" y="212408"/>
                    <a:pt x="159390" y="209550"/>
                    <a:pt x="93668" y="100013"/>
                  </a:cubicBezTo>
                  <a:cubicBezTo>
                    <a:pt x="130815" y="161925"/>
                    <a:pt x="168915" y="149543"/>
                    <a:pt x="171773" y="126682"/>
                  </a:cubicBezTo>
                  <a:cubicBezTo>
                    <a:pt x="165105" y="116205"/>
                    <a:pt x="158438" y="105728"/>
                    <a:pt x="150818" y="96203"/>
                  </a:cubicBezTo>
                  <a:cubicBezTo>
                    <a:pt x="139388" y="90488"/>
                    <a:pt x="123195" y="86678"/>
                    <a:pt x="100335" y="87630"/>
                  </a:cubicBezTo>
                  <a:cubicBezTo>
                    <a:pt x="116528" y="87630"/>
                    <a:pt x="129863" y="84773"/>
                    <a:pt x="140340" y="81915"/>
                  </a:cubicBezTo>
                  <a:cubicBezTo>
                    <a:pt x="131768" y="70485"/>
                    <a:pt x="122243" y="59055"/>
                    <a:pt x="112718" y="47625"/>
                  </a:cubicBezTo>
                  <a:cubicBezTo>
                    <a:pt x="106050" y="54293"/>
                    <a:pt x="99383" y="63818"/>
                    <a:pt x="92715" y="76200"/>
                  </a:cubicBezTo>
                  <a:cubicBezTo>
                    <a:pt x="100335" y="62865"/>
                    <a:pt x="104145" y="50482"/>
                    <a:pt x="107003" y="40957"/>
                  </a:cubicBezTo>
                  <a:cubicBezTo>
                    <a:pt x="94620" y="26670"/>
                    <a:pt x="82238" y="13335"/>
                    <a:pt x="68903" y="0"/>
                  </a:cubicBezTo>
                  <a:cubicBezTo>
                    <a:pt x="57473" y="9525"/>
                    <a:pt x="54615" y="35243"/>
                    <a:pt x="78428" y="7524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9" name="Google Shape;2829;p49"/>
            <p:cNvSpPr/>
            <p:nvPr/>
          </p:nvSpPr>
          <p:spPr>
            <a:xfrm>
              <a:off x="5060309" y="1335044"/>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54922" y="97516"/>
                    <a:pt x="18420" y="21943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0" name="Google Shape;2830;p49"/>
            <p:cNvSpPr/>
            <p:nvPr/>
          </p:nvSpPr>
          <p:spPr>
            <a:xfrm>
              <a:off x="5123174" y="1535069"/>
              <a:ext cx="169867" cy="191221"/>
            </a:xfrm>
            <a:custGeom>
              <a:rect b="b" l="l" r="r" t="t"/>
              <a:pathLst>
                <a:path extrusionOk="0" h="191221" w="169867">
                  <a:moveTo>
                    <a:pt x="92715" y="83228"/>
                  </a:moveTo>
                  <a:cubicBezTo>
                    <a:pt x="153675" y="-29167"/>
                    <a:pt x="12705" y="-26309"/>
                    <a:pt x="78428" y="83228"/>
                  </a:cubicBezTo>
                  <a:cubicBezTo>
                    <a:pt x="12705" y="-26309"/>
                    <a:pt x="-55875" y="97516"/>
                    <a:pt x="71760" y="95611"/>
                  </a:cubicBezTo>
                  <a:cubicBezTo>
                    <a:pt x="-55875" y="97516"/>
                    <a:pt x="18420" y="219436"/>
                    <a:pt x="79380" y="107993"/>
                  </a:cubicBezTo>
                  <a:cubicBezTo>
                    <a:pt x="18420" y="220388"/>
                    <a:pt x="159390" y="217531"/>
                    <a:pt x="93668" y="107993"/>
                  </a:cubicBezTo>
                  <a:cubicBezTo>
                    <a:pt x="126053" y="161333"/>
                    <a:pt x="158438" y="159428"/>
                    <a:pt x="168915" y="144188"/>
                  </a:cubicBezTo>
                  <a:cubicBezTo>
                    <a:pt x="168915" y="136568"/>
                    <a:pt x="169868" y="128948"/>
                    <a:pt x="169868" y="121328"/>
                  </a:cubicBezTo>
                  <a:cubicBezTo>
                    <a:pt x="163200" y="107993"/>
                    <a:pt x="142245" y="95611"/>
                    <a:pt x="101288" y="95611"/>
                  </a:cubicBezTo>
                  <a:cubicBezTo>
                    <a:pt x="140340" y="94658"/>
                    <a:pt x="160343" y="83228"/>
                    <a:pt x="167963" y="69893"/>
                  </a:cubicBezTo>
                  <a:cubicBezTo>
                    <a:pt x="167010" y="61321"/>
                    <a:pt x="166058" y="51796"/>
                    <a:pt x="165105" y="42271"/>
                  </a:cubicBezTo>
                  <a:cubicBezTo>
                    <a:pt x="150818" y="29888"/>
                    <a:pt x="120338" y="32746"/>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1" name="Google Shape;2831;p49"/>
            <p:cNvSpPr/>
            <p:nvPr/>
          </p:nvSpPr>
          <p:spPr>
            <a:xfrm>
              <a:off x="5188503" y="1830704"/>
              <a:ext cx="69296" cy="59834"/>
            </a:xfrm>
            <a:custGeom>
              <a:rect b="b" l="l" r="r" t="t"/>
              <a:pathLst>
                <a:path extrusionOk="0" h="59834" w="69296">
                  <a:moveTo>
                    <a:pt x="40722" y="54293"/>
                  </a:moveTo>
                  <a:cubicBezTo>
                    <a:pt x="51199" y="37148"/>
                    <a:pt x="60724" y="19050"/>
                    <a:pt x="69297" y="0"/>
                  </a:cubicBezTo>
                  <a:cubicBezTo>
                    <a:pt x="-31668" y="2858"/>
                    <a:pt x="-4998" y="80963"/>
                    <a:pt x="40722" y="542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2" name="Google Shape;2832;p49"/>
            <p:cNvSpPr/>
            <p:nvPr/>
          </p:nvSpPr>
          <p:spPr>
            <a:xfrm>
              <a:off x="5186500" y="1773234"/>
              <a:ext cx="77014" cy="57492"/>
            </a:xfrm>
            <a:custGeom>
              <a:rect b="b" l="l" r="r" t="t"/>
              <a:pathLst>
                <a:path extrusionOk="0" h="57492" w="77014">
                  <a:moveTo>
                    <a:pt x="71299" y="57471"/>
                  </a:moveTo>
                  <a:cubicBezTo>
                    <a:pt x="73204" y="52708"/>
                    <a:pt x="75109" y="47946"/>
                    <a:pt x="77014" y="43183"/>
                  </a:cubicBezTo>
                  <a:cubicBezTo>
                    <a:pt x="11292" y="-62544"/>
                    <a:pt x="-54431" y="59376"/>
                    <a:pt x="71299" y="574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3" name="Google Shape;2833;p49"/>
            <p:cNvSpPr/>
            <p:nvPr/>
          </p:nvSpPr>
          <p:spPr>
            <a:xfrm>
              <a:off x="5247034" y="1735546"/>
              <a:ext cx="37435" cy="80870"/>
            </a:xfrm>
            <a:custGeom>
              <a:rect b="b" l="l" r="r" t="t"/>
              <a:pathLst>
                <a:path extrusionOk="0" h="80870" w="37435">
                  <a:moveTo>
                    <a:pt x="16481" y="80871"/>
                  </a:moveTo>
                  <a:cubicBezTo>
                    <a:pt x="26006" y="57058"/>
                    <a:pt x="32673" y="32293"/>
                    <a:pt x="37436" y="5623"/>
                  </a:cubicBezTo>
                  <a:cubicBezTo>
                    <a:pt x="17433" y="-12474"/>
                    <a:pt x="-22572" y="13243"/>
                    <a:pt x="16481" y="808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4" name="Google Shape;2834;p49"/>
            <p:cNvSpPr/>
            <p:nvPr/>
          </p:nvSpPr>
          <p:spPr>
            <a:xfrm>
              <a:off x="4744402" y="981075"/>
              <a:ext cx="30480" cy="6925"/>
            </a:xfrm>
            <a:custGeom>
              <a:rect b="b" l="l" r="r" t="t"/>
              <a:pathLst>
                <a:path extrusionOk="0" h="6925" w="30480">
                  <a:moveTo>
                    <a:pt x="30480" y="953"/>
                  </a:moveTo>
                  <a:cubicBezTo>
                    <a:pt x="20002" y="0"/>
                    <a:pt x="10477" y="0"/>
                    <a:pt x="0" y="0"/>
                  </a:cubicBezTo>
                  <a:cubicBezTo>
                    <a:pt x="8573" y="8573"/>
                    <a:pt x="21908" y="9525"/>
                    <a:pt x="30480" y="95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5" name="Google Shape;2835;p49"/>
            <p:cNvSpPr/>
            <p:nvPr/>
          </p:nvSpPr>
          <p:spPr>
            <a:xfrm>
              <a:off x="4735507" y="99690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6" name="Google Shape;2836;p49"/>
            <p:cNvSpPr/>
            <p:nvPr/>
          </p:nvSpPr>
          <p:spPr>
            <a:xfrm>
              <a:off x="4798372" y="119788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7" name="Google Shape;2837;p49"/>
            <p:cNvSpPr/>
            <p:nvPr/>
          </p:nvSpPr>
          <p:spPr>
            <a:xfrm>
              <a:off x="4860284" y="139790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2753"/>
                    <a:pt x="154628"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8" name="Google Shape;2838;p49"/>
            <p:cNvSpPr/>
            <p:nvPr/>
          </p:nvSpPr>
          <p:spPr>
            <a:xfrm>
              <a:off x="4923149" y="159793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9" name="Google Shape;2839;p49"/>
            <p:cNvSpPr/>
            <p:nvPr/>
          </p:nvSpPr>
          <p:spPr>
            <a:xfrm>
              <a:off x="4986014" y="179795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0" name="Google Shape;2840;p49"/>
            <p:cNvSpPr/>
            <p:nvPr/>
          </p:nvSpPr>
          <p:spPr>
            <a:xfrm>
              <a:off x="4535482" y="1059771"/>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1" name="Google Shape;2841;p49"/>
            <p:cNvSpPr/>
            <p:nvPr/>
          </p:nvSpPr>
          <p:spPr>
            <a:xfrm>
              <a:off x="4597394" y="125979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970" y="93706"/>
                    <a:pt x="154628"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2" name="Google Shape;2842;p49"/>
            <p:cNvSpPr/>
            <p:nvPr/>
          </p:nvSpPr>
          <p:spPr>
            <a:xfrm>
              <a:off x="4660259" y="146077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3" name="Google Shape;2843;p49"/>
            <p:cNvSpPr/>
            <p:nvPr/>
          </p:nvSpPr>
          <p:spPr>
            <a:xfrm>
              <a:off x="4723124" y="1660799"/>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4" name="Google Shape;2844;p49"/>
            <p:cNvSpPr/>
            <p:nvPr/>
          </p:nvSpPr>
          <p:spPr>
            <a:xfrm>
              <a:off x="4785989" y="1860824"/>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5" name="Google Shape;2845;p49"/>
            <p:cNvSpPr/>
            <p:nvPr/>
          </p:nvSpPr>
          <p:spPr>
            <a:xfrm>
              <a:off x="4915852" y="2060973"/>
              <a:ext cx="30480" cy="8809"/>
            </a:xfrm>
            <a:custGeom>
              <a:rect b="b" l="l" r="r" t="t"/>
              <a:pathLst>
                <a:path extrusionOk="0" h="8809" w="30480">
                  <a:moveTo>
                    <a:pt x="0" y="8809"/>
                  </a:moveTo>
                  <a:cubicBezTo>
                    <a:pt x="10477" y="7857"/>
                    <a:pt x="20955" y="6904"/>
                    <a:pt x="30480" y="4999"/>
                  </a:cubicBezTo>
                  <a:cubicBezTo>
                    <a:pt x="20955" y="-2621"/>
                    <a:pt x="7620" y="-1668"/>
                    <a:pt x="0" y="880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6" name="Google Shape;2846;p49"/>
            <p:cNvSpPr/>
            <p:nvPr/>
          </p:nvSpPr>
          <p:spPr>
            <a:xfrm>
              <a:off x="4458652" y="1222057"/>
              <a:ext cx="48075" cy="53630"/>
            </a:xfrm>
            <a:custGeom>
              <a:rect b="b" l="l" r="r" t="t"/>
              <a:pathLst>
                <a:path extrusionOk="0" h="53630" w="48075">
                  <a:moveTo>
                    <a:pt x="14288" y="0"/>
                  </a:moveTo>
                  <a:cubicBezTo>
                    <a:pt x="9525" y="14288"/>
                    <a:pt x="4763" y="28575"/>
                    <a:pt x="0" y="43815"/>
                  </a:cubicBezTo>
                  <a:cubicBezTo>
                    <a:pt x="44768" y="77153"/>
                    <a:pt x="74295" y="16193"/>
                    <a:pt x="1428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7" name="Google Shape;2847;p49"/>
            <p:cNvSpPr/>
            <p:nvPr/>
          </p:nvSpPr>
          <p:spPr>
            <a:xfrm>
              <a:off x="4476750" y="1163955"/>
              <a:ext cx="28062" cy="47625"/>
            </a:xfrm>
            <a:custGeom>
              <a:rect b="b" l="l" r="r" t="t"/>
              <a:pathLst>
                <a:path extrusionOk="0" h="47625" w="28062">
                  <a:moveTo>
                    <a:pt x="20955" y="0"/>
                  </a:moveTo>
                  <a:cubicBezTo>
                    <a:pt x="13335" y="15240"/>
                    <a:pt x="6667" y="30480"/>
                    <a:pt x="0" y="47625"/>
                  </a:cubicBezTo>
                  <a:cubicBezTo>
                    <a:pt x="31433" y="35242"/>
                    <a:pt x="33338" y="10477"/>
                    <a:pt x="2095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8" name="Google Shape;2848;p49"/>
            <p:cNvSpPr/>
            <p:nvPr/>
          </p:nvSpPr>
          <p:spPr>
            <a:xfrm>
              <a:off x="4431029" y="1322661"/>
              <a:ext cx="138435" cy="191221"/>
            </a:xfrm>
            <a:custGeom>
              <a:rect b="b" l="l" r="r" t="t"/>
              <a:pathLst>
                <a:path extrusionOk="0" h="191221" w="138435">
                  <a:moveTo>
                    <a:pt x="45720" y="107993"/>
                  </a:moveTo>
                  <a:cubicBezTo>
                    <a:pt x="-15240" y="220388"/>
                    <a:pt x="125730" y="217531"/>
                    <a:pt x="60008" y="107993"/>
                  </a:cubicBezTo>
                  <a:cubicBezTo>
                    <a:pt x="125730" y="217531"/>
                    <a:pt x="194310" y="93706"/>
                    <a:pt x="66675" y="95611"/>
                  </a:cubicBezTo>
                  <a:cubicBezTo>
                    <a:pt x="194310" y="93706"/>
                    <a:pt x="120968" y="-28214"/>
                    <a:pt x="59055" y="83228"/>
                  </a:cubicBezTo>
                  <a:cubicBezTo>
                    <a:pt x="120015" y="-29167"/>
                    <a:pt x="-20955" y="-26309"/>
                    <a:pt x="44768" y="83228"/>
                  </a:cubicBezTo>
                  <a:cubicBezTo>
                    <a:pt x="31433" y="61321"/>
                    <a:pt x="18098" y="48938"/>
                    <a:pt x="6668" y="42271"/>
                  </a:cubicBezTo>
                  <a:cubicBezTo>
                    <a:pt x="4763" y="58463"/>
                    <a:pt x="2858" y="74656"/>
                    <a:pt x="1905" y="91801"/>
                  </a:cubicBezTo>
                  <a:cubicBezTo>
                    <a:pt x="11430" y="94658"/>
                    <a:pt x="23813" y="95611"/>
                    <a:pt x="39053" y="95611"/>
                  </a:cubicBezTo>
                  <a:cubicBezTo>
                    <a:pt x="23813" y="95611"/>
                    <a:pt x="11430" y="97516"/>
                    <a:pt x="1905" y="101326"/>
                  </a:cubicBezTo>
                  <a:cubicBezTo>
                    <a:pt x="953" y="118471"/>
                    <a:pt x="0" y="136568"/>
                    <a:pt x="0" y="153713"/>
                  </a:cubicBezTo>
                  <a:cubicBezTo>
                    <a:pt x="13335" y="150856"/>
                    <a:pt x="30480" y="137521"/>
                    <a:pt x="4572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9" name="Google Shape;2849;p49"/>
            <p:cNvSpPr/>
            <p:nvPr/>
          </p:nvSpPr>
          <p:spPr>
            <a:xfrm>
              <a:off x="4460234" y="1522686"/>
              <a:ext cx="172095" cy="191221"/>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3706"/>
                    <a:pt x="153675" y="-28214"/>
                    <a:pt x="92715" y="832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0" name="Google Shape;2850;p49"/>
            <p:cNvSpPr/>
            <p:nvPr/>
          </p:nvSpPr>
          <p:spPr>
            <a:xfrm>
              <a:off x="4523099" y="1722711"/>
              <a:ext cx="172095" cy="191221"/>
            </a:xfrm>
            <a:custGeom>
              <a:rect b="b" l="l" r="r" t="t"/>
              <a:pathLst>
                <a:path extrusionOk="0" h="191221" w="172095">
                  <a:moveTo>
                    <a:pt x="79380" y="107993"/>
                  </a:moveTo>
                  <a:cubicBezTo>
                    <a:pt x="18420" y="220388"/>
                    <a:pt x="159390" y="217531"/>
                    <a:pt x="93668" y="107993"/>
                  </a:cubicBezTo>
                  <a:cubicBezTo>
                    <a:pt x="159390" y="217531"/>
                    <a:pt x="227970" y="93706"/>
                    <a:pt x="100335" y="95611"/>
                  </a:cubicBezTo>
                  <a:cubicBezTo>
                    <a:pt x="227970" y="93706"/>
                    <a:pt x="154628" y="-28214"/>
                    <a:pt x="92715" y="83228"/>
                  </a:cubicBezTo>
                  <a:cubicBezTo>
                    <a:pt x="153675" y="-29167"/>
                    <a:pt x="12705" y="-26309"/>
                    <a:pt x="78428" y="83228"/>
                  </a:cubicBezTo>
                  <a:cubicBezTo>
                    <a:pt x="12705" y="-26309"/>
                    <a:pt x="-55875" y="97516"/>
                    <a:pt x="71760" y="95611"/>
                  </a:cubicBezTo>
                  <a:cubicBezTo>
                    <a:pt x="26993" y="96563"/>
                    <a:pt x="6990" y="111803"/>
                    <a:pt x="3180" y="127043"/>
                  </a:cubicBezTo>
                  <a:cubicBezTo>
                    <a:pt x="8895" y="136568"/>
                    <a:pt x="14610" y="146093"/>
                    <a:pt x="21278" y="155618"/>
                  </a:cubicBezTo>
                  <a:cubicBezTo>
                    <a:pt x="35565" y="157523"/>
                    <a:pt x="58425" y="147046"/>
                    <a:pt x="79380" y="1079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1" name="Google Shape;2851;p49"/>
            <p:cNvSpPr/>
            <p:nvPr/>
          </p:nvSpPr>
          <p:spPr>
            <a:xfrm>
              <a:off x="4690110" y="2018347"/>
              <a:ext cx="66675" cy="30479"/>
            </a:xfrm>
            <a:custGeom>
              <a:rect b="b" l="l" r="r" t="t"/>
              <a:pathLst>
                <a:path extrusionOk="0" h="30479" w="66675">
                  <a:moveTo>
                    <a:pt x="0" y="0"/>
                  </a:moveTo>
                  <a:cubicBezTo>
                    <a:pt x="21907" y="12382"/>
                    <a:pt x="43815" y="22860"/>
                    <a:pt x="66675" y="30480"/>
                  </a:cubicBezTo>
                  <a:cubicBezTo>
                    <a:pt x="62865" y="16192"/>
                    <a:pt x="43815"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2" name="Google Shape;2852;p49"/>
            <p:cNvSpPr/>
            <p:nvPr/>
          </p:nvSpPr>
          <p:spPr>
            <a:xfrm>
              <a:off x="4646853" y="1923911"/>
              <a:ext cx="108777" cy="95388"/>
            </a:xfrm>
            <a:custGeom>
              <a:rect b="b" l="l" r="r" t="t"/>
              <a:pathLst>
                <a:path extrusionOk="0" h="95388" w="108777">
                  <a:moveTo>
                    <a:pt x="31826" y="83006"/>
                  </a:moveTo>
                  <a:cubicBezTo>
                    <a:pt x="91834" y="-26531"/>
                    <a:pt x="-41516" y="-26531"/>
                    <a:pt x="13729" y="76339"/>
                  </a:cubicBezTo>
                  <a:cubicBezTo>
                    <a:pt x="23254" y="83006"/>
                    <a:pt x="32779" y="89674"/>
                    <a:pt x="43256" y="95389"/>
                  </a:cubicBezTo>
                  <a:cubicBezTo>
                    <a:pt x="164224" y="89674"/>
                    <a:pt x="91834" y="-28436"/>
                    <a:pt x="31826" y="8300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3" name="Google Shape;2853;p49"/>
            <p:cNvSpPr/>
            <p:nvPr/>
          </p:nvSpPr>
          <p:spPr>
            <a:xfrm>
              <a:off x="4613910" y="1962150"/>
              <a:ext cx="44767" cy="37147"/>
            </a:xfrm>
            <a:custGeom>
              <a:rect b="b" l="l" r="r" t="t"/>
              <a:pathLst>
                <a:path extrusionOk="0" h="37147" w="44767">
                  <a:moveTo>
                    <a:pt x="0" y="0"/>
                  </a:moveTo>
                  <a:cubicBezTo>
                    <a:pt x="14288" y="13335"/>
                    <a:pt x="29527" y="25717"/>
                    <a:pt x="44767" y="37148"/>
                  </a:cubicBezTo>
                  <a:cubicBezTo>
                    <a:pt x="29527" y="12383"/>
                    <a:pt x="13335" y="190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854" name="Google Shape;2854;p49"/>
          <p:cNvSpPr/>
          <p:nvPr/>
        </p:nvSpPr>
        <p:spPr>
          <a:xfrm rot="3441322">
            <a:off x="10797585" y="6171141"/>
            <a:ext cx="847472" cy="683564"/>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gradFill>
            <a:gsLst>
              <a:gs pos="0">
                <a:srgbClr val="FFFFFF"/>
              </a:gs>
              <a:gs pos="40000">
                <a:srgbClr val="FFFFFF"/>
              </a:gs>
              <a:gs pos="100000">
                <a:srgbClr val="BFBFB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855" name="Google Shape;2855;p49"/>
          <p:cNvGrpSpPr/>
          <p:nvPr/>
        </p:nvGrpSpPr>
        <p:grpSpPr>
          <a:xfrm rot="8768013">
            <a:off x="11446544" y="5891512"/>
            <a:ext cx="968553" cy="1000304"/>
            <a:chOff x="3705031" y="3690085"/>
            <a:chExt cx="968482" cy="1000230"/>
          </a:xfrm>
        </p:grpSpPr>
        <p:sp>
          <p:nvSpPr>
            <p:cNvPr id="2856" name="Google Shape;2856;p49"/>
            <p:cNvSpPr/>
            <p:nvPr/>
          </p:nvSpPr>
          <p:spPr>
            <a:xfrm>
              <a:off x="3705031" y="3690085"/>
              <a:ext cx="968482" cy="1000230"/>
            </a:xfrm>
            <a:custGeom>
              <a:rect b="b" l="l" r="r" t="t"/>
              <a:pathLst>
                <a:path extrusionOk="0" h="1000230" w="968482">
                  <a:moveTo>
                    <a:pt x="199266" y="188495"/>
                  </a:moveTo>
                  <a:cubicBezTo>
                    <a:pt x="407863" y="-45820"/>
                    <a:pt x="665038" y="-46773"/>
                    <a:pt x="832678" y="103722"/>
                  </a:cubicBezTo>
                  <a:cubicBezTo>
                    <a:pt x="1001271" y="253265"/>
                    <a:pt x="1029846" y="508535"/>
                    <a:pt x="821248" y="742850"/>
                  </a:cubicBezTo>
                  <a:cubicBezTo>
                    <a:pt x="611698" y="977165"/>
                    <a:pt x="256416" y="1078130"/>
                    <a:pt x="93538" y="932397"/>
                  </a:cubicBezTo>
                  <a:cubicBezTo>
                    <a:pt x="-69339" y="787617"/>
                    <a:pt x="-10284" y="422810"/>
                    <a:pt x="199266" y="188495"/>
                  </a:cubicBezTo>
                  <a:close/>
                </a:path>
              </a:pathLst>
            </a:custGeom>
            <a:solidFill>
              <a:schemeClr val="accent1"/>
            </a:solidFill>
            <a:ln>
              <a:noFill/>
            </a:ln>
            <a:effectLst>
              <a:outerShdw blurRad="50800" rotWithShape="0" dir="16200000" dist="38100">
                <a:srgbClr val="000000">
                  <a:alpha val="98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7" name="Google Shape;2857;p49"/>
            <p:cNvSpPr/>
            <p:nvPr/>
          </p:nvSpPr>
          <p:spPr>
            <a:xfrm>
              <a:off x="3887152" y="3956684"/>
              <a:ext cx="574357" cy="521017"/>
            </a:xfrm>
            <a:custGeom>
              <a:rect b="b" l="l" r="r" t="t"/>
              <a:pathLst>
                <a:path extrusionOk="0" h="521017" w="574357">
                  <a:moveTo>
                    <a:pt x="492443" y="479108"/>
                  </a:moveTo>
                  <a:lnTo>
                    <a:pt x="482918" y="515303"/>
                  </a:lnTo>
                  <a:lnTo>
                    <a:pt x="517208" y="501015"/>
                  </a:lnTo>
                  <a:lnTo>
                    <a:pt x="548640" y="521018"/>
                  </a:lnTo>
                  <a:lnTo>
                    <a:pt x="545783" y="483870"/>
                  </a:lnTo>
                  <a:lnTo>
                    <a:pt x="574358" y="461010"/>
                  </a:lnTo>
                  <a:lnTo>
                    <a:pt x="538163" y="452438"/>
                  </a:lnTo>
                  <a:lnTo>
                    <a:pt x="524827" y="418147"/>
                  </a:lnTo>
                  <a:lnTo>
                    <a:pt x="504825" y="449580"/>
                  </a:lnTo>
                  <a:lnTo>
                    <a:pt x="467677" y="451485"/>
                  </a:lnTo>
                  <a:lnTo>
                    <a:pt x="492443" y="479108"/>
                  </a:lnTo>
                  <a:close/>
                  <a:moveTo>
                    <a:pt x="375285" y="374333"/>
                  </a:moveTo>
                  <a:lnTo>
                    <a:pt x="365760" y="410528"/>
                  </a:lnTo>
                  <a:lnTo>
                    <a:pt x="400050" y="396240"/>
                  </a:lnTo>
                  <a:lnTo>
                    <a:pt x="431483" y="416243"/>
                  </a:lnTo>
                  <a:lnTo>
                    <a:pt x="428625" y="379095"/>
                  </a:lnTo>
                  <a:lnTo>
                    <a:pt x="457200" y="356235"/>
                  </a:lnTo>
                  <a:lnTo>
                    <a:pt x="421005" y="347663"/>
                  </a:lnTo>
                  <a:lnTo>
                    <a:pt x="407670" y="312420"/>
                  </a:lnTo>
                  <a:lnTo>
                    <a:pt x="387668" y="343853"/>
                  </a:lnTo>
                  <a:lnTo>
                    <a:pt x="350520" y="345758"/>
                  </a:lnTo>
                  <a:lnTo>
                    <a:pt x="375285" y="374333"/>
                  </a:lnTo>
                  <a:close/>
                  <a:moveTo>
                    <a:pt x="258128" y="270510"/>
                  </a:moveTo>
                  <a:lnTo>
                    <a:pt x="248603" y="306705"/>
                  </a:lnTo>
                  <a:lnTo>
                    <a:pt x="282893" y="292418"/>
                  </a:lnTo>
                  <a:lnTo>
                    <a:pt x="314325" y="312420"/>
                  </a:lnTo>
                  <a:lnTo>
                    <a:pt x="311468" y="275272"/>
                  </a:lnTo>
                  <a:lnTo>
                    <a:pt x="340043" y="252413"/>
                  </a:lnTo>
                  <a:lnTo>
                    <a:pt x="303848" y="243840"/>
                  </a:lnTo>
                  <a:lnTo>
                    <a:pt x="290512" y="208597"/>
                  </a:lnTo>
                  <a:lnTo>
                    <a:pt x="270510" y="240030"/>
                  </a:lnTo>
                  <a:lnTo>
                    <a:pt x="233362" y="241935"/>
                  </a:lnTo>
                  <a:lnTo>
                    <a:pt x="258128" y="270510"/>
                  </a:lnTo>
                  <a:close/>
                  <a:moveTo>
                    <a:pt x="140970" y="165735"/>
                  </a:moveTo>
                  <a:lnTo>
                    <a:pt x="131445" y="201930"/>
                  </a:lnTo>
                  <a:lnTo>
                    <a:pt x="165735" y="187643"/>
                  </a:lnTo>
                  <a:lnTo>
                    <a:pt x="197167" y="208597"/>
                  </a:lnTo>
                  <a:lnTo>
                    <a:pt x="194310" y="171450"/>
                  </a:lnTo>
                  <a:lnTo>
                    <a:pt x="222885" y="148590"/>
                  </a:lnTo>
                  <a:lnTo>
                    <a:pt x="186690" y="140018"/>
                  </a:lnTo>
                  <a:lnTo>
                    <a:pt x="173355" y="104775"/>
                  </a:lnTo>
                  <a:lnTo>
                    <a:pt x="153353" y="136208"/>
                  </a:lnTo>
                  <a:lnTo>
                    <a:pt x="116205" y="138113"/>
                  </a:lnTo>
                  <a:lnTo>
                    <a:pt x="140970" y="165735"/>
                  </a:lnTo>
                  <a:close/>
                  <a:moveTo>
                    <a:pt x="0" y="33338"/>
                  </a:moveTo>
                  <a:lnTo>
                    <a:pt x="23813" y="61913"/>
                  </a:lnTo>
                  <a:lnTo>
                    <a:pt x="14288" y="98108"/>
                  </a:lnTo>
                  <a:lnTo>
                    <a:pt x="48578" y="83820"/>
                  </a:lnTo>
                  <a:lnTo>
                    <a:pt x="80010" y="103822"/>
                  </a:lnTo>
                  <a:lnTo>
                    <a:pt x="77153" y="66675"/>
                  </a:lnTo>
                  <a:lnTo>
                    <a:pt x="105728" y="43815"/>
                  </a:lnTo>
                  <a:lnTo>
                    <a:pt x="69532" y="35243"/>
                  </a:lnTo>
                  <a:lnTo>
                    <a:pt x="56197" y="0"/>
                  </a:lnTo>
                  <a:lnTo>
                    <a:pt x="36195" y="31433"/>
                  </a:lnTo>
                  <a:lnTo>
                    <a:pt x="0" y="33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858" name="Google Shape;2858;p49"/>
            <p:cNvGrpSpPr/>
            <p:nvPr/>
          </p:nvGrpSpPr>
          <p:grpSpPr>
            <a:xfrm>
              <a:off x="3709035" y="3709034"/>
              <a:ext cx="957262" cy="966788"/>
              <a:chOff x="3709035" y="3709034"/>
              <a:chExt cx="957262" cy="966788"/>
            </a:xfrm>
          </p:grpSpPr>
          <p:sp>
            <p:nvSpPr>
              <p:cNvPr id="2859" name="Google Shape;2859;p49"/>
              <p:cNvSpPr/>
              <p:nvPr/>
            </p:nvSpPr>
            <p:spPr>
              <a:xfrm>
                <a:off x="3794759" y="4010977"/>
                <a:ext cx="609600" cy="547687"/>
              </a:xfrm>
              <a:custGeom>
                <a:rect b="b" l="l" r="r" t="t"/>
                <a:pathLst>
                  <a:path extrusionOk="0" h="547687" w="609600">
                    <a:moveTo>
                      <a:pt x="0" y="24765"/>
                    </a:moveTo>
                    <a:lnTo>
                      <a:pt x="586740" y="547688"/>
                    </a:lnTo>
                    <a:cubicBezTo>
                      <a:pt x="594360" y="541972"/>
                      <a:pt x="601980" y="537210"/>
                      <a:pt x="609600" y="531495"/>
                    </a:cubicBezTo>
                    <a:lnTo>
                      <a:pt x="13335" y="0"/>
                    </a:lnTo>
                    <a:cubicBezTo>
                      <a:pt x="9525" y="8572"/>
                      <a:pt x="4763" y="16192"/>
                      <a:pt x="0" y="24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0" name="Google Shape;2860;p49"/>
              <p:cNvSpPr/>
              <p:nvPr/>
            </p:nvSpPr>
            <p:spPr>
              <a:xfrm>
                <a:off x="3906202" y="3856672"/>
                <a:ext cx="640080" cy="574357"/>
              </a:xfrm>
              <a:custGeom>
                <a:rect b="b" l="l" r="r" t="t"/>
                <a:pathLst>
                  <a:path extrusionOk="0" h="574357" w="640080">
                    <a:moveTo>
                      <a:pt x="0" y="20003"/>
                    </a:moveTo>
                    <a:lnTo>
                      <a:pt x="621983" y="574358"/>
                    </a:lnTo>
                    <a:cubicBezTo>
                      <a:pt x="627698" y="567690"/>
                      <a:pt x="634365" y="560070"/>
                      <a:pt x="640080" y="553403"/>
                    </a:cubicBezTo>
                    <a:lnTo>
                      <a:pt x="18097" y="0"/>
                    </a:lnTo>
                    <a:cubicBezTo>
                      <a:pt x="12382" y="6668"/>
                      <a:pt x="5715" y="13335"/>
                      <a:pt x="0" y="200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1" name="Google Shape;2861;p49"/>
              <p:cNvSpPr/>
              <p:nvPr/>
            </p:nvSpPr>
            <p:spPr>
              <a:xfrm>
                <a:off x="4145280" y="3709034"/>
                <a:ext cx="521017" cy="465772"/>
              </a:xfrm>
              <a:custGeom>
                <a:rect b="b" l="l" r="r" t="t"/>
                <a:pathLst>
                  <a:path extrusionOk="0" h="465772" w="521017">
                    <a:moveTo>
                      <a:pt x="0" y="2858"/>
                    </a:moveTo>
                    <a:lnTo>
                      <a:pt x="519112" y="465772"/>
                    </a:lnTo>
                    <a:cubicBezTo>
                      <a:pt x="520065" y="462915"/>
                      <a:pt x="520065" y="459105"/>
                      <a:pt x="521018" y="456247"/>
                    </a:cubicBezTo>
                    <a:lnTo>
                      <a:pt x="9525" y="0"/>
                    </a:lnTo>
                    <a:cubicBezTo>
                      <a:pt x="5715" y="953"/>
                      <a:pt x="2857" y="1905"/>
                      <a:pt x="0"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2" name="Google Shape;2862;p49"/>
              <p:cNvSpPr/>
              <p:nvPr/>
            </p:nvSpPr>
            <p:spPr>
              <a:xfrm>
                <a:off x="4108132" y="3720465"/>
                <a:ext cx="550544" cy="492442"/>
              </a:xfrm>
              <a:custGeom>
                <a:rect b="b" l="l" r="r" t="t"/>
                <a:pathLst>
                  <a:path extrusionOk="0" h="492442" w="550544">
                    <a:moveTo>
                      <a:pt x="0" y="5715"/>
                    </a:moveTo>
                    <a:lnTo>
                      <a:pt x="546735" y="492442"/>
                    </a:lnTo>
                    <a:cubicBezTo>
                      <a:pt x="548640" y="487680"/>
                      <a:pt x="549593" y="482917"/>
                      <a:pt x="550545" y="478155"/>
                    </a:cubicBezTo>
                    <a:lnTo>
                      <a:pt x="14288" y="0"/>
                    </a:lnTo>
                    <a:cubicBezTo>
                      <a:pt x="8573" y="1905"/>
                      <a:pt x="4763" y="3810"/>
                      <a:pt x="0" y="571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3" name="Google Shape;2863;p49"/>
              <p:cNvSpPr/>
              <p:nvPr/>
            </p:nvSpPr>
            <p:spPr>
              <a:xfrm>
                <a:off x="3709035" y="4295775"/>
                <a:ext cx="423862" cy="380047"/>
              </a:xfrm>
              <a:custGeom>
                <a:rect b="b" l="l" r="r" t="t"/>
                <a:pathLst>
                  <a:path extrusionOk="0" h="380047" w="423862">
                    <a:moveTo>
                      <a:pt x="0" y="10478"/>
                    </a:moveTo>
                    <a:lnTo>
                      <a:pt x="414338" y="380047"/>
                    </a:lnTo>
                    <a:cubicBezTo>
                      <a:pt x="417195" y="379095"/>
                      <a:pt x="421005" y="378143"/>
                      <a:pt x="423863" y="378143"/>
                    </a:cubicBezTo>
                    <a:lnTo>
                      <a:pt x="952" y="0"/>
                    </a:lnTo>
                    <a:cubicBezTo>
                      <a:pt x="952" y="3810"/>
                      <a:pt x="952" y="6668"/>
                      <a:pt x="0"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4" name="Google Shape;2864;p49"/>
              <p:cNvSpPr/>
              <p:nvPr/>
            </p:nvSpPr>
            <p:spPr>
              <a:xfrm>
                <a:off x="3713797" y="4254817"/>
                <a:ext cx="459104" cy="411479"/>
              </a:xfrm>
              <a:custGeom>
                <a:rect b="b" l="l" r="r" t="t"/>
                <a:pathLst>
                  <a:path extrusionOk="0" h="411479" w="459104">
                    <a:moveTo>
                      <a:pt x="0" y="15240"/>
                    </a:moveTo>
                    <a:lnTo>
                      <a:pt x="443865" y="411480"/>
                    </a:lnTo>
                    <a:cubicBezTo>
                      <a:pt x="448628" y="409575"/>
                      <a:pt x="454343" y="408622"/>
                      <a:pt x="459105" y="406717"/>
                    </a:cubicBezTo>
                    <a:lnTo>
                      <a:pt x="2858" y="0"/>
                    </a:lnTo>
                    <a:cubicBezTo>
                      <a:pt x="1905" y="4763"/>
                      <a:pt x="953" y="10477"/>
                      <a:pt x="0" y="152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5" name="Google Shape;2865;p49"/>
              <p:cNvSpPr/>
              <p:nvPr/>
            </p:nvSpPr>
            <p:spPr>
              <a:xfrm>
                <a:off x="3754754" y="4066222"/>
                <a:ext cx="600074" cy="542925"/>
              </a:xfrm>
              <a:custGeom>
                <a:rect b="b" l="l" r="r" t="t"/>
                <a:pathLst>
                  <a:path extrusionOk="0" h="542925" w="600074">
                    <a:moveTo>
                      <a:pt x="418148" y="336233"/>
                    </a:moveTo>
                    <a:lnTo>
                      <a:pt x="253365" y="321945"/>
                    </a:lnTo>
                    <a:lnTo>
                      <a:pt x="220028" y="160020"/>
                    </a:lnTo>
                    <a:lnTo>
                      <a:pt x="55245" y="145733"/>
                    </a:lnTo>
                    <a:lnTo>
                      <a:pt x="25718" y="0"/>
                    </a:lnTo>
                    <a:cubicBezTo>
                      <a:pt x="16193" y="20003"/>
                      <a:pt x="7620" y="39053"/>
                      <a:pt x="0" y="59055"/>
                    </a:cubicBezTo>
                    <a:lnTo>
                      <a:pt x="24765" y="180022"/>
                    </a:lnTo>
                    <a:lnTo>
                      <a:pt x="189548" y="194310"/>
                    </a:lnTo>
                    <a:lnTo>
                      <a:pt x="222885" y="356235"/>
                    </a:lnTo>
                    <a:lnTo>
                      <a:pt x="387668" y="370522"/>
                    </a:lnTo>
                    <a:lnTo>
                      <a:pt x="421005" y="532447"/>
                    </a:lnTo>
                    <a:lnTo>
                      <a:pt x="543878" y="542925"/>
                    </a:lnTo>
                    <a:cubicBezTo>
                      <a:pt x="562928" y="533400"/>
                      <a:pt x="581978" y="521970"/>
                      <a:pt x="600075" y="510540"/>
                    </a:cubicBezTo>
                    <a:lnTo>
                      <a:pt x="452438" y="497205"/>
                    </a:lnTo>
                    <a:lnTo>
                      <a:pt x="418148" y="3362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6" name="Google Shape;2866;p49"/>
              <p:cNvSpPr/>
              <p:nvPr/>
            </p:nvSpPr>
            <p:spPr>
              <a:xfrm>
                <a:off x="4016692" y="3754755"/>
                <a:ext cx="617219" cy="554354"/>
              </a:xfrm>
              <a:custGeom>
                <a:rect b="b" l="l" r="r" t="t"/>
                <a:pathLst>
                  <a:path extrusionOk="0" h="554354" w="617219">
                    <a:moveTo>
                      <a:pt x="428625" y="341947"/>
                    </a:moveTo>
                    <a:lnTo>
                      <a:pt x="263843" y="327660"/>
                    </a:lnTo>
                    <a:lnTo>
                      <a:pt x="230505" y="165735"/>
                    </a:lnTo>
                    <a:lnTo>
                      <a:pt x="66675" y="150495"/>
                    </a:lnTo>
                    <a:lnTo>
                      <a:pt x="35243" y="0"/>
                    </a:lnTo>
                    <a:cubicBezTo>
                      <a:pt x="22860" y="6667"/>
                      <a:pt x="11430" y="14288"/>
                      <a:pt x="0" y="22860"/>
                    </a:cubicBezTo>
                    <a:lnTo>
                      <a:pt x="2857" y="22860"/>
                    </a:lnTo>
                    <a:lnTo>
                      <a:pt x="36195" y="184785"/>
                    </a:lnTo>
                    <a:lnTo>
                      <a:pt x="200977" y="199072"/>
                    </a:lnTo>
                    <a:lnTo>
                      <a:pt x="234315" y="360997"/>
                    </a:lnTo>
                    <a:lnTo>
                      <a:pt x="399097" y="375285"/>
                    </a:lnTo>
                    <a:lnTo>
                      <a:pt x="432435" y="537210"/>
                    </a:lnTo>
                    <a:lnTo>
                      <a:pt x="597218" y="551497"/>
                    </a:lnTo>
                    <a:lnTo>
                      <a:pt x="598170" y="554355"/>
                    </a:lnTo>
                    <a:cubicBezTo>
                      <a:pt x="604837" y="541972"/>
                      <a:pt x="611505" y="528638"/>
                      <a:pt x="617220" y="516255"/>
                    </a:cubicBezTo>
                    <a:lnTo>
                      <a:pt x="463868" y="502920"/>
                    </a:lnTo>
                    <a:lnTo>
                      <a:pt x="428625" y="3419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867" name="Google Shape;2867;p49"/>
          <p:cNvSpPr/>
          <p:nvPr/>
        </p:nvSpPr>
        <p:spPr>
          <a:xfrm flipH="1" rot="10800000">
            <a:off x="9961175" y="-288"/>
            <a:ext cx="2231287" cy="1450990"/>
          </a:xfrm>
          <a:custGeom>
            <a:rect b="b" l="l" r="r" t="t"/>
            <a:pathLst>
              <a:path extrusionOk="0" h="2614396" w="4020337">
                <a:moveTo>
                  <a:pt x="4020335" y="0"/>
                </a:moveTo>
                <a:lnTo>
                  <a:pt x="4020335" y="1218572"/>
                </a:lnTo>
                <a:lnTo>
                  <a:pt x="4020337" y="1218572"/>
                </a:lnTo>
                <a:lnTo>
                  <a:pt x="4020337" y="2405476"/>
                </a:lnTo>
                <a:lnTo>
                  <a:pt x="4020336" y="2405476"/>
                </a:lnTo>
                <a:lnTo>
                  <a:pt x="4020336" y="2614395"/>
                </a:lnTo>
                <a:lnTo>
                  <a:pt x="2394088" y="2614395"/>
                </a:lnTo>
                <a:lnTo>
                  <a:pt x="2394086" y="2614396"/>
                </a:lnTo>
                <a:lnTo>
                  <a:pt x="1469252" y="2614396"/>
                </a:lnTo>
                <a:lnTo>
                  <a:pt x="1469250" y="2614395"/>
                </a:lnTo>
                <a:lnTo>
                  <a:pt x="1091301" y="2614395"/>
                </a:lnTo>
                <a:lnTo>
                  <a:pt x="1091300" y="2614396"/>
                </a:lnTo>
                <a:lnTo>
                  <a:pt x="90996" y="2614396"/>
                </a:lnTo>
                <a:lnTo>
                  <a:pt x="46401" y="2533104"/>
                </a:lnTo>
                <a:cubicBezTo>
                  <a:pt x="16522" y="2463207"/>
                  <a:pt x="0" y="2386359"/>
                  <a:pt x="0" y="2305693"/>
                </a:cubicBezTo>
                <a:cubicBezTo>
                  <a:pt x="0" y="1983030"/>
                  <a:pt x="264357" y="1721460"/>
                  <a:pt x="590460" y="1721460"/>
                </a:cubicBezTo>
                <a:cubicBezTo>
                  <a:pt x="671984" y="1721460"/>
                  <a:pt x="749651" y="1737809"/>
                  <a:pt x="820292" y="1767371"/>
                </a:cubicBezTo>
                <a:lnTo>
                  <a:pt x="893566" y="1806725"/>
                </a:lnTo>
                <a:lnTo>
                  <a:pt x="880889" y="1682273"/>
                </a:lnTo>
                <a:cubicBezTo>
                  <a:pt x="880889" y="1108431"/>
                  <a:pt x="1351038" y="643239"/>
                  <a:pt x="1930995" y="643239"/>
                </a:cubicBezTo>
                <a:cubicBezTo>
                  <a:pt x="2075984" y="643239"/>
                  <a:pt x="2214109" y="672314"/>
                  <a:pt x="2339744" y="724892"/>
                </a:cubicBezTo>
                <a:lnTo>
                  <a:pt x="2443151" y="780428"/>
                </a:lnTo>
                <a:lnTo>
                  <a:pt x="2540685" y="663462"/>
                </a:lnTo>
                <a:cubicBezTo>
                  <a:pt x="2692710" y="513039"/>
                  <a:pt x="2902730" y="420001"/>
                  <a:pt x="3134713" y="420001"/>
                </a:cubicBezTo>
                <a:cubicBezTo>
                  <a:pt x="3250705" y="420001"/>
                  <a:pt x="3361205" y="443262"/>
                  <a:pt x="3461712" y="485324"/>
                </a:cubicBezTo>
                <a:lnTo>
                  <a:pt x="3499846" y="505805"/>
                </a:lnTo>
                <a:lnTo>
                  <a:pt x="3500938" y="504497"/>
                </a:lnTo>
                <a:cubicBezTo>
                  <a:pt x="3570326" y="435838"/>
                  <a:pt x="3652952" y="380276"/>
                  <a:pt x="3744700" y="341880"/>
                </a:cubicBezTo>
                <a:lnTo>
                  <a:pt x="3865353" y="304823"/>
                </a:lnTo>
                <a:lnTo>
                  <a:pt x="3900645" y="192326"/>
                </a:lnTo>
                <a:cubicBezTo>
                  <a:pt x="3929750" y="124241"/>
                  <a:pt x="3968613" y="61233"/>
                  <a:pt x="4015498" y="5020"/>
                </a:cubicBezTo>
                <a:close/>
              </a:path>
            </a:pathLst>
          </a:custGeom>
          <a:solidFill>
            <a:srgbClr val="FFFFFF"/>
          </a:solidFill>
          <a:ln cap="flat" cmpd="sng" w="9525">
            <a:solidFill>
              <a:srgbClr val="FFFFFF"/>
            </a:solidFill>
            <a:prstDash val="solid"/>
            <a:miter lim="800000"/>
            <a:headEnd len="sm" w="sm" type="none"/>
            <a:tailEnd len="sm" w="sm" type="none"/>
          </a:ln>
          <a:effectLst>
            <a:outerShdw blurRad="50800" rotWithShape="0" algn="t" dir="5400000" dist="38100">
              <a:srgbClr val="000000">
                <a:alpha val="98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1" name="Shape 2871"/>
        <p:cNvGrpSpPr/>
        <p:nvPr/>
      </p:nvGrpSpPr>
      <p:grpSpPr>
        <a:xfrm>
          <a:off x="0" y="0"/>
          <a:ext cx="0" cy="0"/>
          <a:chOff x="0" y="0"/>
          <a:chExt cx="0" cy="0"/>
        </a:xfrm>
      </p:grpSpPr>
      <p:sp>
        <p:nvSpPr>
          <p:cNvPr id="2872" name="Google Shape;2872;p50"/>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Decorate your Easter Egg</a:t>
            </a:r>
            <a:endParaRPr/>
          </a:p>
        </p:txBody>
      </p:sp>
      <p:sp>
        <p:nvSpPr>
          <p:cNvPr id="2873" name="Google Shape;2873;p50"/>
          <p:cNvSpPr/>
          <p:nvPr/>
        </p:nvSpPr>
        <p:spPr>
          <a:xfrm rot="4173205">
            <a:off x="4118541" y="2684792"/>
            <a:ext cx="3415208" cy="2754681"/>
          </a:xfrm>
          <a:custGeom>
            <a:rect b="b" l="l" r="r" t="t"/>
            <a:pathLst>
              <a:path extrusionOk="0" h="899349" w="1114998">
                <a:moveTo>
                  <a:pt x="101" y="308473"/>
                </a:moveTo>
                <a:cubicBezTo>
                  <a:pt x="866" y="279792"/>
                  <a:pt x="5991" y="252038"/>
                  <a:pt x="15932" y="225773"/>
                </a:cubicBezTo>
                <a:cubicBezTo>
                  <a:pt x="55699" y="120710"/>
                  <a:pt x="168862" y="48786"/>
                  <a:pt x="309886" y="17366"/>
                </a:cubicBezTo>
                <a:lnTo>
                  <a:pt x="330763" y="14364"/>
                </a:lnTo>
                <a:lnTo>
                  <a:pt x="331120" y="12700"/>
                </a:lnTo>
                <a:cubicBezTo>
                  <a:pt x="339957" y="11719"/>
                  <a:pt x="347812" y="9755"/>
                  <a:pt x="356649" y="8773"/>
                </a:cubicBezTo>
                <a:lnTo>
                  <a:pt x="356293" y="10694"/>
                </a:lnTo>
                <a:lnTo>
                  <a:pt x="402327" y="4075"/>
                </a:lnTo>
                <a:lnTo>
                  <a:pt x="401816" y="2882"/>
                </a:lnTo>
                <a:lnTo>
                  <a:pt x="419977" y="1537"/>
                </a:lnTo>
                <a:lnTo>
                  <a:pt x="420167" y="1509"/>
                </a:lnTo>
                <a:lnTo>
                  <a:pt x="420400" y="1505"/>
                </a:lnTo>
                <a:lnTo>
                  <a:pt x="428328" y="918"/>
                </a:lnTo>
                <a:lnTo>
                  <a:pt x="428482" y="1365"/>
                </a:lnTo>
                <a:lnTo>
                  <a:pt x="507166" y="0"/>
                </a:lnTo>
                <a:lnTo>
                  <a:pt x="636478" y="14693"/>
                </a:lnTo>
                <a:lnTo>
                  <a:pt x="636488" y="14665"/>
                </a:lnTo>
                <a:lnTo>
                  <a:pt x="636804" y="14731"/>
                </a:lnTo>
                <a:lnTo>
                  <a:pt x="640241" y="15121"/>
                </a:lnTo>
                <a:lnTo>
                  <a:pt x="644675" y="16370"/>
                </a:lnTo>
                <a:lnTo>
                  <a:pt x="660054" y="19575"/>
                </a:lnTo>
                <a:lnTo>
                  <a:pt x="659667" y="20596"/>
                </a:lnTo>
                <a:lnTo>
                  <a:pt x="742807" y="44029"/>
                </a:lnTo>
                <a:lnTo>
                  <a:pt x="743514" y="42158"/>
                </a:lnTo>
                <a:cubicBezTo>
                  <a:pt x="750388" y="45104"/>
                  <a:pt x="757261" y="47068"/>
                  <a:pt x="765117" y="50013"/>
                </a:cubicBezTo>
                <a:lnTo>
                  <a:pt x="765014" y="50287"/>
                </a:lnTo>
                <a:lnTo>
                  <a:pt x="771007" y="51977"/>
                </a:lnTo>
                <a:cubicBezTo>
                  <a:pt x="846613" y="80452"/>
                  <a:pt x="909270" y="117273"/>
                  <a:pt x="959453" y="159878"/>
                </a:cubicBezTo>
                <a:lnTo>
                  <a:pt x="972609" y="173421"/>
                </a:lnTo>
                <a:lnTo>
                  <a:pt x="975241" y="175694"/>
                </a:lnTo>
                <a:lnTo>
                  <a:pt x="975325" y="176217"/>
                </a:lnTo>
                <a:lnTo>
                  <a:pt x="1025434" y="227802"/>
                </a:lnTo>
                <a:lnTo>
                  <a:pt x="1048327" y="265821"/>
                </a:lnTo>
                <a:lnTo>
                  <a:pt x="1047902" y="264066"/>
                </a:lnTo>
                <a:cubicBezTo>
                  <a:pt x="1046920" y="261121"/>
                  <a:pt x="1045937" y="257192"/>
                  <a:pt x="1043974" y="254247"/>
                </a:cubicBezTo>
                <a:cubicBezTo>
                  <a:pt x="1054774" y="270940"/>
                  <a:pt x="1064594" y="287631"/>
                  <a:pt x="1073431" y="305305"/>
                </a:cubicBezTo>
                <a:lnTo>
                  <a:pt x="1072828" y="306512"/>
                </a:lnTo>
                <a:lnTo>
                  <a:pt x="1082143" y="321982"/>
                </a:lnTo>
                <a:cubicBezTo>
                  <a:pt x="1124745" y="420187"/>
                  <a:pt x="1125378" y="528594"/>
                  <a:pt x="1087177" y="630312"/>
                </a:cubicBezTo>
                <a:cubicBezTo>
                  <a:pt x="1048514" y="732029"/>
                  <a:pt x="976411" y="813035"/>
                  <a:pt x="879565" y="858565"/>
                </a:cubicBezTo>
                <a:lnTo>
                  <a:pt x="864336" y="863384"/>
                </a:lnTo>
                <a:lnTo>
                  <a:pt x="864287" y="864002"/>
                </a:lnTo>
                <a:cubicBezTo>
                  <a:pt x="863306" y="864983"/>
                  <a:pt x="863306" y="864983"/>
                  <a:pt x="863306" y="865966"/>
                </a:cubicBezTo>
                <a:cubicBezTo>
                  <a:pt x="845631" y="873821"/>
                  <a:pt x="826976" y="879712"/>
                  <a:pt x="807338" y="884621"/>
                </a:cubicBezTo>
                <a:lnTo>
                  <a:pt x="822582" y="876598"/>
                </a:lnTo>
                <a:lnTo>
                  <a:pt x="774793" y="891721"/>
                </a:lnTo>
                <a:lnTo>
                  <a:pt x="705290" y="897090"/>
                </a:lnTo>
                <a:lnTo>
                  <a:pt x="703257" y="899349"/>
                </a:lnTo>
                <a:cubicBezTo>
                  <a:pt x="693438" y="899349"/>
                  <a:pt x="684601" y="899349"/>
                  <a:pt x="674782" y="899349"/>
                </a:cubicBezTo>
                <a:lnTo>
                  <a:pt x="675372" y="898444"/>
                </a:lnTo>
                <a:lnTo>
                  <a:pt x="577670" y="887387"/>
                </a:lnTo>
                <a:cubicBezTo>
                  <a:pt x="542149" y="880172"/>
                  <a:pt x="505405" y="869525"/>
                  <a:pt x="467602" y="855165"/>
                </a:cubicBezTo>
                <a:lnTo>
                  <a:pt x="461984" y="852478"/>
                </a:lnTo>
                <a:lnTo>
                  <a:pt x="461711" y="853201"/>
                </a:lnTo>
                <a:cubicBezTo>
                  <a:pt x="453856" y="850255"/>
                  <a:pt x="446982" y="847309"/>
                  <a:pt x="440110" y="844364"/>
                </a:cubicBezTo>
                <a:lnTo>
                  <a:pt x="440862" y="842376"/>
                </a:lnTo>
                <a:lnTo>
                  <a:pt x="362393" y="804851"/>
                </a:lnTo>
                <a:lnTo>
                  <a:pt x="361558" y="807052"/>
                </a:lnTo>
                <a:cubicBezTo>
                  <a:pt x="355667" y="803124"/>
                  <a:pt x="348793" y="799197"/>
                  <a:pt x="341921" y="795269"/>
                </a:cubicBezTo>
                <a:lnTo>
                  <a:pt x="342187" y="794565"/>
                </a:lnTo>
                <a:lnTo>
                  <a:pt x="235130" y="720004"/>
                </a:lnTo>
                <a:lnTo>
                  <a:pt x="178438" y="668317"/>
                </a:lnTo>
                <a:lnTo>
                  <a:pt x="177945" y="668604"/>
                </a:lnTo>
                <a:lnTo>
                  <a:pt x="172713" y="663098"/>
                </a:lnTo>
                <a:lnTo>
                  <a:pt x="170820" y="661371"/>
                </a:lnTo>
                <a:lnTo>
                  <a:pt x="168608" y="658776"/>
                </a:lnTo>
                <a:lnTo>
                  <a:pt x="159289" y="648966"/>
                </a:lnTo>
                <a:lnTo>
                  <a:pt x="159961" y="648631"/>
                </a:lnTo>
                <a:lnTo>
                  <a:pt x="129743" y="613173"/>
                </a:lnTo>
                <a:lnTo>
                  <a:pt x="128850" y="614601"/>
                </a:lnTo>
                <a:cubicBezTo>
                  <a:pt x="122959" y="608710"/>
                  <a:pt x="117067" y="601836"/>
                  <a:pt x="112158" y="594963"/>
                </a:cubicBezTo>
                <a:lnTo>
                  <a:pt x="112997" y="593524"/>
                </a:lnTo>
                <a:lnTo>
                  <a:pt x="98534" y="576553"/>
                </a:lnTo>
                <a:cubicBezTo>
                  <a:pt x="34742" y="488919"/>
                  <a:pt x="-2194" y="394520"/>
                  <a:pt x="101" y="308473"/>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4" name="Google Shape;2874;p50"/>
          <p:cNvSpPr/>
          <p:nvPr/>
        </p:nvSpPr>
        <p:spPr>
          <a:xfrm rot="-848969">
            <a:off x="5564042" y="4733745"/>
            <a:ext cx="614460" cy="539341"/>
          </a:xfrm>
          <a:custGeom>
            <a:rect b="b" l="l" r="r" t="t"/>
            <a:pathLst>
              <a:path extrusionOk="0" h="2012453" w="200275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D0E0E3"/>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875" name="Google Shape;2875;p50"/>
          <p:cNvSpPr/>
          <p:nvPr/>
        </p:nvSpPr>
        <p:spPr>
          <a:xfrm rot="238541">
            <a:off x="5609664" y="2394456"/>
            <a:ext cx="523560" cy="427333"/>
          </a:xfrm>
          <a:prstGeom prst="heart">
            <a:avLst/>
          </a:prstGeom>
          <a:solidFill>
            <a:srgbClr val="45818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2876" name="Google Shape;2876;p50"/>
          <p:cNvSpPr/>
          <p:nvPr/>
        </p:nvSpPr>
        <p:spPr>
          <a:xfrm rot="3686154">
            <a:off x="5093273" y="2966615"/>
            <a:ext cx="1550860" cy="2338499"/>
          </a:xfrm>
          <a:custGeom>
            <a:rect b="b" l="l" r="r" t="t"/>
            <a:pathLst>
              <a:path extrusionOk="0" h="729614" w="483870">
                <a:moveTo>
                  <a:pt x="52388" y="558165"/>
                </a:moveTo>
                <a:lnTo>
                  <a:pt x="205740" y="497205"/>
                </a:lnTo>
                <a:lnTo>
                  <a:pt x="191452" y="332423"/>
                </a:lnTo>
                <a:lnTo>
                  <a:pt x="344805" y="271462"/>
                </a:lnTo>
                <a:lnTo>
                  <a:pt x="330517" y="106680"/>
                </a:lnTo>
                <a:lnTo>
                  <a:pt x="483870" y="45720"/>
                </a:lnTo>
                <a:lnTo>
                  <a:pt x="481965" y="24765"/>
                </a:lnTo>
                <a:cubicBezTo>
                  <a:pt x="464820" y="16192"/>
                  <a:pt x="447675" y="7620"/>
                  <a:pt x="430530" y="0"/>
                </a:cubicBezTo>
                <a:lnTo>
                  <a:pt x="431483" y="12382"/>
                </a:lnTo>
                <a:lnTo>
                  <a:pt x="278130" y="73342"/>
                </a:lnTo>
                <a:lnTo>
                  <a:pt x="292417" y="238125"/>
                </a:lnTo>
                <a:lnTo>
                  <a:pt x="139065" y="299085"/>
                </a:lnTo>
                <a:lnTo>
                  <a:pt x="153352" y="463868"/>
                </a:lnTo>
                <a:lnTo>
                  <a:pt x="0" y="524828"/>
                </a:lnTo>
                <a:lnTo>
                  <a:pt x="14288" y="689610"/>
                </a:lnTo>
                <a:lnTo>
                  <a:pt x="2858" y="694373"/>
                </a:lnTo>
                <a:cubicBezTo>
                  <a:pt x="17145" y="706755"/>
                  <a:pt x="32385" y="718185"/>
                  <a:pt x="47625" y="729615"/>
                </a:cubicBezTo>
                <a:lnTo>
                  <a:pt x="66675" y="721995"/>
                </a:lnTo>
                <a:lnTo>
                  <a:pt x="52388" y="558165"/>
                </a:lnTo>
                <a:close/>
              </a:path>
            </a:pathLst>
          </a:custGeom>
          <a:solidFill>
            <a:srgbClr val="134F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877" name="Google Shape;2877;p50"/>
          <p:cNvGrpSpPr/>
          <p:nvPr/>
        </p:nvGrpSpPr>
        <p:grpSpPr>
          <a:xfrm>
            <a:off x="6262171" y="4317652"/>
            <a:ext cx="617346" cy="673617"/>
            <a:chOff x="3631071" y="222162"/>
            <a:chExt cx="1347329" cy="1470138"/>
          </a:xfrm>
        </p:grpSpPr>
        <p:sp>
          <p:nvSpPr>
            <p:cNvPr id="2878" name="Google Shape;2878;p50"/>
            <p:cNvSpPr/>
            <p:nvPr/>
          </p:nvSpPr>
          <p:spPr>
            <a:xfrm>
              <a:off x="4030721" y="653221"/>
              <a:ext cx="546980" cy="546288"/>
            </a:xfrm>
            <a:custGeom>
              <a:rect b="b" l="l" r="r" t="t"/>
              <a:pathLst>
                <a:path extrusionOk="0" h="646495" w="647314">
                  <a:moveTo>
                    <a:pt x="283062" y="2495"/>
                  </a:moveTo>
                  <a:cubicBezTo>
                    <a:pt x="326371" y="-3017"/>
                    <a:pt x="370433" y="634"/>
                    <a:pt x="412204" y="13161"/>
                  </a:cubicBezTo>
                  <a:cubicBezTo>
                    <a:pt x="482144" y="30915"/>
                    <a:pt x="542062" y="77196"/>
                    <a:pt x="585157" y="134107"/>
                  </a:cubicBezTo>
                  <a:cubicBezTo>
                    <a:pt x="603161" y="157014"/>
                    <a:pt x="615510" y="183645"/>
                    <a:pt x="627608" y="209989"/>
                  </a:cubicBezTo>
                  <a:cubicBezTo>
                    <a:pt x="636091" y="238731"/>
                    <a:pt x="644288" y="267902"/>
                    <a:pt x="646149" y="297968"/>
                  </a:cubicBezTo>
                  <a:cubicBezTo>
                    <a:pt x="653308" y="378825"/>
                    <a:pt x="627179" y="461759"/>
                    <a:pt x="576531" y="524970"/>
                  </a:cubicBezTo>
                  <a:cubicBezTo>
                    <a:pt x="532040" y="582096"/>
                    <a:pt x="467075" y="622542"/>
                    <a:pt x="396813" y="639329"/>
                  </a:cubicBezTo>
                  <a:cubicBezTo>
                    <a:pt x="366424" y="647848"/>
                    <a:pt x="334532" y="646667"/>
                    <a:pt x="303321" y="646094"/>
                  </a:cubicBezTo>
                  <a:cubicBezTo>
                    <a:pt x="234383" y="644949"/>
                    <a:pt x="168237" y="615491"/>
                    <a:pt x="115370" y="572360"/>
                  </a:cubicBezTo>
                  <a:cubicBezTo>
                    <a:pt x="61895" y="527583"/>
                    <a:pt x="23095" y="465446"/>
                    <a:pt x="7668" y="397367"/>
                  </a:cubicBezTo>
                  <a:cubicBezTo>
                    <a:pt x="-2104" y="361859"/>
                    <a:pt x="-278" y="324706"/>
                    <a:pt x="1118" y="288340"/>
                  </a:cubicBezTo>
                  <a:cubicBezTo>
                    <a:pt x="5592" y="249504"/>
                    <a:pt x="15757" y="210740"/>
                    <a:pt x="34835" y="176450"/>
                  </a:cubicBezTo>
                  <a:cubicBezTo>
                    <a:pt x="50262" y="147637"/>
                    <a:pt x="69662" y="121078"/>
                    <a:pt x="91317" y="96739"/>
                  </a:cubicBezTo>
                  <a:cubicBezTo>
                    <a:pt x="103594" y="86358"/>
                    <a:pt x="115656" y="75728"/>
                    <a:pt x="127862" y="65276"/>
                  </a:cubicBezTo>
                  <a:cubicBezTo>
                    <a:pt x="173570" y="32454"/>
                    <a:pt x="226544" y="7935"/>
                    <a:pt x="283062" y="249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9" name="Google Shape;2879;p50"/>
            <p:cNvSpPr/>
            <p:nvPr/>
          </p:nvSpPr>
          <p:spPr>
            <a:xfrm>
              <a:off x="3631071" y="222162"/>
              <a:ext cx="1347329" cy="1470138"/>
            </a:xfrm>
            <a:custGeom>
              <a:rect b="b" l="l" r="r" t="t"/>
              <a:pathLst>
                <a:path extrusionOk="0" h="1470138" w="1347329">
                  <a:moveTo>
                    <a:pt x="510166" y="1011379"/>
                  </a:moveTo>
                  <a:lnTo>
                    <a:pt x="496727" y="1029550"/>
                  </a:lnTo>
                  <a:lnTo>
                    <a:pt x="474797" y="1051815"/>
                  </a:lnTo>
                  <a:lnTo>
                    <a:pt x="496728" y="1029550"/>
                  </a:lnTo>
                  <a:close/>
                  <a:moveTo>
                    <a:pt x="525685" y="990393"/>
                  </a:moveTo>
                  <a:lnTo>
                    <a:pt x="525684" y="990395"/>
                  </a:lnTo>
                  <a:lnTo>
                    <a:pt x="511285" y="1023001"/>
                  </a:lnTo>
                  <a:cubicBezTo>
                    <a:pt x="500432" y="1048594"/>
                    <a:pt x="491197" y="1075099"/>
                    <a:pt x="486892" y="1102673"/>
                  </a:cubicBezTo>
                  <a:lnTo>
                    <a:pt x="486607" y="1108710"/>
                  </a:lnTo>
                  <a:lnTo>
                    <a:pt x="486892" y="1102675"/>
                  </a:lnTo>
                  <a:cubicBezTo>
                    <a:pt x="491197" y="1075099"/>
                    <a:pt x="500432" y="1048594"/>
                    <a:pt x="511285" y="1023003"/>
                  </a:cubicBezTo>
                  <a:cubicBezTo>
                    <a:pt x="515902" y="1012046"/>
                    <a:pt x="521902" y="1001689"/>
                    <a:pt x="525685" y="990393"/>
                  </a:cubicBezTo>
                  <a:close/>
                  <a:moveTo>
                    <a:pt x="1205404" y="860827"/>
                  </a:moveTo>
                  <a:lnTo>
                    <a:pt x="1207809" y="864575"/>
                  </a:lnTo>
                  <a:cubicBezTo>
                    <a:pt x="1215645" y="884718"/>
                    <a:pt x="1219604" y="906404"/>
                    <a:pt x="1219330" y="928043"/>
                  </a:cubicBezTo>
                  <a:cubicBezTo>
                    <a:pt x="1218626" y="978184"/>
                    <a:pt x="1199060" y="1027438"/>
                    <a:pt x="1166711" y="1065578"/>
                  </a:cubicBezTo>
                  <a:cubicBezTo>
                    <a:pt x="1140520" y="1096231"/>
                    <a:pt x="1105432" y="1120414"/>
                    <a:pt x="1065700" y="1129206"/>
                  </a:cubicBezTo>
                  <a:cubicBezTo>
                    <a:pt x="1023699" y="1139588"/>
                    <a:pt x="978698" y="1130536"/>
                    <a:pt x="941288" y="1109771"/>
                  </a:cubicBezTo>
                  <a:cubicBezTo>
                    <a:pt x="926940" y="1101762"/>
                    <a:pt x="913485" y="1092318"/>
                    <a:pt x="900888" y="1081821"/>
                  </a:cubicBezTo>
                  <a:lnTo>
                    <a:pt x="884973" y="1066351"/>
                  </a:lnTo>
                  <a:lnTo>
                    <a:pt x="900888" y="1081822"/>
                  </a:lnTo>
                  <a:cubicBezTo>
                    <a:pt x="913485" y="1092319"/>
                    <a:pt x="926940" y="1101762"/>
                    <a:pt x="941288" y="1109771"/>
                  </a:cubicBezTo>
                  <a:cubicBezTo>
                    <a:pt x="978698" y="1130537"/>
                    <a:pt x="1023700" y="1139589"/>
                    <a:pt x="1065701" y="1129206"/>
                  </a:cubicBezTo>
                  <a:cubicBezTo>
                    <a:pt x="1105432" y="1120415"/>
                    <a:pt x="1140520" y="1096231"/>
                    <a:pt x="1166712" y="1065578"/>
                  </a:cubicBezTo>
                  <a:cubicBezTo>
                    <a:pt x="1199061" y="1027438"/>
                    <a:pt x="1218626" y="978185"/>
                    <a:pt x="1219331" y="928044"/>
                  </a:cubicBezTo>
                  <a:cubicBezTo>
                    <a:pt x="1219605" y="906405"/>
                    <a:pt x="1215646" y="884719"/>
                    <a:pt x="1207810" y="864576"/>
                  </a:cubicBezTo>
                  <a:close/>
                  <a:moveTo>
                    <a:pt x="169041" y="816688"/>
                  </a:moveTo>
                  <a:lnTo>
                    <a:pt x="149706" y="843023"/>
                  </a:lnTo>
                  <a:lnTo>
                    <a:pt x="149706" y="843024"/>
                  </a:lnTo>
                  <a:close/>
                  <a:moveTo>
                    <a:pt x="205425" y="788398"/>
                  </a:moveTo>
                  <a:lnTo>
                    <a:pt x="171324" y="813580"/>
                  </a:lnTo>
                  <a:lnTo>
                    <a:pt x="171323" y="813581"/>
                  </a:lnTo>
                  <a:close/>
                  <a:moveTo>
                    <a:pt x="1208034" y="603591"/>
                  </a:moveTo>
                  <a:cubicBezTo>
                    <a:pt x="1192460" y="645148"/>
                    <a:pt x="1158781" y="677992"/>
                    <a:pt x="1119571" y="697741"/>
                  </a:cubicBezTo>
                  <a:lnTo>
                    <a:pt x="1106658" y="703171"/>
                  </a:lnTo>
                  <a:lnTo>
                    <a:pt x="1119571" y="697741"/>
                  </a:lnTo>
                  <a:cubicBezTo>
                    <a:pt x="1158781" y="677992"/>
                    <a:pt x="1192460" y="645148"/>
                    <a:pt x="1208034" y="603591"/>
                  </a:cubicBezTo>
                  <a:close/>
                  <a:moveTo>
                    <a:pt x="1167588" y="407643"/>
                  </a:moveTo>
                  <a:lnTo>
                    <a:pt x="1198904" y="453300"/>
                  </a:lnTo>
                  <a:cubicBezTo>
                    <a:pt x="1204291" y="464915"/>
                    <a:pt x="1208747" y="477087"/>
                    <a:pt x="1212103" y="489568"/>
                  </a:cubicBezTo>
                  <a:lnTo>
                    <a:pt x="1218701" y="527692"/>
                  </a:lnTo>
                  <a:lnTo>
                    <a:pt x="1218701" y="527692"/>
                  </a:lnTo>
                  <a:cubicBezTo>
                    <a:pt x="1216728" y="501986"/>
                    <a:pt x="1209678" y="476530"/>
                    <a:pt x="1198904" y="453299"/>
                  </a:cubicBezTo>
                  <a:close/>
                  <a:moveTo>
                    <a:pt x="303869" y="335879"/>
                  </a:moveTo>
                  <a:lnTo>
                    <a:pt x="303869" y="335879"/>
                  </a:lnTo>
                  <a:lnTo>
                    <a:pt x="340645" y="336766"/>
                  </a:lnTo>
                  <a:cubicBezTo>
                    <a:pt x="384837" y="343131"/>
                    <a:pt x="424960" y="366636"/>
                    <a:pt x="457335" y="396689"/>
                  </a:cubicBezTo>
                  <a:cubicBezTo>
                    <a:pt x="486344" y="422672"/>
                    <a:pt x="509067" y="454499"/>
                    <a:pt x="530459" y="486770"/>
                  </a:cubicBezTo>
                  <a:lnTo>
                    <a:pt x="530455" y="486762"/>
                  </a:lnTo>
                  <a:lnTo>
                    <a:pt x="496755" y="439372"/>
                  </a:lnTo>
                  <a:cubicBezTo>
                    <a:pt x="484774" y="424133"/>
                    <a:pt x="471841" y="409681"/>
                    <a:pt x="457337" y="396689"/>
                  </a:cubicBezTo>
                  <a:cubicBezTo>
                    <a:pt x="424961" y="366636"/>
                    <a:pt x="384839" y="343132"/>
                    <a:pt x="340646" y="336766"/>
                  </a:cubicBezTo>
                  <a:cubicBezTo>
                    <a:pt x="328411" y="334972"/>
                    <a:pt x="316071" y="334729"/>
                    <a:pt x="303869" y="335879"/>
                  </a:cubicBezTo>
                  <a:close/>
                  <a:moveTo>
                    <a:pt x="654794" y="0"/>
                  </a:moveTo>
                  <a:cubicBezTo>
                    <a:pt x="666742" y="3104"/>
                    <a:pt x="679290" y="2635"/>
                    <a:pt x="691317" y="104"/>
                  </a:cubicBezTo>
                  <a:cubicBezTo>
                    <a:pt x="691551" y="104"/>
                    <a:pt x="691995" y="157"/>
                    <a:pt x="692204" y="157"/>
                  </a:cubicBezTo>
                  <a:cubicBezTo>
                    <a:pt x="697212" y="5035"/>
                    <a:pt x="704387" y="4983"/>
                    <a:pt x="710856" y="5948"/>
                  </a:cubicBezTo>
                  <a:cubicBezTo>
                    <a:pt x="716753" y="6417"/>
                    <a:pt x="723196" y="7983"/>
                    <a:pt x="728544" y="4539"/>
                  </a:cubicBezTo>
                  <a:cubicBezTo>
                    <a:pt x="780354" y="14087"/>
                    <a:pt x="829478" y="41114"/>
                    <a:pt x="863104" y="81994"/>
                  </a:cubicBezTo>
                  <a:cubicBezTo>
                    <a:pt x="889010" y="113951"/>
                    <a:pt x="905028" y="153891"/>
                    <a:pt x="908367" y="194901"/>
                  </a:cubicBezTo>
                  <a:cubicBezTo>
                    <a:pt x="913924" y="249789"/>
                    <a:pt x="902575" y="305278"/>
                    <a:pt x="882540" y="356279"/>
                  </a:cubicBezTo>
                  <a:cubicBezTo>
                    <a:pt x="879357" y="358262"/>
                    <a:pt x="875601" y="360141"/>
                    <a:pt x="874583" y="364158"/>
                  </a:cubicBezTo>
                  <a:cubicBezTo>
                    <a:pt x="870513" y="373967"/>
                    <a:pt x="867148" y="384063"/>
                    <a:pt x="862661" y="393742"/>
                  </a:cubicBezTo>
                  <a:cubicBezTo>
                    <a:pt x="860443" y="391446"/>
                    <a:pt x="858252" y="389228"/>
                    <a:pt x="856061" y="387037"/>
                  </a:cubicBezTo>
                  <a:cubicBezTo>
                    <a:pt x="867513" y="342062"/>
                    <a:pt x="869679" y="293095"/>
                    <a:pt x="852356" y="249320"/>
                  </a:cubicBezTo>
                  <a:cubicBezTo>
                    <a:pt x="835008" y="203275"/>
                    <a:pt x="794989" y="168083"/>
                    <a:pt x="749180" y="151700"/>
                  </a:cubicBezTo>
                  <a:cubicBezTo>
                    <a:pt x="724279" y="142921"/>
                    <a:pt x="697761" y="138532"/>
                    <a:pt x="671308" y="138760"/>
                  </a:cubicBezTo>
                  <a:lnTo>
                    <a:pt x="671307" y="138760"/>
                  </a:lnTo>
                  <a:lnTo>
                    <a:pt x="749178" y="151700"/>
                  </a:lnTo>
                  <a:cubicBezTo>
                    <a:pt x="794988" y="168083"/>
                    <a:pt x="835006" y="203276"/>
                    <a:pt x="852354" y="249319"/>
                  </a:cubicBezTo>
                  <a:cubicBezTo>
                    <a:pt x="869677" y="293095"/>
                    <a:pt x="867512" y="342062"/>
                    <a:pt x="856059" y="387036"/>
                  </a:cubicBezTo>
                  <a:cubicBezTo>
                    <a:pt x="847920" y="420194"/>
                    <a:pt x="834589" y="451787"/>
                    <a:pt x="818623" y="481918"/>
                  </a:cubicBezTo>
                  <a:cubicBezTo>
                    <a:pt x="799319" y="471248"/>
                    <a:pt x="779022" y="462273"/>
                    <a:pt x="757917" y="455830"/>
                  </a:cubicBezTo>
                  <a:cubicBezTo>
                    <a:pt x="749439" y="453091"/>
                    <a:pt x="740517" y="452282"/>
                    <a:pt x="731673" y="452282"/>
                  </a:cubicBezTo>
                  <a:cubicBezTo>
                    <a:pt x="713150" y="446934"/>
                    <a:pt x="693611" y="446960"/>
                    <a:pt x="674515" y="447273"/>
                  </a:cubicBezTo>
                  <a:cubicBezTo>
                    <a:pt x="640679" y="448473"/>
                    <a:pt x="607026" y="456117"/>
                    <a:pt x="576190" y="470178"/>
                  </a:cubicBezTo>
                  <a:cubicBezTo>
                    <a:pt x="561842" y="476909"/>
                    <a:pt x="546555" y="482622"/>
                    <a:pt x="534764" y="493579"/>
                  </a:cubicBezTo>
                  <a:cubicBezTo>
                    <a:pt x="522789" y="504327"/>
                    <a:pt x="509119" y="513093"/>
                    <a:pt x="498188" y="525014"/>
                  </a:cubicBezTo>
                  <a:cubicBezTo>
                    <a:pt x="483449" y="541084"/>
                    <a:pt x="469257" y="557859"/>
                    <a:pt x="458430" y="576903"/>
                  </a:cubicBezTo>
                  <a:cubicBezTo>
                    <a:pt x="441421" y="604451"/>
                    <a:pt x="431404" y="635705"/>
                    <a:pt x="424439" y="667114"/>
                  </a:cubicBezTo>
                  <a:cubicBezTo>
                    <a:pt x="422926" y="687071"/>
                    <a:pt x="418412" y="707133"/>
                    <a:pt x="422221" y="727116"/>
                  </a:cubicBezTo>
                  <a:cubicBezTo>
                    <a:pt x="423291" y="757013"/>
                    <a:pt x="431195" y="786413"/>
                    <a:pt x="443273" y="813701"/>
                  </a:cubicBezTo>
                  <a:cubicBezTo>
                    <a:pt x="449822" y="832171"/>
                    <a:pt x="460961" y="848450"/>
                    <a:pt x="471944" y="864494"/>
                  </a:cubicBezTo>
                  <a:cubicBezTo>
                    <a:pt x="485327" y="883668"/>
                    <a:pt x="501997" y="900469"/>
                    <a:pt x="520389" y="914817"/>
                  </a:cubicBezTo>
                  <a:cubicBezTo>
                    <a:pt x="533616" y="921860"/>
                    <a:pt x="543816" y="933208"/>
                    <a:pt x="556885" y="940487"/>
                  </a:cubicBezTo>
                  <a:cubicBezTo>
                    <a:pt x="566877" y="944792"/>
                    <a:pt x="577234" y="948261"/>
                    <a:pt x="587069" y="953010"/>
                  </a:cubicBezTo>
                  <a:cubicBezTo>
                    <a:pt x="596878" y="958227"/>
                    <a:pt x="608565" y="957313"/>
                    <a:pt x="618296" y="962714"/>
                  </a:cubicBezTo>
                  <a:cubicBezTo>
                    <a:pt x="642010" y="971375"/>
                    <a:pt x="667758" y="971088"/>
                    <a:pt x="692672" y="970932"/>
                  </a:cubicBezTo>
                  <a:cubicBezTo>
                    <a:pt x="721133" y="971401"/>
                    <a:pt x="749465" y="964931"/>
                    <a:pt x="775630" y="953923"/>
                  </a:cubicBezTo>
                  <a:cubicBezTo>
                    <a:pt x="826450" y="936104"/>
                    <a:pt x="869416" y="899921"/>
                    <a:pt x="900330" y="856329"/>
                  </a:cubicBezTo>
                  <a:cubicBezTo>
                    <a:pt x="906904" y="845919"/>
                    <a:pt x="916609" y="837023"/>
                    <a:pt x="919400" y="824632"/>
                  </a:cubicBezTo>
                  <a:cubicBezTo>
                    <a:pt x="927018" y="816702"/>
                    <a:pt x="929600" y="805770"/>
                    <a:pt x="933305" y="795805"/>
                  </a:cubicBezTo>
                  <a:cubicBezTo>
                    <a:pt x="938862" y="780466"/>
                    <a:pt x="942670" y="764578"/>
                    <a:pt x="946270" y="748717"/>
                  </a:cubicBezTo>
                  <a:cubicBezTo>
                    <a:pt x="948384" y="735516"/>
                    <a:pt x="946845" y="722107"/>
                    <a:pt x="947236" y="708854"/>
                  </a:cubicBezTo>
                  <a:cubicBezTo>
                    <a:pt x="946923" y="694063"/>
                    <a:pt x="948906" y="679010"/>
                    <a:pt x="944914" y="664584"/>
                  </a:cubicBezTo>
                  <a:cubicBezTo>
                    <a:pt x="938131" y="624643"/>
                    <a:pt x="922009" y="586007"/>
                    <a:pt x="896939" y="554102"/>
                  </a:cubicBezTo>
                  <a:cubicBezTo>
                    <a:pt x="886556" y="537928"/>
                    <a:pt x="872495" y="524649"/>
                    <a:pt x="858485" y="511684"/>
                  </a:cubicBezTo>
                  <a:cubicBezTo>
                    <a:pt x="846354" y="501118"/>
                    <a:pt x="833963" y="490657"/>
                    <a:pt x="819954" y="482674"/>
                  </a:cubicBezTo>
                  <a:lnTo>
                    <a:pt x="864799" y="422203"/>
                  </a:lnTo>
                  <a:lnTo>
                    <a:pt x="863155" y="417168"/>
                  </a:lnTo>
                  <a:cubicBezTo>
                    <a:pt x="867772" y="409889"/>
                    <a:pt x="874738" y="403159"/>
                    <a:pt x="874530" y="393898"/>
                  </a:cubicBezTo>
                  <a:cubicBezTo>
                    <a:pt x="876773" y="390715"/>
                    <a:pt x="878965" y="387507"/>
                    <a:pt x="881234" y="384376"/>
                  </a:cubicBezTo>
                  <a:cubicBezTo>
                    <a:pt x="904191" y="352888"/>
                    <a:pt x="931009" y="324087"/>
                    <a:pt x="961453" y="299721"/>
                  </a:cubicBezTo>
                  <a:cubicBezTo>
                    <a:pt x="996933" y="271495"/>
                    <a:pt x="1038960" y="249998"/>
                    <a:pt x="1084170" y="243659"/>
                  </a:cubicBezTo>
                  <a:cubicBezTo>
                    <a:pt x="1099262" y="242133"/>
                    <a:pt x="1114608" y="241598"/>
                    <a:pt x="1129797" y="242691"/>
                  </a:cubicBezTo>
                  <a:cubicBezTo>
                    <a:pt x="1144987" y="243783"/>
                    <a:pt x="1160020" y="246503"/>
                    <a:pt x="1174485" y="251485"/>
                  </a:cubicBezTo>
                  <a:cubicBezTo>
                    <a:pt x="1249175" y="276086"/>
                    <a:pt x="1306906" y="340053"/>
                    <a:pt x="1332524" y="413359"/>
                  </a:cubicBezTo>
                  <a:cubicBezTo>
                    <a:pt x="1351777" y="466657"/>
                    <a:pt x="1353447" y="527702"/>
                    <a:pt x="1330438" y="580112"/>
                  </a:cubicBezTo>
                  <a:cubicBezTo>
                    <a:pt x="1315907" y="614625"/>
                    <a:pt x="1291019" y="644313"/>
                    <a:pt x="1260914" y="666358"/>
                  </a:cubicBezTo>
                  <a:cubicBezTo>
                    <a:pt x="1219591" y="696828"/>
                    <a:pt x="1170103" y="714280"/>
                    <a:pt x="1119988" y="723724"/>
                  </a:cubicBezTo>
                  <a:cubicBezTo>
                    <a:pt x="1115971" y="722054"/>
                    <a:pt x="1111770" y="720202"/>
                    <a:pt x="1107362" y="721376"/>
                  </a:cubicBezTo>
                  <a:cubicBezTo>
                    <a:pt x="1086309" y="724037"/>
                    <a:pt x="1064526" y="730872"/>
                    <a:pt x="1043474" y="724742"/>
                  </a:cubicBezTo>
                  <a:lnTo>
                    <a:pt x="1054082" y="721646"/>
                  </a:lnTo>
                  <a:lnTo>
                    <a:pt x="1043473" y="724742"/>
                  </a:lnTo>
                  <a:cubicBezTo>
                    <a:pt x="1028134" y="727063"/>
                    <a:pt x="1012951" y="730376"/>
                    <a:pt x="997481" y="731629"/>
                  </a:cubicBezTo>
                  <a:cubicBezTo>
                    <a:pt x="984671" y="733298"/>
                    <a:pt x="971549" y="732516"/>
                    <a:pt x="958975" y="735751"/>
                  </a:cubicBezTo>
                  <a:cubicBezTo>
                    <a:pt x="982402" y="735986"/>
                    <a:pt x="1005803" y="737238"/>
                    <a:pt x="1028917" y="741386"/>
                  </a:cubicBezTo>
                  <a:lnTo>
                    <a:pt x="1028920" y="741387"/>
                  </a:lnTo>
                  <a:lnTo>
                    <a:pt x="1046004" y="741478"/>
                  </a:lnTo>
                  <a:cubicBezTo>
                    <a:pt x="1051718" y="741472"/>
                    <a:pt x="1057262" y="740761"/>
                    <a:pt x="1062075" y="737343"/>
                  </a:cubicBezTo>
                  <a:lnTo>
                    <a:pt x="1062126" y="737317"/>
                  </a:lnTo>
                  <a:cubicBezTo>
                    <a:pt x="1063405" y="743996"/>
                    <a:pt x="1070866" y="742509"/>
                    <a:pt x="1075953" y="743187"/>
                  </a:cubicBezTo>
                  <a:cubicBezTo>
                    <a:pt x="1081092" y="743578"/>
                    <a:pt x="1086205" y="742743"/>
                    <a:pt x="1090927" y="740657"/>
                  </a:cubicBezTo>
                  <a:cubicBezTo>
                    <a:pt x="1137363" y="745561"/>
                    <a:pt x="1183017" y="759126"/>
                    <a:pt x="1224809" y="779997"/>
                  </a:cubicBezTo>
                  <a:cubicBezTo>
                    <a:pt x="1268402" y="802693"/>
                    <a:pt x="1307064" y="837546"/>
                    <a:pt x="1327725" y="882783"/>
                  </a:cubicBezTo>
                  <a:cubicBezTo>
                    <a:pt x="1348465" y="925722"/>
                    <a:pt x="1351752" y="975628"/>
                    <a:pt x="1342100" y="1021908"/>
                  </a:cubicBezTo>
                  <a:cubicBezTo>
                    <a:pt x="1331534" y="1070457"/>
                    <a:pt x="1308029" y="1116319"/>
                    <a:pt x="1273854" y="1152503"/>
                  </a:cubicBezTo>
                  <a:cubicBezTo>
                    <a:pt x="1270072" y="1153077"/>
                    <a:pt x="1266314" y="1154303"/>
                    <a:pt x="1263524" y="1157069"/>
                  </a:cubicBezTo>
                  <a:cubicBezTo>
                    <a:pt x="1256349" y="1163460"/>
                    <a:pt x="1248132" y="1169564"/>
                    <a:pt x="1244897" y="1179060"/>
                  </a:cubicBezTo>
                  <a:cubicBezTo>
                    <a:pt x="1197104" y="1218165"/>
                    <a:pt x="1131650" y="1236166"/>
                    <a:pt x="1070944" y="1222809"/>
                  </a:cubicBezTo>
                  <a:cubicBezTo>
                    <a:pt x="1025499" y="1213574"/>
                    <a:pt x="984385" y="1189469"/>
                    <a:pt x="949636" y="1159338"/>
                  </a:cubicBezTo>
                  <a:cubicBezTo>
                    <a:pt x="916010" y="1130641"/>
                    <a:pt x="888356" y="1095788"/>
                    <a:pt x="863338" y="1059552"/>
                  </a:cubicBezTo>
                  <a:lnTo>
                    <a:pt x="865634" y="1047552"/>
                  </a:lnTo>
                  <a:lnTo>
                    <a:pt x="865633" y="1047551"/>
                  </a:lnTo>
                  <a:cubicBezTo>
                    <a:pt x="851728" y="1031481"/>
                    <a:pt x="838476" y="1014759"/>
                    <a:pt x="827102" y="996811"/>
                  </a:cubicBezTo>
                  <a:cubicBezTo>
                    <a:pt x="824519" y="992767"/>
                    <a:pt x="821467" y="989141"/>
                    <a:pt x="818284" y="985645"/>
                  </a:cubicBezTo>
                  <a:cubicBezTo>
                    <a:pt x="832162" y="1013689"/>
                    <a:pt x="845494" y="1042177"/>
                    <a:pt x="853607" y="1072543"/>
                  </a:cubicBezTo>
                  <a:cubicBezTo>
                    <a:pt x="866129" y="1117988"/>
                    <a:pt x="870773" y="1167450"/>
                    <a:pt x="854911" y="1212712"/>
                  </a:cubicBezTo>
                  <a:lnTo>
                    <a:pt x="848339" y="1224247"/>
                  </a:lnTo>
                  <a:lnTo>
                    <a:pt x="854912" y="1212711"/>
                  </a:lnTo>
                  <a:cubicBezTo>
                    <a:pt x="870773" y="1167449"/>
                    <a:pt x="866130" y="1117987"/>
                    <a:pt x="853607" y="1072542"/>
                  </a:cubicBezTo>
                  <a:cubicBezTo>
                    <a:pt x="854807" y="1071055"/>
                    <a:pt x="857208" y="1068081"/>
                    <a:pt x="858407" y="1066594"/>
                  </a:cubicBezTo>
                  <a:cubicBezTo>
                    <a:pt x="883895" y="1116786"/>
                    <a:pt x="900774" y="1171544"/>
                    <a:pt x="905392" y="1227763"/>
                  </a:cubicBezTo>
                  <a:cubicBezTo>
                    <a:pt x="907009" y="1239555"/>
                    <a:pt x="905600" y="1251738"/>
                    <a:pt x="908966" y="1263321"/>
                  </a:cubicBezTo>
                  <a:cubicBezTo>
                    <a:pt x="907948" y="1297679"/>
                    <a:pt x="898061" y="1331749"/>
                    <a:pt x="880687" y="1361437"/>
                  </a:cubicBezTo>
                  <a:cubicBezTo>
                    <a:pt x="856581" y="1403464"/>
                    <a:pt x="816328" y="1435030"/>
                    <a:pt x="771274" y="1452039"/>
                  </a:cubicBezTo>
                  <a:cubicBezTo>
                    <a:pt x="722256" y="1471266"/>
                    <a:pt x="667576" y="1474944"/>
                    <a:pt x="616157" y="1464170"/>
                  </a:cubicBezTo>
                  <a:cubicBezTo>
                    <a:pt x="572278" y="1454465"/>
                    <a:pt x="529833" y="1434351"/>
                    <a:pt x="498058" y="1402081"/>
                  </a:cubicBezTo>
                  <a:cubicBezTo>
                    <a:pt x="464979" y="1369603"/>
                    <a:pt x="444553" y="1325070"/>
                    <a:pt x="439439" y="1279209"/>
                  </a:cubicBezTo>
                  <a:cubicBezTo>
                    <a:pt x="444840" y="1267260"/>
                    <a:pt x="440978" y="1253930"/>
                    <a:pt x="441865" y="1241355"/>
                  </a:cubicBezTo>
                  <a:cubicBezTo>
                    <a:pt x="441422" y="1232068"/>
                    <a:pt x="444370" y="1221972"/>
                    <a:pt x="439309" y="1213546"/>
                  </a:cubicBezTo>
                  <a:cubicBezTo>
                    <a:pt x="442883" y="1176188"/>
                    <a:pt x="454127" y="1140057"/>
                    <a:pt x="467301" y="1105099"/>
                  </a:cubicBezTo>
                  <a:lnTo>
                    <a:pt x="469049" y="1108282"/>
                  </a:lnTo>
                  <a:cubicBezTo>
                    <a:pt x="475727" y="1096517"/>
                    <a:pt x="483527" y="1083943"/>
                    <a:pt x="482823" y="1069934"/>
                  </a:cubicBezTo>
                  <a:cubicBezTo>
                    <a:pt x="487962" y="1058272"/>
                    <a:pt x="494171" y="1047159"/>
                    <a:pt x="499232" y="1035498"/>
                  </a:cubicBezTo>
                  <a:cubicBezTo>
                    <a:pt x="477110" y="1072020"/>
                    <a:pt x="451283" y="1106508"/>
                    <a:pt x="421439" y="1137109"/>
                  </a:cubicBezTo>
                  <a:cubicBezTo>
                    <a:pt x="385255" y="1173605"/>
                    <a:pt x="341976" y="1205041"/>
                    <a:pt x="291913" y="1218946"/>
                  </a:cubicBezTo>
                  <a:cubicBezTo>
                    <a:pt x="242556" y="1233816"/>
                    <a:pt x="187928" y="1227972"/>
                    <a:pt x="142092" y="1204728"/>
                  </a:cubicBezTo>
                  <a:cubicBezTo>
                    <a:pt x="66099" y="1165832"/>
                    <a:pt x="13323" y="1087020"/>
                    <a:pt x="2132" y="1002862"/>
                  </a:cubicBezTo>
                  <a:cubicBezTo>
                    <a:pt x="5549" y="995688"/>
                    <a:pt x="4010" y="987731"/>
                    <a:pt x="3828" y="980192"/>
                  </a:cubicBezTo>
                  <a:cubicBezTo>
                    <a:pt x="2966" y="967461"/>
                    <a:pt x="5941" y="954495"/>
                    <a:pt x="2262" y="942052"/>
                  </a:cubicBezTo>
                  <a:cubicBezTo>
                    <a:pt x="5419" y="915886"/>
                    <a:pt x="14419" y="890502"/>
                    <a:pt x="27307" y="867597"/>
                  </a:cubicBezTo>
                  <a:cubicBezTo>
                    <a:pt x="52168" y="824500"/>
                    <a:pt x="93047" y="792700"/>
                    <a:pt x="137944" y="772455"/>
                  </a:cubicBezTo>
                  <a:cubicBezTo>
                    <a:pt x="181432" y="753751"/>
                    <a:pt x="227999" y="741620"/>
                    <a:pt x="275348" y="738776"/>
                  </a:cubicBezTo>
                  <a:cubicBezTo>
                    <a:pt x="278165" y="738489"/>
                    <a:pt x="281009" y="738359"/>
                    <a:pt x="283826" y="738150"/>
                  </a:cubicBezTo>
                  <a:cubicBezTo>
                    <a:pt x="293714" y="742455"/>
                    <a:pt x="304749" y="741072"/>
                    <a:pt x="315262" y="741881"/>
                  </a:cubicBezTo>
                  <a:cubicBezTo>
                    <a:pt x="285861" y="747907"/>
                    <a:pt x="256721" y="756438"/>
                    <a:pt x="229982" y="770264"/>
                  </a:cubicBezTo>
                  <a:lnTo>
                    <a:pt x="229981" y="770265"/>
                  </a:lnTo>
                  <a:lnTo>
                    <a:pt x="315262" y="741882"/>
                  </a:lnTo>
                  <a:cubicBezTo>
                    <a:pt x="319305" y="741412"/>
                    <a:pt x="323349" y="740917"/>
                    <a:pt x="327418" y="740421"/>
                  </a:cubicBezTo>
                  <a:cubicBezTo>
                    <a:pt x="331957" y="739795"/>
                    <a:pt x="336497" y="739091"/>
                    <a:pt x="341036" y="738412"/>
                  </a:cubicBezTo>
                  <a:cubicBezTo>
                    <a:pt x="354315" y="736090"/>
                    <a:pt x="367828" y="736116"/>
                    <a:pt x="381264" y="736220"/>
                  </a:cubicBezTo>
                  <a:cubicBezTo>
                    <a:pt x="381315" y="735647"/>
                    <a:pt x="381420" y="734472"/>
                    <a:pt x="381472" y="733898"/>
                  </a:cubicBezTo>
                  <a:cubicBezTo>
                    <a:pt x="354315" y="733168"/>
                    <a:pt x="327471" y="728916"/>
                    <a:pt x="300783" y="724246"/>
                  </a:cubicBezTo>
                  <a:lnTo>
                    <a:pt x="298735" y="723587"/>
                  </a:lnTo>
                  <a:lnTo>
                    <a:pt x="300784" y="724246"/>
                  </a:lnTo>
                  <a:cubicBezTo>
                    <a:pt x="281271" y="730873"/>
                    <a:pt x="261131" y="724455"/>
                    <a:pt x="241591" y="721872"/>
                  </a:cubicBezTo>
                  <a:cubicBezTo>
                    <a:pt x="228495" y="721455"/>
                    <a:pt x="216077" y="714307"/>
                    <a:pt x="202877" y="717802"/>
                  </a:cubicBezTo>
                  <a:lnTo>
                    <a:pt x="201546" y="717724"/>
                  </a:lnTo>
                  <a:cubicBezTo>
                    <a:pt x="200269" y="713446"/>
                    <a:pt x="198729" y="713159"/>
                    <a:pt x="196903" y="716890"/>
                  </a:cubicBezTo>
                  <a:cubicBezTo>
                    <a:pt x="148511" y="704419"/>
                    <a:pt x="101344" y="682793"/>
                    <a:pt x="64717" y="648201"/>
                  </a:cubicBezTo>
                  <a:cubicBezTo>
                    <a:pt x="39177" y="624226"/>
                    <a:pt x="19533" y="593756"/>
                    <a:pt x="9516" y="560102"/>
                  </a:cubicBezTo>
                  <a:cubicBezTo>
                    <a:pt x="-6972" y="508266"/>
                    <a:pt x="-946" y="451343"/>
                    <a:pt x="19220" y="401438"/>
                  </a:cubicBezTo>
                  <a:cubicBezTo>
                    <a:pt x="34742" y="362880"/>
                    <a:pt x="59108" y="327922"/>
                    <a:pt x="89865" y="299956"/>
                  </a:cubicBezTo>
                  <a:cubicBezTo>
                    <a:pt x="89526" y="301130"/>
                    <a:pt x="88848" y="303478"/>
                    <a:pt x="88509" y="304652"/>
                  </a:cubicBezTo>
                  <a:cubicBezTo>
                    <a:pt x="92918" y="304365"/>
                    <a:pt x="99961" y="300165"/>
                    <a:pt x="95291" y="295469"/>
                  </a:cubicBezTo>
                  <a:cubicBezTo>
                    <a:pt x="130875" y="264973"/>
                    <a:pt x="176033" y="244598"/>
                    <a:pt x="223121" y="242042"/>
                  </a:cubicBezTo>
                  <a:cubicBezTo>
                    <a:pt x="271905" y="238755"/>
                    <a:pt x="320219" y="255242"/>
                    <a:pt x="360760" y="281643"/>
                  </a:cubicBezTo>
                  <a:cubicBezTo>
                    <a:pt x="402630" y="309009"/>
                    <a:pt x="437614" y="345714"/>
                    <a:pt x="467198" y="385759"/>
                  </a:cubicBezTo>
                  <a:cubicBezTo>
                    <a:pt x="478467" y="400681"/>
                    <a:pt x="488668" y="416359"/>
                    <a:pt x="498946" y="431986"/>
                  </a:cubicBezTo>
                  <a:cubicBezTo>
                    <a:pt x="495373" y="424760"/>
                    <a:pt x="491668" y="417611"/>
                    <a:pt x="488381" y="410307"/>
                  </a:cubicBezTo>
                  <a:cubicBezTo>
                    <a:pt x="488798" y="395959"/>
                    <a:pt x="478989" y="384611"/>
                    <a:pt x="474711" y="371567"/>
                  </a:cubicBezTo>
                  <a:cubicBezTo>
                    <a:pt x="471450" y="364576"/>
                    <a:pt x="470432" y="355392"/>
                    <a:pt x="462841" y="351584"/>
                  </a:cubicBezTo>
                  <a:cubicBezTo>
                    <a:pt x="447658" y="309843"/>
                    <a:pt x="436753" y="265833"/>
                    <a:pt x="437588" y="221145"/>
                  </a:cubicBezTo>
                  <a:cubicBezTo>
                    <a:pt x="436884" y="173327"/>
                    <a:pt x="451023" y="124386"/>
                    <a:pt x="480868" y="86637"/>
                  </a:cubicBezTo>
                  <a:cubicBezTo>
                    <a:pt x="489555" y="83089"/>
                    <a:pt x="494876" y="75133"/>
                    <a:pt x="501581" y="69002"/>
                  </a:cubicBezTo>
                  <a:cubicBezTo>
                    <a:pt x="505781" y="64880"/>
                    <a:pt x="511129" y="61045"/>
                    <a:pt x="511546" y="54680"/>
                  </a:cubicBezTo>
                  <a:cubicBezTo>
                    <a:pt x="541678" y="29166"/>
                    <a:pt x="578983" y="11844"/>
                    <a:pt x="617828" y="4878"/>
                  </a:cubicBezTo>
                  <a:cubicBezTo>
                    <a:pt x="629567" y="8974"/>
                    <a:pt x="642011" y="4513"/>
                    <a:pt x="653907" y="3365"/>
                  </a:cubicBezTo>
                  <a:cubicBezTo>
                    <a:pt x="646159" y="2165"/>
                    <a:pt x="638307" y="1461"/>
                    <a:pt x="630480" y="2347"/>
                  </a:cubicBezTo>
                  <a:cubicBezTo>
                    <a:pt x="638515" y="939"/>
                    <a:pt x="646629" y="182"/>
                    <a:pt x="654794" y="0"/>
                  </a:cubicBezTo>
                  <a:close/>
                </a:path>
              </a:pathLst>
            </a:custGeom>
            <a:solidFill>
              <a:srgbClr val="134F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880" name="Google Shape;2880;p50"/>
          <p:cNvSpPr/>
          <p:nvPr/>
        </p:nvSpPr>
        <p:spPr>
          <a:xfrm>
            <a:off x="4874147" y="4453903"/>
            <a:ext cx="606205" cy="673576"/>
          </a:xfrm>
          <a:custGeom>
            <a:rect b="b" l="l" r="r" t="t"/>
            <a:pathLst>
              <a:path extrusionOk="0" h="191221" w="172095">
                <a:moveTo>
                  <a:pt x="92715" y="83228"/>
                </a:moveTo>
                <a:cubicBezTo>
                  <a:pt x="153675" y="-29167"/>
                  <a:pt x="12705" y="-26309"/>
                  <a:pt x="78428" y="83228"/>
                </a:cubicBezTo>
                <a:cubicBezTo>
                  <a:pt x="12705" y="-26309"/>
                  <a:pt x="-55875" y="97516"/>
                  <a:pt x="71760" y="95611"/>
                </a:cubicBezTo>
                <a:cubicBezTo>
                  <a:pt x="-55875" y="97516"/>
                  <a:pt x="17468" y="219436"/>
                  <a:pt x="79380" y="107993"/>
                </a:cubicBezTo>
                <a:cubicBezTo>
                  <a:pt x="18420" y="220388"/>
                  <a:pt x="159390" y="217531"/>
                  <a:pt x="93668" y="107993"/>
                </a:cubicBezTo>
                <a:cubicBezTo>
                  <a:pt x="159390" y="217531"/>
                  <a:pt x="227970" y="93706"/>
                  <a:pt x="100335" y="95611"/>
                </a:cubicBezTo>
                <a:cubicBezTo>
                  <a:pt x="227018" y="92753"/>
                  <a:pt x="153675" y="-29167"/>
                  <a:pt x="92715" y="83228"/>
                </a:cubicBezTo>
                <a:close/>
              </a:path>
            </a:pathLst>
          </a:custGeom>
          <a:solidFill>
            <a:srgbClr val="76A5A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1" name="Google Shape;2881;p50"/>
          <p:cNvSpPr/>
          <p:nvPr/>
        </p:nvSpPr>
        <p:spPr>
          <a:xfrm rot="4172457">
            <a:off x="5486063" y="2298132"/>
            <a:ext cx="770399" cy="2254444"/>
          </a:xfrm>
          <a:custGeom>
            <a:rect b="b" l="l" r="r" t="t"/>
            <a:pathLst>
              <a:path extrusionOk="0" h="587692" w="247617">
                <a:moveTo>
                  <a:pt x="43782" y="529590"/>
                </a:moveTo>
                <a:cubicBezTo>
                  <a:pt x="40925" y="513397"/>
                  <a:pt x="33305" y="501968"/>
                  <a:pt x="28542" y="491490"/>
                </a:cubicBezTo>
                <a:cubicBezTo>
                  <a:pt x="24732" y="481013"/>
                  <a:pt x="22827" y="472440"/>
                  <a:pt x="27590" y="458153"/>
                </a:cubicBezTo>
                <a:cubicBezTo>
                  <a:pt x="31400" y="448628"/>
                  <a:pt x="35210" y="443865"/>
                  <a:pt x="40925" y="439103"/>
                </a:cubicBezTo>
                <a:cubicBezTo>
                  <a:pt x="48545" y="432435"/>
                  <a:pt x="60927" y="429578"/>
                  <a:pt x="73310" y="422910"/>
                </a:cubicBezTo>
                <a:cubicBezTo>
                  <a:pt x="85692" y="416243"/>
                  <a:pt x="99980" y="405765"/>
                  <a:pt x="107600" y="385763"/>
                </a:cubicBezTo>
                <a:cubicBezTo>
                  <a:pt x="112362" y="372428"/>
                  <a:pt x="113315" y="360045"/>
                  <a:pt x="111410" y="349568"/>
                </a:cubicBezTo>
                <a:cubicBezTo>
                  <a:pt x="108552" y="333375"/>
                  <a:pt x="100932" y="321945"/>
                  <a:pt x="96170" y="311468"/>
                </a:cubicBezTo>
                <a:cubicBezTo>
                  <a:pt x="92360" y="300990"/>
                  <a:pt x="90455" y="292418"/>
                  <a:pt x="95217" y="278130"/>
                </a:cubicBezTo>
                <a:cubicBezTo>
                  <a:pt x="99027" y="268605"/>
                  <a:pt x="102837" y="263843"/>
                  <a:pt x="108552" y="259080"/>
                </a:cubicBezTo>
                <a:cubicBezTo>
                  <a:pt x="116172" y="252412"/>
                  <a:pt x="128555" y="249555"/>
                  <a:pt x="140937" y="242887"/>
                </a:cubicBezTo>
                <a:cubicBezTo>
                  <a:pt x="153320" y="236220"/>
                  <a:pt x="167607" y="225743"/>
                  <a:pt x="175227" y="205740"/>
                </a:cubicBezTo>
                <a:cubicBezTo>
                  <a:pt x="179990" y="192405"/>
                  <a:pt x="180942" y="180023"/>
                  <a:pt x="179037" y="169545"/>
                </a:cubicBezTo>
                <a:cubicBezTo>
                  <a:pt x="176180" y="153353"/>
                  <a:pt x="168560" y="141923"/>
                  <a:pt x="163797" y="131445"/>
                </a:cubicBezTo>
                <a:cubicBezTo>
                  <a:pt x="159987" y="120968"/>
                  <a:pt x="158082" y="112395"/>
                  <a:pt x="162845" y="98108"/>
                </a:cubicBezTo>
                <a:cubicBezTo>
                  <a:pt x="166655" y="88583"/>
                  <a:pt x="170465" y="83820"/>
                  <a:pt x="176180" y="79058"/>
                </a:cubicBezTo>
                <a:cubicBezTo>
                  <a:pt x="183800" y="72390"/>
                  <a:pt x="196182" y="69533"/>
                  <a:pt x="208565" y="62865"/>
                </a:cubicBezTo>
                <a:cubicBezTo>
                  <a:pt x="221900" y="56198"/>
                  <a:pt x="235235" y="45720"/>
                  <a:pt x="242855" y="25717"/>
                </a:cubicBezTo>
                <a:cubicBezTo>
                  <a:pt x="246665" y="16192"/>
                  <a:pt x="247617" y="7620"/>
                  <a:pt x="247617" y="0"/>
                </a:cubicBezTo>
                <a:cubicBezTo>
                  <a:pt x="239045" y="952"/>
                  <a:pt x="231425" y="2858"/>
                  <a:pt x="222852" y="3810"/>
                </a:cubicBezTo>
                <a:cubicBezTo>
                  <a:pt x="222852" y="7620"/>
                  <a:pt x="221900" y="12383"/>
                  <a:pt x="219995" y="17145"/>
                </a:cubicBezTo>
                <a:cubicBezTo>
                  <a:pt x="216185" y="26670"/>
                  <a:pt x="212375" y="31433"/>
                  <a:pt x="206660" y="36195"/>
                </a:cubicBezTo>
                <a:cubicBezTo>
                  <a:pt x="199040" y="42862"/>
                  <a:pt x="186657" y="45720"/>
                  <a:pt x="174275" y="52387"/>
                </a:cubicBezTo>
                <a:cubicBezTo>
                  <a:pt x="161892" y="59055"/>
                  <a:pt x="147605" y="69533"/>
                  <a:pt x="139985" y="89535"/>
                </a:cubicBezTo>
                <a:cubicBezTo>
                  <a:pt x="135222" y="102870"/>
                  <a:pt x="134270" y="115252"/>
                  <a:pt x="136175" y="125730"/>
                </a:cubicBezTo>
                <a:cubicBezTo>
                  <a:pt x="139032" y="141923"/>
                  <a:pt x="146652" y="153353"/>
                  <a:pt x="151415" y="163830"/>
                </a:cubicBezTo>
                <a:cubicBezTo>
                  <a:pt x="155225" y="174307"/>
                  <a:pt x="157130" y="182880"/>
                  <a:pt x="152367" y="197168"/>
                </a:cubicBezTo>
                <a:cubicBezTo>
                  <a:pt x="148557" y="206693"/>
                  <a:pt x="144747" y="211455"/>
                  <a:pt x="139032" y="216218"/>
                </a:cubicBezTo>
                <a:cubicBezTo>
                  <a:pt x="131412" y="222885"/>
                  <a:pt x="119030" y="226695"/>
                  <a:pt x="106647" y="232410"/>
                </a:cubicBezTo>
                <a:cubicBezTo>
                  <a:pt x="94265" y="239078"/>
                  <a:pt x="79977" y="249555"/>
                  <a:pt x="72357" y="269557"/>
                </a:cubicBezTo>
                <a:cubicBezTo>
                  <a:pt x="67595" y="282893"/>
                  <a:pt x="66642" y="295275"/>
                  <a:pt x="68547" y="305753"/>
                </a:cubicBezTo>
                <a:cubicBezTo>
                  <a:pt x="71405" y="321945"/>
                  <a:pt x="79025" y="333375"/>
                  <a:pt x="83787" y="343853"/>
                </a:cubicBezTo>
                <a:cubicBezTo>
                  <a:pt x="87597" y="354330"/>
                  <a:pt x="89502" y="362903"/>
                  <a:pt x="84740" y="377190"/>
                </a:cubicBezTo>
                <a:cubicBezTo>
                  <a:pt x="80930" y="386715"/>
                  <a:pt x="77120" y="391478"/>
                  <a:pt x="71405" y="396240"/>
                </a:cubicBezTo>
                <a:cubicBezTo>
                  <a:pt x="63785" y="402907"/>
                  <a:pt x="51402" y="405765"/>
                  <a:pt x="39020" y="412432"/>
                </a:cubicBezTo>
                <a:cubicBezTo>
                  <a:pt x="26637" y="419100"/>
                  <a:pt x="12350" y="429578"/>
                  <a:pt x="4730" y="449580"/>
                </a:cubicBezTo>
                <a:cubicBezTo>
                  <a:pt x="-33" y="462915"/>
                  <a:pt x="-985" y="475297"/>
                  <a:pt x="920" y="485775"/>
                </a:cubicBezTo>
                <a:cubicBezTo>
                  <a:pt x="3777" y="501968"/>
                  <a:pt x="11397" y="513397"/>
                  <a:pt x="16160" y="523875"/>
                </a:cubicBezTo>
                <a:cubicBezTo>
                  <a:pt x="19970" y="534353"/>
                  <a:pt x="21875" y="542925"/>
                  <a:pt x="17112" y="557213"/>
                </a:cubicBezTo>
                <a:cubicBezTo>
                  <a:pt x="15207" y="561975"/>
                  <a:pt x="13302" y="565785"/>
                  <a:pt x="10445" y="568643"/>
                </a:cubicBezTo>
                <a:cubicBezTo>
                  <a:pt x="15207" y="575310"/>
                  <a:pt x="20922" y="581978"/>
                  <a:pt x="26637" y="587693"/>
                </a:cubicBezTo>
                <a:cubicBezTo>
                  <a:pt x="32352" y="581978"/>
                  <a:pt x="37115" y="574358"/>
                  <a:pt x="40925" y="564833"/>
                </a:cubicBezTo>
                <a:cubicBezTo>
                  <a:pt x="45687" y="552450"/>
                  <a:pt x="45687" y="540068"/>
                  <a:pt x="43782" y="529590"/>
                </a:cubicBezTo>
                <a:close/>
              </a:path>
            </a:pathLst>
          </a:custGeom>
          <a:solidFill>
            <a:srgbClr val="D0E0E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2" name="Google Shape;2882;p50"/>
          <p:cNvSpPr/>
          <p:nvPr/>
        </p:nvSpPr>
        <p:spPr>
          <a:xfrm rot="4172457">
            <a:off x="5482728" y="2119798"/>
            <a:ext cx="770399" cy="2078811"/>
          </a:xfrm>
          <a:custGeom>
            <a:rect b="b" l="l" r="r" t="t"/>
            <a:pathLst>
              <a:path extrusionOk="0" h="587692" w="247617">
                <a:moveTo>
                  <a:pt x="43782" y="529590"/>
                </a:moveTo>
                <a:cubicBezTo>
                  <a:pt x="40925" y="513397"/>
                  <a:pt x="33305" y="501968"/>
                  <a:pt x="28542" y="491490"/>
                </a:cubicBezTo>
                <a:cubicBezTo>
                  <a:pt x="24732" y="481013"/>
                  <a:pt x="22827" y="472440"/>
                  <a:pt x="27590" y="458153"/>
                </a:cubicBezTo>
                <a:cubicBezTo>
                  <a:pt x="31400" y="448628"/>
                  <a:pt x="35210" y="443865"/>
                  <a:pt x="40925" y="439103"/>
                </a:cubicBezTo>
                <a:cubicBezTo>
                  <a:pt x="48545" y="432435"/>
                  <a:pt x="60927" y="429578"/>
                  <a:pt x="73310" y="422910"/>
                </a:cubicBezTo>
                <a:cubicBezTo>
                  <a:pt x="85692" y="416243"/>
                  <a:pt x="99980" y="405765"/>
                  <a:pt x="107600" y="385763"/>
                </a:cubicBezTo>
                <a:cubicBezTo>
                  <a:pt x="112362" y="372428"/>
                  <a:pt x="113315" y="360045"/>
                  <a:pt x="111410" y="349568"/>
                </a:cubicBezTo>
                <a:cubicBezTo>
                  <a:pt x="108552" y="333375"/>
                  <a:pt x="100932" y="321945"/>
                  <a:pt x="96170" y="311468"/>
                </a:cubicBezTo>
                <a:cubicBezTo>
                  <a:pt x="92360" y="300990"/>
                  <a:pt x="90455" y="292418"/>
                  <a:pt x="95217" y="278130"/>
                </a:cubicBezTo>
                <a:cubicBezTo>
                  <a:pt x="99027" y="268605"/>
                  <a:pt x="102837" y="263843"/>
                  <a:pt x="108552" y="259080"/>
                </a:cubicBezTo>
                <a:cubicBezTo>
                  <a:pt x="116172" y="252412"/>
                  <a:pt x="128555" y="249555"/>
                  <a:pt x="140937" y="242887"/>
                </a:cubicBezTo>
                <a:cubicBezTo>
                  <a:pt x="153320" y="236220"/>
                  <a:pt x="167607" y="225743"/>
                  <a:pt x="175227" y="205740"/>
                </a:cubicBezTo>
                <a:cubicBezTo>
                  <a:pt x="179990" y="192405"/>
                  <a:pt x="180942" y="180023"/>
                  <a:pt x="179037" y="169545"/>
                </a:cubicBezTo>
                <a:cubicBezTo>
                  <a:pt x="176180" y="153353"/>
                  <a:pt x="168560" y="141923"/>
                  <a:pt x="163797" y="131445"/>
                </a:cubicBezTo>
                <a:cubicBezTo>
                  <a:pt x="159987" y="120968"/>
                  <a:pt x="158082" y="112395"/>
                  <a:pt x="162845" y="98108"/>
                </a:cubicBezTo>
                <a:cubicBezTo>
                  <a:pt x="166655" y="88583"/>
                  <a:pt x="170465" y="83820"/>
                  <a:pt x="176180" y="79058"/>
                </a:cubicBezTo>
                <a:cubicBezTo>
                  <a:pt x="183800" y="72390"/>
                  <a:pt x="196182" y="69533"/>
                  <a:pt x="208565" y="62865"/>
                </a:cubicBezTo>
                <a:cubicBezTo>
                  <a:pt x="221900" y="56198"/>
                  <a:pt x="235235" y="45720"/>
                  <a:pt x="242855" y="25717"/>
                </a:cubicBezTo>
                <a:cubicBezTo>
                  <a:pt x="246665" y="16192"/>
                  <a:pt x="247617" y="7620"/>
                  <a:pt x="247617" y="0"/>
                </a:cubicBezTo>
                <a:cubicBezTo>
                  <a:pt x="239045" y="952"/>
                  <a:pt x="231425" y="2858"/>
                  <a:pt x="222852" y="3810"/>
                </a:cubicBezTo>
                <a:cubicBezTo>
                  <a:pt x="222852" y="7620"/>
                  <a:pt x="221900" y="12383"/>
                  <a:pt x="219995" y="17145"/>
                </a:cubicBezTo>
                <a:cubicBezTo>
                  <a:pt x="216185" y="26670"/>
                  <a:pt x="212375" y="31433"/>
                  <a:pt x="206660" y="36195"/>
                </a:cubicBezTo>
                <a:cubicBezTo>
                  <a:pt x="199040" y="42862"/>
                  <a:pt x="186657" y="45720"/>
                  <a:pt x="174275" y="52387"/>
                </a:cubicBezTo>
                <a:cubicBezTo>
                  <a:pt x="161892" y="59055"/>
                  <a:pt x="147605" y="69533"/>
                  <a:pt x="139985" y="89535"/>
                </a:cubicBezTo>
                <a:cubicBezTo>
                  <a:pt x="135222" y="102870"/>
                  <a:pt x="134270" y="115252"/>
                  <a:pt x="136175" y="125730"/>
                </a:cubicBezTo>
                <a:cubicBezTo>
                  <a:pt x="139032" y="141923"/>
                  <a:pt x="146652" y="153353"/>
                  <a:pt x="151415" y="163830"/>
                </a:cubicBezTo>
                <a:cubicBezTo>
                  <a:pt x="155225" y="174307"/>
                  <a:pt x="157130" y="182880"/>
                  <a:pt x="152367" y="197168"/>
                </a:cubicBezTo>
                <a:cubicBezTo>
                  <a:pt x="148557" y="206693"/>
                  <a:pt x="144747" y="211455"/>
                  <a:pt x="139032" y="216218"/>
                </a:cubicBezTo>
                <a:cubicBezTo>
                  <a:pt x="131412" y="222885"/>
                  <a:pt x="119030" y="226695"/>
                  <a:pt x="106647" y="232410"/>
                </a:cubicBezTo>
                <a:cubicBezTo>
                  <a:pt x="94265" y="239078"/>
                  <a:pt x="79977" y="249555"/>
                  <a:pt x="72357" y="269557"/>
                </a:cubicBezTo>
                <a:cubicBezTo>
                  <a:pt x="67595" y="282893"/>
                  <a:pt x="66642" y="295275"/>
                  <a:pt x="68547" y="305753"/>
                </a:cubicBezTo>
                <a:cubicBezTo>
                  <a:pt x="71405" y="321945"/>
                  <a:pt x="79025" y="333375"/>
                  <a:pt x="83787" y="343853"/>
                </a:cubicBezTo>
                <a:cubicBezTo>
                  <a:pt x="87597" y="354330"/>
                  <a:pt x="89502" y="362903"/>
                  <a:pt x="84740" y="377190"/>
                </a:cubicBezTo>
                <a:cubicBezTo>
                  <a:pt x="80930" y="386715"/>
                  <a:pt x="77120" y="391478"/>
                  <a:pt x="71405" y="396240"/>
                </a:cubicBezTo>
                <a:cubicBezTo>
                  <a:pt x="63785" y="402907"/>
                  <a:pt x="51402" y="405765"/>
                  <a:pt x="39020" y="412432"/>
                </a:cubicBezTo>
                <a:cubicBezTo>
                  <a:pt x="26637" y="419100"/>
                  <a:pt x="12350" y="429578"/>
                  <a:pt x="4730" y="449580"/>
                </a:cubicBezTo>
                <a:cubicBezTo>
                  <a:pt x="-33" y="462915"/>
                  <a:pt x="-985" y="475297"/>
                  <a:pt x="920" y="485775"/>
                </a:cubicBezTo>
                <a:cubicBezTo>
                  <a:pt x="3777" y="501968"/>
                  <a:pt x="11397" y="513397"/>
                  <a:pt x="16160" y="523875"/>
                </a:cubicBezTo>
                <a:cubicBezTo>
                  <a:pt x="19970" y="534353"/>
                  <a:pt x="21875" y="542925"/>
                  <a:pt x="17112" y="557213"/>
                </a:cubicBezTo>
                <a:cubicBezTo>
                  <a:pt x="15207" y="561975"/>
                  <a:pt x="13302" y="565785"/>
                  <a:pt x="10445" y="568643"/>
                </a:cubicBezTo>
                <a:cubicBezTo>
                  <a:pt x="15207" y="575310"/>
                  <a:pt x="20922" y="581978"/>
                  <a:pt x="26637" y="587693"/>
                </a:cubicBezTo>
                <a:cubicBezTo>
                  <a:pt x="32352" y="581978"/>
                  <a:pt x="37115" y="574358"/>
                  <a:pt x="40925" y="564833"/>
                </a:cubicBezTo>
                <a:cubicBezTo>
                  <a:pt x="45687" y="552450"/>
                  <a:pt x="45687" y="540068"/>
                  <a:pt x="43782" y="529590"/>
                </a:cubicBezTo>
                <a:close/>
              </a:path>
            </a:pathLst>
          </a:custGeom>
          <a:solidFill>
            <a:srgbClr val="76A5A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6" name="Shape 2886"/>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7" name="Shape 1707"/>
        <p:cNvGrpSpPr/>
        <p:nvPr/>
      </p:nvGrpSpPr>
      <p:grpSpPr>
        <a:xfrm>
          <a:off x="0" y="0"/>
          <a:ext cx="0" cy="0"/>
          <a:chOff x="0" y="0"/>
          <a:chExt cx="0" cy="0"/>
        </a:xfrm>
      </p:grpSpPr>
      <p:sp>
        <p:nvSpPr>
          <p:cNvPr id="1708" name="Google Shape;1708;p25"/>
          <p:cNvSpPr txBox="1"/>
          <p:nvPr>
            <p:ph type="title"/>
          </p:nvPr>
        </p:nvSpPr>
        <p:spPr>
          <a:xfrm>
            <a:off x="1212900" y="1050575"/>
            <a:ext cx="6902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talking points.</a:t>
            </a:r>
            <a:endParaRPr/>
          </a:p>
        </p:txBody>
      </p:sp>
      <p:sp>
        <p:nvSpPr>
          <p:cNvPr id="1709" name="Google Shape;1709;p25"/>
          <p:cNvSpPr txBox="1"/>
          <p:nvPr>
            <p:ph idx="1" type="body"/>
          </p:nvPr>
        </p:nvSpPr>
        <p:spPr>
          <a:xfrm>
            <a:off x="1212900" y="3444375"/>
            <a:ext cx="6902400" cy="2440500"/>
          </a:xfrm>
          <a:prstGeom prst="rect">
            <a:avLst/>
          </a:prstGeom>
        </p:spPr>
        <p:txBody>
          <a:bodyPr anchorCtr="0" anchor="t" bIns="121900" lIns="121900" spcFirstLastPara="1" rIns="121900" wrap="square" tIns="121900">
            <a:noAutofit/>
          </a:bodyPr>
          <a:lstStyle/>
          <a:p>
            <a:pPr indent="-368300" lvl="0" marL="457200" rtl="0" algn="l">
              <a:lnSpc>
                <a:spcPct val="200000"/>
              </a:lnSpc>
              <a:spcBef>
                <a:spcPts val="0"/>
              </a:spcBef>
              <a:spcAft>
                <a:spcPts val="0"/>
              </a:spcAft>
              <a:buSzPts val="2200"/>
              <a:buChar char="●"/>
            </a:pPr>
            <a:r>
              <a:rPr lang="en"/>
              <a:t>We will talk about this first.</a:t>
            </a:r>
            <a:endParaRPr/>
          </a:p>
          <a:p>
            <a:pPr indent="-368300" lvl="0" marL="457200" rtl="0" algn="l">
              <a:lnSpc>
                <a:spcPct val="200000"/>
              </a:lnSpc>
              <a:spcBef>
                <a:spcPts val="0"/>
              </a:spcBef>
              <a:spcAft>
                <a:spcPts val="0"/>
              </a:spcAft>
              <a:buSzPts val="2200"/>
              <a:buChar char="●"/>
            </a:pPr>
            <a:r>
              <a:rPr lang="en"/>
              <a:t>We will talk about this second.</a:t>
            </a:r>
            <a:endParaRPr/>
          </a:p>
          <a:p>
            <a:pPr indent="-368300" lvl="0" marL="457200" rtl="0" algn="l">
              <a:lnSpc>
                <a:spcPct val="200000"/>
              </a:lnSpc>
              <a:spcBef>
                <a:spcPts val="0"/>
              </a:spcBef>
              <a:spcAft>
                <a:spcPts val="0"/>
              </a:spcAft>
              <a:buSzPts val="2200"/>
              <a:buChar char="●"/>
            </a:pPr>
            <a:r>
              <a:rPr lang="en"/>
              <a:t>We will talk about this last.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3" name="Shape 1713"/>
        <p:cNvGrpSpPr/>
        <p:nvPr/>
      </p:nvGrpSpPr>
      <p:grpSpPr>
        <a:xfrm>
          <a:off x="0" y="0"/>
          <a:ext cx="0" cy="0"/>
          <a:chOff x="0" y="0"/>
          <a:chExt cx="0" cy="0"/>
        </a:xfrm>
      </p:grpSpPr>
      <p:grpSp>
        <p:nvGrpSpPr>
          <p:cNvPr id="1714" name="Google Shape;1714;p26"/>
          <p:cNvGrpSpPr/>
          <p:nvPr/>
        </p:nvGrpSpPr>
        <p:grpSpPr>
          <a:xfrm>
            <a:off x="992041" y="1271689"/>
            <a:ext cx="1117802" cy="2075015"/>
            <a:chOff x="4602539" y="3002085"/>
            <a:chExt cx="1627788" cy="3021719"/>
          </a:xfrm>
        </p:grpSpPr>
        <p:sp>
          <p:nvSpPr>
            <p:cNvPr id="1715" name="Google Shape;1715;p26"/>
            <p:cNvSpPr/>
            <p:nvPr/>
          </p:nvSpPr>
          <p:spPr>
            <a:xfrm flipH="1" rot="298746">
              <a:off x="4726345" y="3056484"/>
              <a:ext cx="1380177" cy="2912922"/>
            </a:xfrm>
            <a:custGeom>
              <a:rect b="b" l="l" r="r" t="t"/>
              <a:pathLst>
                <a:path extrusionOk="0" h="2198432" w="1041643">
                  <a:moveTo>
                    <a:pt x="30968" y="2095360"/>
                  </a:moveTo>
                  <a:cubicBezTo>
                    <a:pt x="-72057" y="1492252"/>
                    <a:pt x="63696" y="517305"/>
                    <a:pt x="716648" y="79151"/>
                  </a:cubicBezTo>
                  <a:cubicBezTo>
                    <a:pt x="1351913" y="-394879"/>
                    <a:pt x="982673" y="1381122"/>
                    <a:pt x="239568" y="2198432"/>
                  </a:cubicBezTo>
                  <a:lnTo>
                    <a:pt x="30968" y="2095360"/>
                  </a:lnTo>
                  <a:close/>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000">
                <a:solidFill>
                  <a:srgbClr val="000000"/>
                </a:solidFill>
                <a:latin typeface="Calibri"/>
                <a:ea typeface="Calibri"/>
                <a:cs typeface="Calibri"/>
                <a:sym typeface="Calibri"/>
              </a:endParaRPr>
            </a:p>
          </p:txBody>
        </p:sp>
        <p:sp>
          <p:nvSpPr>
            <p:cNvPr id="1716" name="Google Shape;1716;p26"/>
            <p:cNvSpPr/>
            <p:nvPr/>
          </p:nvSpPr>
          <p:spPr>
            <a:xfrm flipH="1" rot="298746">
              <a:off x="5057944" y="3781160"/>
              <a:ext cx="816588" cy="2016133"/>
            </a:xfrm>
            <a:custGeom>
              <a:rect b="b" l="l" r="r" t="t"/>
              <a:pathLst>
                <a:path extrusionOk="0" h="1521610" w="616293">
                  <a:moveTo>
                    <a:pt x="12056" y="1521605"/>
                  </a:moveTo>
                  <a:cubicBezTo>
                    <a:pt x="39457" y="1179826"/>
                    <a:pt x="-124200" y="1085573"/>
                    <a:pt x="257867" y="284281"/>
                  </a:cubicBezTo>
                  <a:cubicBezTo>
                    <a:pt x="553044" y="-143766"/>
                    <a:pt x="721741" y="-100453"/>
                    <a:pt x="543033" y="496224"/>
                  </a:cubicBezTo>
                  <a:cubicBezTo>
                    <a:pt x="428637" y="878145"/>
                    <a:pt x="203184" y="1186410"/>
                    <a:pt x="12056" y="1521610"/>
                  </a:cubicBezTo>
                  <a:lnTo>
                    <a:pt x="12056" y="1521605"/>
                  </a:ln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000">
                <a:solidFill>
                  <a:srgbClr val="000000"/>
                </a:solidFill>
                <a:latin typeface="Calibri"/>
                <a:ea typeface="Calibri"/>
                <a:cs typeface="Calibri"/>
                <a:sym typeface="Calibri"/>
              </a:endParaRPr>
            </a:p>
          </p:txBody>
        </p:sp>
        <p:sp>
          <p:nvSpPr>
            <p:cNvPr id="1717" name="Google Shape;1717;p26"/>
            <p:cNvSpPr/>
            <p:nvPr/>
          </p:nvSpPr>
          <p:spPr>
            <a:xfrm flipH="1" rot="298533">
              <a:off x="5040901" y="3742840"/>
              <a:ext cx="799554" cy="2013464"/>
            </a:xfrm>
            <a:custGeom>
              <a:rect b="b" l="l" r="r" t="t"/>
              <a:pathLst>
                <a:path extrusionOk="0" h="1887884" w="749686">
                  <a:moveTo>
                    <a:pt x="702370" y="7421"/>
                  </a:moveTo>
                  <a:cubicBezTo>
                    <a:pt x="631981" y="-32167"/>
                    <a:pt x="488097" y="87170"/>
                    <a:pt x="304982" y="352712"/>
                  </a:cubicBezTo>
                  <a:lnTo>
                    <a:pt x="271088" y="426378"/>
                  </a:lnTo>
                  <a:lnTo>
                    <a:pt x="363773" y="330366"/>
                  </a:lnTo>
                  <a:cubicBezTo>
                    <a:pt x="566750" y="156131"/>
                    <a:pt x="642909" y="325166"/>
                    <a:pt x="476615" y="880396"/>
                  </a:cubicBezTo>
                  <a:cubicBezTo>
                    <a:pt x="405649" y="1117323"/>
                    <a:pt x="300235" y="1331404"/>
                    <a:pt x="182921" y="1538239"/>
                  </a:cubicBezTo>
                  <a:lnTo>
                    <a:pt x="1005" y="1844735"/>
                  </a:lnTo>
                  <a:lnTo>
                    <a:pt x="0" y="1887878"/>
                  </a:lnTo>
                  <a:lnTo>
                    <a:pt x="0" y="1887884"/>
                  </a:lnTo>
                  <a:cubicBezTo>
                    <a:pt x="237136" y="1471996"/>
                    <a:pt x="516859" y="1089528"/>
                    <a:pt x="658791" y="615672"/>
                  </a:cubicBezTo>
                  <a:cubicBezTo>
                    <a:pt x="769654" y="245519"/>
                    <a:pt x="772760" y="47008"/>
                    <a:pt x="702370" y="7421"/>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000">
                <a:solidFill>
                  <a:srgbClr val="000000"/>
                </a:solidFill>
                <a:latin typeface="Calibri"/>
                <a:ea typeface="Calibri"/>
                <a:cs typeface="Calibri"/>
                <a:sym typeface="Calibri"/>
              </a:endParaRPr>
            </a:p>
          </p:txBody>
        </p:sp>
        <p:sp>
          <p:nvSpPr>
            <p:cNvPr id="1718" name="Google Shape;1718;p26"/>
            <p:cNvSpPr/>
            <p:nvPr/>
          </p:nvSpPr>
          <p:spPr>
            <a:xfrm rot="-1157918">
              <a:off x="4791293" y="3116230"/>
              <a:ext cx="642304" cy="580975"/>
            </a:xfrm>
            <a:custGeom>
              <a:rect b="b" l="l" r="r" t="t"/>
              <a:pathLst>
                <a:path extrusionOk="0" h="544297" w="816448">
                  <a:moveTo>
                    <a:pt x="417121" y="0"/>
                  </a:moveTo>
                  <a:cubicBezTo>
                    <a:pt x="560096" y="0"/>
                    <a:pt x="689535" y="147760"/>
                    <a:pt x="783230" y="386656"/>
                  </a:cubicBezTo>
                  <a:lnTo>
                    <a:pt x="816448" y="489307"/>
                  </a:lnTo>
                  <a:lnTo>
                    <a:pt x="814231" y="485231"/>
                  </a:lnTo>
                  <a:cubicBezTo>
                    <a:pt x="702602" y="317152"/>
                    <a:pt x="568032" y="219009"/>
                    <a:pt x="423176" y="219009"/>
                  </a:cubicBezTo>
                  <a:cubicBezTo>
                    <a:pt x="278320" y="219009"/>
                    <a:pt x="143750" y="317152"/>
                    <a:pt x="32121" y="485231"/>
                  </a:cubicBezTo>
                  <a:lnTo>
                    <a:pt x="0" y="544297"/>
                  </a:lnTo>
                  <a:lnTo>
                    <a:pt x="51012" y="386656"/>
                  </a:lnTo>
                  <a:cubicBezTo>
                    <a:pt x="144707" y="147760"/>
                    <a:pt x="274147" y="0"/>
                    <a:pt x="417121" y="0"/>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0">
                <a:solidFill>
                  <a:srgbClr val="FFFFFF"/>
                </a:solidFill>
                <a:latin typeface="Calibri"/>
                <a:ea typeface="Calibri"/>
                <a:cs typeface="Calibri"/>
                <a:sym typeface="Calibri"/>
              </a:endParaRPr>
            </a:p>
          </p:txBody>
        </p:sp>
      </p:grpSp>
      <p:grpSp>
        <p:nvGrpSpPr>
          <p:cNvPr id="1719" name="Google Shape;1719;p26"/>
          <p:cNvGrpSpPr/>
          <p:nvPr/>
        </p:nvGrpSpPr>
        <p:grpSpPr>
          <a:xfrm>
            <a:off x="2109843" y="2026798"/>
            <a:ext cx="1474601" cy="1264031"/>
            <a:chOff x="6113131" y="4067144"/>
            <a:chExt cx="2147373" cy="1840732"/>
          </a:xfrm>
        </p:grpSpPr>
        <p:sp>
          <p:nvSpPr>
            <p:cNvPr id="1720" name="Google Shape;1720;p26"/>
            <p:cNvSpPr/>
            <p:nvPr/>
          </p:nvSpPr>
          <p:spPr>
            <a:xfrm flipH="1">
              <a:off x="6113131" y="4067144"/>
              <a:ext cx="2147373" cy="1840732"/>
            </a:xfrm>
            <a:custGeom>
              <a:rect b="b" l="l" r="r" t="t"/>
              <a:pathLst>
                <a:path extrusionOk="0" h="1368574" w="1596560">
                  <a:moveTo>
                    <a:pt x="1323307" y="1346067"/>
                  </a:moveTo>
                  <a:cubicBezTo>
                    <a:pt x="1144504" y="1230623"/>
                    <a:pt x="955736" y="934540"/>
                    <a:pt x="843486" y="730254"/>
                  </a:cubicBezTo>
                  <a:cubicBezTo>
                    <a:pt x="361519" y="830060"/>
                    <a:pt x="-182711" y="707966"/>
                    <a:pt x="59524" y="461226"/>
                  </a:cubicBezTo>
                  <a:cubicBezTo>
                    <a:pt x="220364" y="297392"/>
                    <a:pt x="478989" y="238656"/>
                    <a:pt x="641536" y="30223"/>
                  </a:cubicBezTo>
                  <a:cubicBezTo>
                    <a:pt x="694386" y="-52703"/>
                    <a:pt x="975926" y="60766"/>
                    <a:pt x="1017784" y="65843"/>
                  </a:cubicBezTo>
                  <a:cubicBezTo>
                    <a:pt x="1045281" y="37987"/>
                    <a:pt x="1151428" y="-6363"/>
                    <a:pt x="1246489" y="9131"/>
                  </a:cubicBezTo>
                  <a:cubicBezTo>
                    <a:pt x="1358298" y="35372"/>
                    <a:pt x="1623429" y="447286"/>
                    <a:pt x="1594347" y="1368575"/>
                  </a:cubicBezTo>
                </a:path>
              </a:pathLst>
            </a:custGeom>
            <a:gradFill>
              <a:gsLst>
                <a:gs pos="0">
                  <a:srgbClr val="F2F2F2"/>
                </a:gs>
                <a:gs pos="100000">
                  <a:srgbClr val="D8D8D8"/>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000">
                <a:solidFill>
                  <a:srgbClr val="000000"/>
                </a:solidFill>
                <a:latin typeface="Calibri"/>
                <a:ea typeface="Calibri"/>
                <a:cs typeface="Calibri"/>
                <a:sym typeface="Calibri"/>
              </a:endParaRPr>
            </a:p>
          </p:txBody>
        </p:sp>
        <p:sp>
          <p:nvSpPr>
            <p:cNvPr id="1721" name="Google Shape;1721;p26"/>
            <p:cNvSpPr/>
            <p:nvPr/>
          </p:nvSpPr>
          <p:spPr>
            <a:xfrm flipH="1">
              <a:off x="6400661" y="4689162"/>
              <a:ext cx="721517" cy="1121821"/>
            </a:xfrm>
            <a:custGeom>
              <a:rect b="b" l="l" r="r" t="t"/>
              <a:pathLst>
                <a:path extrusionOk="0" h="834068" w="536444">
                  <a:moveTo>
                    <a:pt x="0" y="268313"/>
                  </a:moveTo>
                  <a:cubicBezTo>
                    <a:pt x="140607" y="218138"/>
                    <a:pt x="241949" y="71646"/>
                    <a:pt x="294153" y="0"/>
                  </a:cubicBezTo>
                  <a:cubicBezTo>
                    <a:pt x="383996" y="76074"/>
                    <a:pt x="551119" y="315940"/>
                    <a:pt x="535410" y="834068"/>
                  </a:cubicBezTo>
                  <a:cubicBezTo>
                    <a:pt x="292579" y="715869"/>
                    <a:pt x="51369" y="342113"/>
                    <a:pt x="0" y="268313"/>
                  </a:cubicBezTo>
                  <a:close/>
                </a:path>
              </a:pathLst>
            </a:custGeom>
            <a:solidFill>
              <a:srgbClr val="EC9D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000">
                <a:solidFill>
                  <a:srgbClr val="000000"/>
                </a:solidFill>
                <a:latin typeface="Calibri"/>
                <a:ea typeface="Calibri"/>
                <a:cs typeface="Calibri"/>
                <a:sym typeface="Calibri"/>
              </a:endParaRPr>
            </a:p>
          </p:txBody>
        </p:sp>
        <p:sp>
          <p:nvSpPr>
            <p:cNvPr id="1722" name="Google Shape;1722;p26"/>
            <p:cNvSpPr/>
            <p:nvPr/>
          </p:nvSpPr>
          <p:spPr>
            <a:xfrm flipH="1">
              <a:off x="6381980" y="4690239"/>
              <a:ext cx="351585" cy="1122438"/>
            </a:xfrm>
            <a:custGeom>
              <a:rect b="b" l="l" r="r" t="t"/>
              <a:pathLst>
                <a:path extrusionOk="0" h="1051464" w="329354">
                  <a:moveTo>
                    <a:pt x="23912" y="0"/>
                  </a:moveTo>
                  <a:lnTo>
                    <a:pt x="0" y="32284"/>
                  </a:lnTo>
                  <a:lnTo>
                    <a:pt x="14801" y="46933"/>
                  </a:lnTo>
                  <a:cubicBezTo>
                    <a:pt x="114170" y="159267"/>
                    <a:pt x="245283" y="397894"/>
                    <a:pt x="269804" y="823694"/>
                  </a:cubicBezTo>
                  <a:lnTo>
                    <a:pt x="272121" y="1017383"/>
                  </a:lnTo>
                  <a:lnTo>
                    <a:pt x="328051" y="1051464"/>
                  </a:lnTo>
                  <a:cubicBezTo>
                    <a:pt x="347855" y="398288"/>
                    <a:pt x="137172" y="95902"/>
                    <a:pt x="23912" y="0"/>
                  </a:cubicBezTo>
                  <a:close/>
                </a:path>
              </a:pathLst>
            </a:custGeom>
            <a:solidFill>
              <a:srgbClr val="ED89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000">
                <a:solidFill>
                  <a:srgbClr val="000000"/>
                </a:solidFill>
                <a:latin typeface="Calibri"/>
                <a:ea typeface="Calibri"/>
                <a:cs typeface="Calibri"/>
                <a:sym typeface="Calibri"/>
              </a:endParaRPr>
            </a:p>
          </p:txBody>
        </p:sp>
        <p:sp>
          <p:nvSpPr>
            <p:cNvPr id="1723" name="Google Shape;1723;p26"/>
            <p:cNvSpPr/>
            <p:nvPr/>
          </p:nvSpPr>
          <p:spPr>
            <a:xfrm flipH="1">
              <a:off x="6975086" y="4641901"/>
              <a:ext cx="1274317" cy="318668"/>
            </a:xfrm>
            <a:custGeom>
              <a:rect b="b" l="l" r="r" t="t"/>
              <a:pathLst>
                <a:path extrusionOk="0" h="318668" w="1274317">
                  <a:moveTo>
                    <a:pt x="112608" y="0"/>
                  </a:moveTo>
                  <a:lnTo>
                    <a:pt x="80097" y="28726"/>
                  </a:lnTo>
                  <a:cubicBezTo>
                    <a:pt x="18980" y="90980"/>
                    <a:pt x="-4932" y="147337"/>
                    <a:pt x="834" y="196935"/>
                  </a:cubicBezTo>
                  <a:lnTo>
                    <a:pt x="2348" y="201593"/>
                  </a:lnTo>
                  <a:lnTo>
                    <a:pt x="24431" y="215183"/>
                  </a:lnTo>
                  <a:cubicBezTo>
                    <a:pt x="76884" y="241111"/>
                    <a:pt x="132711" y="262644"/>
                    <a:pt x="191742" y="279321"/>
                  </a:cubicBezTo>
                  <a:cubicBezTo>
                    <a:pt x="506581" y="368263"/>
                    <a:pt x="852984" y="302228"/>
                    <a:pt x="1158532" y="123565"/>
                  </a:cubicBezTo>
                  <a:lnTo>
                    <a:pt x="1274317" y="42415"/>
                  </a:lnTo>
                  <a:lnTo>
                    <a:pt x="1267742" y="45079"/>
                  </a:lnTo>
                  <a:cubicBezTo>
                    <a:pt x="952116" y="142345"/>
                    <a:pt x="615022" y="155975"/>
                    <a:pt x="296042" y="65863"/>
                  </a:cubicBezTo>
                  <a:cubicBezTo>
                    <a:pt x="256170" y="54598"/>
                    <a:pt x="217288" y="41913"/>
                    <a:pt x="179430" y="27877"/>
                  </a:cubicBezTo>
                  <a:close/>
                </a:path>
              </a:pathLst>
            </a:custGeom>
            <a:solidFill>
              <a:srgbClr val="F7F4F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000">
                <a:solidFill>
                  <a:srgbClr val="000000"/>
                </a:solidFill>
                <a:latin typeface="Calibri"/>
                <a:ea typeface="Calibri"/>
                <a:cs typeface="Calibri"/>
                <a:sym typeface="Calibri"/>
              </a:endParaRPr>
            </a:p>
          </p:txBody>
        </p:sp>
      </p:grpSp>
      <p:sp>
        <p:nvSpPr>
          <p:cNvPr id="1724" name="Google Shape;1724;p26"/>
          <p:cNvSpPr txBox="1"/>
          <p:nvPr>
            <p:ph type="title"/>
          </p:nvPr>
        </p:nvSpPr>
        <p:spPr>
          <a:xfrm>
            <a:off x="677475" y="2341475"/>
            <a:ext cx="3653700" cy="2664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20000"/>
              <a:t>01</a:t>
            </a:r>
            <a:endParaRPr sz="20000"/>
          </a:p>
        </p:txBody>
      </p:sp>
      <p:sp>
        <p:nvSpPr>
          <p:cNvPr id="1725" name="Google Shape;1725;p26"/>
          <p:cNvSpPr txBox="1"/>
          <p:nvPr>
            <p:ph idx="1" type="subTitle"/>
          </p:nvPr>
        </p:nvSpPr>
        <p:spPr>
          <a:xfrm>
            <a:off x="4406700" y="1269800"/>
            <a:ext cx="6831900" cy="1946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first.</a:t>
            </a:r>
            <a:endParaRPr/>
          </a:p>
        </p:txBody>
      </p:sp>
      <p:sp>
        <p:nvSpPr>
          <p:cNvPr id="1726" name="Google Shape;1726;p26"/>
          <p:cNvSpPr txBox="1"/>
          <p:nvPr>
            <p:ph idx="2" type="body"/>
          </p:nvPr>
        </p:nvSpPr>
        <p:spPr>
          <a:xfrm>
            <a:off x="4471000" y="3435300"/>
            <a:ext cx="6820500" cy="20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Add a brief introduction of your section here.</a:t>
            </a:r>
            <a:endParaRPr/>
          </a:p>
          <a:p>
            <a:pPr indent="0" lvl="0" marL="0" rtl="0" algn="l">
              <a:spcBef>
                <a:spcPts val="2100"/>
              </a:spcBef>
              <a:spcAft>
                <a:spcPts val="2100"/>
              </a:spcAft>
              <a:buNone/>
            </a:pPr>
            <a:r>
              <a:rPr lang="en"/>
              <a:t>Let’s dive in and get to know some interesting facts about animals!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0" name="Shape 1730"/>
        <p:cNvGrpSpPr/>
        <p:nvPr/>
      </p:nvGrpSpPr>
      <p:grpSpPr>
        <a:xfrm>
          <a:off x="0" y="0"/>
          <a:ext cx="0" cy="0"/>
          <a:chOff x="0" y="0"/>
          <a:chExt cx="0" cy="0"/>
        </a:xfrm>
      </p:grpSpPr>
      <p:sp>
        <p:nvSpPr>
          <p:cNvPr id="1731" name="Google Shape;1731;p27"/>
          <p:cNvSpPr txBox="1"/>
          <p:nvPr>
            <p:ph type="title"/>
          </p:nvPr>
        </p:nvSpPr>
        <p:spPr>
          <a:xfrm>
            <a:off x="415600" y="5933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732" name="Google Shape;1732;p27"/>
          <p:cNvSpPr txBox="1"/>
          <p:nvPr>
            <p:ph idx="1" type="subTitle"/>
          </p:nvPr>
        </p:nvSpPr>
        <p:spPr>
          <a:xfrm>
            <a:off x="448877" y="2024175"/>
            <a:ext cx="47688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 and storms.</a:t>
            </a:r>
            <a:endParaRPr/>
          </a:p>
        </p:txBody>
      </p:sp>
      <p:sp>
        <p:nvSpPr>
          <p:cNvPr id="1733" name="Google Shape;1733;p27"/>
          <p:cNvSpPr txBox="1"/>
          <p:nvPr>
            <p:ph idx="2" type="body"/>
          </p:nvPr>
        </p:nvSpPr>
        <p:spPr>
          <a:xfrm>
            <a:off x="1228650" y="2684350"/>
            <a:ext cx="4907400" cy="3436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7" name="Shape 1737"/>
        <p:cNvGrpSpPr/>
        <p:nvPr/>
      </p:nvGrpSpPr>
      <p:grpSpPr>
        <a:xfrm>
          <a:off x="0" y="0"/>
          <a:ext cx="0" cy="0"/>
          <a:chOff x="0" y="0"/>
          <a:chExt cx="0" cy="0"/>
        </a:xfrm>
      </p:grpSpPr>
      <p:sp>
        <p:nvSpPr>
          <p:cNvPr id="1738" name="Google Shape;1738;p28"/>
          <p:cNvSpPr txBox="1"/>
          <p:nvPr>
            <p:ph type="title"/>
          </p:nvPr>
        </p:nvSpPr>
        <p:spPr>
          <a:xfrm>
            <a:off x="415600" y="4409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739" name="Google Shape;1739;p28"/>
          <p:cNvSpPr txBox="1"/>
          <p:nvPr>
            <p:ph idx="3" type="body"/>
          </p:nvPr>
        </p:nvSpPr>
        <p:spPr>
          <a:xfrm>
            <a:off x="6770523" y="2949450"/>
            <a:ext cx="44106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1740" name="Google Shape;1740;p28"/>
          <p:cNvSpPr txBox="1"/>
          <p:nvPr>
            <p:ph idx="2" type="body"/>
          </p:nvPr>
        </p:nvSpPr>
        <p:spPr>
          <a:xfrm>
            <a:off x="1327200" y="2961200"/>
            <a:ext cx="44103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1741" name="Google Shape;1741;p28"/>
          <p:cNvSpPr txBox="1"/>
          <p:nvPr>
            <p:ph idx="1" type="subTitle"/>
          </p:nvPr>
        </p:nvSpPr>
        <p:spPr>
          <a:xfrm>
            <a:off x="448867" y="2024167"/>
            <a:ext cx="39897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 m</a:t>
            </a:r>
            <a:r>
              <a:rPr lang="en"/>
              <a:t>an's best friend...</a:t>
            </a:r>
            <a:endParaRPr/>
          </a:p>
        </p:txBody>
      </p:sp>
      <p:sp>
        <p:nvSpPr>
          <p:cNvPr id="1742" name="Google Shape;1742;p28"/>
          <p:cNvSpPr txBox="1"/>
          <p:nvPr>
            <p:ph idx="4" type="subTitle"/>
          </p:nvPr>
        </p:nvSpPr>
        <p:spPr>
          <a:xfrm>
            <a:off x="6096467" y="2024167"/>
            <a:ext cx="39897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Mmm, can I fit 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6" name="Shape 1746"/>
        <p:cNvGrpSpPr/>
        <p:nvPr/>
      </p:nvGrpSpPr>
      <p:grpSpPr>
        <a:xfrm>
          <a:off x="0" y="0"/>
          <a:ext cx="0" cy="0"/>
          <a:chOff x="0" y="0"/>
          <a:chExt cx="0" cy="0"/>
        </a:xfrm>
      </p:grpSpPr>
      <p:sp>
        <p:nvSpPr>
          <p:cNvPr id="1747" name="Google Shape;1747;p29"/>
          <p:cNvSpPr txBox="1"/>
          <p:nvPr>
            <p:ph type="title"/>
          </p:nvPr>
        </p:nvSpPr>
        <p:spPr>
          <a:xfrm>
            <a:off x="558100" y="24831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t>
            </a:r>
            <a:r>
              <a:rPr lang="en"/>
              <a:t>Clearly, animals know more than we think, and think a great deal more than we know.”</a:t>
            </a:r>
            <a:endParaRPr/>
          </a:p>
        </p:txBody>
      </p:sp>
      <p:sp>
        <p:nvSpPr>
          <p:cNvPr id="1748" name="Google Shape;1748;p2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2" name="Shape 1752"/>
        <p:cNvGrpSpPr/>
        <p:nvPr/>
      </p:nvGrpSpPr>
      <p:grpSpPr>
        <a:xfrm>
          <a:off x="0" y="0"/>
          <a:ext cx="0" cy="0"/>
          <a:chOff x="0" y="0"/>
          <a:chExt cx="0" cy="0"/>
        </a:xfrm>
      </p:grpSpPr>
      <p:sp>
        <p:nvSpPr>
          <p:cNvPr id="1753" name="Google Shape;1753;p30"/>
          <p:cNvSpPr txBox="1"/>
          <p:nvPr>
            <p:ph type="title"/>
          </p:nvPr>
        </p:nvSpPr>
        <p:spPr>
          <a:xfrm>
            <a:off x="3613700" y="440975"/>
            <a:ext cx="8162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754" name="Google Shape;1754;p30"/>
          <p:cNvSpPr txBox="1"/>
          <p:nvPr>
            <p:ph idx="1" type="subTitle"/>
          </p:nvPr>
        </p:nvSpPr>
        <p:spPr>
          <a:xfrm>
            <a:off x="5056206" y="1729975"/>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1755" name="Google Shape;1755;p30"/>
          <p:cNvSpPr txBox="1"/>
          <p:nvPr>
            <p:ph idx="5" type="body"/>
          </p:nvPr>
        </p:nvSpPr>
        <p:spPr>
          <a:xfrm>
            <a:off x="5056200" y="3761388"/>
            <a:ext cx="64068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1756" name="Google Shape;1756;p30"/>
          <p:cNvSpPr txBox="1"/>
          <p:nvPr>
            <p:ph idx="2" type="subTitle"/>
          </p:nvPr>
        </p:nvSpPr>
        <p:spPr>
          <a:xfrm>
            <a:off x="5056206" y="3334868"/>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a:t>
            </a:r>
            <a:r>
              <a:rPr lang="en"/>
              <a:t>here are more kangaroos than humans in Australia.</a:t>
            </a:r>
            <a:endParaRPr/>
          </a:p>
        </p:txBody>
      </p:sp>
      <p:sp>
        <p:nvSpPr>
          <p:cNvPr id="1757" name="Google Shape;1757;p30"/>
          <p:cNvSpPr txBox="1"/>
          <p:nvPr>
            <p:ph idx="6" type="body"/>
          </p:nvPr>
        </p:nvSpPr>
        <p:spPr>
          <a:xfrm>
            <a:off x="5056200" y="5353050"/>
            <a:ext cx="64077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1758" name="Google Shape;1758;p30"/>
          <p:cNvSpPr txBox="1"/>
          <p:nvPr>
            <p:ph idx="3" type="subTitle"/>
          </p:nvPr>
        </p:nvSpPr>
        <p:spPr>
          <a:xfrm>
            <a:off x="5056206" y="4939762"/>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1759" name="Google Shape;1759;p30"/>
          <p:cNvSpPr txBox="1"/>
          <p:nvPr>
            <p:ph idx="4" type="body"/>
          </p:nvPr>
        </p:nvSpPr>
        <p:spPr>
          <a:xfrm>
            <a:off x="5056200" y="2167925"/>
            <a:ext cx="64068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3" name="Shape 1763"/>
        <p:cNvGrpSpPr/>
        <p:nvPr/>
      </p:nvGrpSpPr>
      <p:grpSpPr>
        <a:xfrm>
          <a:off x="0" y="0"/>
          <a:ext cx="0" cy="0"/>
          <a:chOff x="0" y="0"/>
          <a:chExt cx="0" cy="0"/>
        </a:xfrm>
      </p:grpSpPr>
      <p:sp>
        <p:nvSpPr>
          <p:cNvPr id="1764" name="Google Shape;1764;p31"/>
          <p:cNvSpPr txBox="1"/>
          <p:nvPr>
            <p:ph type="title"/>
          </p:nvPr>
        </p:nvSpPr>
        <p:spPr>
          <a:xfrm>
            <a:off x="548200" y="468075"/>
            <a:ext cx="11095500" cy="31608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Very interesting facts!</a:t>
            </a:r>
            <a:endParaRPr/>
          </a:p>
        </p:txBody>
      </p:sp>
      <p:sp>
        <p:nvSpPr>
          <p:cNvPr id="1765" name="Google Shape;1765;p31"/>
          <p:cNvSpPr txBox="1"/>
          <p:nvPr>
            <p:ph idx="1" type="body"/>
          </p:nvPr>
        </p:nvSpPr>
        <p:spPr>
          <a:xfrm>
            <a:off x="641350" y="3628875"/>
            <a:ext cx="10909200" cy="810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where you section ends. Duplicate this set of slides as many times you need to go over all your sections.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2BA0AA"/>
      </a:dk2>
      <a:lt2>
        <a:srgbClr val="52BBCA"/>
      </a:lt2>
      <a:accent1>
        <a:srgbClr val="ED898C"/>
      </a:accent1>
      <a:accent2>
        <a:srgbClr val="F8BEB1"/>
      </a:accent2>
      <a:accent3>
        <a:srgbClr val="FFFFFF"/>
      </a:accent3>
      <a:accent4>
        <a:srgbClr val="171717"/>
      </a:accent4>
      <a:accent5>
        <a:srgbClr val="171717"/>
      </a:accent5>
      <a:accent6>
        <a:srgbClr val="171717"/>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