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x="18288000" cy="10287000"/>
  <p:notesSz cx="6858000" cy="9144000"/>
  <p:embeddedFontLst>
    <p:embeddedFont>
      <p:font typeface="Ahsing" charset="1" panose="00000000000000000000"/>
      <p:regular r:id="rId26"/>
    </p:embeddedFont>
    <p:embeddedFont>
      <p:font typeface="Glacial Indifference Bold" charset="1" panose="00000800000000000000"/>
      <p:regular r:id="rId27"/>
    </p:embeddedFont>
    <p:embeddedFont>
      <p:font typeface="Glacial Indifference" charset="1" panose="00000000000000000000"/>
      <p:regular r:id="rId28"/>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fonts/font26.fntdata" Type="http://schemas.openxmlformats.org/officeDocument/2006/relationships/font"/><Relationship Id="rId27" Target="fonts/font27.fntdata" Type="http://schemas.openxmlformats.org/officeDocument/2006/relationships/font"/><Relationship Id="rId28" Target="fonts/font28.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3.jpe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4.jpe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5.jpe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6.jpeg" Type="http://schemas.openxmlformats.org/officeDocument/2006/relationships/image"/><Relationship Id="rId4" Target="../media/image7.jpeg" Type="http://schemas.openxmlformats.org/officeDocument/2006/relationships/image"/><Relationship Id="rId5" Target="../media/image8.jpeg" Type="http://schemas.openxmlformats.org/officeDocument/2006/relationships/image"/><Relationship Id="rId6" Target="../media/image9.jpeg" Type="http://schemas.openxmlformats.org/officeDocument/2006/relationships/image"/><Relationship Id="rId7" Target="../media/image10.jpeg" Type="http://schemas.openxmlformats.org/officeDocument/2006/relationships/image"/><Relationship Id="rId8" Target="../media/image11.jpe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12.jpeg" Type="http://schemas.openxmlformats.org/officeDocument/2006/relationships/image"/><Relationship Id="rId4" Target="../media/image13.jpeg" Type="http://schemas.openxmlformats.org/officeDocument/2006/relationships/image"/><Relationship Id="rId5" Target="../media/image14.jpe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15.jpeg" Type="http://schemas.openxmlformats.org/officeDocument/2006/relationships/image"/><Relationship Id="rId4" Target="../media/image16.jpeg" Type="http://schemas.openxmlformats.org/officeDocument/2006/relationships/image"/><Relationship Id="rId5" Target="../media/image17.jpe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18.png" Type="http://schemas.openxmlformats.org/officeDocument/2006/relationships/image"/><Relationship Id="rId5" Target="../media/image19.png" Type="http://schemas.openxmlformats.org/officeDocument/2006/relationships/image"/><Relationship Id="rId6" Target="../media/image20.png" Type="http://schemas.openxmlformats.org/officeDocument/2006/relationships/image"/><Relationship Id="rId7" Target="../media/image21.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1.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2.jpeg" Type="http://schemas.openxmlformats.org/officeDocument/2006/relationships/image"/><Relationship Id="rId3" Target="../media/image1.jpe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3.jpe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1.svg" Type="http://schemas.openxmlformats.org/officeDocument/2006/relationships/image"/><Relationship Id="rId11" Target="../media/image32.png" Type="http://schemas.openxmlformats.org/officeDocument/2006/relationships/image"/><Relationship Id="rId12" Target="../media/image33.svg" Type="http://schemas.openxmlformats.org/officeDocument/2006/relationships/image"/><Relationship Id="rId13" Target="../media/image34.png" Type="http://schemas.openxmlformats.org/officeDocument/2006/relationships/image"/><Relationship Id="rId14" Target="../media/image35.svg" Type="http://schemas.openxmlformats.org/officeDocument/2006/relationships/image"/><Relationship Id="rId15" Target="../media/image36.png" Type="http://schemas.openxmlformats.org/officeDocument/2006/relationships/image"/><Relationship Id="rId16" Target="../media/image37.svg" Type="http://schemas.openxmlformats.org/officeDocument/2006/relationships/image"/><Relationship Id="rId17" Target="../media/image38.png" Type="http://schemas.openxmlformats.org/officeDocument/2006/relationships/image"/><Relationship Id="rId18" Target="../media/image39.svg" Type="http://schemas.openxmlformats.org/officeDocument/2006/relationships/image"/><Relationship Id="rId19" Target="../media/image40.png" Type="http://schemas.openxmlformats.org/officeDocument/2006/relationships/image"/><Relationship Id="rId2" Target="../media/image1.jpeg" Type="http://schemas.openxmlformats.org/officeDocument/2006/relationships/image"/><Relationship Id="rId20" Target="../media/image41.svg" Type="http://schemas.openxmlformats.org/officeDocument/2006/relationships/image"/><Relationship Id="rId21" Target="../media/image42.png" Type="http://schemas.openxmlformats.org/officeDocument/2006/relationships/image"/><Relationship Id="rId22" Target="../media/image43.svg" Type="http://schemas.openxmlformats.org/officeDocument/2006/relationships/image"/><Relationship Id="rId23" Target="../media/image44.png" Type="http://schemas.openxmlformats.org/officeDocument/2006/relationships/image"/><Relationship Id="rId24" Target="../media/image45.svg" Type="http://schemas.openxmlformats.org/officeDocument/2006/relationships/image"/><Relationship Id="rId25" Target="../media/image46.png" Type="http://schemas.openxmlformats.org/officeDocument/2006/relationships/image"/><Relationship Id="rId26" Target="../media/image47.svg" Type="http://schemas.openxmlformats.org/officeDocument/2006/relationships/image"/><Relationship Id="rId27" Target="../media/image48.png" Type="http://schemas.openxmlformats.org/officeDocument/2006/relationships/image"/><Relationship Id="rId28" Target="../media/image49.svg" Type="http://schemas.openxmlformats.org/officeDocument/2006/relationships/image"/><Relationship Id="rId29" Target="../media/image50.png" Type="http://schemas.openxmlformats.org/officeDocument/2006/relationships/image"/><Relationship Id="rId3" Target="../media/image24.png" Type="http://schemas.openxmlformats.org/officeDocument/2006/relationships/image"/><Relationship Id="rId30" Target="../media/image51.svg" Type="http://schemas.openxmlformats.org/officeDocument/2006/relationships/image"/><Relationship Id="rId31" Target="../media/image52.png" Type="http://schemas.openxmlformats.org/officeDocument/2006/relationships/image"/><Relationship Id="rId32" Target="../media/image53.svg" Type="http://schemas.openxmlformats.org/officeDocument/2006/relationships/image"/><Relationship Id="rId33" Target="../media/image54.png" Type="http://schemas.openxmlformats.org/officeDocument/2006/relationships/image"/><Relationship Id="rId34" Target="../media/image55.svg" Type="http://schemas.openxmlformats.org/officeDocument/2006/relationships/image"/><Relationship Id="rId35" Target="../media/image56.png" Type="http://schemas.openxmlformats.org/officeDocument/2006/relationships/image"/><Relationship Id="rId36" Target="../media/image57.svg" Type="http://schemas.openxmlformats.org/officeDocument/2006/relationships/image"/><Relationship Id="rId37" Target="../media/image58.png" Type="http://schemas.openxmlformats.org/officeDocument/2006/relationships/image"/><Relationship Id="rId38" Target="../media/image59.svg" Type="http://schemas.openxmlformats.org/officeDocument/2006/relationships/image"/><Relationship Id="rId39" Target="../media/image60.png" Type="http://schemas.openxmlformats.org/officeDocument/2006/relationships/image"/><Relationship Id="rId4" Target="../media/image25.svg" Type="http://schemas.openxmlformats.org/officeDocument/2006/relationships/image"/><Relationship Id="rId40" Target="../media/image61.svg" Type="http://schemas.openxmlformats.org/officeDocument/2006/relationships/image"/><Relationship Id="rId41" Target="../media/image62.png" Type="http://schemas.openxmlformats.org/officeDocument/2006/relationships/image"/><Relationship Id="rId42" Target="../media/image63.svg" Type="http://schemas.openxmlformats.org/officeDocument/2006/relationships/image"/><Relationship Id="rId43" Target="../media/image64.png" Type="http://schemas.openxmlformats.org/officeDocument/2006/relationships/image"/><Relationship Id="rId44" Target="../media/image65.svg" Type="http://schemas.openxmlformats.org/officeDocument/2006/relationships/image"/><Relationship Id="rId45" Target="../media/image66.png" Type="http://schemas.openxmlformats.org/officeDocument/2006/relationships/image"/><Relationship Id="rId46" Target="../media/image67.svg" Type="http://schemas.openxmlformats.org/officeDocument/2006/relationships/image"/><Relationship Id="rId47" Target="../media/image68.png" Type="http://schemas.openxmlformats.org/officeDocument/2006/relationships/image"/><Relationship Id="rId48" Target="../media/image69.svg" Type="http://schemas.openxmlformats.org/officeDocument/2006/relationships/image"/><Relationship Id="rId49" Target="../media/image70.png" Type="http://schemas.openxmlformats.org/officeDocument/2006/relationships/image"/><Relationship Id="rId5" Target="../media/image26.png" Type="http://schemas.openxmlformats.org/officeDocument/2006/relationships/image"/><Relationship Id="rId50" Target="../media/image71.svg" Type="http://schemas.openxmlformats.org/officeDocument/2006/relationships/image"/><Relationship Id="rId51" Target="../media/image72.png" Type="http://schemas.openxmlformats.org/officeDocument/2006/relationships/image"/><Relationship Id="rId52" Target="../media/image73.svg" Type="http://schemas.openxmlformats.org/officeDocument/2006/relationships/image"/><Relationship Id="rId53" Target="../media/image74.png" Type="http://schemas.openxmlformats.org/officeDocument/2006/relationships/image"/><Relationship Id="rId54" Target="../media/image75.svg" Type="http://schemas.openxmlformats.org/officeDocument/2006/relationships/image"/><Relationship Id="rId55" Target="../media/image76.png" Type="http://schemas.openxmlformats.org/officeDocument/2006/relationships/image"/><Relationship Id="rId56" Target="../media/image77.svg" Type="http://schemas.openxmlformats.org/officeDocument/2006/relationships/image"/><Relationship Id="rId57" Target="../media/image78.png" Type="http://schemas.openxmlformats.org/officeDocument/2006/relationships/image"/><Relationship Id="rId58" Target="../media/image79.svg" Type="http://schemas.openxmlformats.org/officeDocument/2006/relationships/image"/><Relationship Id="rId59" Target="../media/image80.png" Type="http://schemas.openxmlformats.org/officeDocument/2006/relationships/image"/><Relationship Id="rId6" Target="../media/image27.svg" Type="http://schemas.openxmlformats.org/officeDocument/2006/relationships/image"/><Relationship Id="rId60" Target="../media/image81.svg" Type="http://schemas.openxmlformats.org/officeDocument/2006/relationships/image"/><Relationship Id="rId61" Target="../media/image82.png" Type="http://schemas.openxmlformats.org/officeDocument/2006/relationships/image"/><Relationship Id="rId62" Target="../media/image83.svg" Type="http://schemas.openxmlformats.org/officeDocument/2006/relationships/image"/><Relationship Id="rId63" Target="../media/image84.png" Type="http://schemas.openxmlformats.org/officeDocument/2006/relationships/image"/><Relationship Id="rId64" Target="../media/image85.svg" Type="http://schemas.openxmlformats.org/officeDocument/2006/relationships/image"/><Relationship Id="rId65" Target="../media/image86.png" Type="http://schemas.openxmlformats.org/officeDocument/2006/relationships/image"/><Relationship Id="rId66" Target="../media/image87.svg" Type="http://schemas.openxmlformats.org/officeDocument/2006/relationships/image"/><Relationship Id="rId67" Target="../media/image88.png" Type="http://schemas.openxmlformats.org/officeDocument/2006/relationships/image"/><Relationship Id="rId68" Target="../media/image89.svg" Type="http://schemas.openxmlformats.org/officeDocument/2006/relationships/image"/><Relationship Id="rId69" Target="../media/image90.png" Type="http://schemas.openxmlformats.org/officeDocument/2006/relationships/image"/><Relationship Id="rId7" Target="../media/image28.png" Type="http://schemas.openxmlformats.org/officeDocument/2006/relationships/image"/><Relationship Id="rId70" Target="../media/image91.svg" Type="http://schemas.openxmlformats.org/officeDocument/2006/relationships/image"/><Relationship Id="rId71" Target="../media/image92.png" Type="http://schemas.openxmlformats.org/officeDocument/2006/relationships/image"/><Relationship Id="rId72" Target="../media/image93.svg" Type="http://schemas.openxmlformats.org/officeDocument/2006/relationships/image"/><Relationship Id="rId73" Target="../media/image94.png" Type="http://schemas.openxmlformats.org/officeDocument/2006/relationships/image"/><Relationship Id="rId74" Target="../media/image95.svg" Type="http://schemas.openxmlformats.org/officeDocument/2006/relationships/image"/><Relationship Id="rId75" Target="../media/image96.png" Type="http://schemas.openxmlformats.org/officeDocument/2006/relationships/image"/><Relationship Id="rId76" Target="../media/image97.svg" Type="http://schemas.openxmlformats.org/officeDocument/2006/relationships/image"/><Relationship Id="rId77" Target="../media/image98.png" Type="http://schemas.openxmlformats.org/officeDocument/2006/relationships/image"/><Relationship Id="rId78" Target="../media/image99.svg" Type="http://schemas.openxmlformats.org/officeDocument/2006/relationships/image"/><Relationship Id="rId8" Target="../media/image29.svg" Type="http://schemas.openxmlformats.org/officeDocument/2006/relationships/image"/><Relationship Id="rId9" Target="../media/image30.pn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100.png" Type="http://schemas.openxmlformats.org/officeDocument/2006/relationships/image"/><Relationship Id="rId4" Target="../media/image101.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Freeform 3" id="3"/>
          <p:cNvSpPr/>
          <p:nvPr/>
        </p:nvSpPr>
        <p:spPr>
          <a:xfrm flipH="false" flipV="false" rot="0">
            <a:off x="3728351" y="5490281"/>
            <a:ext cx="10831298" cy="10502172"/>
          </a:xfrm>
          <a:custGeom>
            <a:avLst/>
            <a:gdLst/>
            <a:ahLst/>
            <a:cxnLst/>
            <a:rect r="r" b="b" t="t" l="l"/>
            <a:pathLst>
              <a:path h="10502172" w="10831298">
                <a:moveTo>
                  <a:pt x="0" y="0"/>
                </a:moveTo>
                <a:lnTo>
                  <a:pt x="10831298" y="0"/>
                </a:lnTo>
                <a:lnTo>
                  <a:pt x="10831298" y="10502172"/>
                </a:lnTo>
                <a:lnTo>
                  <a:pt x="0" y="10502172"/>
                </a:lnTo>
                <a:lnTo>
                  <a:pt x="0" y="0"/>
                </a:lnTo>
                <a:close/>
              </a:path>
            </a:pathLst>
          </a:custGeom>
          <a:blipFill>
            <a:blip r:embed="rId3"/>
            <a:stretch>
              <a:fillRect l="-14640" t="0" r="-14640" b="0"/>
            </a:stretch>
          </a:blipFill>
        </p:spPr>
      </p:sp>
      <p:sp>
        <p:nvSpPr>
          <p:cNvPr name="TextBox 4" id="4"/>
          <p:cNvSpPr txBox="true"/>
          <p:nvPr/>
        </p:nvSpPr>
        <p:spPr>
          <a:xfrm rot="0">
            <a:off x="1028700" y="2829630"/>
            <a:ext cx="16230600" cy="2660651"/>
          </a:xfrm>
          <a:prstGeom prst="rect">
            <a:avLst/>
          </a:prstGeom>
        </p:spPr>
        <p:txBody>
          <a:bodyPr anchor="t" rtlCol="false" tIns="0" lIns="0" bIns="0" rIns="0">
            <a:spAutoFit/>
          </a:bodyPr>
          <a:lstStyle/>
          <a:p>
            <a:pPr algn="ctr">
              <a:lnSpc>
                <a:spcPts val="20000"/>
              </a:lnSpc>
              <a:spcBef>
                <a:spcPct val="0"/>
              </a:spcBef>
            </a:pPr>
            <a:r>
              <a:rPr lang="en-US" sz="20000">
                <a:solidFill>
                  <a:srgbClr val="065BDA"/>
                </a:solidFill>
                <a:latin typeface="Ahsing"/>
                <a:ea typeface="Ahsing"/>
                <a:cs typeface="Ahsing"/>
                <a:sym typeface="Ahsing"/>
              </a:rPr>
              <a:t>RESTAURANT</a:t>
            </a:r>
          </a:p>
        </p:txBody>
      </p:sp>
      <p:sp>
        <p:nvSpPr>
          <p:cNvPr name="TextBox 5" id="5"/>
          <p:cNvSpPr txBox="true"/>
          <p:nvPr/>
        </p:nvSpPr>
        <p:spPr>
          <a:xfrm rot="0">
            <a:off x="6156103" y="5151248"/>
            <a:ext cx="5975794" cy="415176"/>
          </a:xfrm>
          <a:prstGeom prst="rect">
            <a:avLst/>
          </a:prstGeom>
        </p:spPr>
        <p:txBody>
          <a:bodyPr anchor="t" rtlCol="false" tIns="0" lIns="0" bIns="0" rIns="0">
            <a:spAutoFit/>
          </a:bodyPr>
          <a:lstStyle/>
          <a:p>
            <a:pPr algn="ctr">
              <a:lnSpc>
                <a:spcPts val="3099"/>
              </a:lnSpc>
              <a:spcBef>
                <a:spcPct val="0"/>
              </a:spcBef>
            </a:pPr>
            <a:r>
              <a:rPr lang="en-US" b="true" sz="3099">
                <a:solidFill>
                  <a:srgbClr val="065BDA"/>
                </a:solidFill>
                <a:latin typeface="Glacial Indifference Bold"/>
                <a:ea typeface="Glacial Indifference Bold"/>
                <a:cs typeface="Glacial Indifference Bold"/>
                <a:sym typeface="Glacial Indifference Bold"/>
              </a:rPr>
              <a:t>ADVERTISING CAMPAIGN SLIDES</a:t>
            </a:r>
          </a:p>
        </p:txBody>
      </p:sp>
      <p:sp>
        <p:nvSpPr>
          <p:cNvPr name="TextBox 6" id="6"/>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7" id="7"/>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8" id="8"/>
          <p:cNvSpPr txBox="true"/>
          <p:nvPr/>
        </p:nvSpPr>
        <p:spPr>
          <a:xfrm rot="0">
            <a:off x="394563" y="760894"/>
            <a:ext cx="17498875" cy="2557979"/>
          </a:xfrm>
          <a:prstGeom prst="rect">
            <a:avLst/>
          </a:prstGeom>
        </p:spPr>
        <p:txBody>
          <a:bodyPr anchor="t" rtlCol="false" tIns="0" lIns="0" bIns="0" rIns="0">
            <a:spAutoFit/>
          </a:bodyPr>
          <a:lstStyle/>
          <a:p>
            <a:pPr algn="ctr">
              <a:lnSpc>
                <a:spcPts val="19137"/>
              </a:lnSpc>
              <a:spcBef>
                <a:spcPct val="0"/>
              </a:spcBef>
            </a:pPr>
            <a:r>
              <a:rPr lang="en-US" sz="19137" spc="765">
                <a:solidFill>
                  <a:srgbClr val="065BDA"/>
                </a:solidFill>
                <a:latin typeface="Ahsing"/>
                <a:ea typeface="Ahsing"/>
                <a:cs typeface="Ahsing"/>
                <a:sym typeface="Ahsing"/>
              </a:rPr>
              <a:t>RESTAURANT</a:t>
            </a:r>
          </a:p>
        </p:txBody>
      </p:sp>
      <p:sp>
        <p:nvSpPr>
          <p:cNvPr name="TextBox 9" id="9"/>
          <p:cNvSpPr txBox="true"/>
          <p:nvPr/>
        </p:nvSpPr>
        <p:spPr>
          <a:xfrm rot="0">
            <a:off x="394563" y="-1198027"/>
            <a:ext cx="17498875" cy="2557979"/>
          </a:xfrm>
          <a:prstGeom prst="rect">
            <a:avLst/>
          </a:prstGeom>
        </p:spPr>
        <p:txBody>
          <a:bodyPr anchor="t" rtlCol="false" tIns="0" lIns="0" bIns="0" rIns="0">
            <a:spAutoFit/>
          </a:bodyPr>
          <a:lstStyle/>
          <a:p>
            <a:pPr algn="ctr">
              <a:lnSpc>
                <a:spcPts val="19137"/>
              </a:lnSpc>
              <a:spcBef>
                <a:spcPct val="0"/>
              </a:spcBef>
            </a:pPr>
            <a:r>
              <a:rPr lang="en-US" sz="19137" spc="765">
                <a:solidFill>
                  <a:srgbClr val="065BDA"/>
                </a:solidFill>
                <a:latin typeface="Ahsing"/>
                <a:ea typeface="Ahsing"/>
                <a:cs typeface="Ahsing"/>
                <a:sym typeface="Ahsing"/>
              </a:rPr>
              <a:t>RESTAURANT</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065BDA"/>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TextBox 3" id="3"/>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SLIDESCARNIVAL</a:t>
            </a:r>
          </a:p>
        </p:txBody>
      </p:sp>
      <p:sp>
        <p:nvSpPr>
          <p:cNvPr name="TextBox 4" id="4"/>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2024</a:t>
            </a:r>
          </a:p>
        </p:txBody>
      </p:sp>
      <p:sp>
        <p:nvSpPr>
          <p:cNvPr name="TextBox 5" id="5"/>
          <p:cNvSpPr txBox="true"/>
          <p:nvPr/>
        </p:nvSpPr>
        <p:spPr>
          <a:xfrm rot="0">
            <a:off x="-2667100" y="-177689"/>
            <a:ext cx="23622199" cy="3262223"/>
          </a:xfrm>
          <a:prstGeom prst="rect">
            <a:avLst/>
          </a:prstGeom>
        </p:spPr>
        <p:txBody>
          <a:bodyPr anchor="t" rtlCol="false" tIns="0" lIns="0" bIns="0" rIns="0">
            <a:spAutoFit/>
          </a:bodyPr>
          <a:lstStyle/>
          <a:p>
            <a:pPr algn="ctr">
              <a:lnSpc>
                <a:spcPts val="24417"/>
              </a:lnSpc>
              <a:spcBef>
                <a:spcPct val="0"/>
              </a:spcBef>
            </a:pPr>
            <a:r>
              <a:rPr lang="en-US" sz="24417" spc="976">
                <a:solidFill>
                  <a:srgbClr val="FFFFFF"/>
                </a:solidFill>
                <a:latin typeface="Ahsing"/>
                <a:ea typeface="Ahsing"/>
                <a:cs typeface="Ahsing"/>
                <a:sym typeface="Ahsing"/>
              </a:rPr>
              <a:t>RESTAURANT</a:t>
            </a:r>
          </a:p>
        </p:txBody>
      </p:sp>
      <p:sp>
        <p:nvSpPr>
          <p:cNvPr name="TextBox 6" id="6"/>
          <p:cNvSpPr txBox="true"/>
          <p:nvPr/>
        </p:nvSpPr>
        <p:spPr>
          <a:xfrm rot="0">
            <a:off x="1028700" y="4979353"/>
            <a:ext cx="2512144" cy="375920"/>
          </a:xfrm>
          <a:prstGeom prst="rect">
            <a:avLst/>
          </a:prstGeom>
        </p:spPr>
        <p:txBody>
          <a:bodyPr anchor="t" rtlCol="false" tIns="0" lIns="0" bIns="0" rIns="0">
            <a:spAutoFit/>
          </a:bodyPr>
          <a:lstStyle/>
          <a:p>
            <a:pPr algn="ctr">
              <a:lnSpc>
                <a:spcPts val="2799"/>
              </a:lnSpc>
              <a:spcBef>
                <a:spcPct val="0"/>
              </a:spcBef>
            </a:pPr>
            <a:r>
              <a:rPr lang="en-US" b="true" sz="2799">
                <a:solidFill>
                  <a:srgbClr val="FFFFFF"/>
                </a:solidFill>
                <a:latin typeface="Glacial Indifference Bold"/>
                <a:ea typeface="Glacial Indifference Bold"/>
                <a:cs typeface="Glacial Indifference Bold"/>
                <a:sym typeface="Glacial Indifference Bold"/>
              </a:rPr>
              <a:t>INTRODUCTION</a:t>
            </a:r>
          </a:p>
        </p:txBody>
      </p:sp>
      <p:sp>
        <p:nvSpPr>
          <p:cNvPr name="TextBox 7" id="7"/>
          <p:cNvSpPr txBox="true"/>
          <p:nvPr/>
        </p:nvSpPr>
        <p:spPr>
          <a:xfrm rot="0">
            <a:off x="6151612" y="4979353"/>
            <a:ext cx="1686148" cy="375920"/>
          </a:xfrm>
          <a:prstGeom prst="rect">
            <a:avLst/>
          </a:prstGeom>
        </p:spPr>
        <p:txBody>
          <a:bodyPr anchor="t" rtlCol="false" tIns="0" lIns="0" bIns="0" rIns="0">
            <a:spAutoFit/>
          </a:bodyPr>
          <a:lstStyle/>
          <a:p>
            <a:pPr algn="ctr">
              <a:lnSpc>
                <a:spcPts val="2799"/>
              </a:lnSpc>
              <a:spcBef>
                <a:spcPct val="0"/>
              </a:spcBef>
            </a:pPr>
            <a:r>
              <a:rPr lang="en-US" b="true" sz="2799">
                <a:solidFill>
                  <a:srgbClr val="FFFFFF"/>
                </a:solidFill>
                <a:latin typeface="Glacial Indifference Bold"/>
                <a:ea typeface="Glacial Indifference Bold"/>
                <a:cs typeface="Glacial Indifference Bold"/>
                <a:sym typeface="Glacial Indifference Bold"/>
              </a:rPr>
              <a:t>ABOUT US</a:t>
            </a:r>
          </a:p>
        </p:txBody>
      </p:sp>
      <p:sp>
        <p:nvSpPr>
          <p:cNvPr name="TextBox 8" id="8"/>
          <p:cNvSpPr txBox="true"/>
          <p:nvPr/>
        </p:nvSpPr>
        <p:spPr>
          <a:xfrm rot="0">
            <a:off x="10448528" y="4979353"/>
            <a:ext cx="1762199" cy="375920"/>
          </a:xfrm>
          <a:prstGeom prst="rect">
            <a:avLst/>
          </a:prstGeom>
        </p:spPr>
        <p:txBody>
          <a:bodyPr anchor="t" rtlCol="false" tIns="0" lIns="0" bIns="0" rIns="0">
            <a:spAutoFit/>
          </a:bodyPr>
          <a:lstStyle/>
          <a:p>
            <a:pPr algn="ctr">
              <a:lnSpc>
                <a:spcPts val="2799"/>
              </a:lnSpc>
              <a:spcBef>
                <a:spcPct val="0"/>
              </a:spcBef>
            </a:pPr>
            <a:r>
              <a:rPr lang="en-US" b="true" sz="2799">
                <a:solidFill>
                  <a:srgbClr val="FFFFFF"/>
                </a:solidFill>
                <a:latin typeface="Glacial Indifference Bold"/>
                <a:ea typeface="Glacial Indifference Bold"/>
                <a:cs typeface="Glacial Indifference Bold"/>
                <a:sym typeface="Glacial Indifference Bold"/>
              </a:rPr>
              <a:t>OUR MENU</a:t>
            </a:r>
          </a:p>
        </p:txBody>
      </p:sp>
      <p:sp>
        <p:nvSpPr>
          <p:cNvPr name="TextBox 9" id="9"/>
          <p:cNvSpPr txBox="true"/>
          <p:nvPr/>
        </p:nvSpPr>
        <p:spPr>
          <a:xfrm rot="0">
            <a:off x="14821495" y="4979353"/>
            <a:ext cx="2437805" cy="375920"/>
          </a:xfrm>
          <a:prstGeom prst="rect">
            <a:avLst/>
          </a:prstGeom>
        </p:spPr>
        <p:txBody>
          <a:bodyPr anchor="t" rtlCol="false" tIns="0" lIns="0" bIns="0" rIns="0">
            <a:spAutoFit/>
          </a:bodyPr>
          <a:lstStyle/>
          <a:p>
            <a:pPr algn="ctr">
              <a:lnSpc>
                <a:spcPts val="2799"/>
              </a:lnSpc>
              <a:spcBef>
                <a:spcPct val="0"/>
              </a:spcBef>
            </a:pPr>
            <a:r>
              <a:rPr lang="en-US" b="true" sz="2799">
                <a:solidFill>
                  <a:srgbClr val="FFFFFF"/>
                </a:solidFill>
                <a:latin typeface="Glacial Indifference Bold"/>
                <a:ea typeface="Glacial Indifference Bold"/>
                <a:cs typeface="Glacial Indifference Bold"/>
                <a:sym typeface="Glacial Indifference Bold"/>
              </a:rPr>
              <a:t>CHAPTER TITLE</a:t>
            </a:r>
          </a:p>
        </p:txBody>
      </p:sp>
    </p:spTree>
  </p:cSld>
  <p:clrMapOvr>
    <a:masterClrMapping/>
  </p:clrMapOvr>
  <p:transition spd="fast">
    <p:push dir="l"/>
  </p:transition>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065BDA"/>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TextBox 3" id="3"/>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SLIDESCARNIVAL</a:t>
            </a:r>
          </a:p>
        </p:txBody>
      </p:sp>
      <p:sp>
        <p:nvSpPr>
          <p:cNvPr name="TextBox 4" id="4"/>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2024</a:t>
            </a:r>
          </a:p>
        </p:txBody>
      </p:sp>
      <p:sp>
        <p:nvSpPr>
          <p:cNvPr name="TextBox 5" id="5"/>
          <p:cNvSpPr txBox="true"/>
          <p:nvPr/>
        </p:nvSpPr>
        <p:spPr>
          <a:xfrm rot="0">
            <a:off x="-685973" y="3967201"/>
            <a:ext cx="19659947" cy="2724073"/>
          </a:xfrm>
          <a:prstGeom prst="rect">
            <a:avLst/>
          </a:prstGeom>
        </p:spPr>
        <p:txBody>
          <a:bodyPr anchor="t" rtlCol="false" tIns="0" lIns="0" bIns="0" rIns="0">
            <a:spAutoFit/>
          </a:bodyPr>
          <a:lstStyle/>
          <a:p>
            <a:pPr algn="ctr">
              <a:lnSpc>
                <a:spcPts val="20321"/>
              </a:lnSpc>
              <a:spcBef>
                <a:spcPct val="0"/>
              </a:spcBef>
            </a:pPr>
            <a:r>
              <a:rPr lang="en-US" sz="20321" spc="812">
                <a:solidFill>
                  <a:srgbClr val="FFFFFF"/>
                </a:solidFill>
                <a:latin typeface="Ahsing"/>
                <a:ea typeface="Ahsing"/>
                <a:cs typeface="Ahsing"/>
                <a:sym typeface="Ahsing"/>
              </a:rPr>
              <a:t>INTRODUCTION</a:t>
            </a:r>
          </a:p>
        </p:txBody>
      </p:sp>
    </p:spTree>
  </p:cSld>
  <p:clrMapOvr>
    <a:masterClrMapping/>
  </p:clrMapOvr>
  <p:transition spd="fast">
    <p:push dir="l"/>
  </p:transition>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Freeform 3" id="3"/>
          <p:cNvSpPr/>
          <p:nvPr/>
        </p:nvSpPr>
        <p:spPr>
          <a:xfrm flipH="false" flipV="false" rot="0">
            <a:off x="1028700" y="3326036"/>
            <a:ext cx="8115300" cy="5120640"/>
          </a:xfrm>
          <a:custGeom>
            <a:avLst/>
            <a:gdLst/>
            <a:ahLst/>
            <a:cxnLst/>
            <a:rect r="r" b="b" t="t" l="l"/>
            <a:pathLst>
              <a:path h="5120640" w="8115300">
                <a:moveTo>
                  <a:pt x="0" y="0"/>
                </a:moveTo>
                <a:lnTo>
                  <a:pt x="8115300" y="0"/>
                </a:lnTo>
                <a:lnTo>
                  <a:pt x="8115300" y="5120640"/>
                </a:lnTo>
                <a:lnTo>
                  <a:pt x="0" y="5120640"/>
                </a:lnTo>
                <a:lnTo>
                  <a:pt x="0" y="0"/>
                </a:lnTo>
                <a:close/>
              </a:path>
            </a:pathLst>
          </a:custGeom>
          <a:blipFill>
            <a:blip r:embed="rId3"/>
            <a:stretch>
              <a:fillRect l="0" t="-2794" r="0" b="-2794"/>
            </a:stretch>
          </a:blipFill>
        </p:spPr>
      </p:sp>
      <p:sp>
        <p:nvSpPr>
          <p:cNvPr name="TextBox 4" id="4"/>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5" id="5"/>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6" id="6"/>
          <p:cNvSpPr txBox="true"/>
          <p:nvPr/>
        </p:nvSpPr>
        <p:spPr>
          <a:xfrm rot="0">
            <a:off x="-624734" y="-244718"/>
            <a:ext cx="19537468" cy="3821096"/>
          </a:xfrm>
          <a:prstGeom prst="rect">
            <a:avLst/>
          </a:prstGeom>
        </p:spPr>
        <p:txBody>
          <a:bodyPr anchor="t" rtlCol="false" tIns="0" lIns="0" bIns="0" rIns="0">
            <a:spAutoFit/>
          </a:bodyPr>
          <a:lstStyle/>
          <a:p>
            <a:pPr algn="ctr" marL="0" indent="0" lvl="0">
              <a:lnSpc>
                <a:spcPts val="28614"/>
              </a:lnSpc>
              <a:spcBef>
                <a:spcPct val="0"/>
              </a:spcBef>
            </a:pPr>
            <a:r>
              <a:rPr lang="en-US" sz="28614" spc="1144">
                <a:solidFill>
                  <a:srgbClr val="065BDA"/>
                </a:solidFill>
                <a:latin typeface="Ahsing"/>
                <a:ea typeface="Ahsing"/>
                <a:cs typeface="Ahsing"/>
                <a:sym typeface="Ahsing"/>
              </a:rPr>
              <a:t>WELCOME</a:t>
            </a:r>
          </a:p>
        </p:txBody>
      </p:sp>
      <p:sp>
        <p:nvSpPr>
          <p:cNvPr name="TextBox 7" id="7"/>
          <p:cNvSpPr txBox="true"/>
          <p:nvPr/>
        </p:nvSpPr>
        <p:spPr>
          <a:xfrm rot="0">
            <a:off x="9397689" y="3354611"/>
            <a:ext cx="7861611" cy="50920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I'm Rain, and I'll be sharing with you my beautiful ideas.</a:t>
            </a: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Follow me at @reallygreatsite to learn more. </a:t>
            </a:r>
          </a:p>
          <a:p>
            <a:pPr algn="just" marL="0" indent="0" lvl="0">
              <a:lnSpc>
                <a:spcPts val="2100"/>
              </a:lnSpc>
              <a:spcBef>
                <a:spcPct val="0"/>
              </a:spcBef>
            </a:pP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a:p>
            <a:pPr algn="just" marL="0" indent="0" lvl="0">
              <a:lnSpc>
                <a:spcPts val="2100"/>
              </a:lnSpc>
              <a:spcBef>
                <a:spcPct val="0"/>
              </a:spcBef>
            </a:pP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Magna sit amet purus gravida. Eu ultrices vitae auctor eu augue ut lectus arcu. Eleifend mi in nulla posuere sollicitudin aliquam ultrices sagittis orci. Euismod elementum nisi quis eleifend quam adipiscing vitae proin sagittis. Amet consectetur adipiscing elit ut aliquam. Vel fringilla est ullamcorper eget nulla facilisi. Lectus sit amet est placerat in egestas. At elementum eu facilisis sed odio morbi quis. Mauris.</a:t>
            </a:r>
          </a:p>
        </p:txBody>
      </p:sp>
    </p:spTree>
  </p:cSld>
  <p:clrMapOvr>
    <a:masterClrMapping/>
  </p:clrMapOvr>
  <p:transition spd="fast">
    <p:push dir="l"/>
  </p:transition>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TextBox 3" id="3"/>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4" id="4"/>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5" id="5"/>
          <p:cNvSpPr txBox="true"/>
          <p:nvPr/>
        </p:nvSpPr>
        <p:spPr>
          <a:xfrm rot="0">
            <a:off x="-594938" y="-128594"/>
            <a:ext cx="19477876" cy="2273530"/>
          </a:xfrm>
          <a:prstGeom prst="rect">
            <a:avLst/>
          </a:prstGeom>
        </p:spPr>
        <p:txBody>
          <a:bodyPr anchor="t" rtlCol="false" tIns="0" lIns="0" bIns="0" rIns="0">
            <a:spAutoFit/>
          </a:bodyPr>
          <a:lstStyle/>
          <a:p>
            <a:pPr algn="ctr" marL="0" indent="0" lvl="0">
              <a:lnSpc>
                <a:spcPts val="17067"/>
              </a:lnSpc>
              <a:spcBef>
                <a:spcPct val="0"/>
              </a:spcBef>
            </a:pPr>
            <a:r>
              <a:rPr lang="en-US" sz="17067" spc="682">
                <a:solidFill>
                  <a:srgbClr val="065BDA"/>
                </a:solidFill>
                <a:latin typeface="Ahsing"/>
                <a:ea typeface="Ahsing"/>
                <a:cs typeface="Ahsing"/>
                <a:sym typeface="Ahsing"/>
              </a:rPr>
              <a:t>OUR RESTAURANT</a:t>
            </a:r>
          </a:p>
        </p:txBody>
      </p:sp>
      <p:sp>
        <p:nvSpPr>
          <p:cNvPr name="TextBox 6" id="6"/>
          <p:cNvSpPr txBox="true"/>
          <p:nvPr/>
        </p:nvSpPr>
        <p:spPr>
          <a:xfrm rot="0">
            <a:off x="1028700" y="2763894"/>
            <a:ext cx="4547882" cy="375920"/>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065BDA"/>
                </a:solidFill>
                <a:latin typeface="Glacial Indifference Bold"/>
                <a:ea typeface="Glacial Indifference Bold"/>
                <a:cs typeface="Glacial Indifference Bold"/>
                <a:sym typeface="Glacial Indifference Bold"/>
              </a:rPr>
              <a:t>WHO WE ARE?</a:t>
            </a:r>
          </a:p>
        </p:txBody>
      </p:sp>
      <p:sp>
        <p:nvSpPr>
          <p:cNvPr name="AutoShape 7" id="7"/>
          <p:cNvSpPr/>
          <p:nvPr/>
        </p:nvSpPr>
        <p:spPr>
          <a:xfrm>
            <a:off x="5283839" y="2792734"/>
            <a:ext cx="270615" cy="270615"/>
          </a:xfrm>
          <a:prstGeom prst="line">
            <a:avLst/>
          </a:prstGeom>
          <a:ln cap="flat" w="57150">
            <a:solidFill>
              <a:srgbClr val="065BDA"/>
            </a:solidFill>
            <a:prstDash val="solid"/>
            <a:headEnd type="none" len="sm" w="sm"/>
            <a:tailEnd type="triangle" len="med" w="lg"/>
          </a:ln>
        </p:spPr>
      </p:sp>
      <p:sp>
        <p:nvSpPr>
          <p:cNvPr name="TextBox 8" id="8"/>
          <p:cNvSpPr txBox="true"/>
          <p:nvPr/>
        </p:nvSpPr>
        <p:spPr>
          <a:xfrm rot="0">
            <a:off x="6870059" y="2763894"/>
            <a:ext cx="4547882" cy="375920"/>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065BDA"/>
                </a:solidFill>
                <a:latin typeface="Glacial Indifference Bold"/>
                <a:ea typeface="Glacial Indifference Bold"/>
                <a:cs typeface="Glacial Indifference Bold"/>
                <a:sym typeface="Glacial Indifference Bold"/>
              </a:rPr>
              <a:t>WHAT WE DO?</a:t>
            </a:r>
          </a:p>
        </p:txBody>
      </p:sp>
      <p:sp>
        <p:nvSpPr>
          <p:cNvPr name="AutoShape 9" id="9"/>
          <p:cNvSpPr/>
          <p:nvPr/>
        </p:nvSpPr>
        <p:spPr>
          <a:xfrm>
            <a:off x="11125198" y="2792734"/>
            <a:ext cx="270615" cy="270615"/>
          </a:xfrm>
          <a:prstGeom prst="line">
            <a:avLst/>
          </a:prstGeom>
          <a:ln cap="flat" w="57150">
            <a:solidFill>
              <a:srgbClr val="065BDA"/>
            </a:solidFill>
            <a:prstDash val="solid"/>
            <a:headEnd type="none" len="sm" w="sm"/>
            <a:tailEnd type="triangle" len="med" w="lg"/>
          </a:ln>
        </p:spPr>
      </p:sp>
      <p:sp>
        <p:nvSpPr>
          <p:cNvPr name="TextBox 10" id="10"/>
          <p:cNvSpPr txBox="true"/>
          <p:nvPr/>
        </p:nvSpPr>
        <p:spPr>
          <a:xfrm rot="0">
            <a:off x="12713341" y="2763894"/>
            <a:ext cx="4547882" cy="375920"/>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065BDA"/>
                </a:solidFill>
                <a:latin typeface="Glacial Indifference Bold"/>
                <a:ea typeface="Glacial Indifference Bold"/>
                <a:cs typeface="Glacial Indifference Bold"/>
                <a:sym typeface="Glacial Indifference Bold"/>
              </a:rPr>
              <a:t>WHY WE DO?</a:t>
            </a:r>
          </a:p>
        </p:txBody>
      </p:sp>
      <p:sp>
        <p:nvSpPr>
          <p:cNvPr name="AutoShape 11" id="11"/>
          <p:cNvSpPr/>
          <p:nvPr/>
        </p:nvSpPr>
        <p:spPr>
          <a:xfrm>
            <a:off x="16968480" y="2792734"/>
            <a:ext cx="270615" cy="270615"/>
          </a:xfrm>
          <a:prstGeom prst="line">
            <a:avLst/>
          </a:prstGeom>
          <a:ln cap="flat" w="57150">
            <a:solidFill>
              <a:srgbClr val="065BDA"/>
            </a:solidFill>
            <a:prstDash val="solid"/>
            <a:headEnd type="none" len="sm" w="sm"/>
            <a:tailEnd type="triangle" len="med" w="lg"/>
          </a:ln>
        </p:spPr>
      </p:sp>
      <p:sp>
        <p:nvSpPr>
          <p:cNvPr name="TextBox 12" id="12"/>
          <p:cNvSpPr txBox="true"/>
          <p:nvPr/>
        </p:nvSpPr>
        <p:spPr>
          <a:xfrm rot="0">
            <a:off x="1028700" y="3752702"/>
            <a:ext cx="4547882" cy="42919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Elaborate on the topic here.</a:t>
            </a:r>
          </a:p>
          <a:p>
            <a:pPr algn="just" marL="0" indent="0" lvl="0">
              <a:lnSpc>
                <a:spcPts val="2100"/>
              </a:lnSpc>
              <a:spcBef>
                <a:spcPct val="0"/>
              </a:spcBef>
            </a:pP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name="TextBox 13" id="13"/>
          <p:cNvSpPr txBox="true"/>
          <p:nvPr/>
        </p:nvSpPr>
        <p:spPr>
          <a:xfrm rot="0">
            <a:off x="6870059" y="3752702"/>
            <a:ext cx="4547882" cy="42919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Elaborate on the topic here.</a:t>
            </a:r>
          </a:p>
          <a:p>
            <a:pPr algn="just" marL="0" indent="0" lvl="0">
              <a:lnSpc>
                <a:spcPts val="2100"/>
              </a:lnSpc>
              <a:spcBef>
                <a:spcPct val="0"/>
              </a:spcBef>
            </a:pP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name="TextBox 14" id="14"/>
          <p:cNvSpPr txBox="true"/>
          <p:nvPr/>
        </p:nvSpPr>
        <p:spPr>
          <a:xfrm rot="0">
            <a:off x="12711418" y="3739889"/>
            <a:ext cx="4547882" cy="42919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Elaborate on the topic here.</a:t>
            </a:r>
          </a:p>
          <a:p>
            <a:pPr algn="just" marL="0" indent="0" lvl="0">
              <a:lnSpc>
                <a:spcPts val="2100"/>
              </a:lnSpc>
              <a:spcBef>
                <a:spcPct val="0"/>
              </a:spcBef>
            </a:pP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Tree>
  </p:cSld>
  <p:clrMapOvr>
    <a:masterClrMapping/>
  </p:clrMapOvr>
  <p:transition spd="fast">
    <p:push dir="l"/>
  </p:transition>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Freeform 3" id="3"/>
          <p:cNvSpPr/>
          <p:nvPr/>
        </p:nvSpPr>
        <p:spPr>
          <a:xfrm flipH="false" flipV="false" rot="0">
            <a:off x="0" y="1821132"/>
            <a:ext cx="18288000" cy="5102796"/>
          </a:xfrm>
          <a:custGeom>
            <a:avLst/>
            <a:gdLst/>
            <a:ahLst/>
            <a:cxnLst/>
            <a:rect r="r" b="b" t="t" l="l"/>
            <a:pathLst>
              <a:path h="5102796" w="18288000">
                <a:moveTo>
                  <a:pt x="0" y="0"/>
                </a:moveTo>
                <a:lnTo>
                  <a:pt x="18288000" y="0"/>
                </a:lnTo>
                <a:lnTo>
                  <a:pt x="18288000" y="5102796"/>
                </a:lnTo>
                <a:lnTo>
                  <a:pt x="0" y="5102796"/>
                </a:lnTo>
                <a:lnTo>
                  <a:pt x="0" y="0"/>
                </a:lnTo>
                <a:close/>
              </a:path>
            </a:pathLst>
          </a:custGeom>
          <a:blipFill>
            <a:blip r:embed="rId3"/>
            <a:stretch>
              <a:fillRect l="0" t="-45494" r="0" b="-56100"/>
            </a:stretch>
          </a:blipFill>
        </p:spPr>
      </p:sp>
      <p:sp>
        <p:nvSpPr>
          <p:cNvPr name="TextBox 4" id="4"/>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5" id="5"/>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6" id="6"/>
          <p:cNvSpPr txBox="true"/>
          <p:nvPr/>
        </p:nvSpPr>
        <p:spPr>
          <a:xfrm rot="0">
            <a:off x="-240503" y="-203571"/>
            <a:ext cx="18769006" cy="2249586"/>
          </a:xfrm>
          <a:prstGeom prst="rect">
            <a:avLst/>
          </a:prstGeom>
        </p:spPr>
        <p:txBody>
          <a:bodyPr anchor="t" rtlCol="false" tIns="0" lIns="0" bIns="0" rIns="0">
            <a:spAutoFit/>
          </a:bodyPr>
          <a:lstStyle/>
          <a:p>
            <a:pPr algn="ctr" marL="0" indent="0" lvl="0">
              <a:lnSpc>
                <a:spcPts val="16847"/>
              </a:lnSpc>
              <a:spcBef>
                <a:spcPct val="0"/>
              </a:spcBef>
            </a:pPr>
            <a:r>
              <a:rPr lang="en-US" sz="16847" spc="673">
                <a:solidFill>
                  <a:srgbClr val="065BDA"/>
                </a:solidFill>
                <a:latin typeface="Ahsing"/>
                <a:ea typeface="Ahsing"/>
                <a:cs typeface="Ahsing"/>
                <a:sym typeface="Ahsing"/>
              </a:rPr>
              <a:t>MISSION &amp; VISION</a:t>
            </a:r>
          </a:p>
        </p:txBody>
      </p:sp>
      <p:sp>
        <p:nvSpPr>
          <p:cNvPr name="TextBox 7" id="7"/>
          <p:cNvSpPr txBox="true"/>
          <p:nvPr/>
        </p:nvSpPr>
        <p:spPr>
          <a:xfrm rot="0">
            <a:off x="1028700" y="7475698"/>
            <a:ext cx="16230600" cy="1624965"/>
          </a:xfrm>
          <a:prstGeom prst="rect">
            <a:avLst/>
          </a:prstGeom>
        </p:spPr>
        <p:txBody>
          <a:bodyPr anchor="t" rtlCol="false" tIns="0" lIns="0" bIns="0" rIns="0">
            <a:spAutoFit/>
          </a:bodyPr>
          <a:lstStyle/>
          <a:p>
            <a:pPr algn="just" marL="0" indent="0" lvl="0">
              <a:lnSpc>
                <a:spcPts val="2100"/>
              </a:lnSpc>
              <a:spcBef>
                <a:spcPct val="0"/>
              </a:spcBef>
            </a:pPr>
            <a:r>
              <a:rPr lang="en-US" b="true" sz="2100">
                <a:solidFill>
                  <a:srgbClr val="065BDA"/>
                </a:solidFill>
                <a:latin typeface="Glacial Indifference Bold"/>
                <a:ea typeface="Glacial Indifference Bold"/>
                <a:cs typeface="Glacial Indifference Bold"/>
                <a:sym typeface="Glacial Indifference Bold"/>
              </a:rPr>
              <a:t>Enter your grand mission and vision statement here.</a:t>
            </a:r>
          </a:p>
          <a:p>
            <a:pPr algn="just" marL="0" indent="0" lvl="0">
              <a:lnSpc>
                <a:spcPts val="2100"/>
              </a:lnSpc>
              <a:spcBef>
                <a:spcPct val="0"/>
              </a:spcBef>
            </a:pP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Tree>
  </p:cSld>
  <p:clrMapOvr>
    <a:masterClrMapping/>
  </p:clrMapOvr>
  <p:transition spd="fast">
    <p:push dir="l"/>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065BDA"/>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TextBox 3" id="3"/>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SLIDESCARNIVAL</a:t>
            </a:r>
          </a:p>
        </p:txBody>
      </p:sp>
      <p:sp>
        <p:nvSpPr>
          <p:cNvPr name="TextBox 4" id="4"/>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2024</a:t>
            </a:r>
          </a:p>
        </p:txBody>
      </p:sp>
      <p:sp>
        <p:nvSpPr>
          <p:cNvPr name="TextBox 5" id="5"/>
          <p:cNvSpPr txBox="true"/>
          <p:nvPr/>
        </p:nvSpPr>
        <p:spPr>
          <a:xfrm rot="0">
            <a:off x="-685973" y="3967201"/>
            <a:ext cx="19659947" cy="2724073"/>
          </a:xfrm>
          <a:prstGeom prst="rect">
            <a:avLst/>
          </a:prstGeom>
        </p:spPr>
        <p:txBody>
          <a:bodyPr anchor="t" rtlCol="false" tIns="0" lIns="0" bIns="0" rIns="0">
            <a:spAutoFit/>
          </a:bodyPr>
          <a:lstStyle/>
          <a:p>
            <a:pPr algn="ctr">
              <a:lnSpc>
                <a:spcPts val="20321"/>
              </a:lnSpc>
              <a:spcBef>
                <a:spcPct val="0"/>
              </a:spcBef>
            </a:pPr>
            <a:r>
              <a:rPr lang="en-US" sz="20321" spc="812">
                <a:solidFill>
                  <a:srgbClr val="FFFFFF"/>
                </a:solidFill>
                <a:latin typeface="Ahsing"/>
                <a:ea typeface="Ahsing"/>
                <a:cs typeface="Ahsing"/>
                <a:sym typeface="Ahsing"/>
              </a:rPr>
              <a:t>ABOUT US</a:t>
            </a:r>
          </a:p>
        </p:txBody>
      </p:sp>
    </p:spTree>
  </p:cSld>
  <p:clrMapOvr>
    <a:masterClrMapping/>
  </p:clrMapOvr>
  <p:transition spd="fast">
    <p:push dir="l"/>
  </p:transition>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Freeform 3" id="3"/>
          <p:cNvSpPr/>
          <p:nvPr/>
        </p:nvSpPr>
        <p:spPr>
          <a:xfrm flipH="false" flipV="false" rot="0">
            <a:off x="9144000" y="4001986"/>
            <a:ext cx="8115300" cy="4053840"/>
          </a:xfrm>
          <a:custGeom>
            <a:avLst/>
            <a:gdLst/>
            <a:ahLst/>
            <a:cxnLst/>
            <a:rect r="r" b="b" t="t" l="l"/>
            <a:pathLst>
              <a:path h="4053840" w="8115300">
                <a:moveTo>
                  <a:pt x="0" y="0"/>
                </a:moveTo>
                <a:lnTo>
                  <a:pt x="8115300" y="0"/>
                </a:lnTo>
                <a:lnTo>
                  <a:pt x="8115300" y="4053840"/>
                </a:lnTo>
                <a:lnTo>
                  <a:pt x="0" y="4053840"/>
                </a:lnTo>
                <a:lnTo>
                  <a:pt x="0" y="0"/>
                </a:lnTo>
                <a:close/>
              </a:path>
            </a:pathLst>
          </a:custGeom>
          <a:blipFill>
            <a:blip r:embed="rId3"/>
            <a:stretch>
              <a:fillRect l="0" t="-16812" r="0" b="-16812"/>
            </a:stretch>
          </a:blipFill>
        </p:spPr>
      </p:sp>
      <p:sp>
        <p:nvSpPr>
          <p:cNvPr name="TextBox 4" id="4"/>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5" id="5"/>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6" id="6"/>
          <p:cNvSpPr txBox="true"/>
          <p:nvPr/>
        </p:nvSpPr>
        <p:spPr>
          <a:xfrm rot="0">
            <a:off x="-436836" y="-417843"/>
            <a:ext cx="19161672" cy="4642431"/>
          </a:xfrm>
          <a:prstGeom prst="rect">
            <a:avLst/>
          </a:prstGeom>
        </p:spPr>
        <p:txBody>
          <a:bodyPr anchor="t" rtlCol="false" tIns="0" lIns="0" bIns="0" rIns="0">
            <a:spAutoFit/>
          </a:bodyPr>
          <a:lstStyle/>
          <a:p>
            <a:pPr algn="ctr" marL="0" indent="0" lvl="0">
              <a:lnSpc>
                <a:spcPts val="34762"/>
              </a:lnSpc>
              <a:spcBef>
                <a:spcPct val="0"/>
              </a:spcBef>
            </a:pPr>
            <a:r>
              <a:rPr lang="en-US" sz="34762" spc="1390">
                <a:solidFill>
                  <a:srgbClr val="065BDA"/>
                </a:solidFill>
                <a:latin typeface="Ahsing"/>
                <a:ea typeface="Ahsing"/>
                <a:cs typeface="Ahsing"/>
                <a:sym typeface="Ahsing"/>
              </a:rPr>
              <a:t>HISTORY</a:t>
            </a:r>
          </a:p>
        </p:txBody>
      </p:sp>
      <p:sp>
        <p:nvSpPr>
          <p:cNvPr name="TextBox 7" id="7"/>
          <p:cNvSpPr txBox="true"/>
          <p:nvPr/>
        </p:nvSpPr>
        <p:spPr>
          <a:xfrm rot="0">
            <a:off x="1028700" y="4030561"/>
            <a:ext cx="7861611" cy="4025265"/>
          </a:xfrm>
          <a:prstGeom prst="rect">
            <a:avLst/>
          </a:prstGeom>
        </p:spPr>
        <p:txBody>
          <a:bodyPr anchor="t" rtlCol="false" tIns="0" lIns="0" bIns="0" rIns="0">
            <a:spAutoFit/>
          </a:bodyPr>
          <a:lstStyle/>
          <a:p>
            <a:pPr algn="just">
              <a:lnSpc>
                <a:spcPts val="2100"/>
              </a:lnSpc>
            </a:pPr>
            <a:r>
              <a:rPr lang="en-US" sz="2100" b="true">
                <a:solidFill>
                  <a:srgbClr val="065BDA"/>
                </a:solidFill>
                <a:latin typeface="Glacial Indifference Bold"/>
                <a:ea typeface="Glacial Indifference Bold"/>
                <a:cs typeface="Glacial Indifference Bold"/>
                <a:sym typeface="Glacial Indifference Bold"/>
              </a:rPr>
              <a:t>Presentations are communication tools that can be used as demonstrations, lectures, speeches, reports, and more. It is mostly presented before an audience.</a:t>
            </a:r>
            <a:r>
              <a:rPr lang="en-US" sz="2100" b="true">
                <a:solidFill>
                  <a:srgbClr val="065BDA"/>
                </a:solidFill>
                <a:latin typeface="Glacial Indifference Bold"/>
                <a:ea typeface="Glacial Indifference Bold"/>
                <a:cs typeface="Glacial Indifference Bold"/>
                <a:sym typeface="Glacial Indifference Bold"/>
              </a:rPr>
              <a:t> </a:t>
            </a:r>
          </a:p>
          <a:p>
            <a:pPr algn="just">
              <a:lnSpc>
                <a:spcPts val="2100"/>
              </a:lnSpc>
            </a:pPr>
          </a:p>
          <a:p>
            <a:pPr algn="just" marL="0" indent="0" lvl="0">
              <a:lnSpc>
                <a:spcPts val="2100"/>
              </a:lnSpc>
              <a:spcBef>
                <a:spcPct val="0"/>
              </a:spcBef>
            </a:pPr>
            <a:r>
              <a:rPr lang="en-US" b="true" sz="2100">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Semper quis lectus nulla at. Risus quis varius quam quisque id diam vel quam. Dictum fusce ut placerat orci. Orci porta non pulvinar neque laoreet. Lectus vestibulum mattis ullamcorper velit. Eu ultrices vitae auctor eu augue ut. Proin libero nunc consequat interdum varius. Aliquet enim tortor at auctor urna nunc. Ornare arcu odio ut sem nulla pharetra diam. Ultrices dui sapien eget mi proin. Penatibus et magnis dis parturient montes nascetur ridiculus. Dui sapien eget mi proin sed libero enim sed faucibus. Cras fermentum odio eu feugiat pretium.</a:t>
            </a:r>
          </a:p>
        </p:txBody>
      </p:sp>
    </p:spTree>
  </p:cSld>
  <p:clrMapOvr>
    <a:masterClrMapping/>
  </p:clrMapOvr>
  <p:transition spd="fast">
    <p:push dir="l"/>
  </p:transition>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TextBox 3" id="3"/>
          <p:cNvSpPr txBox="true"/>
          <p:nvPr/>
        </p:nvSpPr>
        <p:spPr>
          <a:xfrm rot="0">
            <a:off x="-628577" y="3282539"/>
            <a:ext cx="19545155" cy="4341046"/>
          </a:xfrm>
          <a:prstGeom prst="rect">
            <a:avLst/>
          </a:prstGeom>
        </p:spPr>
        <p:txBody>
          <a:bodyPr anchor="t" rtlCol="false" tIns="0" lIns="0" bIns="0" rIns="0">
            <a:spAutoFit/>
          </a:bodyPr>
          <a:lstStyle/>
          <a:p>
            <a:pPr algn="ctr" marL="0" indent="0" lvl="0">
              <a:lnSpc>
                <a:spcPts val="32594"/>
              </a:lnSpc>
              <a:spcBef>
                <a:spcPct val="0"/>
              </a:spcBef>
            </a:pPr>
            <a:r>
              <a:rPr lang="en-US" sz="32594" spc="1303">
                <a:solidFill>
                  <a:srgbClr val="065BDA"/>
                </a:solidFill>
                <a:latin typeface="Ahsing"/>
                <a:ea typeface="Ahsing"/>
                <a:cs typeface="Ahsing"/>
                <a:sym typeface="Ahsing"/>
              </a:rPr>
              <a:t>GALLERY</a:t>
            </a:r>
          </a:p>
        </p:txBody>
      </p:sp>
      <p:sp>
        <p:nvSpPr>
          <p:cNvPr name="Freeform 4" id="4"/>
          <p:cNvSpPr/>
          <p:nvPr/>
        </p:nvSpPr>
        <p:spPr>
          <a:xfrm flipH="false" flipV="false" rot="0">
            <a:off x="665245" y="397326"/>
            <a:ext cx="5930167" cy="3258289"/>
          </a:xfrm>
          <a:custGeom>
            <a:avLst/>
            <a:gdLst/>
            <a:ahLst/>
            <a:cxnLst/>
            <a:rect r="r" b="b" t="t" l="l"/>
            <a:pathLst>
              <a:path h="3258289" w="5930167">
                <a:moveTo>
                  <a:pt x="0" y="0"/>
                </a:moveTo>
                <a:lnTo>
                  <a:pt x="5930167" y="0"/>
                </a:lnTo>
                <a:lnTo>
                  <a:pt x="5930167" y="3258289"/>
                </a:lnTo>
                <a:lnTo>
                  <a:pt x="0" y="3258289"/>
                </a:lnTo>
                <a:lnTo>
                  <a:pt x="0" y="0"/>
                </a:lnTo>
                <a:close/>
              </a:path>
            </a:pathLst>
          </a:custGeom>
          <a:blipFill>
            <a:blip r:embed="rId3"/>
            <a:stretch>
              <a:fillRect l="0" t="-5862" r="0" b="-15396"/>
            </a:stretch>
          </a:blipFill>
        </p:spPr>
      </p:sp>
      <p:sp>
        <p:nvSpPr>
          <p:cNvPr name="TextBox 5" id="5"/>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6" id="6"/>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Freeform 7" id="7"/>
          <p:cNvSpPr/>
          <p:nvPr/>
        </p:nvSpPr>
        <p:spPr>
          <a:xfrm flipH="false" flipV="false" rot="0">
            <a:off x="7531838" y="397326"/>
            <a:ext cx="5930167" cy="3258289"/>
          </a:xfrm>
          <a:custGeom>
            <a:avLst/>
            <a:gdLst/>
            <a:ahLst/>
            <a:cxnLst/>
            <a:rect r="r" b="b" t="t" l="l"/>
            <a:pathLst>
              <a:path h="3258289" w="5930167">
                <a:moveTo>
                  <a:pt x="0" y="0"/>
                </a:moveTo>
                <a:lnTo>
                  <a:pt x="5930167" y="0"/>
                </a:lnTo>
                <a:lnTo>
                  <a:pt x="5930167" y="3258289"/>
                </a:lnTo>
                <a:lnTo>
                  <a:pt x="0" y="3258289"/>
                </a:lnTo>
                <a:lnTo>
                  <a:pt x="0" y="0"/>
                </a:lnTo>
                <a:close/>
              </a:path>
            </a:pathLst>
          </a:custGeom>
          <a:blipFill>
            <a:blip r:embed="rId4"/>
            <a:stretch>
              <a:fillRect l="0" t="-10743" r="0" b="-10743"/>
            </a:stretch>
          </a:blipFill>
        </p:spPr>
      </p:sp>
      <p:sp>
        <p:nvSpPr>
          <p:cNvPr name="Freeform 8" id="8"/>
          <p:cNvSpPr/>
          <p:nvPr/>
        </p:nvSpPr>
        <p:spPr>
          <a:xfrm flipH="false" flipV="false" rot="0">
            <a:off x="14395455" y="397326"/>
            <a:ext cx="5930167" cy="3258289"/>
          </a:xfrm>
          <a:custGeom>
            <a:avLst/>
            <a:gdLst/>
            <a:ahLst/>
            <a:cxnLst/>
            <a:rect r="r" b="b" t="t" l="l"/>
            <a:pathLst>
              <a:path h="3258289" w="5930167">
                <a:moveTo>
                  <a:pt x="0" y="0"/>
                </a:moveTo>
                <a:lnTo>
                  <a:pt x="5930167" y="0"/>
                </a:lnTo>
                <a:lnTo>
                  <a:pt x="5930167" y="3258289"/>
                </a:lnTo>
                <a:lnTo>
                  <a:pt x="0" y="3258289"/>
                </a:lnTo>
                <a:lnTo>
                  <a:pt x="0" y="0"/>
                </a:lnTo>
                <a:close/>
              </a:path>
            </a:pathLst>
          </a:custGeom>
          <a:blipFill>
            <a:blip r:embed="rId5"/>
            <a:stretch>
              <a:fillRect l="0" t="-86501" r="0" b="-86501"/>
            </a:stretch>
          </a:blipFill>
        </p:spPr>
      </p:sp>
      <p:sp>
        <p:nvSpPr>
          <p:cNvPr name="Freeform 9" id="9"/>
          <p:cNvSpPr/>
          <p:nvPr/>
        </p:nvSpPr>
        <p:spPr>
          <a:xfrm flipH="false" flipV="false" rot="0">
            <a:off x="-1595641" y="6000011"/>
            <a:ext cx="5930167" cy="3258289"/>
          </a:xfrm>
          <a:custGeom>
            <a:avLst/>
            <a:gdLst/>
            <a:ahLst/>
            <a:cxnLst/>
            <a:rect r="r" b="b" t="t" l="l"/>
            <a:pathLst>
              <a:path h="3258289" w="5930167">
                <a:moveTo>
                  <a:pt x="0" y="0"/>
                </a:moveTo>
                <a:lnTo>
                  <a:pt x="5930166" y="0"/>
                </a:lnTo>
                <a:lnTo>
                  <a:pt x="5930166" y="3258289"/>
                </a:lnTo>
                <a:lnTo>
                  <a:pt x="0" y="3258289"/>
                </a:lnTo>
                <a:lnTo>
                  <a:pt x="0" y="0"/>
                </a:lnTo>
                <a:close/>
              </a:path>
            </a:pathLst>
          </a:custGeom>
          <a:blipFill>
            <a:blip r:embed="rId6"/>
            <a:stretch>
              <a:fillRect l="0" t="-10667" r="0" b="-10667"/>
            </a:stretch>
          </a:blipFill>
        </p:spPr>
      </p:sp>
      <p:sp>
        <p:nvSpPr>
          <p:cNvPr name="Freeform 10" id="10"/>
          <p:cNvSpPr/>
          <p:nvPr/>
        </p:nvSpPr>
        <p:spPr>
          <a:xfrm flipH="false" flipV="false" rot="0">
            <a:off x="5270952" y="6000011"/>
            <a:ext cx="5930167" cy="3258289"/>
          </a:xfrm>
          <a:custGeom>
            <a:avLst/>
            <a:gdLst/>
            <a:ahLst/>
            <a:cxnLst/>
            <a:rect r="r" b="b" t="t" l="l"/>
            <a:pathLst>
              <a:path h="3258289" w="5930167">
                <a:moveTo>
                  <a:pt x="0" y="0"/>
                </a:moveTo>
                <a:lnTo>
                  <a:pt x="5930166" y="0"/>
                </a:lnTo>
                <a:lnTo>
                  <a:pt x="5930166" y="3258289"/>
                </a:lnTo>
                <a:lnTo>
                  <a:pt x="0" y="3258289"/>
                </a:lnTo>
                <a:lnTo>
                  <a:pt x="0" y="0"/>
                </a:lnTo>
                <a:close/>
              </a:path>
            </a:pathLst>
          </a:custGeom>
          <a:blipFill>
            <a:blip r:embed="rId7"/>
            <a:stretch>
              <a:fillRect l="0" t="-41001" r="0" b="-41001"/>
            </a:stretch>
          </a:blipFill>
        </p:spPr>
      </p:sp>
      <p:sp>
        <p:nvSpPr>
          <p:cNvPr name="Freeform 11" id="11"/>
          <p:cNvSpPr/>
          <p:nvPr/>
        </p:nvSpPr>
        <p:spPr>
          <a:xfrm flipH="false" flipV="false" rot="0">
            <a:off x="12134568" y="6000011"/>
            <a:ext cx="5930167" cy="3258289"/>
          </a:xfrm>
          <a:custGeom>
            <a:avLst/>
            <a:gdLst/>
            <a:ahLst/>
            <a:cxnLst/>
            <a:rect r="r" b="b" t="t" l="l"/>
            <a:pathLst>
              <a:path h="3258289" w="5930167">
                <a:moveTo>
                  <a:pt x="0" y="0"/>
                </a:moveTo>
                <a:lnTo>
                  <a:pt x="5930167" y="0"/>
                </a:lnTo>
                <a:lnTo>
                  <a:pt x="5930167" y="3258289"/>
                </a:lnTo>
                <a:lnTo>
                  <a:pt x="0" y="3258289"/>
                </a:lnTo>
                <a:lnTo>
                  <a:pt x="0" y="0"/>
                </a:lnTo>
                <a:close/>
              </a:path>
            </a:pathLst>
          </a:custGeom>
          <a:blipFill>
            <a:blip r:embed="rId8"/>
            <a:stretch>
              <a:fillRect l="0" t="-71334" r="0" b="-71334"/>
            </a:stretch>
          </a:blipFill>
        </p:spPr>
      </p:sp>
    </p:spTree>
  </p:cSld>
  <p:clrMapOvr>
    <a:masterClrMapping/>
  </p:clrMapOvr>
  <p:transition spd="fast">
    <p:push dir="l"/>
  </p:transition>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Freeform 3" id="3"/>
          <p:cNvSpPr/>
          <p:nvPr/>
        </p:nvSpPr>
        <p:spPr>
          <a:xfrm flipH="false" flipV="false" rot="0">
            <a:off x="6728043" y="2363997"/>
            <a:ext cx="4831914" cy="3397673"/>
          </a:xfrm>
          <a:custGeom>
            <a:avLst/>
            <a:gdLst/>
            <a:ahLst/>
            <a:cxnLst/>
            <a:rect r="r" b="b" t="t" l="l"/>
            <a:pathLst>
              <a:path h="3397673" w="4831914">
                <a:moveTo>
                  <a:pt x="0" y="0"/>
                </a:moveTo>
                <a:lnTo>
                  <a:pt x="4831914" y="0"/>
                </a:lnTo>
                <a:lnTo>
                  <a:pt x="4831914" y="3397673"/>
                </a:lnTo>
                <a:lnTo>
                  <a:pt x="0" y="3397673"/>
                </a:lnTo>
                <a:lnTo>
                  <a:pt x="0" y="0"/>
                </a:lnTo>
                <a:close/>
              </a:path>
            </a:pathLst>
          </a:custGeom>
          <a:blipFill>
            <a:blip r:embed="rId3"/>
            <a:stretch>
              <a:fillRect l="-66620" t="-24535" r="-42845" b="-73931"/>
            </a:stretch>
          </a:blipFill>
        </p:spPr>
      </p:sp>
      <p:sp>
        <p:nvSpPr>
          <p:cNvPr name="TextBox 4" id="4"/>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5" id="5"/>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6" id="6"/>
          <p:cNvSpPr txBox="true"/>
          <p:nvPr/>
        </p:nvSpPr>
        <p:spPr>
          <a:xfrm rot="0">
            <a:off x="-756664" y="-182772"/>
            <a:ext cx="19801327" cy="2546769"/>
          </a:xfrm>
          <a:prstGeom prst="rect">
            <a:avLst/>
          </a:prstGeom>
        </p:spPr>
        <p:txBody>
          <a:bodyPr anchor="t" rtlCol="false" tIns="0" lIns="0" bIns="0" rIns="0">
            <a:spAutoFit/>
          </a:bodyPr>
          <a:lstStyle/>
          <a:p>
            <a:pPr algn="ctr" marL="0" indent="0" lvl="0">
              <a:lnSpc>
                <a:spcPts val="19051"/>
              </a:lnSpc>
              <a:spcBef>
                <a:spcPct val="0"/>
              </a:spcBef>
            </a:pPr>
            <a:r>
              <a:rPr lang="en-US" sz="19051" spc="762">
                <a:solidFill>
                  <a:srgbClr val="065BDA"/>
                </a:solidFill>
                <a:latin typeface="Ahsing"/>
                <a:ea typeface="Ahsing"/>
                <a:cs typeface="Ahsing"/>
                <a:sym typeface="Ahsing"/>
              </a:rPr>
              <a:t>MEET THE TEAM</a:t>
            </a:r>
          </a:p>
        </p:txBody>
      </p:sp>
      <p:grpSp>
        <p:nvGrpSpPr>
          <p:cNvPr name="Group 7" id="7"/>
          <p:cNvGrpSpPr/>
          <p:nvPr/>
        </p:nvGrpSpPr>
        <p:grpSpPr>
          <a:xfrm rot="0">
            <a:off x="1028700" y="6013197"/>
            <a:ext cx="4831914" cy="2404064"/>
            <a:chOff x="0" y="0"/>
            <a:chExt cx="6442552" cy="3205419"/>
          </a:xfrm>
        </p:grpSpPr>
        <p:sp>
          <p:nvSpPr>
            <p:cNvPr name="TextBox 8" id="8"/>
            <p:cNvSpPr txBox="true"/>
            <p:nvPr/>
          </p:nvSpPr>
          <p:spPr>
            <a:xfrm rot="0">
              <a:off x="0" y="47625"/>
              <a:ext cx="6442552" cy="517102"/>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065BDA"/>
                  </a:solidFill>
                  <a:latin typeface="Glacial Indifference Bold"/>
                  <a:ea typeface="Glacial Indifference Bold"/>
                  <a:cs typeface="Glacial Indifference Bold"/>
                  <a:sym typeface="Glacial Indifference Bold"/>
                </a:rPr>
                <a:t>JOHN DOE</a:t>
              </a:r>
            </a:p>
          </p:txBody>
        </p:sp>
        <p:sp>
          <p:nvSpPr>
            <p:cNvPr name="TextBox 9" id="9"/>
            <p:cNvSpPr txBox="true"/>
            <p:nvPr/>
          </p:nvSpPr>
          <p:spPr>
            <a:xfrm rot="0">
              <a:off x="0" y="673674"/>
              <a:ext cx="6442552" cy="253174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Position.</a:t>
              </a:r>
            </a:p>
            <a:p>
              <a:pPr algn="just" marL="0" indent="0" lvl="0">
                <a:lnSpc>
                  <a:spcPts val="2100"/>
                </a:lnSpc>
                <a:spcBef>
                  <a:spcPct val="0"/>
                </a:spcBef>
              </a:pP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a:t>
              </a:r>
            </a:p>
          </p:txBody>
        </p:sp>
      </p:grpSp>
      <p:grpSp>
        <p:nvGrpSpPr>
          <p:cNvPr name="Group 10" id="10"/>
          <p:cNvGrpSpPr/>
          <p:nvPr/>
        </p:nvGrpSpPr>
        <p:grpSpPr>
          <a:xfrm rot="0">
            <a:off x="6728043" y="6013197"/>
            <a:ext cx="4831914" cy="2404064"/>
            <a:chOff x="0" y="0"/>
            <a:chExt cx="6442552" cy="3205419"/>
          </a:xfrm>
        </p:grpSpPr>
        <p:sp>
          <p:nvSpPr>
            <p:cNvPr name="TextBox 11" id="11"/>
            <p:cNvSpPr txBox="true"/>
            <p:nvPr/>
          </p:nvSpPr>
          <p:spPr>
            <a:xfrm rot="0">
              <a:off x="0" y="47625"/>
              <a:ext cx="6442552" cy="517102"/>
            </a:xfrm>
            <a:prstGeom prst="rect">
              <a:avLst/>
            </a:prstGeom>
          </p:spPr>
          <p:txBody>
            <a:bodyPr anchor="t" rtlCol="false" tIns="0" lIns="0" bIns="0" rIns="0">
              <a:spAutoFit/>
            </a:bodyPr>
            <a:lstStyle/>
            <a:p>
              <a:pPr algn="just" marL="0" indent="0" lvl="0">
                <a:lnSpc>
                  <a:spcPts val="2799"/>
                </a:lnSpc>
                <a:spcBef>
                  <a:spcPct val="0"/>
                </a:spcBef>
              </a:pPr>
              <a:r>
                <a:rPr lang="en-US" b="true" sz="2799" strike="noStrike" u="none">
                  <a:solidFill>
                    <a:srgbClr val="065BDA"/>
                  </a:solidFill>
                  <a:latin typeface="Glacial Indifference Bold"/>
                  <a:ea typeface="Glacial Indifference Bold"/>
                  <a:cs typeface="Glacial Indifference Bold"/>
                  <a:sym typeface="Glacial Indifference Bold"/>
                </a:rPr>
                <a:t>JANE DOE</a:t>
              </a:r>
            </a:p>
          </p:txBody>
        </p:sp>
        <p:sp>
          <p:nvSpPr>
            <p:cNvPr name="TextBox 12" id="12"/>
            <p:cNvSpPr txBox="true"/>
            <p:nvPr/>
          </p:nvSpPr>
          <p:spPr>
            <a:xfrm rot="0">
              <a:off x="0" y="673674"/>
              <a:ext cx="6442552" cy="253174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Position.</a:t>
              </a:r>
            </a:p>
            <a:p>
              <a:pPr algn="just" marL="0" indent="0" lvl="0">
                <a:lnSpc>
                  <a:spcPts val="2100"/>
                </a:lnSpc>
                <a:spcBef>
                  <a:spcPct val="0"/>
                </a:spcBef>
              </a:pP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a:t>
              </a:r>
            </a:p>
          </p:txBody>
        </p:sp>
      </p:grpSp>
      <p:grpSp>
        <p:nvGrpSpPr>
          <p:cNvPr name="Group 13" id="13"/>
          <p:cNvGrpSpPr/>
          <p:nvPr/>
        </p:nvGrpSpPr>
        <p:grpSpPr>
          <a:xfrm rot="0">
            <a:off x="12427386" y="6013197"/>
            <a:ext cx="4831914" cy="2404064"/>
            <a:chOff x="0" y="0"/>
            <a:chExt cx="6442552" cy="3205419"/>
          </a:xfrm>
        </p:grpSpPr>
        <p:sp>
          <p:nvSpPr>
            <p:cNvPr name="TextBox 14" id="14"/>
            <p:cNvSpPr txBox="true"/>
            <p:nvPr/>
          </p:nvSpPr>
          <p:spPr>
            <a:xfrm rot="0">
              <a:off x="0" y="47625"/>
              <a:ext cx="6442552" cy="517102"/>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065BDA"/>
                  </a:solidFill>
                  <a:latin typeface="Glacial Indifference Bold"/>
                  <a:ea typeface="Glacial Indifference Bold"/>
                  <a:cs typeface="Glacial Indifference Bold"/>
                  <a:sym typeface="Glacial Indifference Bold"/>
                </a:rPr>
                <a:t>JOHN</a:t>
              </a:r>
              <a:r>
                <a:rPr lang="en-US" b="true" sz="2799" strike="noStrike" u="none">
                  <a:solidFill>
                    <a:srgbClr val="065BDA"/>
                  </a:solidFill>
                  <a:latin typeface="Glacial Indifference Bold"/>
                  <a:ea typeface="Glacial Indifference Bold"/>
                  <a:cs typeface="Glacial Indifference Bold"/>
                  <a:sym typeface="Glacial Indifference Bold"/>
                </a:rPr>
                <a:t> DOE</a:t>
              </a:r>
            </a:p>
          </p:txBody>
        </p:sp>
        <p:sp>
          <p:nvSpPr>
            <p:cNvPr name="TextBox 15" id="15"/>
            <p:cNvSpPr txBox="true"/>
            <p:nvPr/>
          </p:nvSpPr>
          <p:spPr>
            <a:xfrm rot="0">
              <a:off x="0" y="673674"/>
              <a:ext cx="6442552" cy="253174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Position.</a:t>
              </a:r>
            </a:p>
            <a:p>
              <a:pPr algn="just" marL="0" indent="0" lvl="0">
                <a:lnSpc>
                  <a:spcPts val="2100"/>
                </a:lnSpc>
                <a:spcBef>
                  <a:spcPct val="0"/>
                </a:spcBef>
              </a:pP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a:t>
              </a:r>
            </a:p>
          </p:txBody>
        </p:sp>
      </p:grpSp>
      <p:sp>
        <p:nvSpPr>
          <p:cNvPr name="Freeform 16" id="16"/>
          <p:cNvSpPr/>
          <p:nvPr/>
        </p:nvSpPr>
        <p:spPr>
          <a:xfrm flipH="false" flipV="false" rot="0">
            <a:off x="1028700" y="2363997"/>
            <a:ext cx="4831914" cy="3397673"/>
          </a:xfrm>
          <a:custGeom>
            <a:avLst/>
            <a:gdLst/>
            <a:ahLst/>
            <a:cxnLst/>
            <a:rect r="r" b="b" t="t" l="l"/>
            <a:pathLst>
              <a:path h="3397673" w="4831914">
                <a:moveTo>
                  <a:pt x="0" y="0"/>
                </a:moveTo>
                <a:lnTo>
                  <a:pt x="4831914" y="0"/>
                </a:lnTo>
                <a:lnTo>
                  <a:pt x="4831914" y="3397673"/>
                </a:lnTo>
                <a:lnTo>
                  <a:pt x="0" y="3397673"/>
                </a:lnTo>
                <a:lnTo>
                  <a:pt x="0" y="0"/>
                </a:lnTo>
                <a:close/>
              </a:path>
            </a:pathLst>
          </a:custGeom>
          <a:blipFill>
            <a:blip r:embed="rId4"/>
            <a:stretch>
              <a:fillRect l="-22395" t="0" r="0" b="-161256"/>
            </a:stretch>
          </a:blipFill>
        </p:spPr>
      </p:sp>
      <p:sp>
        <p:nvSpPr>
          <p:cNvPr name="Freeform 17" id="17"/>
          <p:cNvSpPr/>
          <p:nvPr/>
        </p:nvSpPr>
        <p:spPr>
          <a:xfrm flipH="false" flipV="false" rot="0">
            <a:off x="12427386" y="2363997"/>
            <a:ext cx="4831914" cy="3397673"/>
          </a:xfrm>
          <a:custGeom>
            <a:avLst/>
            <a:gdLst/>
            <a:ahLst/>
            <a:cxnLst/>
            <a:rect r="r" b="b" t="t" l="l"/>
            <a:pathLst>
              <a:path h="3397673" w="4831914">
                <a:moveTo>
                  <a:pt x="0" y="0"/>
                </a:moveTo>
                <a:lnTo>
                  <a:pt x="4831914" y="0"/>
                </a:lnTo>
                <a:lnTo>
                  <a:pt x="4831914" y="3397673"/>
                </a:lnTo>
                <a:lnTo>
                  <a:pt x="0" y="3397673"/>
                </a:lnTo>
                <a:lnTo>
                  <a:pt x="0" y="0"/>
                </a:lnTo>
                <a:close/>
              </a:path>
            </a:pathLst>
          </a:custGeom>
          <a:blipFill>
            <a:blip r:embed="rId5"/>
            <a:stretch>
              <a:fillRect l="-34776" t="0" r="-78619" b="-102569"/>
            </a:stretch>
          </a:blipFill>
        </p:spPr>
      </p:sp>
    </p:spTree>
  </p:cSld>
  <p:clrMapOvr>
    <a:masterClrMapping/>
  </p:clrMapOvr>
  <p:transition spd="fast">
    <p:push dir="l"/>
  </p:transition>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Freeform 3" id="3"/>
          <p:cNvSpPr/>
          <p:nvPr/>
        </p:nvSpPr>
        <p:spPr>
          <a:xfrm flipH="false" flipV="false" rot="0">
            <a:off x="1028700" y="3278889"/>
            <a:ext cx="4547882" cy="3848669"/>
          </a:xfrm>
          <a:custGeom>
            <a:avLst/>
            <a:gdLst/>
            <a:ahLst/>
            <a:cxnLst/>
            <a:rect r="r" b="b" t="t" l="l"/>
            <a:pathLst>
              <a:path h="3848669" w="4547882">
                <a:moveTo>
                  <a:pt x="0" y="0"/>
                </a:moveTo>
                <a:lnTo>
                  <a:pt x="4547882" y="0"/>
                </a:lnTo>
                <a:lnTo>
                  <a:pt x="4547882" y="3848669"/>
                </a:lnTo>
                <a:lnTo>
                  <a:pt x="0" y="3848669"/>
                </a:lnTo>
                <a:lnTo>
                  <a:pt x="0" y="0"/>
                </a:lnTo>
                <a:close/>
              </a:path>
            </a:pathLst>
          </a:custGeom>
          <a:blipFill>
            <a:blip r:embed="rId3"/>
            <a:stretch>
              <a:fillRect l="-13508" t="0" r="-13508" b="0"/>
            </a:stretch>
          </a:blipFill>
        </p:spPr>
      </p:sp>
      <p:sp>
        <p:nvSpPr>
          <p:cNvPr name="TextBox 4" id="4"/>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5" id="5"/>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6" id="6"/>
          <p:cNvSpPr txBox="true"/>
          <p:nvPr/>
        </p:nvSpPr>
        <p:spPr>
          <a:xfrm rot="0">
            <a:off x="-658132" y="-409055"/>
            <a:ext cx="19604264" cy="4376639"/>
          </a:xfrm>
          <a:prstGeom prst="rect">
            <a:avLst/>
          </a:prstGeom>
        </p:spPr>
        <p:txBody>
          <a:bodyPr anchor="t" rtlCol="false" tIns="0" lIns="0" bIns="0" rIns="0">
            <a:spAutoFit/>
          </a:bodyPr>
          <a:lstStyle/>
          <a:p>
            <a:pPr algn="ctr" marL="0" indent="0" lvl="0">
              <a:lnSpc>
                <a:spcPts val="32765"/>
              </a:lnSpc>
              <a:spcBef>
                <a:spcPct val="0"/>
              </a:spcBef>
            </a:pPr>
            <a:r>
              <a:rPr lang="en-US" sz="32765" spc="1310">
                <a:solidFill>
                  <a:srgbClr val="065BDA"/>
                </a:solidFill>
                <a:latin typeface="Ahsing"/>
                <a:ea typeface="Ahsing"/>
                <a:cs typeface="Ahsing"/>
                <a:sym typeface="Ahsing"/>
              </a:rPr>
              <a:t>TIMELINE</a:t>
            </a:r>
          </a:p>
        </p:txBody>
      </p:sp>
      <p:sp>
        <p:nvSpPr>
          <p:cNvPr name="TextBox 7" id="7"/>
          <p:cNvSpPr txBox="true"/>
          <p:nvPr/>
        </p:nvSpPr>
        <p:spPr>
          <a:xfrm rot="0">
            <a:off x="1028700" y="7441314"/>
            <a:ext cx="4547882" cy="375920"/>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065BDA"/>
                </a:solidFill>
                <a:latin typeface="Glacial Indifference Bold"/>
                <a:ea typeface="Glacial Indifference Bold"/>
                <a:cs typeface="Glacial Indifference Bold"/>
                <a:sym typeface="Glacial Indifference Bold"/>
              </a:rPr>
              <a:t>MAIN POINT</a:t>
            </a:r>
          </a:p>
        </p:txBody>
      </p:sp>
      <p:sp>
        <p:nvSpPr>
          <p:cNvPr name="TextBox 8" id="8"/>
          <p:cNvSpPr txBox="true"/>
          <p:nvPr/>
        </p:nvSpPr>
        <p:spPr>
          <a:xfrm rot="0">
            <a:off x="1028700" y="7845809"/>
            <a:ext cx="4547882" cy="13582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Elaborate on the topic here.</a:t>
            </a: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a:t>
            </a:r>
          </a:p>
        </p:txBody>
      </p:sp>
      <p:sp>
        <p:nvSpPr>
          <p:cNvPr name="Freeform 9" id="9"/>
          <p:cNvSpPr/>
          <p:nvPr/>
        </p:nvSpPr>
        <p:spPr>
          <a:xfrm flipH="false" flipV="false" rot="0">
            <a:off x="6870059" y="5355405"/>
            <a:ext cx="4547882" cy="3848669"/>
          </a:xfrm>
          <a:custGeom>
            <a:avLst/>
            <a:gdLst/>
            <a:ahLst/>
            <a:cxnLst/>
            <a:rect r="r" b="b" t="t" l="l"/>
            <a:pathLst>
              <a:path h="3848669" w="4547882">
                <a:moveTo>
                  <a:pt x="0" y="0"/>
                </a:moveTo>
                <a:lnTo>
                  <a:pt x="4547882" y="0"/>
                </a:lnTo>
                <a:lnTo>
                  <a:pt x="4547882" y="3848669"/>
                </a:lnTo>
                <a:lnTo>
                  <a:pt x="0" y="3848669"/>
                </a:lnTo>
                <a:lnTo>
                  <a:pt x="0" y="0"/>
                </a:lnTo>
                <a:close/>
              </a:path>
            </a:pathLst>
          </a:custGeom>
          <a:blipFill>
            <a:blip r:embed="rId4"/>
            <a:stretch>
              <a:fillRect l="-13389" t="0" r="-13389" b="0"/>
            </a:stretch>
          </a:blipFill>
        </p:spPr>
      </p:sp>
      <p:sp>
        <p:nvSpPr>
          <p:cNvPr name="TextBox 10" id="10"/>
          <p:cNvSpPr txBox="true"/>
          <p:nvPr/>
        </p:nvSpPr>
        <p:spPr>
          <a:xfrm rot="0">
            <a:off x="6870059" y="3326514"/>
            <a:ext cx="4547882" cy="375920"/>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065BDA"/>
                </a:solidFill>
                <a:latin typeface="Glacial Indifference Bold"/>
                <a:ea typeface="Glacial Indifference Bold"/>
                <a:cs typeface="Glacial Indifference Bold"/>
                <a:sym typeface="Glacial Indifference Bold"/>
              </a:rPr>
              <a:t>MAIN POINT</a:t>
            </a:r>
          </a:p>
        </p:txBody>
      </p:sp>
      <p:sp>
        <p:nvSpPr>
          <p:cNvPr name="TextBox 11" id="11"/>
          <p:cNvSpPr txBox="true"/>
          <p:nvPr/>
        </p:nvSpPr>
        <p:spPr>
          <a:xfrm rot="0">
            <a:off x="6870059" y="3731009"/>
            <a:ext cx="4547882" cy="13582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Elaborate on the topic here.</a:t>
            </a: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a:t>
            </a:r>
          </a:p>
        </p:txBody>
      </p:sp>
      <p:sp>
        <p:nvSpPr>
          <p:cNvPr name="Freeform 12" id="12"/>
          <p:cNvSpPr/>
          <p:nvPr/>
        </p:nvSpPr>
        <p:spPr>
          <a:xfrm flipH="false" flipV="false" rot="0">
            <a:off x="12711418" y="3278889"/>
            <a:ext cx="4547882" cy="3848669"/>
          </a:xfrm>
          <a:custGeom>
            <a:avLst/>
            <a:gdLst/>
            <a:ahLst/>
            <a:cxnLst/>
            <a:rect r="r" b="b" t="t" l="l"/>
            <a:pathLst>
              <a:path h="3848669" w="4547882">
                <a:moveTo>
                  <a:pt x="0" y="0"/>
                </a:moveTo>
                <a:lnTo>
                  <a:pt x="4547882" y="0"/>
                </a:lnTo>
                <a:lnTo>
                  <a:pt x="4547882" y="3848669"/>
                </a:lnTo>
                <a:lnTo>
                  <a:pt x="0" y="3848669"/>
                </a:lnTo>
                <a:lnTo>
                  <a:pt x="0" y="0"/>
                </a:lnTo>
                <a:close/>
              </a:path>
            </a:pathLst>
          </a:custGeom>
          <a:blipFill>
            <a:blip r:embed="rId5"/>
            <a:stretch>
              <a:fillRect l="0" t="-23854" r="0" b="-23854"/>
            </a:stretch>
          </a:blipFill>
        </p:spPr>
      </p:sp>
      <p:sp>
        <p:nvSpPr>
          <p:cNvPr name="TextBox 13" id="13"/>
          <p:cNvSpPr txBox="true"/>
          <p:nvPr/>
        </p:nvSpPr>
        <p:spPr>
          <a:xfrm rot="0">
            <a:off x="12711418" y="7441314"/>
            <a:ext cx="4547882" cy="375920"/>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065BDA"/>
                </a:solidFill>
                <a:latin typeface="Glacial Indifference Bold"/>
                <a:ea typeface="Glacial Indifference Bold"/>
                <a:cs typeface="Glacial Indifference Bold"/>
                <a:sym typeface="Glacial Indifference Bold"/>
              </a:rPr>
              <a:t>MAIN POINT</a:t>
            </a:r>
          </a:p>
        </p:txBody>
      </p:sp>
      <p:sp>
        <p:nvSpPr>
          <p:cNvPr name="TextBox 14" id="14"/>
          <p:cNvSpPr txBox="true"/>
          <p:nvPr/>
        </p:nvSpPr>
        <p:spPr>
          <a:xfrm rot="0">
            <a:off x="12711418" y="7845809"/>
            <a:ext cx="4547882" cy="13582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Elaborate on the topic here.</a:t>
            </a:r>
          </a:p>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a:t>
            </a:r>
          </a:p>
        </p:txBody>
      </p:sp>
    </p:spTree>
  </p:cSld>
  <p:clrMapOvr>
    <a:masterClrMapping/>
  </p:clrMapOvr>
  <p:transition spd="fast">
    <p:push dir="l"/>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065BDA"/>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TextBox 3" id="3"/>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SLIDESCARNIVAL</a:t>
            </a:r>
          </a:p>
        </p:txBody>
      </p:sp>
      <p:sp>
        <p:nvSpPr>
          <p:cNvPr name="TextBox 4" id="4"/>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2024</a:t>
            </a:r>
          </a:p>
        </p:txBody>
      </p:sp>
      <p:sp>
        <p:nvSpPr>
          <p:cNvPr name="TextBox 5" id="5"/>
          <p:cNvSpPr txBox="true"/>
          <p:nvPr/>
        </p:nvSpPr>
        <p:spPr>
          <a:xfrm rot="0">
            <a:off x="-685973" y="3967201"/>
            <a:ext cx="19659947" cy="2724073"/>
          </a:xfrm>
          <a:prstGeom prst="rect">
            <a:avLst/>
          </a:prstGeom>
        </p:spPr>
        <p:txBody>
          <a:bodyPr anchor="t" rtlCol="false" tIns="0" lIns="0" bIns="0" rIns="0">
            <a:spAutoFit/>
          </a:bodyPr>
          <a:lstStyle/>
          <a:p>
            <a:pPr algn="ctr">
              <a:lnSpc>
                <a:spcPts val="20321"/>
              </a:lnSpc>
              <a:spcBef>
                <a:spcPct val="0"/>
              </a:spcBef>
            </a:pPr>
            <a:r>
              <a:rPr lang="en-US" sz="20321" spc="812">
                <a:solidFill>
                  <a:srgbClr val="FFFFFF"/>
                </a:solidFill>
                <a:latin typeface="Ahsing"/>
                <a:ea typeface="Ahsing"/>
                <a:cs typeface="Ahsing"/>
                <a:sym typeface="Ahsing"/>
              </a:rPr>
              <a:t>OUR MENU</a:t>
            </a:r>
          </a:p>
        </p:txBody>
      </p:sp>
    </p:spTree>
  </p:cSld>
  <p:clrMapOvr>
    <a:masterClrMapping/>
  </p:clrMapOvr>
  <p:transition spd="fast">
    <p:push dir="l"/>
  </p:transition>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grpSp>
        <p:nvGrpSpPr>
          <p:cNvPr name="Group 3" id="3"/>
          <p:cNvGrpSpPr/>
          <p:nvPr/>
        </p:nvGrpSpPr>
        <p:grpSpPr>
          <a:xfrm rot="0">
            <a:off x="1028700" y="1028700"/>
            <a:ext cx="2584537" cy="4511145"/>
            <a:chOff x="0" y="0"/>
            <a:chExt cx="680701" cy="1188121"/>
          </a:xfrm>
        </p:grpSpPr>
        <p:sp>
          <p:nvSpPr>
            <p:cNvPr name="Freeform 4" id="4"/>
            <p:cNvSpPr/>
            <p:nvPr/>
          </p:nvSpPr>
          <p:spPr>
            <a:xfrm flipH="false" flipV="false" rot="0">
              <a:off x="0" y="0"/>
              <a:ext cx="680701" cy="1188121"/>
            </a:xfrm>
            <a:custGeom>
              <a:avLst/>
              <a:gdLst/>
              <a:ahLst/>
              <a:cxnLst/>
              <a:rect r="r" b="b" t="t" l="l"/>
              <a:pathLst>
                <a:path h="1188121" w="680701">
                  <a:moveTo>
                    <a:pt x="0" y="0"/>
                  </a:moveTo>
                  <a:lnTo>
                    <a:pt x="680701" y="0"/>
                  </a:lnTo>
                  <a:lnTo>
                    <a:pt x="680701" y="1188121"/>
                  </a:lnTo>
                  <a:lnTo>
                    <a:pt x="0" y="1188121"/>
                  </a:lnTo>
                  <a:close/>
                </a:path>
              </a:pathLst>
            </a:custGeom>
            <a:solidFill>
              <a:srgbClr val="065BDA"/>
            </a:solidFill>
          </p:spPr>
        </p:sp>
        <p:sp>
          <p:nvSpPr>
            <p:cNvPr name="TextBox 5" id="5"/>
            <p:cNvSpPr txBox="true"/>
            <p:nvPr/>
          </p:nvSpPr>
          <p:spPr>
            <a:xfrm>
              <a:off x="0" y="28575"/>
              <a:ext cx="680701" cy="1159546"/>
            </a:xfrm>
            <a:prstGeom prst="rect">
              <a:avLst/>
            </a:prstGeom>
          </p:spPr>
          <p:txBody>
            <a:bodyPr anchor="ctr" rtlCol="false" tIns="50800" lIns="50800" bIns="50800" rIns="50800"/>
            <a:lstStyle/>
            <a:p>
              <a:pPr algn="ctr">
                <a:lnSpc>
                  <a:spcPts val="1599"/>
                </a:lnSpc>
              </a:pPr>
            </a:p>
          </p:txBody>
        </p:sp>
      </p:grpSp>
      <p:grpSp>
        <p:nvGrpSpPr>
          <p:cNvPr name="Group 6" id="6"/>
          <p:cNvGrpSpPr/>
          <p:nvPr/>
        </p:nvGrpSpPr>
        <p:grpSpPr>
          <a:xfrm rot="0">
            <a:off x="4440216" y="1028700"/>
            <a:ext cx="2584537" cy="4511145"/>
            <a:chOff x="0" y="0"/>
            <a:chExt cx="680701" cy="1188121"/>
          </a:xfrm>
        </p:grpSpPr>
        <p:sp>
          <p:nvSpPr>
            <p:cNvPr name="Freeform 7" id="7"/>
            <p:cNvSpPr/>
            <p:nvPr/>
          </p:nvSpPr>
          <p:spPr>
            <a:xfrm flipH="false" flipV="false" rot="0">
              <a:off x="0" y="0"/>
              <a:ext cx="680701" cy="1188121"/>
            </a:xfrm>
            <a:custGeom>
              <a:avLst/>
              <a:gdLst/>
              <a:ahLst/>
              <a:cxnLst/>
              <a:rect r="r" b="b" t="t" l="l"/>
              <a:pathLst>
                <a:path h="1188121" w="680701">
                  <a:moveTo>
                    <a:pt x="0" y="0"/>
                  </a:moveTo>
                  <a:lnTo>
                    <a:pt x="680701" y="0"/>
                  </a:lnTo>
                  <a:lnTo>
                    <a:pt x="680701" y="1188121"/>
                  </a:lnTo>
                  <a:lnTo>
                    <a:pt x="0" y="1188121"/>
                  </a:lnTo>
                  <a:close/>
                </a:path>
              </a:pathLst>
            </a:custGeom>
            <a:solidFill>
              <a:srgbClr val="065BDA"/>
            </a:solidFill>
          </p:spPr>
        </p:sp>
        <p:sp>
          <p:nvSpPr>
            <p:cNvPr name="TextBox 8" id="8"/>
            <p:cNvSpPr txBox="true"/>
            <p:nvPr/>
          </p:nvSpPr>
          <p:spPr>
            <a:xfrm>
              <a:off x="0" y="28575"/>
              <a:ext cx="680701" cy="1159546"/>
            </a:xfrm>
            <a:prstGeom prst="rect">
              <a:avLst/>
            </a:prstGeom>
          </p:spPr>
          <p:txBody>
            <a:bodyPr anchor="ctr" rtlCol="false" tIns="50800" lIns="50800" bIns="50800" rIns="50800"/>
            <a:lstStyle/>
            <a:p>
              <a:pPr algn="ctr">
                <a:lnSpc>
                  <a:spcPts val="1599"/>
                </a:lnSpc>
              </a:pPr>
            </a:p>
          </p:txBody>
        </p:sp>
      </p:grpSp>
      <p:grpSp>
        <p:nvGrpSpPr>
          <p:cNvPr name="Group 9" id="9"/>
          <p:cNvGrpSpPr/>
          <p:nvPr/>
        </p:nvGrpSpPr>
        <p:grpSpPr>
          <a:xfrm rot="0">
            <a:off x="7851731" y="1028700"/>
            <a:ext cx="2584537" cy="4511145"/>
            <a:chOff x="0" y="0"/>
            <a:chExt cx="680701" cy="1188121"/>
          </a:xfrm>
        </p:grpSpPr>
        <p:sp>
          <p:nvSpPr>
            <p:cNvPr name="Freeform 10" id="10"/>
            <p:cNvSpPr/>
            <p:nvPr/>
          </p:nvSpPr>
          <p:spPr>
            <a:xfrm flipH="false" flipV="false" rot="0">
              <a:off x="0" y="0"/>
              <a:ext cx="680701" cy="1188121"/>
            </a:xfrm>
            <a:custGeom>
              <a:avLst/>
              <a:gdLst/>
              <a:ahLst/>
              <a:cxnLst/>
              <a:rect r="r" b="b" t="t" l="l"/>
              <a:pathLst>
                <a:path h="1188121" w="680701">
                  <a:moveTo>
                    <a:pt x="0" y="0"/>
                  </a:moveTo>
                  <a:lnTo>
                    <a:pt x="680701" y="0"/>
                  </a:lnTo>
                  <a:lnTo>
                    <a:pt x="680701" y="1188121"/>
                  </a:lnTo>
                  <a:lnTo>
                    <a:pt x="0" y="1188121"/>
                  </a:lnTo>
                  <a:close/>
                </a:path>
              </a:pathLst>
            </a:custGeom>
            <a:solidFill>
              <a:srgbClr val="065BDA"/>
            </a:solidFill>
          </p:spPr>
        </p:sp>
        <p:sp>
          <p:nvSpPr>
            <p:cNvPr name="TextBox 11" id="11"/>
            <p:cNvSpPr txBox="true"/>
            <p:nvPr/>
          </p:nvSpPr>
          <p:spPr>
            <a:xfrm>
              <a:off x="0" y="28575"/>
              <a:ext cx="680701" cy="1159546"/>
            </a:xfrm>
            <a:prstGeom prst="rect">
              <a:avLst/>
            </a:prstGeom>
          </p:spPr>
          <p:txBody>
            <a:bodyPr anchor="ctr" rtlCol="false" tIns="50800" lIns="50800" bIns="50800" rIns="50800"/>
            <a:lstStyle/>
            <a:p>
              <a:pPr algn="ctr">
                <a:lnSpc>
                  <a:spcPts val="1599"/>
                </a:lnSpc>
              </a:pPr>
            </a:p>
          </p:txBody>
        </p:sp>
      </p:grpSp>
      <p:grpSp>
        <p:nvGrpSpPr>
          <p:cNvPr name="Group 12" id="12"/>
          <p:cNvGrpSpPr/>
          <p:nvPr/>
        </p:nvGrpSpPr>
        <p:grpSpPr>
          <a:xfrm rot="0">
            <a:off x="11263247" y="1028700"/>
            <a:ext cx="2584537" cy="4511145"/>
            <a:chOff x="0" y="0"/>
            <a:chExt cx="680701" cy="1188121"/>
          </a:xfrm>
        </p:grpSpPr>
        <p:sp>
          <p:nvSpPr>
            <p:cNvPr name="Freeform 13" id="13"/>
            <p:cNvSpPr/>
            <p:nvPr/>
          </p:nvSpPr>
          <p:spPr>
            <a:xfrm flipH="false" flipV="false" rot="0">
              <a:off x="0" y="0"/>
              <a:ext cx="680701" cy="1188121"/>
            </a:xfrm>
            <a:custGeom>
              <a:avLst/>
              <a:gdLst/>
              <a:ahLst/>
              <a:cxnLst/>
              <a:rect r="r" b="b" t="t" l="l"/>
              <a:pathLst>
                <a:path h="1188121" w="680701">
                  <a:moveTo>
                    <a:pt x="0" y="0"/>
                  </a:moveTo>
                  <a:lnTo>
                    <a:pt x="680701" y="0"/>
                  </a:lnTo>
                  <a:lnTo>
                    <a:pt x="680701" y="1188121"/>
                  </a:lnTo>
                  <a:lnTo>
                    <a:pt x="0" y="1188121"/>
                  </a:lnTo>
                  <a:close/>
                </a:path>
              </a:pathLst>
            </a:custGeom>
            <a:solidFill>
              <a:srgbClr val="065BDA"/>
            </a:solidFill>
          </p:spPr>
        </p:sp>
        <p:sp>
          <p:nvSpPr>
            <p:cNvPr name="TextBox 14" id="14"/>
            <p:cNvSpPr txBox="true"/>
            <p:nvPr/>
          </p:nvSpPr>
          <p:spPr>
            <a:xfrm>
              <a:off x="0" y="28575"/>
              <a:ext cx="680701" cy="1159546"/>
            </a:xfrm>
            <a:prstGeom prst="rect">
              <a:avLst/>
            </a:prstGeom>
          </p:spPr>
          <p:txBody>
            <a:bodyPr anchor="ctr" rtlCol="false" tIns="50800" lIns="50800" bIns="50800" rIns="50800"/>
            <a:lstStyle/>
            <a:p>
              <a:pPr algn="ctr">
                <a:lnSpc>
                  <a:spcPts val="1599"/>
                </a:lnSpc>
              </a:pPr>
            </a:p>
          </p:txBody>
        </p:sp>
      </p:grpSp>
      <p:grpSp>
        <p:nvGrpSpPr>
          <p:cNvPr name="Group 15" id="15"/>
          <p:cNvGrpSpPr/>
          <p:nvPr/>
        </p:nvGrpSpPr>
        <p:grpSpPr>
          <a:xfrm rot="0">
            <a:off x="14674763" y="1028700"/>
            <a:ext cx="2584537" cy="4511145"/>
            <a:chOff x="0" y="0"/>
            <a:chExt cx="680701" cy="1188121"/>
          </a:xfrm>
        </p:grpSpPr>
        <p:sp>
          <p:nvSpPr>
            <p:cNvPr name="Freeform 16" id="16"/>
            <p:cNvSpPr/>
            <p:nvPr/>
          </p:nvSpPr>
          <p:spPr>
            <a:xfrm flipH="false" flipV="false" rot="0">
              <a:off x="0" y="0"/>
              <a:ext cx="680701" cy="1188121"/>
            </a:xfrm>
            <a:custGeom>
              <a:avLst/>
              <a:gdLst/>
              <a:ahLst/>
              <a:cxnLst/>
              <a:rect r="r" b="b" t="t" l="l"/>
              <a:pathLst>
                <a:path h="1188121" w="680701">
                  <a:moveTo>
                    <a:pt x="0" y="0"/>
                  </a:moveTo>
                  <a:lnTo>
                    <a:pt x="680701" y="0"/>
                  </a:lnTo>
                  <a:lnTo>
                    <a:pt x="680701" y="1188121"/>
                  </a:lnTo>
                  <a:lnTo>
                    <a:pt x="0" y="1188121"/>
                  </a:lnTo>
                  <a:close/>
                </a:path>
              </a:pathLst>
            </a:custGeom>
            <a:solidFill>
              <a:srgbClr val="065BDA"/>
            </a:solidFill>
          </p:spPr>
        </p:sp>
        <p:sp>
          <p:nvSpPr>
            <p:cNvPr name="TextBox 17" id="17"/>
            <p:cNvSpPr txBox="true"/>
            <p:nvPr/>
          </p:nvSpPr>
          <p:spPr>
            <a:xfrm>
              <a:off x="0" y="28575"/>
              <a:ext cx="680701" cy="1159546"/>
            </a:xfrm>
            <a:prstGeom prst="rect">
              <a:avLst/>
            </a:prstGeom>
          </p:spPr>
          <p:txBody>
            <a:bodyPr anchor="ctr" rtlCol="false" tIns="50800" lIns="50800" bIns="50800" rIns="50800"/>
            <a:lstStyle/>
            <a:p>
              <a:pPr algn="ctr">
                <a:lnSpc>
                  <a:spcPts val="1599"/>
                </a:lnSpc>
              </a:pPr>
            </a:p>
          </p:txBody>
        </p:sp>
      </p:grpSp>
      <p:sp>
        <p:nvSpPr>
          <p:cNvPr name="Freeform 18" id="18"/>
          <p:cNvSpPr/>
          <p:nvPr/>
        </p:nvSpPr>
        <p:spPr>
          <a:xfrm flipH="false" flipV="false" rot="0">
            <a:off x="1192521" y="1635069"/>
            <a:ext cx="2256895" cy="2188316"/>
          </a:xfrm>
          <a:custGeom>
            <a:avLst/>
            <a:gdLst/>
            <a:ahLst/>
            <a:cxnLst/>
            <a:rect r="r" b="b" t="t" l="l"/>
            <a:pathLst>
              <a:path h="2188316" w="2256895">
                <a:moveTo>
                  <a:pt x="0" y="0"/>
                </a:moveTo>
                <a:lnTo>
                  <a:pt x="2256895" y="0"/>
                </a:lnTo>
                <a:lnTo>
                  <a:pt x="2256895" y="2188316"/>
                </a:lnTo>
                <a:lnTo>
                  <a:pt x="0" y="2188316"/>
                </a:lnTo>
                <a:lnTo>
                  <a:pt x="0" y="0"/>
                </a:lnTo>
                <a:close/>
              </a:path>
            </a:pathLst>
          </a:custGeom>
          <a:blipFill>
            <a:blip r:embed="rId3"/>
            <a:stretch>
              <a:fillRect l="-14640" t="0" r="-14640" b="0"/>
            </a:stretch>
          </a:blipFill>
        </p:spPr>
      </p:sp>
      <p:sp>
        <p:nvSpPr>
          <p:cNvPr name="Freeform 19" id="19"/>
          <p:cNvSpPr/>
          <p:nvPr/>
        </p:nvSpPr>
        <p:spPr>
          <a:xfrm flipH="false" flipV="false" rot="0">
            <a:off x="4691301" y="1688044"/>
            <a:ext cx="2082366" cy="2082366"/>
          </a:xfrm>
          <a:custGeom>
            <a:avLst/>
            <a:gdLst/>
            <a:ahLst/>
            <a:cxnLst/>
            <a:rect r="r" b="b" t="t" l="l"/>
            <a:pathLst>
              <a:path h="2082366" w="2082366">
                <a:moveTo>
                  <a:pt x="0" y="0"/>
                </a:moveTo>
                <a:lnTo>
                  <a:pt x="2082366" y="0"/>
                </a:lnTo>
                <a:lnTo>
                  <a:pt x="2082366" y="2082366"/>
                </a:lnTo>
                <a:lnTo>
                  <a:pt x="0" y="2082366"/>
                </a:lnTo>
                <a:lnTo>
                  <a:pt x="0" y="0"/>
                </a:lnTo>
                <a:close/>
              </a:path>
            </a:pathLst>
          </a:custGeom>
          <a:blipFill>
            <a:blip r:embed="rId4"/>
            <a:stretch>
              <a:fillRect l="0" t="0" r="0" b="0"/>
            </a:stretch>
          </a:blipFill>
        </p:spPr>
      </p:sp>
      <p:sp>
        <p:nvSpPr>
          <p:cNvPr name="Freeform 20" id="20"/>
          <p:cNvSpPr/>
          <p:nvPr/>
        </p:nvSpPr>
        <p:spPr>
          <a:xfrm flipH="false" flipV="false" rot="0">
            <a:off x="7941565" y="1562865"/>
            <a:ext cx="2404870" cy="2332724"/>
          </a:xfrm>
          <a:custGeom>
            <a:avLst/>
            <a:gdLst/>
            <a:ahLst/>
            <a:cxnLst/>
            <a:rect r="r" b="b" t="t" l="l"/>
            <a:pathLst>
              <a:path h="2332724" w="2404870">
                <a:moveTo>
                  <a:pt x="0" y="0"/>
                </a:moveTo>
                <a:lnTo>
                  <a:pt x="2404870" y="0"/>
                </a:lnTo>
                <a:lnTo>
                  <a:pt x="2404870" y="2332724"/>
                </a:lnTo>
                <a:lnTo>
                  <a:pt x="0" y="2332724"/>
                </a:lnTo>
                <a:lnTo>
                  <a:pt x="0" y="0"/>
                </a:lnTo>
                <a:close/>
              </a:path>
            </a:pathLst>
          </a:custGeom>
          <a:blipFill>
            <a:blip r:embed="rId5"/>
            <a:stretch>
              <a:fillRect l="0" t="0" r="0" b="0"/>
            </a:stretch>
          </a:blipFill>
        </p:spPr>
      </p:sp>
      <p:sp>
        <p:nvSpPr>
          <p:cNvPr name="Freeform 21" id="21"/>
          <p:cNvSpPr/>
          <p:nvPr/>
        </p:nvSpPr>
        <p:spPr>
          <a:xfrm flipH="false" flipV="false" rot="0">
            <a:off x="11529959" y="1688044"/>
            <a:ext cx="2051114" cy="2082366"/>
          </a:xfrm>
          <a:custGeom>
            <a:avLst/>
            <a:gdLst/>
            <a:ahLst/>
            <a:cxnLst/>
            <a:rect r="r" b="b" t="t" l="l"/>
            <a:pathLst>
              <a:path h="2082366" w="2051114">
                <a:moveTo>
                  <a:pt x="0" y="0"/>
                </a:moveTo>
                <a:lnTo>
                  <a:pt x="2051114" y="0"/>
                </a:lnTo>
                <a:lnTo>
                  <a:pt x="2051114" y="2082366"/>
                </a:lnTo>
                <a:lnTo>
                  <a:pt x="0" y="2082366"/>
                </a:lnTo>
                <a:lnTo>
                  <a:pt x="0" y="0"/>
                </a:lnTo>
                <a:close/>
              </a:path>
            </a:pathLst>
          </a:custGeom>
          <a:blipFill>
            <a:blip r:embed="rId6"/>
            <a:stretch>
              <a:fillRect l="-46166" t="-13109" r="-46166" b="-13109"/>
            </a:stretch>
          </a:blipFill>
        </p:spPr>
      </p:sp>
      <p:sp>
        <p:nvSpPr>
          <p:cNvPr name="Freeform 22" id="22"/>
          <p:cNvSpPr/>
          <p:nvPr/>
        </p:nvSpPr>
        <p:spPr>
          <a:xfrm flipH="false" flipV="false" rot="0">
            <a:off x="14881133" y="1688044"/>
            <a:ext cx="2149195" cy="2082366"/>
          </a:xfrm>
          <a:custGeom>
            <a:avLst/>
            <a:gdLst/>
            <a:ahLst/>
            <a:cxnLst/>
            <a:rect r="r" b="b" t="t" l="l"/>
            <a:pathLst>
              <a:path h="2082366" w="2149195">
                <a:moveTo>
                  <a:pt x="0" y="0"/>
                </a:moveTo>
                <a:lnTo>
                  <a:pt x="2149195" y="0"/>
                </a:lnTo>
                <a:lnTo>
                  <a:pt x="2149195" y="2082366"/>
                </a:lnTo>
                <a:lnTo>
                  <a:pt x="0" y="2082366"/>
                </a:lnTo>
                <a:lnTo>
                  <a:pt x="0" y="0"/>
                </a:lnTo>
                <a:close/>
              </a:path>
            </a:pathLst>
          </a:custGeom>
          <a:blipFill>
            <a:blip r:embed="rId7"/>
            <a:stretch>
              <a:fillRect l="-2407" t="-22118" r="-2407" b="-22118"/>
            </a:stretch>
          </a:blipFill>
        </p:spPr>
      </p:sp>
      <p:sp>
        <p:nvSpPr>
          <p:cNvPr name="TextBox 23" id="23"/>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24" id="24"/>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25" id="25"/>
          <p:cNvSpPr txBox="true"/>
          <p:nvPr/>
        </p:nvSpPr>
        <p:spPr>
          <a:xfrm rot="0">
            <a:off x="1028700" y="6543752"/>
            <a:ext cx="16230600" cy="2660651"/>
          </a:xfrm>
          <a:prstGeom prst="rect">
            <a:avLst/>
          </a:prstGeom>
        </p:spPr>
        <p:txBody>
          <a:bodyPr anchor="t" rtlCol="false" tIns="0" lIns="0" bIns="0" rIns="0">
            <a:spAutoFit/>
          </a:bodyPr>
          <a:lstStyle/>
          <a:p>
            <a:pPr algn="ctr">
              <a:lnSpc>
                <a:spcPts val="20000"/>
              </a:lnSpc>
              <a:spcBef>
                <a:spcPct val="0"/>
              </a:spcBef>
            </a:pPr>
            <a:r>
              <a:rPr lang="en-US" sz="20000" spc="800">
                <a:solidFill>
                  <a:srgbClr val="065BDA"/>
                </a:solidFill>
                <a:latin typeface="Ahsing"/>
                <a:ea typeface="Ahsing"/>
                <a:cs typeface="Ahsing"/>
                <a:sym typeface="Ahsing"/>
              </a:rPr>
              <a:t>OUR MENU</a:t>
            </a:r>
          </a:p>
        </p:txBody>
      </p:sp>
      <p:grpSp>
        <p:nvGrpSpPr>
          <p:cNvPr name="Group 26" id="26"/>
          <p:cNvGrpSpPr/>
          <p:nvPr/>
        </p:nvGrpSpPr>
        <p:grpSpPr>
          <a:xfrm rot="0">
            <a:off x="1192521" y="4339636"/>
            <a:ext cx="2256895" cy="803864"/>
            <a:chOff x="0" y="0"/>
            <a:chExt cx="3009193" cy="1071819"/>
          </a:xfrm>
        </p:grpSpPr>
        <p:sp>
          <p:nvSpPr>
            <p:cNvPr name="TextBox 27" id="27"/>
            <p:cNvSpPr txBox="true"/>
            <p:nvPr/>
          </p:nvSpPr>
          <p:spPr>
            <a:xfrm rot="0">
              <a:off x="0" y="47625"/>
              <a:ext cx="3009193" cy="517102"/>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FFFFFF"/>
                  </a:solidFill>
                  <a:latin typeface="Glacial Indifference Bold"/>
                  <a:ea typeface="Glacial Indifference Bold"/>
                  <a:cs typeface="Glacial Indifference Bold"/>
                  <a:sym typeface="Glacial Indifference Bold"/>
                </a:rPr>
                <a:t>DISH NAME</a:t>
              </a:r>
            </a:p>
          </p:txBody>
        </p:sp>
        <p:sp>
          <p:nvSpPr>
            <p:cNvPr name="TextBox 28" id="28"/>
            <p:cNvSpPr txBox="true"/>
            <p:nvPr/>
          </p:nvSpPr>
          <p:spPr>
            <a:xfrm rot="0">
              <a:off x="0" y="673674"/>
              <a:ext cx="3009193" cy="398145"/>
            </a:xfrm>
            <a:prstGeom prst="rect">
              <a:avLst/>
            </a:prstGeom>
          </p:spPr>
          <p:txBody>
            <a:bodyPr anchor="t" rtlCol="false" tIns="0" lIns="0" bIns="0" rIns="0">
              <a:spAutoFit/>
            </a:bodyPr>
            <a:lstStyle/>
            <a:p>
              <a:pPr algn="just" marL="0" indent="0" lvl="0">
                <a:lnSpc>
                  <a:spcPts val="2100"/>
                </a:lnSpc>
                <a:spcBef>
                  <a:spcPct val="0"/>
                </a:spcBef>
              </a:pPr>
              <a:r>
                <a:rPr lang="en-US" b="true" sz="2100">
                  <a:solidFill>
                    <a:srgbClr val="FFFFFF"/>
                  </a:solidFill>
                  <a:latin typeface="Glacial Indifference Bold"/>
                  <a:ea typeface="Glacial Indifference Bold"/>
                  <a:cs typeface="Glacial Indifference Bold"/>
                  <a:sym typeface="Glacial Indifference Bold"/>
                </a:rPr>
                <a:t>$45</a:t>
              </a:r>
            </a:p>
          </p:txBody>
        </p:sp>
      </p:grpSp>
      <p:grpSp>
        <p:nvGrpSpPr>
          <p:cNvPr name="Group 29" id="29"/>
          <p:cNvGrpSpPr/>
          <p:nvPr/>
        </p:nvGrpSpPr>
        <p:grpSpPr>
          <a:xfrm rot="0">
            <a:off x="4604037" y="4339636"/>
            <a:ext cx="2256895" cy="803864"/>
            <a:chOff x="0" y="0"/>
            <a:chExt cx="3009193" cy="1071819"/>
          </a:xfrm>
        </p:grpSpPr>
        <p:sp>
          <p:nvSpPr>
            <p:cNvPr name="TextBox 30" id="30"/>
            <p:cNvSpPr txBox="true"/>
            <p:nvPr/>
          </p:nvSpPr>
          <p:spPr>
            <a:xfrm rot="0">
              <a:off x="0" y="47625"/>
              <a:ext cx="3009193" cy="517102"/>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FFFFFF"/>
                  </a:solidFill>
                  <a:latin typeface="Glacial Indifference Bold"/>
                  <a:ea typeface="Glacial Indifference Bold"/>
                  <a:cs typeface="Glacial Indifference Bold"/>
                  <a:sym typeface="Glacial Indifference Bold"/>
                </a:rPr>
                <a:t>DISH NAME</a:t>
              </a:r>
            </a:p>
          </p:txBody>
        </p:sp>
        <p:sp>
          <p:nvSpPr>
            <p:cNvPr name="TextBox 31" id="31"/>
            <p:cNvSpPr txBox="true"/>
            <p:nvPr/>
          </p:nvSpPr>
          <p:spPr>
            <a:xfrm rot="0">
              <a:off x="0" y="673674"/>
              <a:ext cx="3009193" cy="398145"/>
            </a:xfrm>
            <a:prstGeom prst="rect">
              <a:avLst/>
            </a:prstGeom>
          </p:spPr>
          <p:txBody>
            <a:bodyPr anchor="t" rtlCol="false" tIns="0" lIns="0" bIns="0" rIns="0">
              <a:spAutoFit/>
            </a:bodyPr>
            <a:lstStyle/>
            <a:p>
              <a:pPr algn="just" marL="0" indent="0" lvl="0">
                <a:lnSpc>
                  <a:spcPts val="2100"/>
                </a:lnSpc>
                <a:spcBef>
                  <a:spcPct val="0"/>
                </a:spcBef>
              </a:pPr>
              <a:r>
                <a:rPr lang="en-US" b="true" sz="2100">
                  <a:solidFill>
                    <a:srgbClr val="FFFFFF"/>
                  </a:solidFill>
                  <a:latin typeface="Glacial Indifference Bold"/>
                  <a:ea typeface="Glacial Indifference Bold"/>
                  <a:cs typeface="Glacial Indifference Bold"/>
                  <a:sym typeface="Glacial Indifference Bold"/>
                </a:rPr>
                <a:t>$45</a:t>
              </a:r>
            </a:p>
          </p:txBody>
        </p:sp>
      </p:grpSp>
      <p:grpSp>
        <p:nvGrpSpPr>
          <p:cNvPr name="Group 32" id="32"/>
          <p:cNvGrpSpPr/>
          <p:nvPr/>
        </p:nvGrpSpPr>
        <p:grpSpPr>
          <a:xfrm rot="0">
            <a:off x="8015552" y="4339636"/>
            <a:ext cx="2256895" cy="803864"/>
            <a:chOff x="0" y="0"/>
            <a:chExt cx="3009193" cy="1071819"/>
          </a:xfrm>
        </p:grpSpPr>
        <p:sp>
          <p:nvSpPr>
            <p:cNvPr name="TextBox 33" id="33"/>
            <p:cNvSpPr txBox="true"/>
            <p:nvPr/>
          </p:nvSpPr>
          <p:spPr>
            <a:xfrm rot="0">
              <a:off x="0" y="47625"/>
              <a:ext cx="3009193" cy="517102"/>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FFFFFF"/>
                  </a:solidFill>
                  <a:latin typeface="Glacial Indifference Bold"/>
                  <a:ea typeface="Glacial Indifference Bold"/>
                  <a:cs typeface="Glacial Indifference Bold"/>
                  <a:sym typeface="Glacial Indifference Bold"/>
                </a:rPr>
                <a:t>DISH NAME</a:t>
              </a:r>
            </a:p>
          </p:txBody>
        </p:sp>
        <p:sp>
          <p:nvSpPr>
            <p:cNvPr name="TextBox 34" id="34"/>
            <p:cNvSpPr txBox="true"/>
            <p:nvPr/>
          </p:nvSpPr>
          <p:spPr>
            <a:xfrm rot="0">
              <a:off x="0" y="673674"/>
              <a:ext cx="3009193" cy="398145"/>
            </a:xfrm>
            <a:prstGeom prst="rect">
              <a:avLst/>
            </a:prstGeom>
          </p:spPr>
          <p:txBody>
            <a:bodyPr anchor="t" rtlCol="false" tIns="0" lIns="0" bIns="0" rIns="0">
              <a:spAutoFit/>
            </a:bodyPr>
            <a:lstStyle/>
            <a:p>
              <a:pPr algn="just" marL="0" indent="0" lvl="0">
                <a:lnSpc>
                  <a:spcPts val="2100"/>
                </a:lnSpc>
                <a:spcBef>
                  <a:spcPct val="0"/>
                </a:spcBef>
              </a:pPr>
              <a:r>
                <a:rPr lang="en-US" b="true" sz="2100">
                  <a:solidFill>
                    <a:srgbClr val="FFFFFF"/>
                  </a:solidFill>
                  <a:latin typeface="Glacial Indifference Bold"/>
                  <a:ea typeface="Glacial Indifference Bold"/>
                  <a:cs typeface="Glacial Indifference Bold"/>
                  <a:sym typeface="Glacial Indifference Bold"/>
                </a:rPr>
                <a:t>$45</a:t>
              </a:r>
            </a:p>
          </p:txBody>
        </p:sp>
      </p:grpSp>
      <p:grpSp>
        <p:nvGrpSpPr>
          <p:cNvPr name="Group 35" id="35"/>
          <p:cNvGrpSpPr/>
          <p:nvPr/>
        </p:nvGrpSpPr>
        <p:grpSpPr>
          <a:xfrm rot="0">
            <a:off x="11427068" y="4339636"/>
            <a:ext cx="2256895" cy="803864"/>
            <a:chOff x="0" y="0"/>
            <a:chExt cx="3009193" cy="1071819"/>
          </a:xfrm>
        </p:grpSpPr>
        <p:sp>
          <p:nvSpPr>
            <p:cNvPr name="TextBox 36" id="36"/>
            <p:cNvSpPr txBox="true"/>
            <p:nvPr/>
          </p:nvSpPr>
          <p:spPr>
            <a:xfrm rot="0">
              <a:off x="0" y="47625"/>
              <a:ext cx="3009193" cy="517102"/>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FFFFFF"/>
                  </a:solidFill>
                  <a:latin typeface="Glacial Indifference Bold"/>
                  <a:ea typeface="Glacial Indifference Bold"/>
                  <a:cs typeface="Glacial Indifference Bold"/>
                  <a:sym typeface="Glacial Indifference Bold"/>
                </a:rPr>
                <a:t>DISH NAME</a:t>
              </a:r>
            </a:p>
          </p:txBody>
        </p:sp>
        <p:sp>
          <p:nvSpPr>
            <p:cNvPr name="TextBox 37" id="37"/>
            <p:cNvSpPr txBox="true"/>
            <p:nvPr/>
          </p:nvSpPr>
          <p:spPr>
            <a:xfrm rot="0">
              <a:off x="0" y="673674"/>
              <a:ext cx="3009193" cy="398145"/>
            </a:xfrm>
            <a:prstGeom prst="rect">
              <a:avLst/>
            </a:prstGeom>
          </p:spPr>
          <p:txBody>
            <a:bodyPr anchor="t" rtlCol="false" tIns="0" lIns="0" bIns="0" rIns="0">
              <a:spAutoFit/>
            </a:bodyPr>
            <a:lstStyle/>
            <a:p>
              <a:pPr algn="just" marL="0" indent="0" lvl="0">
                <a:lnSpc>
                  <a:spcPts val="2100"/>
                </a:lnSpc>
                <a:spcBef>
                  <a:spcPct val="0"/>
                </a:spcBef>
              </a:pPr>
              <a:r>
                <a:rPr lang="en-US" b="true" sz="2100">
                  <a:solidFill>
                    <a:srgbClr val="FFFFFF"/>
                  </a:solidFill>
                  <a:latin typeface="Glacial Indifference Bold"/>
                  <a:ea typeface="Glacial Indifference Bold"/>
                  <a:cs typeface="Glacial Indifference Bold"/>
                  <a:sym typeface="Glacial Indifference Bold"/>
                </a:rPr>
                <a:t>$45</a:t>
              </a:r>
            </a:p>
          </p:txBody>
        </p:sp>
      </p:grpSp>
      <p:grpSp>
        <p:nvGrpSpPr>
          <p:cNvPr name="Group 38" id="38"/>
          <p:cNvGrpSpPr/>
          <p:nvPr/>
        </p:nvGrpSpPr>
        <p:grpSpPr>
          <a:xfrm rot="0">
            <a:off x="14838584" y="4339636"/>
            <a:ext cx="2256895" cy="803864"/>
            <a:chOff x="0" y="0"/>
            <a:chExt cx="3009193" cy="1071819"/>
          </a:xfrm>
        </p:grpSpPr>
        <p:sp>
          <p:nvSpPr>
            <p:cNvPr name="TextBox 39" id="39"/>
            <p:cNvSpPr txBox="true"/>
            <p:nvPr/>
          </p:nvSpPr>
          <p:spPr>
            <a:xfrm rot="0">
              <a:off x="0" y="47625"/>
              <a:ext cx="3009193" cy="517102"/>
            </a:xfrm>
            <a:prstGeom prst="rect">
              <a:avLst/>
            </a:prstGeom>
          </p:spPr>
          <p:txBody>
            <a:bodyPr anchor="t" rtlCol="false" tIns="0" lIns="0" bIns="0" rIns="0">
              <a:spAutoFit/>
            </a:bodyPr>
            <a:lstStyle/>
            <a:p>
              <a:pPr algn="just" marL="0" indent="0" lvl="0">
                <a:lnSpc>
                  <a:spcPts val="2799"/>
                </a:lnSpc>
                <a:spcBef>
                  <a:spcPct val="0"/>
                </a:spcBef>
              </a:pPr>
              <a:r>
                <a:rPr lang="en-US" b="true" sz="2799">
                  <a:solidFill>
                    <a:srgbClr val="FFFFFF"/>
                  </a:solidFill>
                  <a:latin typeface="Glacial Indifference Bold"/>
                  <a:ea typeface="Glacial Indifference Bold"/>
                  <a:cs typeface="Glacial Indifference Bold"/>
                  <a:sym typeface="Glacial Indifference Bold"/>
                </a:rPr>
                <a:t>DISH NAME</a:t>
              </a:r>
            </a:p>
          </p:txBody>
        </p:sp>
        <p:sp>
          <p:nvSpPr>
            <p:cNvPr name="TextBox 40" id="40"/>
            <p:cNvSpPr txBox="true"/>
            <p:nvPr/>
          </p:nvSpPr>
          <p:spPr>
            <a:xfrm rot="0">
              <a:off x="0" y="673674"/>
              <a:ext cx="3009193" cy="398145"/>
            </a:xfrm>
            <a:prstGeom prst="rect">
              <a:avLst/>
            </a:prstGeom>
          </p:spPr>
          <p:txBody>
            <a:bodyPr anchor="t" rtlCol="false" tIns="0" lIns="0" bIns="0" rIns="0">
              <a:spAutoFit/>
            </a:bodyPr>
            <a:lstStyle/>
            <a:p>
              <a:pPr algn="just" marL="0" indent="0" lvl="0">
                <a:lnSpc>
                  <a:spcPts val="2100"/>
                </a:lnSpc>
                <a:spcBef>
                  <a:spcPct val="0"/>
                </a:spcBef>
              </a:pPr>
              <a:r>
                <a:rPr lang="en-US" b="true" sz="2100">
                  <a:solidFill>
                    <a:srgbClr val="FFFFFF"/>
                  </a:solidFill>
                  <a:latin typeface="Glacial Indifference Bold"/>
                  <a:ea typeface="Glacial Indifference Bold"/>
                  <a:cs typeface="Glacial Indifference Bold"/>
                  <a:sym typeface="Glacial Indifference Bold"/>
                </a:rPr>
                <a:t>$45</a:t>
              </a:r>
            </a:p>
          </p:txBody>
        </p:sp>
      </p:grpSp>
    </p:spTree>
  </p:cSld>
  <p:clrMapOvr>
    <a:masterClrMapping/>
  </p:clrMapOvr>
  <p:transition spd="fast">
    <p:push dir="l"/>
  </p:transition>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TextBox 3" id="3"/>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4" id="4"/>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Freeform 5" id="5"/>
          <p:cNvSpPr/>
          <p:nvPr/>
        </p:nvSpPr>
        <p:spPr>
          <a:xfrm flipH="false" flipV="false" rot="0">
            <a:off x="4900247" y="1028700"/>
            <a:ext cx="8487507" cy="8229600"/>
          </a:xfrm>
          <a:custGeom>
            <a:avLst/>
            <a:gdLst/>
            <a:ahLst/>
            <a:cxnLst/>
            <a:rect r="r" b="b" t="t" l="l"/>
            <a:pathLst>
              <a:path h="8229600" w="8487507">
                <a:moveTo>
                  <a:pt x="0" y="0"/>
                </a:moveTo>
                <a:lnTo>
                  <a:pt x="8487506" y="0"/>
                </a:lnTo>
                <a:lnTo>
                  <a:pt x="8487506" y="8229600"/>
                </a:lnTo>
                <a:lnTo>
                  <a:pt x="0" y="8229600"/>
                </a:lnTo>
                <a:lnTo>
                  <a:pt x="0" y="0"/>
                </a:lnTo>
                <a:close/>
              </a:path>
            </a:pathLst>
          </a:custGeom>
          <a:blipFill>
            <a:blip r:embed="rId3"/>
            <a:stretch>
              <a:fillRect l="-14640" t="0" r="-14640" b="0"/>
            </a:stretch>
          </a:blipFill>
        </p:spPr>
      </p:sp>
      <p:sp>
        <p:nvSpPr>
          <p:cNvPr name="TextBox 6" id="6"/>
          <p:cNvSpPr txBox="true"/>
          <p:nvPr/>
        </p:nvSpPr>
        <p:spPr>
          <a:xfrm rot="0">
            <a:off x="1028700" y="5229225"/>
            <a:ext cx="3460920" cy="645795"/>
          </a:xfrm>
          <a:prstGeom prst="rect">
            <a:avLst/>
          </a:prstGeom>
        </p:spPr>
        <p:txBody>
          <a:bodyPr anchor="t" rtlCol="false" tIns="0" lIns="0" bIns="0" rIns="0">
            <a:spAutoFit/>
          </a:bodyPr>
          <a:lstStyle/>
          <a:p>
            <a:pPr algn="just" marL="0" indent="0" lvl="0">
              <a:lnSpc>
                <a:spcPts val="4800"/>
              </a:lnSpc>
              <a:spcBef>
                <a:spcPct val="0"/>
              </a:spcBef>
            </a:pPr>
            <a:r>
              <a:rPr lang="en-US" b="true" sz="4800">
                <a:solidFill>
                  <a:srgbClr val="065BDA"/>
                </a:solidFill>
                <a:latin typeface="Glacial Indifference Bold"/>
                <a:ea typeface="Glacial Indifference Bold"/>
                <a:cs typeface="Glacial Indifference Bold"/>
                <a:sym typeface="Glacial Indifference Bold"/>
              </a:rPr>
              <a:t>DISH NAME</a:t>
            </a:r>
          </a:p>
        </p:txBody>
      </p:sp>
      <p:sp>
        <p:nvSpPr>
          <p:cNvPr name="TextBox 7" id="7"/>
          <p:cNvSpPr txBox="true"/>
          <p:nvPr/>
        </p:nvSpPr>
        <p:spPr>
          <a:xfrm rot="0">
            <a:off x="1028700" y="6250451"/>
            <a:ext cx="3460920" cy="2691765"/>
          </a:xfrm>
          <a:prstGeom prst="rect">
            <a:avLst/>
          </a:prstGeom>
        </p:spPr>
        <p:txBody>
          <a:bodyPr anchor="t" rtlCol="false" tIns="0" lIns="0" bIns="0" rIns="0">
            <a:spAutoFit/>
          </a:bodyPr>
          <a:lstStyle/>
          <a:p>
            <a:pPr algn="just">
              <a:lnSpc>
                <a:spcPts val="2100"/>
              </a:lnSpc>
            </a:pPr>
            <a:r>
              <a:rPr lang="en-US" sz="2100" b="true">
                <a:solidFill>
                  <a:srgbClr val="065BDA"/>
                </a:solidFill>
                <a:latin typeface="Glacial Indifference Bold"/>
                <a:ea typeface="Glacial Indifference Bold"/>
                <a:cs typeface="Glacial Indifference Bold"/>
                <a:sym typeface="Glacial Indifference Bold"/>
              </a:rPr>
              <a:t>Give details on the dish here such as ingredients, nutritional value etc.</a:t>
            </a:r>
          </a:p>
          <a:p>
            <a:pPr algn="just">
              <a:lnSpc>
                <a:spcPts val="2100"/>
              </a:lnSpc>
            </a:pPr>
          </a:p>
          <a:p>
            <a:pPr algn="just" marL="0" indent="0" lvl="0">
              <a:lnSpc>
                <a:spcPts val="2100"/>
              </a:lnSpc>
              <a:spcBef>
                <a:spcPct val="0"/>
              </a:spcBef>
            </a:pPr>
            <a:r>
              <a:rPr lang="en-US" b="true" sz="2100">
                <a:solidFill>
                  <a:srgbClr val="065BDA"/>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a:t>
            </a:r>
          </a:p>
        </p:txBody>
      </p:sp>
      <p:sp>
        <p:nvSpPr>
          <p:cNvPr name="TextBox 8" id="8"/>
          <p:cNvSpPr txBox="true"/>
          <p:nvPr/>
        </p:nvSpPr>
        <p:spPr>
          <a:xfrm rot="0">
            <a:off x="14153481" y="1143000"/>
            <a:ext cx="3105819" cy="857885"/>
          </a:xfrm>
          <a:prstGeom prst="rect">
            <a:avLst/>
          </a:prstGeom>
        </p:spPr>
        <p:txBody>
          <a:bodyPr anchor="t" rtlCol="false" tIns="0" lIns="0" bIns="0" rIns="0">
            <a:spAutoFit/>
          </a:bodyPr>
          <a:lstStyle/>
          <a:p>
            <a:pPr algn="r" marL="0" indent="0" lvl="0">
              <a:lnSpc>
                <a:spcPts val="6399"/>
              </a:lnSpc>
              <a:spcBef>
                <a:spcPct val="0"/>
              </a:spcBef>
            </a:pPr>
            <a:r>
              <a:rPr lang="en-US" b="true" sz="6399">
                <a:solidFill>
                  <a:srgbClr val="065BDA"/>
                </a:solidFill>
                <a:latin typeface="Glacial Indifference Bold"/>
                <a:ea typeface="Glacial Indifference Bold"/>
                <a:cs typeface="Glacial Indifference Bold"/>
                <a:sym typeface="Glacial Indifference Bold"/>
              </a:rPr>
              <a:t>$45</a:t>
            </a:r>
          </a:p>
        </p:txBody>
      </p:sp>
      <p:sp>
        <p:nvSpPr>
          <p:cNvPr name="TextBox 9" id="9"/>
          <p:cNvSpPr txBox="true"/>
          <p:nvPr/>
        </p:nvSpPr>
        <p:spPr>
          <a:xfrm rot="0">
            <a:off x="14551965" y="2451735"/>
            <a:ext cx="2707335" cy="1358265"/>
          </a:xfrm>
          <a:prstGeom prst="rect">
            <a:avLst/>
          </a:prstGeom>
        </p:spPr>
        <p:txBody>
          <a:bodyPr anchor="t" rtlCol="false" tIns="0" lIns="0" bIns="0" rIns="0">
            <a:spAutoFit/>
          </a:bodyPr>
          <a:lstStyle/>
          <a:p>
            <a:pPr algn="r" marL="453390" indent="-226695" lvl="1">
              <a:lnSpc>
                <a:spcPts val="2100"/>
              </a:lnSpc>
              <a:buFont typeface="Arial"/>
              <a:buChar char="•"/>
            </a:pPr>
            <a:r>
              <a:rPr lang="en-US" b="true" sz="2100">
                <a:solidFill>
                  <a:srgbClr val="065BDA"/>
                </a:solidFill>
                <a:latin typeface="Glacial Indifference Bold"/>
                <a:ea typeface="Glacial Indifference Bold"/>
                <a:cs typeface="Glacial Indifference Bold"/>
                <a:sym typeface="Glacial Indifference Bold"/>
              </a:rPr>
              <a:t>Ingredient one</a:t>
            </a:r>
          </a:p>
          <a:p>
            <a:pPr algn="r" marL="453390" indent="-226695" lvl="1">
              <a:lnSpc>
                <a:spcPts val="2100"/>
              </a:lnSpc>
              <a:buFont typeface="Arial"/>
              <a:buChar char="•"/>
            </a:pPr>
            <a:r>
              <a:rPr lang="en-US" b="true" sz="2100">
                <a:solidFill>
                  <a:srgbClr val="065BDA"/>
                </a:solidFill>
                <a:latin typeface="Glacial Indifference Bold"/>
                <a:ea typeface="Glacial Indifference Bold"/>
                <a:cs typeface="Glacial Indifference Bold"/>
                <a:sym typeface="Glacial Indifference Bold"/>
              </a:rPr>
              <a:t>Ingredient two</a:t>
            </a:r>
          </a:p>
          <a:p>
            <a:pPr algn="r" marL="453390" indent="-226695" lvl="1">
              <a:lnSpc>
                <a:spcPts val="2100"/>
              </a:lnSpc>
              <a:buFont typeface="Arial"/>
              <a:buChar char="•"/>
            </a:pPr>
            <a:r>
              <a:rPr lang="en-US" b="true" sz="2100">
                <a:solidFill>
                  <a:srgbClr val="065BDA"/>
                </a:solidFill>
                <a:latin typeface="Glacial Indifference Bold"/>
                <a:ea typeface="Glacial Indifference Bold"/>
                <a:cs typeface="Glacial Indifference Bold"/>
                <a:sym typeface="Glacial Indifference Bold"/>
              </a:rPr>
              <a:t>Ingredient three</a:t>
            </a:r>
          </a:p>
          <a:p>
            <a:pPr algn="r" marL="453390" indent="-226695" lvl="1">
              <a:lnSpc>
                <a:spcPts val="2100"/>
              </a:lnSpc>
              <a:buFont typeface="Arial"/>
              <a:buChar char="•"/>
            </a:pPr>
            <a:r>
              <a:rPr lang="en-US" b="true" sz="2100">
                <a:solidFill>
                  <a:srgbClr val="065BDA"/>
                </a:solidFill>
                <a:latin typeface="Glacial Indifference Bold"/>
                <a:ea typeface="Glacial Indifference Bold"/>
                <a:cs typeface="Glacial Indifference Bold"/>
                <a:sym typeface="Glacial Indifference Bold"/>
              </a:rPr>
              <a:t>Ingredient four</a:t>
            </a:r>
          </a:p>
          <a:p>
            <a:pPr algn="r" marL="453390" indent="-226695" lvl="1">
              <a:lnSpc>
                <a:spcPts val="2100"/>
              </a:lnSpc>
              <a:buFont typeface="Arial"/>
              <a:buChar char="•"/>
            </a:pPr>
            <a:r>
              <a:rPr lang="en-US" b="true" sz="2100">
                <a:solidFill>
                  <a:srgbClr val="065BDA"/>
                </a:solidFill>
                <a:latin typeface="Glacial Indifference Bold"/>
                <a:ea typeface="Glacial Indifference Bold"/>
                <a:cs typeface="Glacial Indifference Bold"/>
                <a:sym typeface="Glacial Indifference Bold"/>
              </a:rPr>
              <a:t>Ingredient five</a:t>
            </a:r>
          </a:p>
        </p:txBody>
      </p:sp>
    </p:spTree>
  </p:cSld>
  <p:clrMapOvr>
    <a:masterClrMapping/>
  </p:clrMapOvr>
  <p:transition spd="fast">
    <p:push dir="l"/>
  </p:transition>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065BDA"/>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TextBox 3" id="3"/>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SLIDESCARNIVAL</a:t>
            </a:r>
          </a:p>
        </p:txBody>
      </p:sp>
      <p:sp>
        <p:nvSpPr>
          <p:cNvPr name="TextBox 4" id="4"/>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2024</a:t>
            </a:r>
          </a:p>
        </p:txBody>
      </p:sp>
      <p:sp>
        <p:nvSpPr>
          <p:cNvPr name="Freeform 5" id="5"/>
          <p:cNvSpPr/>
          <p:nvPr/>
        </p:nvSpPr>
        <p:spPr>
          <a:xfrm flipH="false" flipV="false" rot="0">
            <a:off x="4897144" y="1143376"/>
            <a:ext cx="8493712" cy="8000248"/>
          </a:xfrm>
          <a:custGeom>
            <a:avLst/>
            <a:gdLst/>
            <a:ahLst/>
            <a:cxnLst/>
            <a:rect r="r" b="b" t="t" l="l"/>
            <a:pathLst>
              <a:path h="8000248" w="8493712">
                <a:moveTo>
                  <a:pt x="0" y="0"/>
                </a:moveTo>
                <a:lnTo>
                  <a:pt x="8493712" y="0"/>
                </a:lnTo>
                <a:lnTo>
                  <a:pt x="8493712" y="8000248"/>
                </a:lnTo>
                <a:lnTo>
                  <a:pt x="0" y="8000248"/>
                </a:lnTo>
                <a:lnTo>
                  <a:pt x="0" y="0"/>
                </a:lnTo>
                <a:close/>
              </a:path>
            </a:pathLst>
          </a:custGeom>
          <a:blipFill>
            <a:blip r:embed="rId3"/>
            <a:stretch>
              <a:fillRect l="-2407" t="-22753" r="-2407" b="-25619"/>
            </a:stretch>
          </a:blipFill>
        </p:spPr>
      </p:sp>
      <p:sp>
        <p:nvSpPr>
          <p:cNvPr name="TextBox 6" id="6"/>
          <p:cNvSpPr txBox="true"/>
          <p:nvPr/>
        </p:nvSpPr>
        <p:spPr>
          <a:xfrm rot="0">
            <a:off x="1028700" y="1302947"/>
            <a:ext cx="3460920" cy="645795"/>
          </a:xfrm>
          <a:prstGeom prst="rect">
            <a:avLst/>
          </a:prstGeom>
        </p:spPr>
        <p:txBody>
          <a:bodyPr anchor="t" rtlCol="false" tIns="0" lIns="0" bIns="0" rIns="0">
            <a:spAutoFit/>
          </a:bodyPr>
          <a:lstStyle/>
          <a:p>
            <a:pPr algn="just" marL="0" indent="0" lvl="0">
              <a:lnSpc>
                <a:spcPts val="4800"/>
              </a:lnSpc>
              <a:spcBef>
                <a:spcPct val="0"/>
              </a:spcBef>
            </a:pPr>
            <a:r>
              <a:rPr lang="en-US" b="true" sz="4800">
                <a:solidFill>
                  <a:srgbClr val="FFFFFF"/>
                </a:solidFill>
                <a:latin typeface="Glacial Indifference Bold"/>
                <a:ea typeface="Glacial Indifference Bold"/>
                <a:cs typeface="Glacial Indifference Bold"/>
                <a:sym typeface="Glacial Indifference Bold"/>
              </a:rPr>
              <a:t>DISH NAME</a:t>
            </a:r>
          </a:p>
        </p:txBody>
      </p:sp>
      <p:sp>
        <p:nvSpPr>
          <p:cNvPr name="TextBox 7" id="7"/>
          <p:cNvSpPr txBox="true"/>
          <p:nvPr/>
        </p:nvSpPr>
        <p:spPr>
          <a:xfrm rot="0">
            <a:off x="1028700" y="2324173"/>
            <a:ext cx="3460920" cy="2691765"/>
          </a:xfrm>
          <a:prstGeom prst="rect">
            <a:avLst/>
          </a:prstGeom>
        </p:spPr>
        <p:txBody>
          <a:bodyPr anchor="t" rtlCol="false" tIns="0" lIns="0" bIns="0" rIns="0">
            <a:spAutoFit/>
          </a:bodyPr>
          <a:lstStyle/>
          <a:p>
            <a:pPr algn="just">
              <a:lnSpc>
                <a:spcPts val="2100"/>
              </a:lnSpc>
            </a:pPr>
            <a:r>
              <a:rPr lang="en-US" sz="2100" b="true">
                <a:solidFill>
                  <a:srgbClr val="FFFFFF"/>
                </a:solidFill>
                <a:latin typeface="Glacial Indifference Bold"/>
                <a:ea typeface="Glacial Indifference Bold"/>
                <a:cs typeface="Glacial Indifference Bold"/>
                <a:sym typeface="Glacial Indifference Bold"/>
              </a:rPr>
              <a:t>Give details on the dish here such as ingredients, nutritional value etc.</a:t>
            </a:r>
          </a:p>
          <a:p>
            <a:pPr algn="just">
              <a:lnSpc>
                <a:spcPts val="2100"/>
              </a:lnSpc>
            </a:pPr>
          </a:p>
          <a:p>
            <a:pPr algn="just" marL="0" indent="0" lvl="0">
              <a:lnSpc>
                <a:spcPts val="2100"/>
              </a:lnSpc>
              <a:spcBef>
                <a:spcPct val="0"/>
              </a:spcBef>
            </a:pPr>
            <a:r>
              <a:rPr lang="en-US" b="true" sz="2100">
                <a:solidFill>
                  <a:srgbClr val="FFFFFF"/>
                </a:solidFill>
                <a:latin typeface="Glacial Indifference Bold"/>
                <a:ea typeface="Glacial Indifference Bold"/>
                <a:cs typeface="Glacial Indifference Bold"/>
                <a:sym typeface="Glacial Indifference Bold"/>
              </a:rPr>
              <a:t>Lorem ipsum dolor sit amet, consectetur adipiscing elit, sed do eiusmod tempor incididunt ut labore et dolore magna aliqua. Ut enim ad minim veniam.</a:t>
            </a:r>
          </a:p>
        </p:txBody>
      </p:sp>
      <p:sp>
        <p:nvSpPr>
          <p:cNvPr name="TextBox 8" id="8"/>
          <p:cNvSpPr txBox="true"/>
          <p:nvPr/>
        </p:nvSpPr>
        <p:spPr>
          <a:xfrm rot="0">
            <a:off x="14153481" y="8400415"/>
            <a:ext cx="3105819" cy="857885"/>
          </a:xfrm>
          <a:prstGeom prst="rect">
            <a:avLst/>
          </a:prstGeom>
        </p:spPr>
        <p:txBody>
          <a:bodyPr anchor="t" rtlCol="false" tIns="0" lIns="0" bIns="0" rIns="0">
            <a:spAutoFit/>
          </a:bodyPr>
          <a:lstStyle/>
          <a:p>
            <a:pPr algn="r" marL="0" indent="0" lvl="0">
              <a:lnSpc>
                <a:spcPts val="6399"/>
              </a:lnSpc>
              <a:spcBef>
                <a:spcPct val="0"/>
              </a:spcBef>
            </a:pPr>
            <a:r>
              <a:rPr lang="en-US" b="true" sz="6399">
                <a:solidFill>
                  <a:srgbClr val="FFFFFF"/>
                </a:solidFill>
                <a:latin typeface="Glacial Indifference Bold"/>
                <a:ea typeface="Glacial Indifference Bold"/>
                <a:cs typeface="Glacial Indifference Bold"/>
                <a:sym typeface="Glacial Indifference Bold"/>
              </a:rPr>
              <a:t>$45</a:t>
            </a:r>
          </a:p>
        </p:txBody>
      </p:sp>
      <p:sp>
        <p:nvSpPr>
          <p:cNvPr name="TextBox 9" id="9"/>
          <p:cNvSpPr txBox="true"/>
          <p:nvPr/>
        </p:nvSpPr>
        <p:spPr>
          <a:xfrm rot="0">
            <a:off x="14551965" y="4478655"/>
            <a:ext cx="2707335" cy="1358265"/>
          </a:xfrm>
          <a:prstGeom prst="rect">
            <a:avLst/>
          </a:prstGeom>
        </p:spPr>
        <p:txBody>
          <a:bodyPr anchor="t" rtlCol="false" tIns="0" lIns="0" bIns="0" rIns="0">
            <a:spAutoFit/>
          </a:bodyPr>
          <a:lstStyle/>
          <a:p>
            <a:pPr algn="r" marL="453390" indent="-226695" lvl="1">
              <a:lnSpc>
                <a:spcPts val="2100"/>
              </a:lnSpc>
              <a:buFont typeface="Arial"/>
              <a:buChar char="•"/>
            </a:pPr>
            <a:r>
              <a:rPr lang="en-US" b="true" sz="2100">
                <a:solidFill>
                  <a:srgbClr val="FFFFFF"/>
                </a:solidFill>
                <a:latin typeface="Glacial Indifference Bold"/>
                <a:ea typeface="Glacial Indifference Bold"/>
                <a:cs typeface="Glacial Indifference Bold"/>
                <a:sym typeface="Glacial Indifference Bold"/>
              </a:rPr>
              <a:t>Ingredient one</a:t>
            </a:r>
          </a:p>
          <a:p>
            <a:pPr algn="r" marL="453390" indent="-226695" lvl="1">
              <a:lnSpc>
                <a:spcPts val="2100"/>
              </a:lnSpc>
              <a:buFont typeface="Arial"/>
              <a:buChar char="•"/>
            </a:pPr>
            <a:r>
              <a:rPr lang="en-US" b="true" sz="2100">
                <a:solidFill>
                  <a:srgbClr val="FFFFFF"/>
                </a:solidFill>
                <a:latin typeface="Glacial Indifference Bold"/>
                <a:ea typeface="Glacial Indifference Bold"/>
                <a:cs typeface="Glacial Indifference Bold"/>
                <a:sym typeface="Glacial Indifference Bold"/>
              </a:rPr>
              <a:t>Ingredient two</a:t>
            </a:r>
          </a:p>
          <a:p>
            <a:pPr algn="r" marL="453390" indent="-226695" lvl="1">
              <a:lnSpc>
                <a:spcPts val="2100"/>
              </a:lnSpc>
              <a:buFont typeface="Arial"/>
              <a:buChar char="•"/>
            </a:pPr>
            <a:r>
              <a:rPr lang="en-US" b="true" sz="2100">
                <a:solidFill>
                  <a:srgbClr val="FFFFFF"/>
                </a:solidFill>
                <a:latin typeface="Glacial Indifference Bold"/>
                <a:ea typeface="Glacial Indifference Bold"/>
                <a:cs typeface="Glacial Indifference Bold"/>
                <a:sym typeface="Glacial Indifference Bold"/>
              </a:rPr>
              <a:t>Ingredient three</a:t>
            </a:r>
          </a:p>
          <a:p>
            <a:pPr algn="r" marL="453390" indent="-226695" lvl="1">
              <a:lnSpc>
                <a:spcPts val="2100"/>
              </a:lnSpc>
              <a:buFont typeface="Arial"/>
              <a:buChar char="•"/>
            </a:pPr>
            <a:r>
              <a:rPr lang="en-US" b="true" sz="2100">
                <a:solidFill>
                  <a:srgbClr val="FFFFFF"/>
                </a:solidFill>
                <a:latin typeface="Glacial Indifference Bold"/>
                <a:ea typeface="Glacial Indifference Bold"/>
                <a:cs typeface="Glacial Indifference Bold"/>
                <a:sym typeface="Glacial Indifference Bold"/>
              </a:rPr>
              <a:t>Ingredient four</a:t>
            </a:r>
          </a:p>
          <a:p>
            <a:pPr algn="r" marL="453390" indent="-226695" lvl="1">
              <a:lnSpc>
                <a:spcPts val="2100"/>
              </a:lnSpc>
              <a:buFont typeface="Arial"/>
              <a:buChar char="•"/>
            </a:pPr>
            <a:r>
              <a:rPr lang="en-US" b="true" sz="2100">
                <a:solidFill>
                  <a:srgbClr val="FFFFFF"/>
                </a:solidFill>
                <a:latin typeface="Glacial Indifference Bold"/>
                <a:ea typeface="Glacial Indifference Bold"/>
                <a:cs typeface="Glacial Indifference Bold"/>
                <a:sym typeface="Glacial Indifference Bold"/>
              </a:rPr>
              <a:t>Ingredient five</a:t>
            </a:r>
          </a:p>
        </p:txBody>
      </p:sp>
    </p:spTree>
  </p:cSld>
  <p:clrMapOvr>
    <a:masterClrMapping/>
  </p:clrMapOvr>
  <p:transition spd="fast">
    <p:push dir="l"/>
  </p:transition>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9333" r="0" b="-9333"/>
            </a:stretch>
          </a:blipFill>
        </p:spPr>
      </p:sp>
      <p:sp>
        <p:nvSpPr>
          <p:cNvPr name="Freeform 3" id="3"/>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3">
              <a:alphaModFix amt="12000"/>
            </a:blip>
            <a:stretch>
              <a:fillRect l="-16666" t="0" r="-16666" b="0"/>
            </a:stretch>
          </a:blipFill>
        </p:spPr>
      </p:sp>
      <p:sp>
        <p:nvSpPr>
          <p:cNvPr name="TextBox 4" id="4"/>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5" id="5"/>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6" id="6"/>
          <p:cNvSpPr txBox="true"/>
          <p:nvPr/>
        </p:nvSpPr>
        <p:spPr>
          <a:xfrm rot="0">
            <a:off x="1028700" y="8468550"/>
            <a:ext cx="16230600" cy="789750"/>
          </a:xfrm>
          <a:prstGeom prst="rect">
            <a:avLst/>
          </a:prstGeom>
        </p:spPr>
        <p:txBody>
          <a:bodyPr anchor="t" rtlCol="false" tIns="0" lIns="0" bIns="0" rIns="0">
            <a:spAutoFit/>
          </a:bodyPr>
          <a:lstStyle/>
          <a:p>
            <a:pPr algn="ctr" marL="0" indent="0" lvl="0">
              <a:lnSpc>
                <a:spcPts val="5878"/>
              </a:lnSpc>
              <a:spcBef>
                <a:spcPct val="0"/>
              </a:spcBef>
            </a:pPr>
            <a:r>
              <a:rPr lang="en-US" sz="5878" spc="235">
                <a:solidFill>
                  <a:srgbClr val="FFFFFF"/>
                </a:solidFill>
                <a:latin typeface="Ahsing"/>
                <a:ea typeface="Ahsing"/>
                <a:cs typeface="Ahsing"/>
                <a:sym typeface="Ahsing"/>
              </a:rPr>
              <a:t>A PICTURE IS WORTH A THOUSAND WORDS</a:t>
            </a:r>
          </a:p>
        </p:txBody>
      </p:sp>
    </p:spTree>
  </p:cSld>
  <p:clrMapOvr>
    <a:masterClrMapping/>
  </p:clrMapOvr>
  <p:transition spd="fast">
    <p:push dir="l"/>
  </p:transition>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065BDA"/>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TextBox 3" id="3"/>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SLIDESCARNIVAL</a:t>
            </a:r>
          </a:p>
        </p:txBody>
      </p:sp>
      <p:sp>
        <p:nvSpPr>
          <p:cNvPr name="TextBox 4" id="4"/>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FFFFFF"/>
                </a:solidFill>
                <a:latin typeface="Glacial Indifference Bold"/>
                <a:ea typeface="Glacial Indifference Bold"/>
                <a:cs typeface="Glacial Indifference Bold"/>
                <a:sym typeface="Glacial Indifference Bold"/>
              </a:rPr>
              <a:t>2024</a:t>
            </a:r>
          </a:p>
        </p:txBody>
      </p:sp>
      <p:sp>
        <p:nvSpPr>
          <p:cNvPr name="TextBox 5" id="5"/>
          <p:cNvSpPr txBox="true"/>
          <p:nvPr/>
        </p:nvSpPr>
        <p:spPr>
          <a:xfrm rot="0">
            <a:off x="1773954" y="3840489"/>
            <a:ext cx="14740092" cy="2510790"/>
          </a:xfrm>
          <a:prstGeom prst="rect">
            <a:avLst/>
          </a:prstGeom>
        </p:spPr>
        <p:txBody>
          <a:bodyPr anchor="t" rtlCol="false" tIns="0" lIns="0" bIns="0" rIns="0">
            <a:spAutoFit/>
          </a:bodyPr>
          <a:lstStyle/>
          <a:p>
            <a:pPr algn="ctr">
              <a:lnSpc>
                <a:spcPts val="9600"/>
              </a:lnSpc>
              <a:spcBef>
                <a:spcPct val="0"/>
              </a:spcBef>
            </a:pPr>
            <a:r>
              <a:rPr lang="en-US" b="true" sz="9600" spc="384">
                <a:solidFill>
                  <a:srgbClr val="FFFFFF"/>
                </a:solidFill>
                <a:latin typeface="Glacial Indifference Bold"/>
                <a:ea typeface="Glacial Indifference Bold"/>
                <a:cs typeface="Glacial Indifference Bold"/>
                <a:sym typeface="Glacial Indifference Bold"/>
              </a:rPr>
              <a:t>WRITE AN ORIGINAL STATEMENT OR QUOTE</a:t>
            </a:r>
          </a:p>
        </p:txBody>
      </p:sp>
      <p:sp>
        <p:nvSpPr>
          <p:cNvPr name="TextBox 6" id="6"/>
          <p:cNvSpPr txBox="true"/>
          <p:nvPr/>
        </p:nvSpPr>
        <p:spPr>
          <a:xfrm rot="0">
            <a:off x="7679454" y="2158155"/>
            <a:ext cx="2929092" cy="2852004"/>
          </a:xfrm>
          <a:prstGeom prst="rect">
            <a:avLst/>
          </a:prstGeom>
        </p:spPr>
        <p:txBody>
          <a:bodyPr anchor="t" rtlCol="false" tIns="0" lIns="0" bIns="0" rIns="0">
            <a:spAutoFit/>
          </a:bodyPr>
          <a:lstStyle/>
          <a:p>
            <a:pPr algn="ctr">
              <a:lnSpc>
                <a:spcPts val="21338"/>
              </a:lnSpc>
              <a:spcBef>
                <a:spcPct val="0"/>
              </a:spcBef>
            </a:pPr>
            <a:r>
              <a:rPr lang="en-US" sz="21338" spc="853">
                <a:solidFill>
                  <a:srgbClr val="FFFFFF"/>
                </a:solidFill>
                <a:latin typeface="Ahsing"/>
                <a:ea typeface="Ahsing"/>
                <a:cs typeface="Ahsing"/>
                <a:sym typeface="Ahsing"/>
              </a:rPr>
              <a:t>“</a:t>
            </a:r>
          </a:p>
        </p:txBody>
      </p:sp>
      <p:sp>
        <p:nvSpPr>
          <p:cNvPr name="TextBox 7" id="7"/>
          <p:cNvSpPr txBox="true"/>
          <p:nvPr/>
        </p:nvSpPr>
        <p:spPr>
          <a:xfrm rot="0">
            <a:off x="4747504" y="6605095"/>
            <a:ext cx="8792993" cy="291465"/>
          </a:xfrm>
          <a:prstGeom prst="rect">
            <a:avLst/>
          </a:prstGeom>
        </p:spPr>
        <p:txBody>
          <a:bodyPr anchor="t" rtlCol="false" tIns="0" lIns="0" bIns="0" rIns="0">
            <a:spAutoFit/>
          </a:bodyPr>
          <a:lstStyle/>
          <a:p>
            <a:pPr algn="ctr" marL="0" indent="0" lvl="0">
              <a:lnSpc>
                <a:spcPts val="2100"/>
              </a:lnSpc>
              <a:spcBef>
                <a:spcPct val="0"/>
              </a:spcBef>
            </a:pPr>
            <a:r>
              <a:rPr lang="en-US" b="true" sz="2100" strike="noStrike" u="none">
                <a:solidFill>
                  <a:srgbClr val="FFFFFF"/>
                </a:solidFill>
                <a:latin typeface="Glacial Indifference Bold"/>
                <a:ea typeface="Glacial Indifference Bold"/>
                <a:cs typeface="Glacial Indifference Bold"/>
                <a:sym typeface="Glacial Indifference Bold"/>
              </a:rPr>
              <a:t>— Include a credit, citation, or supporting message</a:t>
            </a:r>
          </a:p>
        </p:txBody>
      </p:sp>
    </p:spTree>
  </p:cSld>
  <p:clrMapOvr>
    <a:masterClrMapping/>
  </p:clrMapOvr>
  <p:transition spd="fast">
    <p:push dir="l"/>
  </p:transition>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sp>
        <p:nvSpPr>
          <p:cNvPr name="Freeform 3" id="3"/>
          <p:cNvSpPr/>
          <p:nvPr/>
        </p:nvSpPr>
        <p:spPr>
          <a:xfrm flipH="false" flipV="false" rot="0">
            <a:off x="1835497" y="3507864"/>
            <a:ext cx="7188847" cy="4130777"/>
          </a:xfrm>
          <a:custGeom>
            <a:avLst/>
            <a:gdLst/>
            <a:ahLst/>
            <a:cxnLst/>
            <a:rect r="r" b="b" t="t" l="l"/>
            <a:pathLst>
              <a:path h="4130777" w="7188847">
                <a:moveTo>
                  <a:pt x="0" y="0"/>
                </a:moveTo>
                <a:lnTo>
                  <a:pt x="7188848" y="0"/>
                </a:lnTo>
                <a:lnTo>
                  <a:pt x="7188848" y="4130777"/>
                </a:lnTo>
                <a:lnTo>
                  <a:pt x="0" y="4130777"/>
                </a:lnTo>
                <a:lnTo>
                  <a:pt x="0" y="0"/>
                </a:lnTo>
                <a:close/>
              </a:path>
            </a:pathLst>
          </a:custGeom>
          <a:blipFill>
            <a:blip r:embed="rId3"/>
            <a:stretch>
              <a:fillRect l="0" t="-16165" r="0" b="0"/>
            </a:stretch>
          </a:blipFill>
        </p:spPr>
      </p:sp>
      <p:sp>
        <p:nvSpPr>
          <p:cNvPr name="TextBox 4" id="4"/>
          <p:cNvSpPr txBox="true"/>
          <p:nvPr/>
        </p:nvSpPr>
        <p:spPr>
          <a:xfrm rot="0">
            <a:off x="1028700" y="9652432"/>
            <a:ext cx="1613595" cy="212090"/>
          </a:xfrm>
          <a:prstGeom prst="rect">
            <a:avLst/>
          </a:prstGeom>
        </p:spPr>
        <p:txBody>
          <a:bodyPr anchor="t" rtlCol="false" tIns="0" lIns="0" bIns="0" rIns="0">
            <a:spAutoFit/>
          </a:bodyPr>
          <a:lstStyle/>
          <a:p>
            <a:pPr algn="l">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SLIDESCARNIVAL</a:t>
            </a:r>
          </a:p>
        </p:txBody>
      </p:sp>
      <p:sp>
        <p:nvSpPr>
          <p:cNvPr name="TextBox 5" id="5"/>
          <p:cNvSpPr txBox="true"/>
          <p:nvPr/>
        </p:nvSpPr>
        <p:spPr>
          <a:xfrm rot="0">
            <a:off x="16801356" y="9652432"/>
            <a:ext cx="457944" cy="212090"/>
          </a:xfrm>
          <a:prstGeom prst="rect">
            <a:avLst/>
          </a:prstGeom>
        </p:spPr>
        <p:txBody>
          <a:bodyPr anchor="t" rtlCol="false" tIns="0" lIns="0" bIns="0" rIns="0">
            <a:spAutoFit/>
          </a:bodyPr>
          <a:lstStyle/>
          <a:p>
            <a:pPr algn="r">
              <a:lnSpc>
                <a:spcPts val="1599"/>
              </a:lnSpc>
              <a:spcBef>
                <a:spcPct val="0"/>
              </a:spcBef>
            </a:pPr>
            <a:r>
              <a:rPr lang="en-US" b="true" sz="1599">
                <a:solidFill>
                  <a:srgbClr val="065BDA"/>
                </a:solidFill>
                <a:latin typeface="Glacial Indifference Bold"/>
                <a:ea typeface="Glacial Indifference Bold"/>
                <a:cs typeface="Glacial Indifference Bold"/>
                <a:sym typeface="Glacial Indifference Bold"/>
              </a:rPr>
              <a:t>2024</a:t>
            </a:r>
          </a:p>
        </p:txBody>
      </p:sp>
      <p:sp>
        <p:nvSpPr>
          <p:cNvPr name="TextBox 6" id="6"/>
          <p:cNvSpPr txBox="true"/>
          <p:nvPr/>
        </p:nvSpPr>
        <p:spPr>
          <a:xfrm rot="0">
            <a:off x="-336788" y="-294877"/>
            <a:ext cx="18961576" cy="3066254"/>
          </a:xfrm>
          <a:prstGeom prst="rect">
            <a:avLst/>
          </a:prstGeom>
        </p:spPr>
        <p:txBody>
          <a:bodyPr anchor="t" rtlCol="false" tIns="0" lIns="0" bIns="0" rIns="0">
            <a:spAutoFit/>
          </a:bodyPr>
          <a:lstStyle/>
          <a:p>
            <a:pPr algn="ctr" marL="0" indent="0" lvl="0">
              <a:lnSpc>
                <a:spcPts val="22902"/>
              </a:lnSpc>
              <a:spcBef>
                <a:spcPct val="0"/>
              </a:spcBef>
            </a:pPr>
            <a:r>
              <a:rPr lang="en-US" sz="22902" spc="916">
                <a:solidFill>
                  <a:srgbClr val="065BDA"/>
                </a:solidFill>
                <a:latin typeface="Ahsing"/>
                <a:ea typeface="Ahsing"/>
                <a:cs typeface="Ahsing"/>
                <a:sym typeface="Ahsing"/>
              </a:rPr>
              <a:t>CONTACT US</a:t>
            </a:r>
          </a:p>
        </p:txBody>
      </p:sp>
      <p:sp>
        <p:nvSpPr>
          <p:cNvPr name="TextBox 7" id="7"/>
          <p:cNvSpPr txBox="true"/>
          <p:nvPr/>
        </p:nvSpPr>
        <p:spPr>
          <a:xfrm rot="0">
            <a:off x="9905315" y="4488319"/>
            <a:ext cx="7353985" cy="2914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123 Anywhere St., Any City,ST 12345</a:t>
            </a:r>
          </a:p>
        </p:txBody>
      </p:sp>
      <p:sp>
        <p:nvSpPr>
          <p:cNvPr name="TextBox 8" id="8"/>
          <p:cNvSpPr txBox="true"/>
          <p:nvPr/>
        </p:nvSpPr>
        <p:spPr>
          <a:xfrm rot="0">
            <a:off x="9905315" y="4960759"/>
            <a:ext cx="7353985" cy="2914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123-456-7890</a:t>
            </a:r>
          </a:p>
        </p:txBody>
      </p:sp>
      <p:sp>
        <p:nvSpPr>
          <p:cNvPr name="TextBox 9" id="9"/>
          <p:cNvSpPr txBox="true"/>
          <p:nvPr/>
        </p:nvSpPr>
        <p:spPr>
          <a:xfrm rot="0">
            <a:off x="9905315" y="5441807"/>
            <a:ext cx="7353985" cy="2914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hello@reallygreatsite.com</a:t>
            </a:r>
          </a:p>
        </p:txBody>
      </p:sp>
      <p:sp>
        <p:nvSpPr>
          <p:cNvPr name="TextBox 10" id="10"/>
          <p:cNvSpPr txBox="true"/>
          <p:nvPr/>
        </p:nvSpPr>
        <p:spPr>
          <a:xfrm rot="0">
            <a:off x="9905315" y="6403903"/>
            <a:ext cx="7353985" cy="2914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reallygreatsite.com</a:t>
            </a:r>
          </a:p>
        </p:txBody>
      </p:sp>
      <p:sp>
        <p:nvSpPr>
          <p:cNvPr name="TextBox 11" id="11"/>
          <p:cNvSpPr txBox="true"/>
          <p:nvPr/>
        </p:nvSpPr>
        <p:spPr>
          <a:xfrm rot="0">
            <a:off x="9905315" y="5922855"/>
            <a:ext cx="7353985" cy="291465"/>
          </a:xfrm>
          <a:prstGeom prst="rect">
            <a:avLst/>
          </a:prstGeom>
        </p:spPr>
        <p:txBody>
          <a:bodyPr anchor="t" rtlCol="false" tIns="0" lIns="0" bIns="0" rIns="0">
            <a:spAutoFit/>
          </a:bodyPr>
          <a:lstStyle/>
          <a:p>
            <a:pPr algn="just" marL="0" indent="0" lvl="0">
              <a:lnSpc>
                <a:spcPts val="2100"/>
              </a:lnSpc>
              <a:spcBef>
                <a:spcPct val="0"/>
              </a:spcBef>
            </a:pPr>
            <a:r>
              <a:rPr lang="en-US" b="true" sz="2100" strike="noStrike" u="none">
                <a:solidFill>
                  <a:srgbClr val="065BDA"/>
                </a:solidFill>
                <a:latin typeface="Glacial Indifference Bold"/>
                <a:ea typeface="Glacial Indifference Bold"/>
                <a:cs typeface="Glacial Indifference Bold"/>
                <a:sym typeface="Glacial Indifference Bold"/>
              </a:rPr>
              <a:t>@reallygreatsite</a:t>
            </a:r>
          </a:p>
        </p:txBody>
      </p:sp>
    </p:spTree>
  </p:cSld>
  <p:clrMapOvr>
    <a:masterClrMapping/>
  </p:clrMapOvr>
  <p:transition spd="fast">
    <p:push dir="l"/>
  </p:transition>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774218" y="2285896"/>
            <a:ext cx="5097641" cy="7400322"/>
            <a:chOff x="0" y="0"/>
            <a:chExt cx="1342589" cy="1949056"/>
          </a:xfrm>
        </p:grpSpPr>
        <p:sp>
          <p:nvSpPr>
            <p:cNvPr name="Freeform 3" id="3"/>
            <p:cNvSpPr/>
            <p:nvPr/>
          </p:nvSpPr>
          <p:spPr>
            <a:xfrm flipH="false" flipV="false" rot="0">
              <a:off x="0" y="0"/>
              <a:ext cx="1342589" cy="1949056"/>
            </a:xfrm>
            <a:custGeom>
              <a:avLst/>
              <a:gdLst/>
              <a:ahLst/>
              <a:cxnLst/>
              <a:rect r="r" b="b" t="t" l="l"/>
              <a:pathLst>
                <a:path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000000">
                <a:alpha val="0"/>
              </a:srgbClr>
            </a:solidFill>
            <a:ln w="19050" cap="rnd">
              <a:solidFill>
                <a:srgbClr val="065BDA"/>
              </a:solidFill>
              <a:prstDash val="solid"/>
              <a:round/>
            </a:ln>
          </p:spPr>
        </p:sp>
        <p:sp>
          <p:nvSpPr>
            <p:cNvPr name="TextBox 4" id="4"/>
            <p:cNvSpPr txBox="true"/>
            <p:nvPr/>
          </p:nvSpPr>
          <p:spPr>
            <a:xfrm>
              <a:off x="0" y="-28575"/>
              <a:ext cx="1342589" cy="1977631"/>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6109984" y="2285896"/>
            <a:ext cx="11512980" cy="7400322"/>
            <a:chOff x="0" y="0"/>
            <a:chExt cx="3032225" cy="1949056"/>
          </a:xfrm>
        </p:grpSpPr>
        <p:sp>
          <p:nvSpPr>
            <p:cNvPr name="Freeform 6" id="6"/>
            <p:cNvSpPr/>
            <p:nvPr/>
          </p:nvSpPr>
          <p:spPr>
            <a:xfrm flipH="false" flipV="false" rot="0">
              <a:off x="0" y="0"/>
              <a:ext cx="3032225" cy="1949056"/>
            </a:xfrm>
            <a:custGeom>
              <a:avLst/>
              <a:gdLst/>
              <a:ahLst/>
              <a:cxnLst/>
              <a:rect r="r" b="b" t="t" l="l"/>
              <a:pathLst>
                <a:path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000000">
                <a:alpha val="0"/>
              </a:srgbClr>
            </a:solidFill>
            <a:ln w="19050" cap="rnd">
              <a:solidFill>
                <a:srgbClr val="065BDA"/>
              </a:solidFill>
              <a:prstDash val="solid"/>
              <a:round/>
            </a:ln>
          </p:spPr>
        </p:sp>
        <p:sp>
          <p:nvSpPr>
            <p:cNvPr name="TextBox 7" id="7"/>
            <p:cNvSpPr txBox="true"/>
            <p:nvPr/>
          </p:nvSpPr>
          <p:spPr>
            <a:xfrm>
              <a:off x="0" y="-28575"/>
              <a:ext cx="3032225" cy="1977631"/>
            </a:xfrm>
            <a:prstGeom prst="rect">
              <a:avLst/>
            </a:prstGeom>
          </p:spPr>
          <p:txBody>
            <a:bodyPr anchor="ctr" rtlCol="false" tIns="50800" lIns="50800" bIns="50800" rIns="50800"/>
            <a:lstStyle/>
            <a:p>
              <a:pPr algn="ctr">
                <a:lnSpc>
                  <a:spcPts val="2465"/>
                </a:lnSpc>
              </a:pPr>
            </a:p>
          </p:txBody>
        </p:sp>
      </p:grpSp>
      <p:grpSp>
        <p:nvGrpSpPr>
          <p:cNvPr name="Group 8" id="8"/>
          <p:cNvGrpSpPr/>
          <p:nvPr/>
        </p:nvGrpSpPr>
        <p:grpSpPr>
          <a:xfrm rot="0">
            <a:off x="1139005" y="2566614"/>
            <a:ext cx="4368067" cy="647237"/>
            <a:chOff x="0" y="0"/>
            <a:chExt cx="1150437" cy="170466"/>
          </a:xfrm>
        </p:grpSpPr>
        <p:sp>
          <p:nvSpPr>
            <p:cNvPr name="Freeform 9" id="9"/>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65BDA"/>
              </a:solidFill>
              <a:prstDash val="solid"/>
              <a:miter/>
            </a:ln>
          </p:spPr>
        </p:sp>
        <p:sp>
          <p:nvSpPr>
            <p:cNvPr name="TextBox 10" id="10"/>
            <p:cNvSpPr txBox="true"/>
            <p:nvPr/>
          </p:nvSpPr>
          <p:spPr>
            <a:xfrm>
              <a:off x="0" y="-28575"/>
              <a:ext cx="1150437" cy="199041"/>
            </a:xfrm>
            <a:prstGeom prst="rect">
              <a:avLst/>
            </a:prstGeom>
          </p:spPr>
          <p:txBody>
            <a:bodyPr anchor="ctr" rtlCol="false" tIns="50800" lIns="50800" bIns="50800" rIns="50800"/>
            <a:lstStyle/>
            <a:p>
              <a:pPr algn="ctr">
                <a:lnSpc>
                  <a:spcPts val="2465"/>
                </a:lnSpc>
              </a:pPr>
            </a:p>
          </p:txBody>
        </p:sp>
      </p:grpSp>
      <p:grpSp>
        <p:nvGrpSpPr>
          <p:cNvPr name="Group 11" id="11"/>
          <p:cNvGrpSpPr/>
          <p:nvPr/>
        </p:nvGrpSpPr>
        <p:grpSpPr>
          <a:xfrm rot="0">
            <a:off x="9682440" y="2566614"/>
            <a:ext cx="4368067" cy="647237"/>
            <a:chOff x="0" y="0"/>
            <a:chExt cx="1150437" cy="170466"/>
          </a:xfrm>
        </p:grpSpPr>
        <p:sp>
          <p:nvSpPr>
            <p:cNvPr name="Freeform 12" id="12"/>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65BDA"/>
              </a:solidFill>
              <a:prstDash val="solid"/>
              <a:miter/>
            </a:ln>
          </p:spPr>
        </p:sp>
        <p:sp>
          <p:nvSpPr>
            <p:cNvPr name="TextBox 13" id="13"/>
            <p:cNvSpPr txBox="true"/>
            <p:nvPr/>
          </p:nvSpPr>
          <p:spPr>
            <a:xfrm>
              <a:off x="0" y="-28575"/>
              <a:ext cx="1150437" cy="199041"/>
            </a:xfrm>
            <a:prstGeom prst="rect">
              <a:avLst/>
            </a:prstGeom>
          </p:spPr>
          <p:txBody>
            <a:bodyPr anchor="ctr" rtlCol="false" tIns="50800" lIns="50800" bIns="50800" rIns="50800"/>
            <a:lstStyle/>
            <a:p>
              <a:pPr algn="ctr">
                <a:lnSpc>
                  <a:spcPts val="2465"/>
                </a:lnSpc>
              </a:pPr>
            </a:p>
          </p:txBody>
        </p:sp>
      </p:grpSp>
      <p:grpSp>
        <p:nvGrpSpPr>
          <p:cNvPr name="Group 14" id="14"/>
          <p:cNvGrpSpPr/>
          <p:nvPr/>
        </p:nvGrpSpPr>
        <p:grpSpPr>
          <a:xfrm rot="0">
            <a:off x="1139005" y="7201013"/>
            <a:ext cx="4368067" cy="647237"/>
            <a:chOff x="0" y="0"/>
            <a:chExt cx="1150437" cy="170466"/>
          </a:xfrm>
        </p:grpSpPr>
        <p:sp>
          <p:nvSpPr>
            <p:cNvPr name="Freeform 15" id="15"/>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65BDA"/>
              </a:solidFill>
              <a:prstDash val="solid"/>
              <a:miter/>
            </a:ln>
          </p:spPr>
        </p:sp>
        <p:sp>
          <p:nvSpPr>
            <p:cNvPr name="TextBox 16" id="16"/>
            <p:cNvSpPr txBox="true"/>
            <p:nvPr/>
          </p:nvSpPr>
          <p:spPr>
            <a:xfrm>
              <a:off x="0" y="-28575"/>
              <a:ext cx="1150437" cy="199041"/>
            </a:xfrm>
            <a:prstGeom prst="rect">
              <a:avLst/>
            </a:prstGeom>
          </p:spPr>
          <p:txBody>
            <a:bodyPr anchor="ctr" rtlCol="false" tIns="50800" lIns="50800" bIns="50800" rIns="50800"/>
            <a:lstStyle/>
            <a:p>
              <a:pPr algn="ctr">
                <a:lnSpc>
                  <a:spcPts val="2465"/>
                </a:lnSpc>
              </a:pPr>
            </a:p>
          </p:txBody>
        </p:sp>
      </p:grpSp>
      <p:sp>
        <p:nvSpPr>
          <p:cNvPr name="Freeform 17" id="17"/>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grpSp>
        <p:nvGrpSpPr>
          <p:cNvPr name="Group 18" id="18"/>
          <p:cNvGrpSpPr/>
          <p:nvPr/>
        </p:nvGrpSpPr>
        <p:grpSpPr>
          <a:xfrm rot="0">
            <a:off x="2479155" y="8105425"/>
            <a:ext cx="754204" cy="754204"/>
            <a:chOff x="0" y="0"/>
            <a:chExt cx="812800" cy="812800"/>
          </a:xfrm>
        </p:grpSpPr>
        <p:sp>
          <p:nvSpPr>
            <p:cNvPr name="Freeform 19" id="19"/>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FFFFFF"/>
            </a:solidFill>
            <a:ln w="38100" cap="rnd">
              <a:solidFill>
                <a:srgbClr val="065BDA"/>
              </a:solidFill>
              <a:prstDash val="solid"/>
              <a:round/>
            </a:ln>
          </p:spPr>
        </p:sp>
        <p:sp>
          <p:nvSpPr>
            <p:cNvPr name="TextBox 20" id="20"/>
            <p:cNvSpPr txBox="true"/>
            <p:nvPr/>
          </p:nvSpPr>
          <p:spPr>
            <a:xfrm>
              <a:off x="0" y="-28575"/>
              <a:ext cx="812800" cy="841375"/>
            </a:xfrm>
            <a:prstGeom prst="rect">
              <a:avLst/>
            </a:prstGeom>
          </p:spPr>
          <p:txBody>
            <a:bodyPr anchor="ctr" rtlCol="false" tIns="50800" lIns="50800" bIns="50800" rIns="50800"/>
            <a:lstStyle/>
            <a:p>
              <a:pPr algn="ctr">
                <a:lnSpc>
                  <a:spcPts val="2465"/>
                </a:lnSpc>
              </a:pPr>
            </a:p>
          </p:txBody>
        </p:sp>
      </p:grpSp>
      <p:grpSp>
        <p:nvGrpSpPr>
          <p:cNvPr name="Group 21" id="21"/>
          <p:cNvGrpSpPr/>
          <p:nvPr/>
        </p:nvGrpSpPr>
        <p:grpSpPr>
          <a:xfrm rot="0">
            <a:off x="3412717" y="8105425"/>
            <a:ext cx="754204" cy="754204"/>
            <a:chOff x="0" y="0"/>
            <a:chExt cx="812800" cy="812800"/>
          </a:xfrm>
        </p:grpSpPr>
        <p:sp>
          <p:nvSpPr>
            <p:cNvPr name="Freeform 22" id="22"/>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065BDA"/>
            </a:solidFill>
            <a:ln cap="rnd">
              <a:noFill/>
              <a:prstDash val="solid"/>
              <a:round/>
            </a:ln>
          </p:spPr>
        </p:sp>
        <p:sp>
          <p:nvSpPr>
            <p:cNvPr name="TextBox 23" id="23"/>
            <p:cNvSpPr txBox="true"/>
            <p:nvPr/>
          </p:nvSpPr>
          <p:spPr>
            <a:xfrm>
              <a:off x="0" y="-28575"/>
              <a:ext cx="812800" cy="841375"/>
            </a:xfrm>
            <a:prstGeom prst="rect">
              <a:avLst/>
            </a:prstGeom>
          </p:spPr>
          <p:txBody>
            <a:bodyPr anchor="ctr" rtlCol="false" tIns="50800" lIns="50800" bIns="50800" rIns="50800"/>
            <a:lstStyle/>
            <a:p>
              <a:pPr algn="ctr">
                <a:lnSpc>
                  <a:spcPts val="2465"/>
                </a:lnSpc>
              </a:pPr>
            </a:p>
          </p:txBody>
        </p:sp>
      </p:grpSp>
      <p:sp>
        <p:nvSpPr>
          <p:cNvPr name="TextBox 24" id="24"/>
          <p:cNvSpPr txBox="true"/>
          <p:nvPr/>
        </p:nvSpPr>
        <p:spPr>
          <a:xfrm rot="0">
            <a:off x="1232396" y="3455296"/>
            <a:ext cx="4181285" cy="510032"/>
          </a:xfrm>
          <a:prstGeom prst="rect">
            <a:avLst/>
          </a:prstGeom>
        </p:spPr>
        <p:txBody>
          <a:bodyPr anchor="t" rtlCol="false" tIns="0" lIns="0" bIns="0" rIns="0">
            <a:spAutoFit/>
          </a:bodyPr>
          <a:lstStyle/>
          <a:p>
            <a:pPr algn="ctr">
              <a:lnSpc>
                <a:spcPts val="2074"/>
              </a:lnSpc>
            </a:pPr>
            <a:r>
              <a:rPr lang="en-US" sz="1700" strike="noStrike" u="none">
                <a:solidFill>
                  <a:srgbClr val="065BDA"/>
                </a:solidFill>
                <a:latin typeface="Glacial Indifference"/>
                <a:ea typeface="Glacial Indifference"/>
                <a:cs typeface="Glacial Indifference"/>
                <a:sym typeface="Glacial Indifference"/>
              </a:rPr>
              <a:t>This presentation template</a:t>
            </a:r>
          </a:p>
          <a:p>
            <a:pPr algn="ctr">
              <a:lnSpc>
                <a:spcPts val="2074"/>
              </a:lnSpc>
            </a:pPr>
            <a:r>
              <a:rPr lang="en-US" sz="1700" strike="noStrike" u="none">
                <a:solidFill>
                  <a:srgbClr val="065BDA"/>
                </a:solidFill>
                <a:latin typeface="Glacial Indifference"/>
                <a:ea typeface="Glacial Indifference"/>
                <a:cs typeface="Glacial Indifference"/>
                <a:sym typeface="Glacial Indifference"/>
              </a:rPr>
              <a:t>uses the following free fonts:</a:t>
            </a:r>
          </a:p>
        </p:txBody>
      </p:sp>
      <p:sp>
        <p:nvSpPr>
          <p:cNvPr name="TextBox 25" id="25"/>
          <p:cNvSpPr txBox="true"/>
          <p:nvPr/>
        </p:nvSpPr>
        <p:spPr>
          <a:xfrm rot="0">
            <a:off x="1175455" y="6548106"/>
            <a:ext cx="4368067" cy="252857"/>
          </a:xfrm>
          <a:prstGeom prst="rect">
            <a:avLst/>
          </a:prstGeom>
        </p:spPr>
        <p:txBody>
          <a:bodyPr anchor="t" rtlCol="false" tIns="0" lIns="0" bIns="0" rIns="0">
            <a:spAutoFit/>
          </a:bodyPr>
          <a:lstStyle/>
          <a:p>
            <a:pPr algn="ctr">
              <a:lnSpc>
                <a:spcPts val="2074"/>
              </a:lnSpc>
            </a:pPr>
            <a:r>
              <a:rPr lang="en-US" sz="1700">
                <a:solidFill>
                  <a:srgbClr val="065BDA"/>
                </a:solidFill>
                <a:latin typeface="Glacial Indifference"/>
                <a:ea typeface="Glacial Indifference"/>
                <a:cs typeface="Glacial Indifference"/>
                <a:sym typeface="Glacial Indifference"/>
              </a:rPr>
              <a:t>You can find these fonts online too.</a:t>
            </a:r>
          </a:p>
        </p:txBody>
      </p:sp>
      <p:sp>
        <p:nvSpPr>
          <p:cNvPr name="TextBox 26" id="26"/>
          <p:cNvSpPr txBox="true"/>
          <p:nvPr/>
        </p:nvSpPr>
        <p:spPr>
          <a:xfrm rot="0">
            <a:off x="1747770" y="4362434"/>
            <a:ext cx="3150536" cy="1924900"/>
          </a:xfrm>
          <a:prstGeom prst="rect">
            <a:avLst/>
          </a:prstGeom>
        </p:spPr>
        <p:txBody>
          <a:bodyPr anchor="t" rtlCol="false" tIns="0" lIns="0" bIns="0" rIns="0">
            <a:spAutoFit/>
          </a:bodyPr>
          <a:lstStyle/>
          <a:p>
            <a:pPr algn="ctr">
              <a:lnSpc>
                <a:spcPts val="1542"/>
              </a:lnSpc>
            </a:pPr>
            <a:r>
              <a:rPr lang="en-US" sz="1497">
                <a:solidFill>
                  <a:srgbClr val="065BDA"/>
                </a:solidFill>
                <a:latin typeface="Glacial Indifference"/>
                <a:ea typeface="Glacial Indifference"/>
                <a:cs typeface="Glacial Indifference"/>
                <a:sym typeface="Glacial Indifference"/>
              </a:rPr>
              <a:t>TITLES:</a:t>
            </a:r>
          </a:p>
          <a:p>
            <a:pPr algn="ctr">
              <a:lnSpc>
                <a:spcPts val="2173"/>
              </a:lnSpc>
            </a:pPr>
            <a:r>
              <a:rPr lang="en-US" b="true" sz="2110">
                <a:solidFill>
                  <a:srgbClr val="065BDA"/>
                </a:solidFill>
                <a:latin typeface="Glacial Indifference Bold"/>
                <a:ea typeface="Glacial Indifference Bold"/>
                <a:cs typeface="Glacial Indifference Bold"/>
                <a:sym typeface="Glacial Indifference Bold"/>
              </a:rPr>
              <a:t>AHSING</a:t>
            </a:r>
          </a:p>
          <a:p>
            <a:pPr algn="ctr">
              <a:lnSpc>
                <a:spcPts val="2173"/>
              </a:lnSpc>
            </a:pPr>
          </a:p>
          <a:p>
            <a:pPr algn="ctr">
              <a:lnSpc>
                <a:spcPts val="1542"/>
              </a:lnSpc>
            </a:pPr>
            <a:r>
              <a:rPr lang="en-US" sz="1497">
                <a:solidFill>
                  <a:srgbClr val="065BDA"/>
                </a:solidFill>
                <a:latin typeface="Glacial Indifference"/>
                <a:ea typeface="Glacial Indifference"/>
                <a:cs typeface="Glacial Indifference"/>
                <a:sym typeface="Glacial Indifference"/>
              </a:rPr>
              <a:t>HEADERS:</a:t>
            </a:r>
          </a:p>
          <a:p>
            <a:pPr algn="ctr">
              <a:lnSpc>
                <a:spcPts val="2173"/>
              </a:lnSpc>
            </a:pPr>
            <a:r>
              <a:rPr lang="en-US" b="true" sz="2110">
                <a:solidFill>
                  <a:srgbClr val="065BDA"/>
                </a:solidFill>
                <a:latin typeface="Glacial Indifference Bold"/>
                <a:ea typeface="Glacial Indifference Bold"/>
                <a:cs typeface="Glacial Indifference Bold"/>
                <a:sym typeface="Glacial Indifference Bold"/>
              </a:rPr>
              <a:t>AHSING</a:t>
            </a:r>
          </a:p>
          <a:p>
            <a:pPr algn="ctr">
              <a:lnSpc>
                <a:spcPts val="2173"/>
              </a:lnSpc>
            </a:pPr>
          </a:p>
          <a:p>
            <a:pPr algn="ctr">
              <a:lnSpc>
                <a:spcPts val="1542"/>
              </a:lnSpc>
            </a:pPr>
            <a:r>
              <a:rPr lang="en-US" sz="1497">
                <a:solidFill>
                  <a:srgbClr val="065BDA"/>
                </a:solidFill>
                <a:latin typeface="Glacial Indifference"/>
                <a:ea typeface="Glacial Indifference"/>
                <a:cs typeface="Glacial Indifference"/>
                <a:sym typeface="Glacial Indifference"/>
              </a:rPr>
              <a:t>BODY COPY:</a:t>
            </a:r>
          </a:p>
          <a:p>
            <a:pPr algn="ctr">
              <a:lnSpc>
                <a:spcPts val="2173"/>
              </a:lnSpc>
            </a:pPr>
            <a:r>
              <a:rPr lang="en-US" b="true" sz="2110">
                <a:solidFill>
                  <a:srgbClr val="065BDA"/>
                </a:solidFill>
                <a:latin typeface="Glacial Indifference Bold"/>
                <a:ea typeface="Glacial Indifference Bold"/>
                <a:cs typeface="Glacial Indifference Bold"/>
                <a:sym typeface="Glacial Indifference Bold"/>
              </a:rPr>
              <a:t>GLACIAL INDIFFERENCE</a:t>
            </a:r>
          </a:p>
        </p:txBody>
      </p:sp>
      <p:sp>
        <p:nvSpPr>
          <p:cNvPr name="TextBox 27" id="27"/>
          <p:cNvSpPr txBox="true"/>
          <p:nvPr/>
        </p:nvSpPr>
        <p:spPr>
          <a:xfrm rot="0">
            <a:off x="2245570" y="8992602"/>
            <a:ext cx="1221374" cy="170942"/>
          </a:xfrm>
          <a:prstGeom prst="rect">
            <a:avLst/>
          </a:prstGeom>
        </p:spPr>
        <p:txBody>
          <a:bodyPr anchor="t" rtlCol="false" tIns="0" lIns="0" bIns="0" rIns="0">
            <a:spAutoFit/>
          </a:bodyPr>
          <a:lstStyle/>
          <a:p>
            <a:pPr algn="ctr">
              <a:lnSpc>
                <a:spcPts val="1339"/>
              </a:lnSpc>
            </a:pPr>
            <a:r>
              <a:rPr lang="en-US" sz="1300">
                <a:solidFill>
                  <a:srgbClr val="065BDA"/>
                </a:solidFill>
                <a:latin typeface="Glacial Indifference"/>
                <a:ea typeface="Glacial Indifference"/>
                <a:cs typeface="Glacial Indifference"/>
                <a:sym typeface="Glacial Indifference"/>
              </a:rPr>
              <a:t>#FFFFFF</a:t>
            </a:r>
          </a:p>
        </p:txBody>
      </p:sp>
      <p:sp>
        <p:nvSpPr>
          <p:cNvPr name="TextBox 28" id="28"/>
          <p:cNvSpPr txBox="true"/>
          <p:nvPr/>
        </p:nvSpPr>
        <p:spPr>
          <a:xfrm rot="0">
            <a:off x="3179133" y="8992602"/>
            <a:ext cx="1221374" cy="170942"/>
          </a:xfrm>
          <a:prstGeom prst="rect">
            <a:avLst/>
          </a:prstGeom>
        </p:spPr>
        <p:txBody>
          <a:bodyPr anchor="t" rtlCol="false" tIns="0" lIns="0" bIns="0" rIns="0">
            <a:spAutoFit/>
          </a:bodyPr>
          <a:lstStyle/>
          <a:p>
            <a:pPr algn="ctr">
              <a:lnSpc>
                <a:spcPts val="1339"/>
              </a:lnSpc>
            </a:pPr>
            <a:r>
              <a:rPr lang="en-US" sz="1300">
                <a:solidFill>
                  <a:srgbClr val="065BDA"/>
                </a:solidFill>
                <a:latin typeface="Glacial Indifference"/>
                <a:ea typeface="Glacial Indifference"/>
                <a:cs typeface="Glacial Indifference"/>
                <a:sym typeface="Glacial Indifference"/>
              </a:rPr>
              <a:t>#065BDA</a:t>
            </a:r>
          </a:p>
        </p:txBody>
      </p:sp>
      <p:sp>
        <p:nvSpPr>
          <p:cNvPr name="TextBox 29" id="29"/>
          <p:cNvSpPr txBox="true"/>
          <p:nvPr/>
        </p:nvSpPr>
        <p:spPr>
          <a:xfrm rot="0">
            <a:off x="4210005" y="1436516"/>
            <a:ext cx="9867990" cy="337312"/>
          </a:xfrm>
          <a:prstGeom prst="rect">
            <a:avLst/>
          </a:prstGeom>
        </p:spPr>
        <p:txBody>
          <a:bodyPr anchor="t" rtlCol="false" tIns="0" lIns="0" bIns="0" rIns="0">
            <a:spAutoFit/>
          </a:bodyPr>
          <a:lstStyle/>
          <a:p>
            <a:pPr algn="ctr" marL="0" indent="0" lvl="1">
              <a:lnSpc>
                <a:spcPts val="2683"/>
              </a:lnSpc>
            </a:pPr>
            <a:r>
              <a:rPr lang="en-US" sz="2199" strike="noStrike" u="none">
                <a:solidFill>
                  <a:srgbClr val="065BDA"/>
                </a:solidFill>
                <a:latin typeface="Glacial Indifference"/>
                <a:ea typeface="Glacial Indifference"/>
                <a:cs typeface="Glacial Indifference"/>
                <a:sym typeface="Glacial Indifference"/>
              </a:rPr>
              <a:t>Use these design resources in your Canva Presentation.</a:t>
            </a:r>
          </a:p>
        </p:txBody>
      </p:sp>
      <p:sp>
        <p:nvSpPr>
          <p:cNvPr name="TextBox 30" id="30"/>
          <p:cNvSpPr txBox="true"/>
          <p:nvPr/>
        </p:nvSpPr>
        <p:spPr>
          <a:xfrm rot="0">
            <a:off x="11706206" y="9906311"/>
            <a:ext cx="5916757" cy="187454"/>
          </a:xfrm>
          <a:prstGeom prst="rect">
            <a:avLst/>
          </a:prstGeom>
        </p:spPr>
        <p:txBody>
          <a:bodyPr anchor="t" rtlCol="false" tIns="0" lIns="0" bIns="0" rIns="0">
            <a:spAutoFit/>
          </a:bodyPr>
          <a:lstStyle/>
          <a:p>
            <a:pPr algn="r" marL="0" indent="0" lvl="1">
              <a:lnSpc>
                <a:spcPts val="1463"/>
              </a:lnSpc>
            </a:pPr>
            <a:r>
              <a:rPr lang="en-US" sz="1199">
                <a:solidFill>
                  <a:srgbClr val="065BDA"/>
                </a:solidFill>
                <a:latin typeface="Glacial Indifference"/>
                <a:ea typeface="Glacial Indifference"/>
                <a:cs typeface="Glacial Indifference"/>
                <a:sym typeface="Glacial Indifference"/>
              </a:rPr>
              <a:t>DON'T FORGET TO DELETE THIS </a:t>
            </a:r>
            <a:r>
              <a:rPr lang="en-US" sz="1199">
                <a:solidFill>
                  <a:srgbClr val="065BDA"/>
                </a:solidFill>
                <a:latin typeface="Glacial Indifference"/>
                <a:ea typeface="Glacial Indifference"/>
                <a:cs typeface="Glacial Indifference"/>
                <a:sym typeface="Glacial Indifference"/>
              </a:rPr>
              <a:t>PAGE BEFORE PRESENTING. </a:t>
            </a:r>
          </a:p>
        </p:txBody>
      </p:sp>
      <p:sp>
        <p:nvSpPr>
          <p:cNvPr name="TextBox 31" id="31"/>
          <p:cNvSpPr txBox="true"/>
          <p:nvPr/>
        </p:nvSpPr>
        <p:spPr>
          <a:xfrm rot="0">
            <a:off x="5469973" y="534374"/>
            <a:ext cx="7348055" cy="761365"/>
          </a:xfrm>
          <a:prstGeom prst="rect">
            <a:avLst/>
          </a:prstGeom>
        </p:spPr>
        <p:txBody>
          <a:bodyPr anchor="t" rtlCol="false" tIns="0" lIns="0" bIns="0" rIns="0">
            <a:spAutoFit/>
          </a:bodyPr>
          <a:lstStyle/>
          <a:p>
            <a:pPr algn="ctr" marL="0" indent="0" lvl="0">
              <a:lnSpc>
                <a:spcPts val="5600"/>
              </a:lnSpc>
            </a:pPr>
            <a:r>
              <a:rPr lang="en-US" sz="5600" spc="-324" strike="noStrike" u="none">
                <a:solidFill>
                  <a:srgbClr val="065BDA"/>
                </a:solidFill>
                <a:latin typeface="Ahsing"/>
                <a:ea typeface="Ahsing"/>
                <a:cs typeface="Ahsing"/>
                <a:sym typeface="Ahsing"/>
              </a:rPr>
              <a:t>RESOURCE PAGE</a:t>
            </a:r>
          </a:p>
        </p:txBody>
      </p:sp>
      <p:sp>
        <p:nvSpPr>
          <p:cNvPr name="TextBox 32" id="32"/>
          <p:cNvSpPr txBox="true"/>
          <p:nvPr/>
        </p:nvSpPr>
        <p:spPr>
          <a:xfrm rot="0">
            <a:off x="1747770" y="2693383"/>
            <a:ext cx="3150536" cy="384175"/>
          </a:xfrm>
          <a:prstGeom prst="rect">
            <a:avLst/>
          </a:prstGeom>
        </p:spPr>
        <p:txBody>
          <a:bodyPr anchor="t" rtlCol="false" tIns="0" lIns="0" bIns="0" rIns="0">
            <a:spAutoFit/>
          </a:bodyPr>
          <a:lstStyle/>
          <a:p>
            <a:pPr algn="ctr">
              <a:lnSpc>
                <a:spcPts val="3049"/>
              </a:lnSpc>
            </a:pPr>
            <a:r>
              <a:rPr lang="en-US" b="true" sz="2499">
                <a:solidFill>
                  <a:srgbClr val="065BDA"/>
                </a:solidFill>
                <a:latin typeface="Glacial Indifference Bold"/>
                <a:ea typeface="Glacial Indifference Bold"/>
                <a:cs typeface="Glacial Indifference Bold"/>
                <a:sym typeface="Glacial Indifference Bold"/>
              </a:rPr>
              <a:t>FONTS</a:t>
            </a:r>
          </a:p>
        </p:txBody>
      </p:sp>
      <p:sp>
        <p:nvSpPr>
          <p:cNvPr name="TextBox 33" id="33"/>
          <p:cNvSpPr txBox="true"/>
          <p:nvPr/>
        </p:nvSpPr>
        <p:spPr>
          <a:xfrm rot="0">
            <a:off x="9682440" y="2693383"/>
            <a:ext cx="4368067" cy="384175"/>
          </a:xfrm>
          <a:prstGeom prst="rect">
            <a:avLst/>
          </a:prstGeom>
        </p:spPr>
        <p:txBody>
          <a:bodyPr anchor="t" rtlCol="false" tIns="0" lIns="0" bIns="0" rIns="0">
            <a:spAutoFit/>
          </a:bodyPr>
          <a:lstStyle/>
          <a:p>
            <a:pPr algn="ctr">
              <a:lnSpc>
                <a:spcPts val="3049"/>
              </a:lnSpc>
            </a:pPr>
            <a:r>
              <a:rPr lang="en-US" b="true" sz="2499">
                <a:solidFill>
                  <a:srgbClr val="065BDA"/>
                </a:solidFill>
                <a:latin typeface="Glacial Indifference Bold"/>
                <a:ea typeface="Glacial Indifference Bold"/>
                <a:cs typeface="Glacial Indifference Bold"/>
                <a:sym typeface="Glacial Indifference Bold"/>
              </a:rPr>
              <a:t>DESIGN ELEMENTS</a:t>
            </a:r>
          </a:p>
        </p:txBody>
      </p:sp>
      <p:sp>
        <p:nvSpPr>
          <p:cNvPr name="TextBox 34" id="34"/>
          <p:cNvSpPr txBox="true"/>
          <p:nvPr/>
        </p:nvSpPr>
        <p:spPr>
          <a:xfrm rot="0">
            <a:off x="1747770" y="7296522"/>
            <a:ext cx="3150536" cy="384175"/>
          </a:xfrm>
          <a:prstGeom prst="rect">
            <a:avLst/>
          </a:prstGeom>
        </p:spPr>
        <p:txBody>
          <a:bodyPr anchor="t" rtlCol="false" tIns="0" lIns="0" bIns="0" rIns="0">
            <a:spAutoFit/>
          </a:bodyPr>
          <a:lstStyle/>
          <a:p>
            <a:pPr algn="ctr">
              <a:lnSpc>
                <a:spcPts val="3049"/>
              </a:lnSpc>
            </a:pPr>
            <a:r>
              <a:rPr lang="en-US" b="true" sz="2499">
                <a:solidFill>
                  <a:srgbClr val="065BDA"/>
                </a:solidFill>
                <a:latin typeface="Glacial Indifference Bold"/>
                <a:ea typeface="Glacial Indifference Bold"/>
                <a:cs typeface="Glacial Indifference Bold"/>
                <a:sym typeface="Glacial Indifference Bold"/>
              </a:rPr>
              <a:t>COLORS</a:t>
            </a:r>
          </a:p>
        </p:txBody>
      </p:sp>
      <p:grpSp>
        <p:nvGrpSpPr>
          <p:cNvPr name="Group 35" id="35"/>
          <p:cNvGrpSpPr/>
          <p:nvPr/>
        </p:nvGrpSpPr>
        <p:grpSpPr>
          <a:xfrm rot="0">
            <a:off x="6717455" y="3926882"/>
            <a:ext cx="10303203" cy="4720903"/>
            <a:chOff x="0" y="0"/>
            <a:chExt cx="13737604" cy="6294537"/>
          </a:xfrm>
        </p:grpSpPr>
        <p:sp>
          <p:nvSpPr>
            <p:cNvPr name="Freeform 36" id="36"/>
            <p:cNvSpPr/>
            <p:nvPr/>
          </p:nvSpPr>
          <p:spPr>
            <a:xfrm flipH="false" flipV="false" rot="0">
              <a:off x="11207990" y="1830530"/>
              <a:ext cx="966416" cy="831118"/>
            </a:xfrm>
            <a:custGeom>
              <a:avLst/>
              <a:gdLst/>
              <a:ahLst/>
              <a:cxnLst/>
              <a:rect r="r" b="b" t="t" l="l"/>
              <a:pathLst>
                <a:path h="831118" w="966416">
                  <a:moveTo>
                    <a:pt x="0" y="0"/>
                  </a:moveTo>
                  <a:lnTo>
                    <a:pt x="966416" y="0"/>
                  </a:lnTo>
                  <a:lnTo>
                    <a:pt x="966416" y="831118"/>
                  </a:lnTo>
                  <a:lnTo>
                    <a:pt x="0" y="83111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37" id="37"/>
            <p:cNvSpPr/>
            <p:nvPr/>
          </p:nvSpPr>
          <p:spPr>
            <a:xfrm flipH="false" flipV="false" rot="0">
              <a:off x="12975047" y="3436603"/>
              <a:ext cx="686872" cy="949194"/>
            </a:xfrm>
            <a:custGeom>
              <a:avLst/>
              <a:gdLst/>
              <a:ahLst/>
              <a:cxnLst/>
              <a:rect r="r" b="b" t="t" l="l"/>
              <a:pathLst>
                <a:path h="949194" w="686872">
                  <a:moveTo>
                    <a:pt x="0" y="0"/>
                  </a:moveTo>
                  <a:lnTo>
                    <a:pt x="686872" y="0"/>
                  </a:lnTo>
                  <a:lnTo>
                    <a:pt x="686872" y="949194"/>
                  </a:lnTo>
                  <a:lnTo>
                    <a:pt x="0" y="94919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38" id="38"/>
            <p:cNvSpPr/>
            <p:nvPr/>
          </p:nvSpPr>
          <p:spPr>
            <a:xfrm flipH="false" flipV="false" rot="0">
              <a:off x="11408696" y="3537730"/>
              <a:ext cx="565892" cy="848067"/>
            </a:xfrm>
            <a:custGeom>
              <a:avLst/>
              <a:gdLst/>
              <a:ahLst/>
              <a:cxnLst/>
              <a:rect r="r" b="b" t="t" l="l"/>
              <a:pathLst>
                <a:path h="848067" w="565892">
                  <a:moveTo>
                    <a:pt x="0" y="0"/>
                  </a:moveTo>
                  <a:lnTo>
                    <a:pt x="565892" y="0"/>
                  </a:lnTo>
                  <a:lnTo>
                    <a:pt x="565892" y="848067"/>
                  </a:lnTo>
                  <a:lnTo>
                    <a:pt x="0" y="84806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39" id="39"/>
            <p:cNvSpPr/>
            <p:nvPr/>
          </p:nvSpPr>
          <p:spPr>
            <a:xfrm flipH="false" flipV="false" rot="0">
              <a:off x="12799099" y="5240826"/>
              <a:ext cx="938505" cy="848067"/>
            </a:xfrm>
            <a:custGeom>
              <a:avLst/>
              <a:gdLst/>
              <a:ahLst/>
              <a:cxnLst/>
              <a:rect r="r" b="b" t="t" l="l"/>
              <a:pathLst>
                <a:path h="848067" w="938505">
                  <a:moveTo>
                    <a:pt x="0" y="0"/>
                  </a:moveTo>
                  <a:lnTo>
                    <a:pt x="938505" y="0"/>
                  </a:lnTo>
                  <a:lnTo>
                    <a:pt x="938505" y="848068"/>
                  </a:lnTo>
                  <a:lnTo>
                    <a:pt x="0" y="848068"/>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40" id="40"/>
            <p:cNvSpPr/>
            <p:nvPr/>
          </p:nvSpPr>
          <p:spPr>
            <a:xfrm flipH="false" flipV="false" rot="0">
              <a:off x="12799099" y="50563"/>
              <a:ext cx="848067" cy="848067"/>
            </a:xfrm>
            <a:custGeom>
              <a:avLst/>
              <a:gdLst/>
              <a:ahLst/>
              <a:cxnLst/>
              <a:rect r="r" b="b" t="t" l="l"/>
              <a:pathLst>
                <a:path h="848067" w="848067">
                  <a:moveTo>
                    <a:pt x="0" y="0"/>
                  </a:moveTo>
                  <a:lnTo>
                    <a:pt x="848068" y="0"/>
                  </a:lnTo>
                  <a:lnTo>
                    <a:pt x="848068" y="848068"/>
                  </a:lnTo>
                  <a:lnTo>
                    <a:pt x="0" y="848068"/>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sp>
          <p:nvSpPr>
            <p:cNvPr name="Freeform 41" id="41"/>
            <p:cNvSpPr/>
            <p:nvPr/>
          </p:nvSpPr>
          <p:spPr>
            <a:xfrm flipH="false" flipV="false" rot="0">
              <a:off x="11100506" y="59038"/>
              <a:ext cx="1160275" cy="713042"/>
            </a:xfrm>
            <a:custGeom>
              <a:avLst/>
              <a:gdLst/>
              <a:ahLst/>
              <a:cxnLst/>
              <a:rect r="r" b="b" t="t" l="l"/>
              <a:pathLst>
                <a:path h="713042" w="1160275">
                  <a:moveTo>
                    <a:pt x="0" y="0"/>
                  </a:moveTo>
                  <a:lnTo>
                    <a:pt x="1160275" y="0"/>
                  </a:lnTo>
                  <a:lnTo>
                    <a:pt x="1160275" y="713042"/>
                  </a:lnTo>
                  <a:lnTo>
                    <a:pt x="0" y="713042"/>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Freeform 42" id="42"/>
            <p:cNvSpPr/>
            <p:nvPr/>
          </p:nvSpPr>
          <p:spPr>
            <a:xfrm flipH="false" flipV="false" rot="0">
              <a:off x="12712724" y="1830530"/>
              <a:ext cx="949194" cy="949194"/>
            </a:xfrm>
            <a:custGeom>
              <a:avLst/>
              <a:gdLst/>
              <a:ahLst/>
              <a:cxnLst/>
              <a:rect r="r" b="b" t="t" l="l"/>
              <a:pathLst>
                <a:path h="949194" w="949194">
                  <a:moveTo>
                    <a:pt x="0" y="0"/>
                  </a:moveTo>
                  <a:lnTo>
                    <a:pt x="949195" y="0"/>
                  </a:lnTo>
                  <a:lnTo>
                    <a:pt x="949195" y="949195"/>
                  </a:lnTo>
                  <a:lnTo>
                    <a:pt x="0" y="949195"/>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a:ln cap="sq">
              <a:noFill/>
              <a:prstDash val="solid"/>
              <a:miter/>
            </a:ln>
          </p:spPr>
        </p:sp>
        <p:sp>
          <p:nvSpPr>
            <p:cNvPr name="Freeform 43" id="43"/>
            <p:cNvSpPr/>
            <p:nvPr/>
          </p:nvSpPr>
          <p:spPr>
            <a:xfrm flipH="false" flipV="false" rot="0">
              <a:off x="11313604" y="5261878"/>
              <a:ext cx="660984" cy="949194"/>
            </a:xfrm>
            <a:custGeom>
              <a:avLst/>
              <a:gdLst/>
              <a:ahLst/>
              <a:cxnLst/>
              <a:rect r="r" b="b" t="t" l="l"/>
              <a:pathLst>
                <a:path h="949194" w="660984">
                  <a:moveTo>
                    <a:pt x="0" y="0"/>
                  </a:moveTo>
                  <a:lnTo>
                    <a:pt x="660984" y="0"/>
                  </a:lnTo>
                  <a:lnTo>
                    <a:pt x="660984" y="949195"/>
                  </a:lnTo>
                  <a:lnTo>
                    <a:pt x="0" y="949195"/>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sp>
          <p:nvSpPr>
            <p:cNvPr name="Freeform 44" id="44"/>
            <p:cNvSpPr/>
            <p:nvPr/>
          </p:nvSpPr>
          <p:spPr>
            <a:xfrm flipH="false" flipV="false" rot="0">
              <a:off x="6785727" y="9326"/>
              <a:ext cx="833565" cy="949194"/>
            </a:xfrm>
            <a:custGeom>
              <a:avLst/>
              <a:gdLst/>
              <a:ahLst/>
              <a:cxnLst/>
              <a:rect r="r" b="b" t="t" l="l"/>
              <a:pathLst>
                <a:path h="949194" w="833565">
                  <a:moveTo>
                    <a:pt x="0" y="0"/>
                  </a:moveTo>
                  <a:lnTo>
                    <a:pt x="833565" y="0"/>
                  </a:lnTo>
                  <a:lnTo>
                    <a:pt x="833565" y="949194"/>
                  </a:lnTo>
                  <a:lnTo>
                    <a:pt x="0" y="949194"/>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a:ln cap="sq">
              <a:noFill/>
              <a:prstDash val="solid"/>
              <a:miter/>
            </a:ln>
          </p:spPr>
        </p:sp>
        <p:sp>
          <p:nvSpPr>
            <p:cNvPr name="Freeform 45" id="45"/>
            <p:cNvSpPr/>
            <p:nvPr/>
          </p:nvSpPr>
          <p:spPr>
            <a:xfrm flipH="false" flipV="false" rot="0">
              <a:off x="9539389" y="181541"/>
              <a:ext cx="1100526" cy="654313"/>
            </a:xfrm>
            <a:custGeom>
              <a:avLst/>
              <a:gdLst/>
              <a:ahLst/>
              <a:cxnLst/>
              <a:rect r="r" b="b" t="t" l="l"/>
              <a:pathLst>
                <a:path h="654313" w="1100526">
                  <a:moveTo>
                    <a:pt x="0" y="0"/>
                  </a:moveTo>
                  <a:lnTo>
                    <a:pt x="1100526" y="0"/>
                  </a:lnTo>
                  <a:lnTo>
                    <a:pt x="1100526" y="654313"/>
                  </a:lnTo>
                  <a:lnTo>
                    <a:pt x="0" y="654313"/>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a:ln cap="sq">
              <a:noFill/>
              <a:prstDash val="solid"/>
              <a:miter/>
            </a:ln>
          </p:spPr>
        </p:sp>
        <p:sp>
          <p:nvSpPr>
            <p:cNvPr name="Freeform 46" id="46"/>
            <p:cNvSpPr/>
            <p:nvPr/>
          </p:nvSpPr>
          <p:spPr>
            <a:xfrm flipH="false" flipV="false" rot="0">
              <a:off x="1313391" y="59889"/>
              <a:ext cx="848067" cy="848067"/>
            </a:xfrm>
            <a:custGeom>
              <a:avLst/>
              <a:gdLst/>
              <a:ahLst/>
              <a:cxnLst/>
              <a:rect r="r" b="b" t="t" l="l"/>
              <a:pathLst>
                <a:path h="848067" w="848067">
                  <a:moveTo>
                    <a:pt x="0" y="0"/>
                  </a:moveTo>
                  <a:lnTo>
                    <a:pt x="848067" y="0"/>
                  </a:lnTo>
                  <a:lnTo>
                    <a:pt x="848067" y="848068"/>
                  </a:lnTo>
                  <a:lnTo>
                    <a:pt x="0" y="848068"/>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a:ln cap="sq">
              <a:noFill/>
              <a:prstDash val="solid"/>
              <a:miter/>
            </a:ln>
          </p:spPr>
        </p:sp>
        <p:sp>
          <p:nvSpPr>
            <p:cNvPr name="Freeform 47" id="47"/>
            <p:cNvSpPr/>
            <p:nvPr/>
          </p:nvSpPr>
          <p:spPr>
            <a:xfrm flipH="false" flipV="false" rot="0">
              <a:off x="0" y="59889"/>
              <a:ext cx="848067" cy="848067"/>
            </a:xfrm>
            <a:custGeom>
              <a:avLst/>
              <a:gdLst/>
              <a:ahLst/>
              <a:cxnLst/>
              <a:rect r="r" b="b" t="t" l="l"/>
              <a:pathLst>
                <a:path h="848067" w="848067">
                  <a:moveTo>
                    <a:pt x="0" y="0"/>
                  </a:moveTo>
                  <a:lnTo>
                    <a:pt x="848067" y="0"/>
                  </a:lnTo>
                  <a:lnTo>
                    <a:pt x="848067" y="848068"/>
                  </a:lnTo>
                  <a:lnTo>
                    <a:pt x="0" y="848068"/>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a:ln cap="sq">
              <a:noFill/>
              <a:prstDash val="solid"/>
              <a:miter/>
            </a:ln>
          </p:spPr>
        </p:sp>
        <p:sp>
          <p:nvSpPr>
            <p:cNvPr name="Freeform 48" id="48"/>
            <p:cNvSpPr/>
            <p:nvPr/>
          </p:nvSpPr>
          <p:spPr>
            <a:xfrm flipH="false" flipV="false" rot="0">
              <a:off x="5338153" y="34740"/>
              <a:ext cx="941146" cy="898366"/>
            </a:xfrm>
            <a:custGeom>
              <a:avLst/>
              <a:gdLst/>
              <a:ahLst/>
              <a:cxnLst/>
              <a:rect r="r" b="b" t="t" l="l"/>
              <a:pathLst>
                <a:path h="898366" w="941146">
                  <a:moveTo>
                    <a:pt x="0" y="0"/>
                  </a:moveTo>
                  <a:lnTo>
                    <a:pt x="941145" y="0"/>
                  </a:lnTo>
                  <a:lnTo>
                    <a:pt x="941145" y="898366"/>
                  </a:lnTo>
                  <a:lnTo>
                    <a:pt x="0" y="898366"/>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a:ln cap="sq">
              <a:noFill/>
              <a:prstDash val="solid"/>
              <a:miter/>
            </a:ln>
          </p:spPr>
        </p:sp>
        <p:sp>
          <p:nvSpPr>
            <p:cNvPr name="Freeform 49" id="49"/>
            <p:cNvSpPr/>
            <p:nvPr/>
          </p:nvSpPr>
          <p:spPr>
            <a:xfrm flipH="false" flipV="false" rot="0">
              <a:off x="2645962" y="9326"/>
              <a:ext cx="942291" cy="949194"/>
            </a:xfrm>
            <a:custGeom>
              <a:avLst/>
              <a:gdLst/>
              <a:ahLst/>
              <a:cxnLst/>
              <a:rect r="r" b="b" t="t" l="l"/>
              <a:pathLst>
                <a:path h="949194" w="942291">
                  <a:moveTo>
                    <a:pt x="0" y="0"/>
                  </a:moveTo>
                  <a:lnTo>
                    <a:pt x="942291" y="0"/>
                  </a:lnTo>
                  <a:lnTo>
                    <a:pt x="942291" y="949194"/>
                  </a:lnTo>
                  <a:lnTo>
                    <a:pt x="0" y="949194"/>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a:ln cap="sq">
              <a:noFill/>
              <a:prstDash val="solid"/>
              <a:miter/>
            </a:ln>
          </p:spPr>
        </p:sp>
        <p:sp>
          <p:nvSpPr>
            <p:cNvPr name="Freeform 50" id="50"/>
            <p:cNvSpPr/>
            <p:nvPr/>
          </p:nvSpPr>
          <p:spPr>
            <a:xfrm flipH="false" flipV="false" rot="0">
              <a:off x="4063167" y="0"/>
              <a:ext cx="785987" cy="958520"/>
            </a:xfrm>
            <a:custGeom>
              <a:avLst/>
              <a:gdLst/>
              <a:ahLst/>
              <a:cxnLst/>
              <a:rect r="r" b="b" t="t" l="l"/>
              <a:pathLst>
                <a:path h="958520" w="785987">
                  <a:moveTo>
                    <a:pt x="0" y="0"/>
                  </a:moveTo>
                  <a:lnTo>
                    <a:pt x="785986" y="0"/>
                  </a:lnTo>
                  <a:lnTo>
                    <a:pt x="785986" y="958520"/>
                  </a:lnTo>
                  <a:lnTo>
                    <a:pt x="0" y="958520"/>
                  </a:lnTo>
                  <a:lnTo>
                    <a:pt x="0" y="0"/>
                  </a:lnTo>
                  <a:close/>
                </a:path>
              </a:pathLst>
            </a:custGeom>
            <a:blipFill>
              <a:blip r:embed="rId31">
                <a:extLst>
                  <a:ext uri="{96DAC541-7B7A-43D3-8B79-37D633B846F1}">
                    <asvg:svgBlip xmlns:asvg="http://schemas.microsoft.com/office/drawing/2016/SVG/main" r:embed="rId32"/>
                  </a:ext>
                </a:extLst>
              </a:blip>
              <a:stretch>
                <a:fillRect l="0" t="0" r="0" b="0"/>
              </a:stretch>
            </a:blipFill>
            <a:ln cap="sq">
              <a:noFill/>
              <a:prstDash val="solid"/>
              <a:miter/>
            </a:ln>
          </p:spPr>
        </p:sp>
        <p:sp>
          <p:nvSpPr>
            <p:cNvPr name="Freeform 51" id="51"/>
            <p:cNvSpPr/>
            <p:nvPr/>
          </p:nvSpPr>
          <p:spPr>
            <a:xfrm flipH="false" flipV="false" rot="0">
              <a:off x="8148043" y="59889"/>
              <a:ext cx="892720" cy="897616"/>
            </a:xfrm>
            <a:custGeom>
              <a:avLst/>
              <a:gdLst/>
              <a:ahLst/>
              <a:cxnLst/>
              <a:rect r="r" b="b" t="t" l="l"/>
              <a:pathLst>
                <a:path h="897616" w="892720">
                  <a:moveTo>
                    <a:pt x="0" y="0"/>
                  </a:moveTo>
                  <a:lnTo>
                    <a:pt x="892720" y="0"/>
                  </a:lnTo>
                  <a:lnTo>
                    <a:pt x="892720" y="897616"/>
                  </a:lnTo>
                  <a:lnTo>
                    <a:pt x="0" y="897616"/>
                  </a:lnTo>
                  <a:lnTo>
                    <a:pt x="0" y="0"/>
                  </a:lnTo>
                  <a:close/>
                </a:path>
              </a:pathLst>
            </a:custGeom>
            <a:blipFill>
              <a:blip r:embed="rId33">
                <a:extLst>
                  <a:ext uri="{96DAC541-7B7A-43D3-8B79-37D633B846F1}">
                    <asvg:svgBlip xmlns:asvg="http://schemas.microsoft.com/office/drawing/2016/SVG/main" r:embed="rId34"/>
                  </a:ext>
                </a:extLst>
              </a:blip>
              <a:stretch>
                <a:fillRect l="0" t="0" r="0" b="0"/>
              </a:stretch>
            </a:blipFill>
            <a:ln cap="sq">
              <a:noFill/>
              <a:prstDash val="solid"/>
              <a:miter/>
            </a:ln>
          </p:spPr>
        </p:sp>
        <p:sp>
          <p:nvSpPr>
            <p:cNvPr name="Freeform 52" id="52"/>
            <p:cNvSpPr/>
            <p:nvPr/>
          </p:nvSpPr>
          <p:spPr>
            <a:xfrm flipH="false" flipV="false" rot="0">
              <a:off x="8052623" y="1753734"/>
              <a:ext cx="766259" cy="949194"/>
            </a:xfrm>
            <a:custGeom>
              <a:avLst/>
              <a:gdLst/>
              <a:ahLst/>
              <a:cxnLst/>
              <a:rect r="r" b="b" t="t" l="l"/>
              <a:pathLst>
                <a:path h="949194" w="766259">
                  <a:moveTo>
                    <a:pt x="0" y="0"/>
                  </a:moveTo>
                  <a:lnTo>
                    <a:pt x="766258" y="0"/>
                  </a:lnTo>
                  <a:lnTo>
                    <a:pt x="766258" y="949195"/>
                  </a:lnTo>
                  <a:lnTo>
                    <a:pt x="0" y="949195"/>
                  </a:lnTo>
                  <a:lnTo>
                    <a:pt x="0" y="0"/>
                  </a:lnTo>
                  <a:close/>
                </a:path>
              </a:pathLst>
            </a:custGeom>
            <a:blipFill>
              <a:blip r:embed="rId35">
                <a:extLst>
                  <a:ext uri="{96DAC541-7B7A-43D3-8B79-37D633B846F1}">
                    <asvg:svgBlip xmlns:asvg="http://schemas.microsoft.com/office/drawing/2016/SVG/main" r:embed="rId36"/>
                  </a:ext>
                </a:extLst>
              </a:blip>
              <a:stretch>
                <a:fillRect l="0" t="0" r="0" b="0"/>
              </a:stretch>
            </a:blipFill>
            <a:ln cap="sq">
              <a:noFill/>
              <a:prstDash val="solid"/>
              <a:miter/>
            </a:ln>
          </p:spPr>
        </p:sp>
        <p:sp>
          <p:nvSpPr>
            <p:cNvPr name="Freeform 53" id="53"/>
            <p:cNvSpPr/>
            <p:nvPr/>
          </p:nvSpPr>
          <p:spPr>
            <a:xfrm flipH="false" flipV="false" rot="0">
              <a:off x="6401490" y="1753734"/>
              <a:ext cx="1031733" cy="949194"/>
            </a:xfrm>
            <a:custGeom>
              <a:avLst/>
              <a:gdLst/>
              <a:ahLst/>
              <a:cxnLst/>
              <a:rect r="r" b="b" t="t" l="l"/>
              <a:pathLst>
                <a:path h="949194" w="1031733">
                  <a:moveTo>
                    <a:pt x="0" y="0"/>
                  </a:moveTo>
                  <a:lnTo>
                    <a:pt x="1031733" y="0"/>
                  </a:lnTo>
                  <a:lnTo>
                    <a:pt x="1031733" y="949195"/>
                  </a:lnTo>
                  <a:lnTo>
                    <a:pt x="0" y="949195"/>
                  </a:lnTo>
                  <a:lnTo>
                    <a:pt x="0" y="0"/>
                  </a:lnTo>
                  <a:close/>
                </a:path>
              </a:pathLst>
            </a:custGeom>
            <a:blipFill>
              <a:blip r:embed="rId37">
                <a:extLst>
                  <a:ext uri="{96DAC541-7B7A-43D3-8B79-37D633B846F1}">
                    <asvg:svgBlip xmlns:asvg="http://schemas.microsoft.com/office/drawing/2016/SVG/main" r:embed="rId38"/>
                  </a:ext>
                </a:extLst>
              </a:blip>
              <a:stretch>
                <a:fillRect l="0" t="0" r="0" b="0"/>
              </a:stretch>
            </a:blipFill>
            <a:ln cap="sq">
              <a:noFill/>
              <a:prstDash val="solid"/>
              <a:miter/>
            </a:ln>
          </p:spPr>
        </p:sp>
        <p:sp>
          <p:nvSpPr>
            <p:cNvPr name="Freeform 54" id="54"/>
            <p:cNvSpPr/>
            <p:nvPr/>
          </p:nvSpPr>
          <p:spPr>
            <a:xfrm flipH="false" flipV="false" rot="0">
              <a:off x="9502004" y="1968989"/>
              <a:ext cx="1084722" cy="623222"/>
            </a:xfrm>
            <a:custGeom>
              <a:avLst/>
              <a:gdLst/>
              <a:ahLst/>
              <a:cxnLst/>
              <a:rect r="r" b="b" t="t" l="l"/>
              <a:pathLst>
                <a:path h="623222" w="1084722">
                  <a:moveTo>
                    <a:pt x="0" y="0"/>
                  </a:moveTo>
                  <a:lnTo>
                    <a:pt x="1084723" y="0"/>
                  </a:lnTo>
                  <a:lnTo>
                    <a:pt x="1084723" y="623222"/>
                  </a:lnTo>
                  <a:lnTo>
                    <a:pt x="0" y="623222"/>
                  </a:lnTo>
                  <a:lnTo>
                    <a:pt x="0" y="0"/>
                  </a:lnTo>
                  <a:close/>
                </a:path>
              </a:pathLst>
            </a:custGeom>
            <a:blipFill>
              <a:blip r:embed="rId39">
                <a:extLst>
                  <a:ext uri="{96DAC541-7B7A-43D3-8B79-37D633B846F1}">
                    <asvg:svgBlip xmlns:asvg="http://schemas.microsoft.com/office/drawing/2016/SVG/main" r:embed="rId40"/>
                  </a:ext>
                </a:extLst>
              </a:blip>
              <a:stretch>
                <a:fillRect l="0" t="0" r="0" b="0"/>
              </a:stretch>
            </a:blipFill>
            <a:ln cap="sq">
              <a:noFill/>
              <a:prstDash val="solid"/>
              <a:miter/>
            </a:ln>
          </p:spPr>
        </p:sp>
        <p:sp>
          <p:nvSpPr>
            <p:cNvPr name="Freeform 55" id="55"/>
            <p:cNvSpPr/>
            <p:nvPr/>
          </p:nvSpPr>
          <p:spPr>
            <a:xfrm flipH="false" flipV="false" rot="0">
              <a:off x="3285158" y="1753734"/>
              <a:ext cx="949194" cy="949194"/>
            </a:xfrm>
            <a:custGeom>
              <a:avLst/>
              <a:gdLst/>
              <a:ahLst/>
              <a:cxnLst/>
              <a:rect r="r" b="b" t="t" l="l"/>
              <a:pathLst>
                <a:path h="949194" w="949194">
                  <a:moveTo>
                    <a:pt x="0" y="0"/>
                  </a:moveTo>
                  <a:lnTo>
                    <a:pt x="949194" y="0"/>
                  </a:lnTo>
                  <a:lnTo>
                    <a:pt x="949194" y="949195"/>
                  </a:lnTo>
                  <a:lnTo>
                    <a:pt x="0" y="949195"/>
                  </a:lnTo>
                  <a:lnTo>
                    <a:pt x="0" y="0"/>
                  </a:lnTo>
                  <a:close/>
                </a:path>
              </a:pathLst>
            </a:custGeom>
            <a:blipFill>
              <a:blip r:embed="rId41">
                <a:extLst>
                  <a:ext uri="{96DAC541-7B7A-43D3-8B79-37D633B846F1}">
                    <asvg:svgBlip xmlns:asvg="http://schemas.microsoft.com/office/drawing/2016/SVG/main" r:embed="rId42"/>
                  </a:ext>
                </a:extLst>
              </a:blip>
              <a:stretch>
                <a:fillRect l="0" t="0" r="0" b="0"/>
              </a:stretch>
            </a:blipFill>
            <a:ln cap="sq">
              <a:noFill/>
              <a:prstDash val="solid"/>
              <a:miter/>
            </a:ln>
          </p:spPr>
        </p:sp>
        <p:sp>
          <p:nvSpPr>
            <p:cNvPr name="Freeform 56" id="56"/>
            <p:cNvSpPr/>
            <p:nvPr/>
          </p:nvSpPr>
          <p:spPr>
            <a:xfrm flipH="false" flipV="false" rot="0">
              <a:off x="0" y="1753734"/>
              <a:ext cx="1103714" cy="949194"/>
            </a:xfrm>
            <a:custGeom>
              <a:avLst/>
              <a:gdLst/>
              <a:ahLst/>
              <a:cxnLst/>
              <a:rect r="r" b="b" t="t" l="l"/>
              <a:pathLst>
                <a:path h="949194" w="1103714">
                  <a:moveTo>
                    <a:pt x="0" y="0"/>
                  </a:moveTo>
                  <a:lnTo>
                    <a:pt x="1103714" y="0"/>
                  </a:lnTo>
                  <a:lnTo>
                    <a:pt x="1103714" y="949195"/>
                  </a:lnTo>
                  <a:lnTo>
                    <a:pt x="0" y="949195"/>
                  </a:lnTo>
                  <a:lnTo>
                    <a:pt x="0" y="0"/>
                  </a:lnTo>
                  <a:close/>
                </a:path>
              </a:pathLst>
            </a:custGeom>
            <a:blipFill>
              <a:blip r:embed="rId43">
                <a:extLst>
                  <a:ext uri="{96DAC541-7B7A-43D3-8B79-37D633B846F1}">
                    <asvg:svgBlip xmlns:asvg="http://schemas.microsoft.com/office/drawing/2016/SVG/main" r:embed="rId44"/>
                  </a:ext>
                </a:extLst>
              </a:blip>
              <a:stretch>
                <a:fillRect l="0" t="0" r="0" b="0"/>
              </a:stretch>
            </a:blipFill>
            <a:ln cap="sq">
              <a:noFill/>
              <a:prstDash val="solid"/>
              <a:miter/>
            </a:ln>
          </p:spPr>
        </p:sp>
        <p:sp>
          <p:nvSpPr>
            <p:cNvPr name="Freeform 57" id="57"/>
            <p:cNvSpPr/>
            <p:nvPr/>
          </p:nvSpPr>
          <p:spPr>
            <a:xfrm flipH="false" flipV="false" rot="0">
              <a:off x="4741542" y="1753734"/>
              <a:ext cx="947469" cy="949194"/>
            </a:xfrm>
            <a:custGeom>
              <a:avLst/>
              <a:gdLst/>
              <a:ahLst/>
              <a:cxnLst/>
              <a:rect r="r" b="b" t="t" l="l"/>
              <a:pathLst>
                <a:path h="949194" w="947469">
                  <a:moveTo>
                    <a:pt x="0" y="0"/>
                  </a:moveTo>
                  <a:lnTo>
                    <a:pt x="947469" y="0"/>
                  </a:lnTo>
                  <a:lnTo>
                    <a:pt x="947469" y="949195"/>
                  </a:lnTo>
                  <a:lnTo>
                    <a:pt x="0" y="949195"/>
                  </a:lnTo>
                  <a:lnTo>
                    <a:pt x="0" y="0"/>
                  </a:lnTo>
                  <a:close/>
                </a:path>
              </a:pathLst>
            </a:custGeom>
            <a:blipFill>
              <a:blip r:embed="rId45">
                <a:extLst>
                  <a:ext uri="{96DAC541-7B7A-43D3-8B79-37D633B846F1}">
                    <asvg:svgBlip xmlns:asvg="http://schemas.microsoft.com/office/drawing/2016/SVG/main" r:embed="rId46"/>
                  </a:ext>
                </a:extLst>
              </a:blip>
              <a:stretch>
                <a:fillRect l="0" t="0" r="0" b="0"/>
              </a:stretch>
            </a:blipFill>
            <a:ln cap="sq">
              <a:noFill/>
              <a:prstDash val="solid"/>
              <a:miter/>
            </a:ln>
          </p:spPr>
        </p:sp>
        <p:sp>
          <p:nvSpPr>
            <p:cNvPr name="Freeform 58" id="58"/>
            <p:cNvSpPr/>
            <p:nvPr/>
          </p:nvSpPr>
          <p:spPr>
            <a:xfrm flipH="false" flipV="false" rot="0">
              <a:off x="1719839" y="1753734"/>
              <a:ext cx="949194" cy="949194"/>
            </a:xfrm>
            <a:custGeom>
              <a:avLst/>
              <a:gdLst/>
              <a:ahLst/>
              <a:cxnLst/>
              <a:rect r="r" b="b" t="t" l="l"/>
              <a:pathLst>
                <a:path h="949194" w="949194">
                  <a:moveTo>
                    <a:pt x="0" y="0"/>
                  </a:moveTo>
                  <a:lnTo>
                    <a:pt x="949194" y="0"/>
                  </a:lnTo>
                  <a:lnTo>
                    <a:pt x="949194" y="949195"/>
                  </a:lnTo>
                  <a:lnTo>
                    <a:pt x="0" y="949195"/>
                  </a:lnTo>
                  <a:lnTo>
                    <a:pt x="0" y="0"/>
                  </a:lnTo>
                  <a:close/>
                </a:path>
              </a:pathLst>
            </a:custGeom>
            <a:blipFill>
              <a:blip r:embed="rId47">
                <a:extLst>
                  <a:ext uri="{96DAC541-7B7A-43D3-8B79-37D633B846F1}">
                    <asvg:svgBlip xmlns:asvg="http://schemas.microsoft.com/office/drawing/2016/SVG/main" r:embed="rId48"/>
                  </a:ext>
                </a:extLst>
              </a:blip>
              <a:stretch>
                <a:fillRect l="0" t="0" r="0" b="0"/>
              </a:stretch>
            </a:blipFill>
            <a:ln cap="sq">
              <a:noFill/>
              <a:prstDash val="solid"/>
              <a:miter/>
            </a:ln>
          </p:spPr>
        </p:sp>
        <p:sp>
          <p:nvSpPr>
            <p:cNvPr name="Freeform 59" id="59"/>
            <p:cNvSpPr/>
            <p:nvPr/>
          </p:nvSpPr>
          <p:spPr>
            <a:xfrm flipH="false" flipV="false" rot="0">
              <a:off x="6916952" y="3524236"/>
              <a:ext cx="1040268" cy="820866"/>
            </a:xfrm>
            <a:custGeom>
              <a:avLst/>
              <a:gdLst/>
              <a:ahLst/>
              <a:cxnLst/>
              <a:rect r="r" b="b" t="t" l="l"/>
              <a:pathLst>
                <a:path h="820866" w="1040268">
                  <a:moveTo>
                    <a:pt x="0" y="0"/>
                  </a:moveTo>
                  <a:lnTo>
                    <a:pt x="1040268" y="0"/>
                  </a:lnTo>
                  <a:lnTo>
                    <a:pt x="1040268" y="820866"/>
                  </a:lnTo>
                  <a:lnTo>
                    <a:pt x="0" y="820866"/>
                  </a:lnTo>
                  <a:lnTo>
                    <a:pt x="0" y="0"/>
                  </a:lnTo>
                  <a:close/>
                </a:path>
              </a:pathLst>
            </a:custGeom>
            <a:blipFill>
              <a:blip r:embed="rId49">
                <a:extLst>
                  <a:ext uri="{96DAC541-7B7A-43D3-8B79-37D633B846F1}">
                    <asvg:svgBlip xmlns:asvg="http://schemas.microsoft.com/office/drawing/2016/SVG/main" r:embed="rId50"/>
                  </a:ext>
                </a:extLst>
              </a:blip>
              <a:stretch>
                <a:fillRect l="0" t="0" r="0" b="0"/>
              </a:stretch>
            </a:blipFill>
            <a:ln cap="sq">
              <a:noFill/>
              <a:prstDash val="solid"/>
              <a:miter/>
            </a:ln>
          </p:spPr>
        </p:sp>
        <p:sp>
          <p:nvSpPr>
            <p:cNvPr name="Freeform 60" id="60"/>
            <p:cNvSpPr/>
            <p:nvPr/>
          </p:nvSpPr>
          <p:spPr>
            <a:xfrm flipH="false" flipV="false" rot="0">
              <a:off x="5322508" y="3562814"/>
              <a:ext cx="1072844" cy="645657"/>
            </a:xfrm>
            <a:custGeom>
              <a:avLst/>
              <a:gdLst/>
              <a:ahLst/>
              <a:cxnLst/>
              <a:rect r="r" b="b" t="t" l="l"/>
              <a:pathLst>
                <a:path h="645657" w="1072844">
                  <a:moveTo>
                    <a:pt x="0" y="0"/>
                  </a:moveTo>
                  <a:lnTo>
                    <a:pt x="1072844" y="0"/>
                  </a:lnTo>
                  <a:lnTo>
                    <a:pt x="1072844" y="645657"/>
                  </a:lnTo>
                  <a:lnTo>
                    <a:pt x="0" y="645657"/>
                  </a:lnTo>
                  <a:lnTo>
                    <a:pt x="0" y="0"/>
                  </a:lnTo>
                  <a:close/>
                </a:path>
              </a:pathLst>
            </a:custGeom>
            <a:blipFill>
              <a:blip r:embed="rId51">
                <a:extLst>
                  <a:ext uri="{96DAC541-7B7A-43D3-8B79-37D633B846F1}">
                    <asvg:svgBlip xmlns:asvg="http://schemas.microsoft.com/office/drawing/2016/SVG/main" r:embed="rId52"/>
                  </a:ext>
                </a:extLst>
              </a:blip>
              <a:stretch>
                <a:fillRect l="0" t="0" r="0" b="0"/>
              </a:stretch>
            </a:blipFill>
            <a:ln cap="sq">
              <a:noFill/>
              <a:prstDash val="solid"/>
              <a:miter/>
            </a:ln>
          </p:spPr>
        </p:sp>
        <p:sp>
          <p:nvSpPr>
            <p:cNvPr name="Freeform 61" id="61"/>
            <p:cNvSpPr/>
            <p:nvPr/>
          </p:nvSpPr>
          <p:spPr>
            <a:xfrm flipH="false" flipV="false" rot="0">
              <a:off x="2796533" y="3464186"/>
              <a:ext cx="882797" cy="940966"/>
            </a:xfrm>
            <a:custGeom>
              <a:avLst/>
              <a:gdLst/>
              <a:ahLst/>
              <a:cxnLst/>
              <a:rect r="r" b="b" t="t" l="l"/>
              <a:pathLst>
                <a:path h="940966" w="882797">
                  <a:moveTo>
                    <a:pt x="0" y="0"/>
                  </a:moveTo>
                  <a:lnTo>
                    <a:pt x="882797" y="0"/>
                  </a:lnTo>
                  <a:lnTo>
                    <a:pt x="882797" y="940966"/>
                  </a:lnTo>
                  <a:lnTo>
                    <a:pt x="0" y="940966"/>
                  </a:lnTo>
                  <a:lnTo>
                    <a:pt x="0" y="0"/>
                  </a:lnTo>
                  <a:close/>
                </a:path>
              </a:pathLst>
            </a:custGeom>
            <a:blipFill>
              <a:blip r:embed="rId53">
                <a:extLst>
                  <a:ext uri="{96DAC541-7B7A-43D3-8B79-37D633B846F1}">
                    <asvg:svgBlip xmlns:asvg="http://schemas.microsoft.com/office/drawing/2016/SVG/main" r:embed="rId54"/>
                  </a:ext>
                </a:extLst>
              </a:blip>
              <a:stretch>
                <a:fillRect l="0" t="0" r="0" b="0"/>
              </a:stretch>
            </a:blipFill>
            <a:ln cap="sq">
              <a:noFill/>
              <a:prstDash val="solid"/>
              <a:miter/>
            </a:ln>
          </p:spPr>
        </p:sp>
        <p:sp>
          <p:nvSpPr>
            <p:cNvPr name="Freeform 62" id="62"/>
            <p:cNvSpPr/>
            <p:nvPr/>
          </p:nvSpPr>
          <p:spPr>
            <a:xfrm flipH="false" flipV="false" rot="0">
              <a:off x="4200930" y="3475209"/>
              <a:ext cx="599979" cy="820866"/>
            </a:xfrm>
            <a:custGeom>
              <a:avLst/>
              <a:gdLst/>
              <a:ahLst/>
              <a:cxnLst/>
              <a:rect r="r" b="b" t="t" l="l"/>
              <a:pathLst>
                <a:path h="820866" w="599979">
                  <a:moveTo>
                    <a:pt x="0" y="0"/>
                  </a:moveTo>
                  <a:lnTo>
                    <a:pt x="599978" y="0"/>
                  </a:lnTo>
                  <a:lnTo>
                    <a:pt x="599978" y="820866"/>
                  </a:lnTo>
                  <a:lnTo>
                    <a:pt x="0" y="820866"/>
                  </a:lnTo>
                  <a:lnTo>
                    <a:pt x="0" y="0"/>
                  </a:lnTo>
                  <a:close/>
                </a:path>
              </a:pathLst>
            </a:custGeom>
            <a:blipFill>
              <a:blip r:embed="rId55">
                <a:extLst>
                  <a:ext uri="{96DAC541-7B7A-43D3-8B79-37D633B846F1}">
                    <asvg:svgBlip xmlns:asvg="http://schemas.microsoft.com/office/drawing/2016/SVG/main" r:embed="rId56"/>
                  </a:ext>
                </a:extLst>
              </a:blip>
              <a:stretch>
                <a:fillRect l="0" t="0" r="0" b="0"/>
              </a:stretch>
            </a:blipFill>
            <a:ln cap="sq">
              <a:noFill/>
              <a:prstDash val="solid"/>
              <a:miter/>
            </a:ln>
          </p:spPr>
        </p:sp>
        <p:sp>
          <p:nvSpPr>
            <p:cNvPr name="Freeform 63" id="63"/>
            <p:cNvSpPr/>
            <p:nvPr/>
          </p:nvSpPr>
          <p:spPr>
            <a:xfrm flipH="false" flipV="false" rot="0">
              <a:off x="1586196" y="3464186"/>
              <a:ext cx="686050" cy="940966"/>
            </a:xfrm>
            <a:custGeom>
              <a:avLst/>
              <a:gdLst/>
              <a:ahLst/>
              <a:cxnLst/>
              <a:rect r="r" b="b" t="t" l="l"/>
              <a:pathLst>
                <a:path h="940966" w="686050">
                  <a:moveTo>
                    <a:pt x="0" y="0"/>
                  </a:moveTo>
                  <a:lnTo>
                    <a:pt x="686050" y="0"/>
                  </a:lnTo>
                  <a:lnTo>
                    <a:pt x="686050" y="940966"/>
                  </a:lnTo>
                  <a:lnTo>
                    <a:pt x="0" y="940966"/>
                  </a:lnTo>
                  <a:lnTo>
                    <a:pt x="0" y="0"/>
                  </a:lnTo>
                  <a:close/>
                </a:path>
              </a:pathLst>
            </a:custGeom>
            <a:blipFill>
              <a:blip r:embed="rId57">
                <a:extLst>
                  <a:ext uri="{96DAC541-7B7A-43D3-8B79-37D633B846F1}">
                    <asvg:svgBlip xmlns:asvg="http://schemas.microsoft.com/office/drawing/2016/SVG/main" r:embed="rId58"/>
                  </a:ext>
                </a:extLst>
              </a:blip>
              <a:stretch>
                <a:fillRect l="0" t="0" r="0" b="0"/>
              </a:stretch>
            </a:blipFill>
            <a:ln cap="sq">
              <a:noFill/>
              <a:prstDash val="solid"/>
              <a:miter/>
            </a:ln>
          </p:spPr>
        </p:sp>
        <p:sp>
          <p:nvSpPr>
            <p:cNvPr name="Freeform 64" id="64"/>
            <p:cNvSpPr/>
            <p:nvPr/>
          </p:nvSpPr>
          <p:spPr>
            <a:xfrm flipH="false" flipV="false" rot="0">
              <a:off x="9826661" y="3524236"/>
              <a:ext cx="820866" cy="820866"/>
            </a:xfrm>
            <a:custGeom>
              <a:avLst/>
              <a:gdLst/>
              <a:ahLst/>
              <a:cxnLst/>
              <a:rect r="r" b="b" t="t" l="l"/>
              <a:pathLst>
                <a:path h="820866" w="820866">
                  <a:moveTo>
                    <a:pt x="0" y="0"/>
                  </a:moveTo>
                  <a:lnTo>
                    <a:pt x="820866" y="0"/>
                  </a:lnTo>
                  <a:lnTo>
                    <a:pt x="820866" y="820866"/>
                  </a:lnTo>
                  <a:lnTo>
                    <a:pt x="0" y="820866"/>
                  </a:lnTo>
                  <a:lnTo>
                    <a:pt x="0" y="0"/>
                  </a:lnTo>
                  <a:close/>
                </a:path>
              </a:pathLst>
            </a:custGeom>
            <a:blipFill>
              <a:blip r:embed="rId59">
                <a:extLst>
                  <a:ext uri="{96DAC541-7B7A-43D3-8B79-37D633B846F1}">
                    <asvg:svgBlip xmlns:asvg="http://schemas.microsoft.com/office/drawing/2016/SVG/main" r:embed="rId60"/>
                  </a:ext>
                </a:extLst>
              </a:blip>
              <a:stretch>
                <a:fillRect l="0" t="0" r="0" b="0"/>
              </a:stretch>
            </a:blipFill>
            <a:ln cap="sq">
              <a:noFill/>
              <a:prstDash val="solid"/>
              <a:miter/>
            </a:ln>
          </p:spPr>
        </p:sp>
        <p:sp>
          <p:nvSpPr>
            <p:cNvPr name="Freeform 65" id="65"/>
            <p:cNvSpPr/>
            <p:nvPr/>
          </p:nvSpPr>
          <p:spPr>
            <a:xfrm flipH="false" flipV="false" rot="0">
              <a:off x="8482851" y="3524236"/>
              <a:ext cx="820866" cy="820866"/>
            </a:xfrm>
            <a:custGeom>
              <a:avLst/>
              <a:gdLst/>
              <a:ahLst/>
              <a:cxnLst/>
              <a:rect r="r" b="b" t="t" l="l"/>
              <a:pathLst>
                <a:path h="820866" w="820866">
                  <a:moveTo>
                    <a:pt x="0" y="0"/>
                  </a:moveTo>
                  <a:lnTo>
                    <a:pt x="820866" y="0"/>
                  </a:lnTo>
                  <a:lnTo>
                    <a:pt x="820866" y="820866"/>
                  </a:lnTo>
                  <a:lnTo>
                    <a:pt x="0" y="820866"/>
                  </a:lnTo>
                  <a:lnTo>
                    <a:pt x="0" y="0"/>
                  </a:lnTo>
                  <a:close/>
                </a:path>
              </a:pathLst>
            </a:custGeom>
            <a:blipFill>
              <a:blip r:embed="rId61">
                <a:extLst>
                  <a:ext uri="{96DAC541-7B7A-43D3-8B79-37D633B846F1}">
                    <asvg:svgBlip xmlns:asvg="http://schemas.microsoft.com/office/drawing/2016/SVG/main" r:embed="rId62"/>
                  </a:ext>
                </a:extLst>
              </a:blip>
              <a:stretch>
                <a:fillRect l="0" t="0" r="0" b="0"/>
              </a:stretch>
            </a:blipFill>
            <a:ln cap="sq">
              <a:noFill/>
              <a:prstDash val="solid"/>
              <a:miter/>
            </a:ln>
          </p:spPr>
        </p:sp>
        <p:sp>
          <p:nvSpPr>
            <p:cNvPr name="Freeform 66" id="66"/>
            <p:cNvSpPr/>
            <p:nvPr/>
          </p:nvSpPr>
          <p:spPr>
            <a:xfrm flipH="false" flipV="false" rot="0">
              <a:off x="0" y="3411045"/>
              <a:ext cx="1063252" cy="949194"/>
            </a:xfrm>
            <a:custGeom>
              <a:avLst/>
              <a:gdLst/>
              <a:ahLst/>
              <a:cxnLst/>
              <a:rect r="r" b="b" t="t" l="l"/>
              <a:pathLst>
                <a:path h="949194" w="1063252">
                  <a:moveTo>
                    <a:pt x="0" y="0"/>
                  </a:moveTo>
                  <a:lnTo>
                    <a:pt x="1063252" y="0"/>
                  </a:lnTo>
                  <a:lnTo>
                    <a:pt x="1063252" y="949194"/>
                  </a:lnTo>
                  <a:lnTo>
                    <a:pt x="0" y="949194"/>
                  </a:lnTo>
                  <a:lnTo>
                    <a:pt x="0" y="0"/>
                  </a:lnTo>
                  <a:close/>
                </a:path>
              </a:pathLst>
            </a:custGeom>
            <a:blipFill>
              <a:blip r:embed="rId63">
                <a:extLst>
                  <a:ext uri="{96DAC541-7B7A-43D3-8B79-37D633B846F1}">
                    <asvg:svgBlip xmlns:asvg="http://schemas.microsoft.com/office/drawing/2016/SVG/main" r:embed="rId64"/>
                  </a:ext>
                </a:extLst>
              </a:blip>
              <a:stretch>
                <a:fillRect l="0" t="0" r="0" b="0"/>
              </a:stretch>
            </a:blipFill>
            <a:ln cap="sq">
              <a:noFill/>
              <a:prstDash val="solid"/>
              <a:miter/>
            </a:ln>
          </p:spPr>
        </p:sp>
        <p:sp>
          <p:nvSpPr>
            <p:cNvPr name="Freeform 67" id="67"/>
            <p:cNvSpPr/>
            <p:nvPr/>
          </p:nvSpPr>
          <p:spPr>
            <a:xfrm flipH="false" flipV="false" rot="0">
              <a:off x="9624823" y="5281882"/>
              <a:ext cx="812619" cy="929190"/>
            </a:xfrm>
            <a:custGeom>
              <a:avLst/>
              <a:gdLst/>
              <a:ahLst/>
              <a:cxnLst/>
              <a:rect r="r" b="b" t="t" l="l"/>
              <a:pathLst>
                <a:path h="929190" w="812619">
                  <a:moveTo>
                    <a:pt x="0" y="0"/>
                  </a:moveTo>
                  <a:lnTo>
                    <a:pt x="812620" y="0"/>
                  </a:lnTo>
                  <a:lnTo>
                    <a:pt x="812620" y="929191"/>
                  </a:lnTo>
                  <a:lnTo>
                    <a:pt x="0" y="929191"/>
                  </a:lnTo>
                  <a:lnTo>
                    <a:pt x="0" y="0"/>
                  </a:lnTo>
                  <a:close/>
                </a:path>
              </a:pathLst>
            </a:custGeom>
            <a:blipFill>
              <a:blip r:embed="rId65">
                <a:extLst>
                  <a:ext uri="{96DAC541-7B7A-43D3-8B79-37D633B846F1}">
                    <asvg:svgBlip xmlns:asvg="http://schemas.microsoft.com/office/drawing/2016/SVG/main" r:embed="rId66"/>
                  </a:ext>
                </a:extLst>
              </a:blip>
              <a:stretch>
                <a:fillRect l="0" t="0" r="0" b="0"/>
              </a:stretch>
            </a:blipFill>
            <a:ln cap="sq">
              <a:noFill/>
              <a:prstDash val="solid"/>
              <a:miter/>
            </a:ln>
          </p:spPr>
        </p:sp>
        <p:sp>
          <p:nvSpPr>
            <p:cNvPr name="Freeform 68" id="68"/>
            <p:cNvSpPr/>
            <p:nvPr/>
          </p:nvSpPr>
          <p:spPr>
            <a:xfrm flipH="false" flipV="false" rot="0">
              <a:off x="8016226" y="5404062"/>
              <a:ext cx="978331" cy="684832"/>
            </a:xfrm>
            <a:custGeom>
              <a:avLst/>
              <a:gdLst/>
              <a:ahLst/>
              <a:cxnLst/>
              <a:rect r="r" b="b" t="t" l="l"/>
              <a:pathLst>
                <a:path h="684832" w="978331">
                  <a:moveTo>
                    <a:pt x="0" y="0"/>
                  </a:moveTo>
                  <a:lnTo>
                    <a:pt x="978331" y="0"/>
                  </a:lnTo>
                  <a:lnTo>
                    <a:pt x="978331" y="684832"/>
                  </a:lnTo>
                  <a:lnTo>
                    <a:pt x="0" y="684832"/>
                  </a:lnTo>
                  <a:lnTo>
                    <a:pt x="0" y="0"/>
                  </a:lnTo>
                  <a:close/>
                </a:path>
              </a:pathLst>
            </a:custGeom>
            <a:blipFill>
              <a:blip r:embed="rId67">
                <a:extLst>
                  <a:ext uri="{96DAC541-7B7A-43D3-8B79-37D633B846F1}">
                    <asvg:svgBlip xmlns:asvg="http://schemas.microsoft.com/office/drawing/2016/SVG/main" r:embed="rId68"/>
                  </a:ext>
                </a:extLst>
              </a:blip>
              <a:stretch>
                <a:fillRect l="0" t="0" r="0" b="0"/>
              </a:stretch>
            </a:blipFill>
            <a:ln cap="sq">
              <a:noFill/>
              <a:prstDash val="solid"/>
              <a:miter/>
            </a:ln>
          </p:spPr>
        </p:sp>
        <p:sp>
          <p:nvSpPr>
            <p:cNvPr name="Freeform 69" id="69"/>
            <p:cNvSpPr/>
            <p:nvPr/>
          </p:nvSpPr>
          <p:spPr>
            <a:xfrm flipH="false" flipV="false" rot="0">
              <a:off x="6540353" y="5404062"/>
              <a:ext cx="837017" cy="684832"/>
            </a:xfrm>
            <a:custGeom>
              <a:avLst/>
              <a:gdLst/>
              <a:ahLst/>
              <a:cxnLst/>
              <a:rect r="r" b="b" t="t" l="l"/>
              <a:pathLst>
                <a:path h="684832" w="837017">
                  <a:moveTo>
                    <a:pt x="0" y="0"/>
                  </a:moveTo>
                  <a:lnTo>
                    <a:pt x="837017" y="0"/>
                  </a:lnTo>
                  <a:lnTo>
                    <a:pt x="837017" y="684832"/>
                  </a:lnTo>
                  <a:lnTo>
                    <a:pt x="0" y="684832"/>
                  </a:lnTo>
                  <a:lnTo>
                    <a:pt x="0" y="0"/>
                  </a:lnTo>
                  <a:close/>
                </a:path>
              </a:pathLst>
            </a:custGeom>
            <a:blipFill>
              <a:blip r:embed="rId69">
                <a:extLst>
                  <a:ext uri="{96DAC541-7B7A-43D3-8B79-37D633B846F1}">
                    <asvg:svgBlip xmlns:asvg="http://schemas.microsoft.com/office/drawing/2016/SVG/main" r:embed="rId70"/>
                  </a:ext>
                </a:extLst>
              </a:blip>
              <a:stretch>
                <a:fillRect l="0" t="0" r="0" b="0"/>
              </a:stretch>
            </a:blipFill>
            <a:ln cap="sq">
              <a:noFill/>
              <a:prstDash val="solid"/>
              <a:miter/>
            </a:ln>
          </p:spPr>
        </p:sp>
        <p:sp>
          <p:nvSpPr>
            <p:cNvPr name="Freeform 70" id="70"/>
            <p:cNvSpPr/>
            <p:nvPr/>
          </p:nvSpPr>
          <p:spPr>
            <a:xfrm flipH="false" flipV="false" rot="0">
              <a:off x="4127015" y="5281882"/>
              <a:ext cx="467974" cy="929190"/>
            </a:xfrm>
            <a:custGeom>
              <a:avLst/>
              <a:gdLst/>
              <a:ahLst/>
              <a:cxnLst/>
              <a:rect r="r" b="b" t="t" l="l"/>
              <a:pathLst>
                <a:path h="929190" w="467974">
                  <a:moveTo>
                    <a:pt x="0" y="0"/>
                  </a:moveTo>
                  <a:lnTo>
                    <a:pt x="467974" y="0"/>
                  </a:lnTo>
                  <a:lnTo>
                    <a:pt x="467974" y="929191"/>
                  </a:lnTo>
                  <a:lnTo>
                    <a:pt x="0" y="929191"/>
                  </a:lnTo>
                  <a:lnTo>
                    <a:pt x="0" y="0"/>
                  </a:lnTo>
                  <a:close/>
                </a:path>
              </a:pathLst>
            </a:custGeom>
            <a:blipFill>
              <a:blip r:embed="rId71">
                <a:extLst>
                  <a:ext uri="{96DAC541-7B7A-43D3-8B79-37D633B846F1}">
                    <asvg:svgBlip xmlns:asvg="http://schemas.microsoft.com/office/drawing/2016/SVG/main" r:embed="rId72"/>
                  </a:ext>
                </a:extLst>
              </a:blip>
              <a:stretch>
                <a:fillRect l="0" t="0" r="0" b="0"/>
              </a:stretch>
            </a:blipFill>
            <a:ln cap="sq">
              <a:noFill/>
              <a:prstDash val="solid"/>
              <a:miter/>
            </a:ln>
          </p:spPr>
        </p:sp>
        <p:sp>
          <p:nvSpPr>
            <p:cNvPr name="Freeform 71" id="71"/>
            <p:cNvSpPr/>
            <p:nvPr/>
          </p:nvSpPr>
          <p:spPr>
            <a:xfrm flipH="false" flipV="false" rot="0">
              <a:off x="5225255" y="5404062"/>
              <a:ext cx="684832" cy="684832"/>
            </a:xfrm>
            <a:custGeom>
              <a:avLst/>
              <a:gdLst/>
              <a:ahLst/>
              <a:cxnLst/>
              <a:rect r="r" b="b" t="t" l="l"/>
              <a:pathLst>
                <a:path h="684832" w="684832">
                  <a:moveTo>
                    <a:pt x="0" y="0"/>
                  </a:moveTo>
                  <a:lnTo>
                    <a:pt x="684832" y="0"/>
                  </a:lnTo>
                  <a:lnTo>
                    <a:pt x="684832" y="684832"/>
                  </a:lnTo>
                  <a:lnTo>
                    <a:pt x="0" y="684832"/>
                  </a:lnTo>
                  <a:lnTo>
                    <a:pt x="0" y="0"/>
                  </a:lnTo>
                  <a:close/>
                </a:path>
              </a:pathLst>
            </a:custGeom>
            <a:blipFill>
              <a:blip r:embed="rId73">
                <a:extLst>
                  <a:ext uri="{96DAC541-7B7A-43D3-8B79-37D633B846F1}">
                    <asvg:svgBlip xmlns:asvg="http://schemas.microsoft.com/office/drawing/2016/SVG/main" r:embed="rId74"/>
                  </a:ext>
                </a:extLst>
              </a:blip>
              <a:stretch>
                <a:fillRect l="0" t="0" r="0" b="0"/>
              </a:stretch>
            </a:blipFill>
            <a:ln cap="sq">
              <a:noFill/>
              <a:prstDash val="solid"/>
              <a:miter/>
            </a:ln>
          </p:spPr>
        </p:sp>
        <p:sp>
          <p:nvSpPr>
            <p:cNvPr name="Freeform 72" id="72"/>
            <p:cNvSpPr/>
            <p:nvPr/>
          </p:nvSpPr>
          <p:spPr>
            <a:xfrm flipH="false" flipV="false" rot="0">
              <a:off x="1215006" y="5198418"/>
              <a:ext cx="848994" cy="1096119"/>
            </a:xfrm>
            <a:custGeom>
              <a:avLst/>
              <a:gdLst/>
              <a:ahLst/>
              <a:cxnLst/>
              <a:rect r="r" b="b" t="t" l="l"/>
              <a:pathLst>
                <a:path h="1096119" w="848994">
                  <a:moveTo>
                    <a:pt x="0" y="0"/>
                  </a:moveTo>
                  <a:lnTo>
                    <a:pt x="848994" y="0"/>
                  </a:lnTo>
                  <a:lnTo>
                    <a:pt x="848994" y="1096119"/>
                  </a:lnTo>
                  <a:lnTo>
                    <a:pt x="0" y="1096119"/>
                  </a:lnTo>
                  <a:lnTo>
                    <a:pt x="0" y="0"/>
                  </a:lnTo>
                  <a:close/>
                </a:path>
              </a:pathLst>
            </a:custGeom>
            <a:blipFill>
              <a:blip r:embed="rId75">
                <a:extLst>
                  <a:ext uri="{96DAC541-7B7A-43D3-8B79-37D633B846F1}">
                    <asvg:svgBlip xmlns:asvg="http://schemas.microsoft.com/office/drawing/2016/SVG/main" r:embed="rId76"/>
                  </a:ext>
                </a:extLst>
              </a:blip>
              <a:stretch>
                <a:fillRect l="0" t="0" r="0" b="0"/>
              </a:stretch>
            </a:blipFill>
            <a:ln cap="sq">
              <a:noFill/>
              <a:prstDash val="solid"/>
              <a:miter/>
            </a:ln>
          </p:spPr>
        </p:sp>
        <p:sp>
          <p:nvSpPr>
            <p:cNvPr name="Freeform 73" id="73"/>
            <p:cNvSpPr/>
            <p:nvPr/>
          </p:nvSpPr>
          <p:spPr>
            <a:xfrm flipH="false" flipV="false" rot="0">
              <a:off x="2694266" y="5281882"/>
              <a:ext cx="802483" cy="929190"/>
            </a:xfrm>
            <a:custGeom>
              <a:avLst/>
              <a:gdLst/>
              <a:ahLst/>
              <a:cxnLst/>
              <a:rect r="r" b="b" t="t" l="l"/>
              <a:pathLst>
                <a:path h="929190" w="802483">
                  <a:moveTo>
                    <a:pt x="0" y="0"/>
                  </a:moveTo>
                  <a:lnTo>
                    <a:pt x="802483" y="0"/>
                  </a:lnTo>
                  <a:lnTo>
                    <a:pt x="802483" y="929191"/>
                  </a:lnTo>
                  <a:lnTo>
                    <a:pt x="0" y="929191"/>
                  </a:lnTo>
                  <a:lnTo>
                    <a:pt x="0" y="0"/>
                  </a:lnTo>
                  <a:close/>
                </a:path>
              </a:pathLst>
            </a:custGeom>
            <a:blipFill>
              <a:blip r:embed="rId77">
                <a:extLst>
                  <a:ext uri="{96DAC541-7B7A-43D3-8B79-37D633B846F1}">
                    <asvg:svgBlip xmlns:asvg="http://schemas.microsoft.com/office/drawing/2016/SVG/main" r:embed="rId78"/>
                  </a:ext>
                </a:extLst>
              </a:blip>
              <a:stretch>
                <a:fillRect l="0" t="0" r="0" b="0"/>
              </a:stretch>
            </a:blipFill>
            <a:ln cap="sq">
              <a:noFill/>
              <a:prstDash val="solid"/>
              <a:miter/>
            </a:ln>
          </p:spPr>
        </p:sp>
      </p:grpSp>
    </p:spTree>
  </p:cSld>
  <p:clrMapOvr>
    <a:masterClrMapping/>
  </p:clrMapOvr>
  <p:transition spd="fast">
    <p:push dir="l"/>
  </p:transition>
</p:sld>
</file>

<file path=ppt/slides/slide2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2000"/>
            </a:blip>
            <a:stretch>
              <a:fillRect l="-16666" t="0" r="-16666" b="0"/>
            </a:stretch>
          </a:blipFill>
        </p:spPr>
      </p:sp>
      <p:grpSp>
        <p:nvGrpSpPr>
          <p:cNvPr name="Group 3" id="3"/>
          <p:cNvGrpSpPr/>
          <p:nvPr/>
        </p:nvGrpSpPr>
        <p:grpSpPr>
          <a:xfrm rot="0">
            <a:off x="5995272" y="2509905"/>
            <a:ext cx="6297456" cy="2503117"/>
            <a:chOff x="0" y="0"/>
            <a:chExt cx="1658589" cy="659257"/>
          </a:xfrm>
        </p:grpSpPr>
        <p:sp>
          <p:nvSpPr>
            <p:cNvPr name="Freeform 4" id="4"/>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000000">
                <a:alpha val="0"/>
              </a:srgbClr>
            </a:solidFill>
            <a:ln w="19050" cap="rnd">
              <a:solidFill>
                <a:srgbClr val="065BDA"/>
              </a:solidFill>
              <a:prstDash val="solid"/>
              <a:round/>
            </a:ln>
          </p:spPr>
        </p:sp>
        <p:sp>
          <p:nvSpPr>
            <p:cNvPr name="TextBox 5" id="5"/>
            <p:cNvSpPr txBox="true"/>
            <p:nvPr/>
          </p:nvSpPr>
          <p:spPr>
            <a:xfrm>
              <a:off x="0" y="-28575"/>
              <a:ext cx="1658589" cy="687832"/>
            </a:xfrm>
            <a:prstGeom prst="rect">
              <a:avLst/>
            </a:prstGeom>
          </p:spPr>
          <p:txBody>
            <a:bodyPr anchor="ctr" rtlCol="false" tIns="50800" lIns="50800" bIns="50800" rIns="50800"/>
            <a:lstStyle/>
            <a:p>
              <a:pPr algn="ctr">
                <a:lnSpc>
                  <a:spcPts val="2465"/>
                </a:lnSpc>
              </a:pPr>
            </a:p>
          </p:txBody>
        </p:sp>
      </p:grpSp>
      <p:grpSp>
        <p:nvGrpSpPr>
          <p:cNvPr name="Group 6" id="6"/>
          <p:cNvGrpSpPr/>
          <p:nvPr/>
        </p:nvGrpSpPr>
        <p:grpSpPr>
          <a:xfrm rot="0">
            <a:off x="5995272" y="5584522"/>
            <a:ext cx="6297456" cy="2503117"/>
            <a:chOff x="0" y="0"/>
            <a:chExt cx="1658589" cy="659257"/>
          </a:xfrm>
        </p:grpSpPr>
        <p:sp>
          <p:nvSpPr>
            <p:cNvPr name="Freeform 7" id="7"/>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000000">
                <a:alpha val="0"/>
              </a:srgbClr>
            </a:solidFill>
            <a:ln w="19050" cap="rnd">
              <a:solidFill>
                <a:srgbClr val="065BDA"/>
              </a:solidFill>
              <a:prstDash val="solid"/>
              <a:round/>
            </a:ln>
          </p:spPr>
        </p:sp>
        <p:sp>
          <p:nvSpPr>
            <p:cNvPr name="TextBox 8" id="8"/>
            <p:cNvSpPr txBox="true"/>
            <p:nvPr/>
          </p:nvSpPr>
          <p:spPr>
            <a:xfrm>
              <a:off x="0" y="-28575"/>
              <a:ext cx="1658589" cy="687832"/>
            </a:xfrm>
            <a:prstGeom prst="rect">
              <a:avLst/>
            </a:prstGeom>
          </p:spPr>
          <p:txBody>
            <a:bodyPr anchor="ctr" rtlCol="false" tIns="50800" lIns="50800" bIns="50800" rIns="50800"/>
            <a:lstStyle/>
            <a:p>
              <a:pPr algn="ctr">
                <a:lnSpc>
                  <a:spcPts val="2465"/>
                </a:lnSpc>
              </a:pPr>
            </a:p>
          </p:txBody>
        </p:sp>
      </p:grpSp>
      <p:sp>
        <p:nvSpPr>
          <p:cNvPr name="TextBox 9" id="9"/>
          <p:cNvSpPr txBox="true"/>
          <p:nvPr/>
        </p:nvSpPr>
        <p:spPr>
          <a:xfrm rot="0">
            <a:off x="3377480" y="1633416"/>
            <a:ext cx="11533039" cy="337312"/>
          </a:xfrm>
          <a:prstGeom prst="rect">
            <a:avLst/>
          </a:prstGeom>
        </p:spPr>
        <p:txBody>
          <a:bodyPr anchor="t" rtlCol="false" tIns="0" lIns="0" bIns="0" rIns="0">
            <a:spAutoFit/>
          </a:bodyPr>
          <a:lstStyle/>
          <a:p>
            <a:pPr algn="ctr" marL="0" indent="0" lvl="1">
              <a:lnSpc>
                <a:spcPts val="2683"/>
              </a:lnSpc>
            </a:pPr>
            <a:r>
              <a:rPr lang="en-US" sz="2199">
                <a:solidFill>
                  <a:srgbClr val="065BDA"/>
                </a:solidFill>
                <a:latin typeface="Glacial Indifference"/>
                <a:ea typeface="Glacial Indifference"/>
                <a:cs typeface="Glacial Indifference"/>
                <a:sym typeface="Glacial Indifference"/>
              </a:rPr>
              <a:t>This presentation template is free for everyone to use thanks to the following:</a:t>
            </a:r>
          </a:p>
        </p:txBody>
      </p:sp>
      <p:sp>
        <p:nvSpPr>
          <p:cNvPr name="TextBox 10" id="10"/>
          <p:cNvSpPr txBox="true"/>
          <p:nvPr/>
        </p:nvSpPr>
        <p:spPr>
          <a:xfrm rot="0">
            <a:off x="7108732" y="8827262"/>
            <a:ext cx="4070535" cy="440563"/>
          </a:xfrm>
          <a:prstGeom prst="rect">
            <a:avLst/>
          </a:prstGeom>
        </p:spPr>
        <p:txBody>
          <a:bodyPr anchor="t" rtlCol="false" tIns="0" lIns="0" bIns="0" rIns="0">
            <a:spAutoFit/>
          </a:bodyPr>
          <a:lstStyle/>
          <a:p>
            <a:pPr algn="ctr" marL="0" indent="0" lvl="1">
              <a:lnSpc>
                <a:spcPts val="3415"/>
              </a:lnSpc>
            </a:pPr>
            <a:r>
              <a:rPr lang="en-US" sz="2799">
                <a:solidFill>
                  <a:srgbClr val="065BDA"/>
                </a:solidFill>
                <a:latin typeface="Glacial Indifference"/>
                <a:ea typeface="Glacial Indifference"/>
                <a:cs typeface="Glacial Indifference"/>
                <a:sym typeface="Glacial Indifference"/>
              </a:rPr>
              <a:t>Happy designing!</a:t>
            </a:r>
          </a:p>
        </p:txBody>
      </p:sp>
      <p:sp>
        <p:nvSpPr>
          <p:cNvPr name="TextBox 11" id="11"/>
          <p:cNvSpPr txBox="true"/>
          <p:nvPr/>
        </p:nvSpPr>
        <p:spPr>
          <a:xfrm rot="0">
            <a:off x="4210005" y="4338740"/>
            <a:ext cx="9867990" cy="318770"/>
          </a:xfrm>
          <a:prstGeom prst="rect">
            <a:avLst/>
          </a:prstGeom>
        </p:spPr>
        <p:txBody>
          <a:bodyPr anchor="t" rtlCol="false" tIns="0" lIns="0" bIns="0" rIns="0">
            <a:spAutoFit/>
          </a:bodyPr>
          <a:lstStyle/>
          <a:p>
            <a:pPr algn="ctr" marL="0" indent="0" lvl="1">
              <a:lnSpc>
                <a:spcPts val="2440"/>
              </a:lnSpc>
            </a:pPr>
            <a:r>
              <a:rPr lang="en-US" sz="2000">
                <a:solidFill>
                  <a:srgbClr val="065BDA"/>
                </a:solidFill>
                <a:latin typeface="Glacial Indifference"/>
                <a:ea typeface="Glacial Indifference"/>
                <a:cs typeface="Glacial Indifference"/>
                <a:sym typeface="Glacial Indifference"/>
              </a:rPr>
              <a:t>for the presentation template</a:t>
            </a:r>
          </a:p>
        </p:txBody>
      </p:sp>
      <p:sp>
        <p:nvSpPr>
          <p:cNvPr name="TextBox 12" id="12"/>
          <p:cNvSpPr txBox="true"/>
          <p:nvPr/>
        </p:nvSpPr>
        <p:spPr>
          <a:xfrm rot="0">
            <a:off x="4210005" y="7043248"/>
            <a:ext cx="9867990" cy="318770"/>
          </a:xfrm>
          <a:prstGeom prst="rect">
            <a:avLst/>
          </a:prstGeom>
        </p:spPr>
        <p:txBody>
          <a:bodyPr anchor="t" rtlCol="false" tIns="0" lIns="0" bIns="0" rIns="0">
            <a:spAutoFit/>
          </a:bodyPr>
          <a:lstStyle/>
          <a:p>
            <a:pPr algn="ctr" marL="0" indent="0" lvl="1">
              <a:lnSpc>
                <a:spcPts val="2440"/>
              </a:lnSpc>
            </a:pPr>
            <a:r>
              <a:rPr lang="en-US" sz="2000">
                <a:solidFill>
                  <a:srgbClr val="065BDA"/>
                </a:solidFill>
                <a:latin typeface="Glacial Indifference"/>
                <a:ea typeface="Glacial Indifference"/>
                <a:cs typeface="Glacial Indifference"/>
                <a:sym typeface="Glacial Indifference"/>
              </a:rPr>
              <a:t>for the photos</a:t>
            </a:r>
          </a:p>
        </p:txBody>
      </p:sp>
      <p:sp>
        <p:nvSpPr>
          <p:cNvPr name="TextBox 13" id="13"/>
          <p:cNvSpPr txBox="true"/>
          <p:nvPr/>
        </p:nvSpPr>
        <p:spPr>
          <a:xfrm rot="0">
            <a:off x="5469973" y="731274"/>
            <a:ext cx="7348055" cy="761365"/>
          </a:xfrm>
          <a:prstGeom prst="rect">
            <a:avLst/>
          </a:prstGeom>
        </p:spPr>
        <p:txBody>
          <a:bodyPr anchor="t" rtlCol="false" tIns="0" lIns="0" bIns="0" rIns="0">
            <a:spAutoFit/>
          </a:bodyPr>
          <a:lstStyle/>
          <a:p>
            <a:pPr algn="ctr" marL="0" indent="0" lvl="0">
              <a:lnSpc>
                <a:spcPts val="5600"/>
              </a:lnSpc>
              <a:spcBef>
                <a:spcPct val="0"/>
              </a:spcBef>
            </a:pPr>
            <a:r>
              <a:rPr lang="en-US" sz="5600" spc="-324" strike="noStrike" u="none">
                <a:solidFill>
                  <a:srgbClr val="065BDA"/>
                </a:solidFill>
                <a:latin typeface="Ahsing"/>
                <a:ea typeface="Ahsing"/>
                <a:cs typeface="Ahsing"/>
                <a:sym typeface="Ahsing"/>
              </a:rPr>
              <a:t>CREDITS</a:t>
            </a:r>
          </a:p>
        </p:txBody>
      </p:sp>
      <p:sp>
        <p:nvSpPr>
          <p:cNvPr name="TextBox 14" id="14"/>
          <p:cNvSpPr txBox="true"/>
          <p:nvPr/>
        </p:nvSpPr>
        <p:spPr>
          <a:xfrm rot="0">
            <a:off x="6110027" y="6310781"/>
            <a:ext cx="6067945" cy="634042"/>
          </a:xfrm>
          <a:prstGeom prst="rect">
            <a:avLst/>
          </a:prstGeom>
        </p:spPr>
        <p:txBody>
          <a:bodyPr anchor="t" rtlCol="false" tIns="0" lIns="0" bIns="0" rIns="0">
            <a:spAutoFit/>
          </a:bodyPr>
          <a:lstStyle/>
          <a:p>
            <a:pPr algn="ctr" marL="0" indent="0" lvl="0">
              <a:lnSpc>
                <a:spcPts val="4712"/>
              </a:lnSpc>
            </a:pPr>
            <a:r>
              <a:rPr lang="en-US" b="true" sz="4712">
                <a:solidFill>
                  <a:srgbClr val="065BDA"/>
                </a:solidFill>
                <a:latin typeface="Glacial Indifference Bold"/>
                <a:ea typeface="Glacial Indifference Bold"/>
                <a:cs typeface="Glacial Indifference Bold"/>
                <a:sym typeface="Glacial Indifference Bold"/>
              </a:rPr>
              <a:t>Pexels, Pixabay</a:t>
            </a:r>
          </a:p>
        </p:txBody>
      </p:sp>
      <p:sp>
        <p:nvSpPr>
          <p:cNvPr name="Freeform 15" id="15"/>
          <p:cNvSpPr/>
          <p:nvPr/>
        </p:nvSpPr>
        <p:spPr>
          <a:xfrm flipH="false" flipV="false" rot="0">
            <a:off x="6731779" y="2941592"/>
            <a:ext cx="4824443" cy="1206111"/>
          </a:xfrm>
          <a:custGeom>
            <a:avLst/>
            <a:gdLst/>
            <a:ahLst/>
            <a:cxnLst/>
            <a:rect r="r" b="b" t="t" l="l"/>
            <a:pathLst>
              <a:path h="1206111" w="4824443">
                <a:moveTo>
                  <a:pt x="0" y="0"/>
                </a:moveTo>
                <a:lnTo>
                  <a:pt x="4824442" y="0"/>
                </a:lnTo>
                <a:lnTo>
                  <a:pt x="4824442" y="1206111"/>
                </a:lnTo>
                <a:lnTo>
                  <a:pt x="0" y="1206111"/>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Tree>
  </p:cSld>
  <p:clrMapOvr>
    <a:masterClrMapping/>
  </p:clrMapOvr>
  <p:transition spd="fast">
    <p:push dir="l"/>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DAGm91UaMes</dc:identifier>
  <dcterms:modified xsi:type="dcterms:W3CDTF">2011-08-01T06:04:30Z</dcterms:modified>
  <cp:revision>1</cp:revision>
  <dc:title>Copia de Bold Minimal Restaurant Advertising Campaign Slides</dc:title>
</cp:coreProperties>
</file>