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257" r:id="rId3"/>
    <p:sldId id="333" r:id="rId4"/>
    <p:sldId id="259" r:id="rId5"/>
    <p:sldId id="278" r:id="rId6"/>
    <p:sldId id="275" r:id="rId7"/>
    <p:sldId id="364" r:id="rId8"/>
    <p:sldId id="365" r:id="rId9"/>
    <p:sldId id="366" r:id="rId10"/>
    <p:sldId id="368" r:id="rId11"/>
    <p:sldId id="369" r:id="rId12"/>
    <p:sldId id="370" r:id="rId13"/>
    <p:sldId id="367" r:id="rId14"/>
    <p:sldId id="373" r:id="rId15"/>
    <p:sldId id="375" r:id="rId16"/>
    <p:sldId id="371" r:id="rId17"/>
    <p:sldId id="372" r:id="rId18"/>
    <p:sldId id="292" r:id="rId19"/>
    <p:sldId id="287" r:id="rId20"/>
    <p:sldId id="288" r:id="rId21"/>
    <p:sldId id="376" r:id="rId22"/>
    <p:sldId id="377" r:id="rId23"/>
    <p:sldId id="291" r:id="rId24"/>
    <p:sldId id="294" r:id="rId25"/>
    <p:sldId id="293" r:id="rId26"/>
    <p:sldId id="295" r:id="rId27"/>
    <p:sldId id="378" r:id="rId28"/>
  </p:sldIdLst>
  <p:sldSz cx="12192000" cy="6858000"/>
  <p:notesSz cx="6858000" cy="9144000"/>
  <p:embeddedFontLst>
    <p:embeddedFont>
      <p:font typeface="Bebas Neue" panose="020B0606020202050201" pitchFamily="34" charset="0"/>
      <p:regular r:id="rId31"/>
    </p:embeddedFont>
    <p:embeddedFont>
      <p:font typeface="Poppins Light" panose="00000400000000000000" pitchFamily="2" charset="0"/>
      <p:regular r:id="rId32"/>
      <p:italic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01F37"/>
    <a:srgbClr val="FA4A45"/>
    <a:srgbClr val="FFC23C"/>
    <a:srgbClr val="FCF9EC"/>
    <a:srgbClr val="51CEC0"/>
    <a:srgbClr val="FAF9F5"/>
    <a:srgbClr val="DDDCD8"/>
    <a:srgbClr val="89AE9D"/>
    <a:srgbClr val="F7C8BB"/>
    <a:srgbClr val="A0A07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4303" autoAdjust="0"/>
    <p:restoredTop sz="94660"/>
  </p:normalViewPr>
  <p:slideViewPr>
    <p:cSldViewPr snapToGrid="0">
      <p:cViewPr>
        <p:scale>
          <a:sx n="66" d="100"/>
          <a:sy n="66" d="100"/>
        </p:scale>
        <p:origin x="1060" y="69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0" d="100"/>
          <a:sy n="80" d="100"/>
        </p:scale>
        <p:origin x="3066" y="11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2021-11-01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9.png"/><Relationship Id="rId18" Type="http://schemas.openxmlformats.org/officeDocument/2006/relationships/image" Target="../media/image14.svg"/><Relationship Id="rId3" Type="http://schemas.openxmlformats.org/officeDocument/2006/relationships/image" Target="../media/image2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8.svg"/><Relationship Id="rId17" Type="http://schemas.openxmlformats.org/officeDocument/2006/relationships/image" Target="../media/image13.png"/><Relationship Id="rId2" Type="http://schemas.openxmlformats.org/officeDocument/2006/relationships/image" Target="../media/image1.png"/><Relationship Id="rId16" Type="http://schemas.openxmlformats.org/officeDocument/2006/relationships/image" Target="../media/image12.svg"/><Relationship Id="rId20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7.png"/><Relationship Id="rId5" Type="http://schemas.openxmlformats.org/officeDocument/2006/relationships/image" Target="../media/image3.png"/><Relationship Id="rId15" Type="http://schemas.openxmlformats.org/officeDocument/2006/relationships/image" Target="../media/image11.png"/><Relationship Id="rId10" Type="http://schemas.openxmlformats.org/officeDocument/2006/relationships/image" Target="../media/image6.svg"/><Relationship Id="rId19" Type="http://schemas.openxmlformats.org/officeDocument/2006/relationships/image" Target="../media/image15.pn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5.png"/><Relationship Id="rId14" Type="http://schemas.openxmlformats.org/officeDocument/2006/relationships/image" Target="../media/image10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19.png"/><Relationship Id="rId18" Type="http://schemas.openxmlformats.org/officeDocument/2006/relationships/image" Target="../media/image14.sv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12" Type="http://schemas.openxmlformats.org/officeDocument/2006/relationships/image" Target="../media/image10.svg"/><Relationship Id="rId1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1.png"/><Relationship Id="rId10" Type="http://schemas.openxmlformats.org/officeDocument/2006/relationships/image" Target="../media/image8.svg"/><Relationship Id="rId4" Type="http://schemas.openxmlformats.org/officeDocument/2006/relationships/image" Target="../media/image4.svg"/><Relationship Id="rId9" Type="http://schemas.openxmlformats.org/officeDocument/2006/relationships/image" Target="../media/image7.png"/><Relationship Id="rId14" Type="http://schemas.openxmlformats.org/officeDocument/2006/relationships/image" Target="../media/image20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23.png"/><Relationship Id="rId18" Type="http://schemas.openxmlformats.org/officeDocument/2006/relationships/image" Target="../media/image26.sv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12" Type="http://schemas.openxmlformats.org/officeDocument/2006/relationships/image" Target="../media/image2.svg"/><Relationship Id="rId17" Type="http://schemas.openxmlformats.org/officeDocument/2006/relationships/image" Target="../media/image2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png"/><Relationship Id="rId10" Type="http://schemas.openxmlformats.org/officeDocument/2006/relationships/image" Target="../media/image6.svg"/><Relationship Id="rId4" Type="http://schemas.openxmlformats.org/officeDocument/2006/relationships/image" Target="../media/image4.svg"/><Relationship Id="rId9" Type="http://schemas.openxmlformats.org/officeDocument/2006/relationships/image" Target="../media/image5.png"/><Relationship Id="rId14" Type="http://schemas.openxmlformats.org/officeDocument/2006/relationships/image" Target="../media/image24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29.png"/><Relationship Id="rId18" Type="http://schemas.openxmlformats.org/officeDocument/2006/relationships/image" Target="../media/image16.svg"/><Relationship Id="rId3" Type="http://schemas.openxmlformats.org/officeDocument/2006/relationships/image" Target="../media/image3.png"/><Relationship Id="rId7" Type="http://schemas.openxmlformats.org/officeDocument/2006/relationships/image" Target="../media/image5.png"/><Relationship Id="rId12" Type="http://schemas.openxmlformats.org/officeDocument/2006/relationships/image" Target="../media/image28.svg"/><Relationship Id="rId1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2.svg"/><Relationship Id="rId20" Type="http://schemas.openxmlformats.org/officeDocument/2006/relationships/image" Target="../media/image1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1.png"/><Relationship Id="rId10" Type="http://schemas.openxmlformats.org/officeDocument/2006/relationships/image" Target="../media/image8.svg"/><Relationship Id="rId19" Type="http://schemas.openxmlformats.org/officeDocument/2006/relationships/image" Target="../media/image11.png"/><Relationship Id="rId4" Type="http://schemas.openxmlformats.org/officeDocument/2006/relationships/image" Target="../media/image4.svg"/><Relationship Id="rId9" Type="http://schemas.openxmlformats.org/officeDocument/2006/relationships/image" Target="../media/image7.png"/><Relationship Id="rId14" Type="http://schemas.openxmlformats.org/officeDocument/2006/relationships/image" Target="../media/image30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35.pn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12" Type="http://schemas.openxmlformats.org/officeDocument/2006/relationships/image" Target="../media/image16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7.png"/><Relationship Id="rId10" Type="http://schemas.openxmlformats.org/officeDocument/2006/relationships/image" Target="../media/image34.svg"/><Relationship Id="rId4" Type="http://schemas.openxmlformats.org/officeDocument/2006/relationships/image" Target="../media/image4.svg"/><Relationship Id="rId9" Type="http://schemas.openxmlformats.org/officeDocument/2006/relationships/image" Target="../media/image33.png"/><Relationship Id="rId14" Type="http://schemas.openxmlformats.org/officeDocument/2006/relationships/image" Target="../media/image36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13.png"/><Relationship Id="rId18" Type="http://schemas.openxmlformats.org/officeDocument/2006/relationships/image" Target="../media/image22.svg"/><Relationship Id="rId3" Type="http://schemas.openxmlformats.org/officeDocument/2006/relationships/image" Target="../media/image6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10.svg"/><Relationship Id="rId17" Type="http://schemas.openxmlformats.org/officeDocument/2006/relationships/image" Target="../media/image21.png"/><Relationship Id="rId2" Type="http://schemas.openxmlformats.org/officeDocument/2006/relationships/image" Target="../media/image5.png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5" Type="http://schemas.openxmlformats.org/officeDocument/2006/relationships/image" Target="../media/image27.png"/><Relationship Id="rId10" Type="http://schemas.openxmlformats.org/officeDocument/2006/relationships/image" Target="../media/image34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33.png"/><Relationship Id="rId14" Type="http://schemas.openxmlformats.org/officeDocument/2006/relationships/image" Target="../media/image14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0.svg"/><Relationship Id="rId13" Type="http://schemas.openxmlformats.org/officeDocument/2006/relationships/image" Target="../media/image31.png"/><Relationship Id="rId3" Type="http://schemas.openxmlformats.org/officeDocument/2006/relationships/image" Target="../media/image3.png"/><Relationship Id="rId7" Type="http://schemas.openxmlformats.org/officeDocument/2006/relationships/image" Target="../media/image39.png"/><Relationship Id="rId12" Type="http://schemas.openxmlformats.org/officeDocument/2006/relationships/image" Target="../media/image20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10" Type="http://schemas.openxmlformats.org/officeDocument/2006/relationships/image" Target="../media/image24.svg"/><Relationship Id="rId4" Type="http://schemas.openxmlformats.org/officeDocument/2006/relationships/image" Target="../media/image4.svg"/><Relationship Id="rId9" Type="http://schemas.openxmlformats.org/officeDocument/2006/relationships/image" Target="../media/image23.png"/><Relationship Id="rId14" Type="http://schemas.openxmlformats.org/officeDocument/2006/relationships/image" Target="../media/image32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42.svg"/><Relationship Id="rId13" Type="http://schemas.openxmlformats.org/officeDocument/2006/relationships/image" Target="../media/image23.png"/><Relationship Id="rId18" Type="http://schemas.openxmlformats.org/officeDocument/2006/relationships/image" Target="../media/image26.svg"/><Relationship Id="rId3" Type="http://schemas.openxmlformats.org/officeDocument/2006/relationships/image" Target="../media/image3.png"/><Relationship Id="rId7" Type="http://schemas.openxmlformats.org/officeDocument/2006/relationships/image" Target="../media/image41.png"/><Relationship Id="rId12" Type="http://schemas.openxmlformats.org/officeDocument/2006/relationships/image" Target="../media/image44.svg"/><Relationship Id="rId17" Type="http://schemas.openxmlformats.org/officeDocument/2006/relationships/image" Target="../media/image2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3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3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31.png"/><Relationship Id="rId10" Type="http://schemas.openxmlformats.org/officeDocument/2006/relationships/image" Target="../media/image2.svg"/><Relationship Id="rId4" Type="http://schemas.openxmlformats.org/officeDocument/2006/relationships/image" Target="../media/image4.svg"/><Relationship Id="rId9" Type="http://schemas.openxmlformats.org/officeDocument/2006/relationships/image" Target="../media/image1.png"/><Relationship Id="rId14" Type="http://schemas.openxmlformats.org/officeDocument/2006/relationships/image" Target="../media/image24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31.png"/><Relationship Id="rId1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12" Type="http://schemas.openxmlformats.org/officeDocument/2006/relationships/image" Target="../media/image20.svg"/><Relationship Id="rId1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svg"/><Relationship Id="rId20" Type="http://schemas.openxmlformats.org/officeDocument/2006/relationships/image" Target="../media/image4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10" Type="http://schemas.openxmlformats.org/officeDocument/2006/relationships/image" Target="../media/image40.svg"/><Relationship Id="rId19" Type="http://schemas.openxmlformats.org/officeDocument/2006/relationships/image" Target="../media/image43.png"/><Relationship Id="rId4" Type="http://schemas.openxmlformats.org/officeDocument/2006/relationships/image" Target="../media/image4.svg"/><Relationship Id="rId9" Type="http://schemas.openxmlformats.org/officeDocument/2006/relationships/image" Target="../media/image39.png"/><Relationship Id="rId14" Type="http://schemas.openxmlformats.org/officeDocument/2006/relationships/image" Target="../media/image32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.png"/><Relationship Id="rId18" Type="http://schemas.openxmlformats.org/officeDocument/2006/relationships/image" Target="../media/image16.svg"/><Relationship Id="rId3" Type="http://schemas.openxmlformats.org/officeDocument/2006/relationships/image" Target="../media/image3.png"/><Relationship Id="rId7" Type="http://schemas.openxmlformats.org/officeDocument/2006/relationships/image" Target="../media/image5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3.png"/><Relationship Id="rId10" Type="http://schemas.openxmlformats.org/officeDocument/2006/relationships/image" Target="../media/image8.svg"/><Relationship Id="rId4" Type="http://schemas.openxmlformats.org/officeDocument/2006/relationships/image" Target="../media/image4.svg"/><Relationship Id="rId9" Type="http://schemas.openxmlformats.org/officeDocument/2006/relationships/image" Target="../media/image7.png"/><Relationship Id="rId1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13" Type="http://schemas.openxmlformats.org/officeDocument/2006/relationships/image" Target="../media/image15.png"/><Relationship Id="rId18" Type="http://schemas.openxmlformats.org/officeDocument/2006/relationships/image" Target="../media/image24.svg"/><Relationship Id="rId3" Type="http://schemas.openxmlformats.org/officeDocument/2006/relationships/image" Target="../media/image2.svg"/><Relationship Id="rId7" Type="http://schemas.openxmlformats.org/officeDocument/2006/relationships/image" Target="../media/image3.png"/><Relationship Id="rId12" Type="http://schemas.openxmlformats.org/officeDocument/2006/relationships/image" Target="../media/image18.svg"/><Relationship Id="rId17" Type="http://schemas.openxmlformats.org/officeDocument/2006/relationships/image" Target="../media/image23.png"/><Relationship Id="rId2" Type="http://schemas.openxmlformats.org/officeDocument/2006/relationships/image" Target="../media/image1.png"/><Relationship Id="rId16" Type="http://schemas.openxmlformats.org/officeDocument/2006/relationships/image" Target="../media/image3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17.png"/><Relationship Id="rId5" Type="http://schemas.openxmlformats.org/officeDocument/2006/relationships/image" Target="../media/image32.svg"/><Relationship Id="rId15" Type="http://schemas.openxmlformats.org/officeDocument/2006/relationships/image" Target="../media/image37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31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16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33.png"/><Relationship Id="rId18" Type="http://schemas.openxmlformats.org/officeDocument/2006/relationships/image" Target="../media/image22.svg"/><Relationship Id="rId3" Type="http://schemas.openxmlformats.org/officeDocument/2006/relationships/image" Target="../media/image3.png"/><Relationship Id="rId7" Type="http://schemas.openxmlformats.org/officeDocument/2006/relationships/image" Target="../media/image17.png"/><Relationship Id="rId12" Type="http://schemas.openxmlformats.org/officeDocument/2006/relationships/image" Target="../media/image16.svg"/><Relationship Id="rId17" Type="http://schemas.openxmlformats.org/officeDocument/2006/relationships/image" Target="../media/image2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27.png"/><Relationship Id="rId10" Type="http://schemas.openxmlformats.org/officeDocument/2006/relationships/image" Target="../media/image24.svg"/><Relationship Id="rId4" Type="http://schemas.openxmlformats.org/officeDocument/2006/relationships/image" Target="../media/image4.svg"/><Relationship Id="rId9" Type="http://schemas.openxmlformats.org/officeDocument/2006/relationships/image" Target="../media/image23.png"/><Relationship Id="rId14" Type="http://schemas.openxmlformats.org/officeDocument/2006/relationships/image" Target="../media/image34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9.pn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3.png"/><Relationship Id="rId10" Type="http://schemas.openxmlformats.org/officeDocument/2006/relationships/image" Target="../media/image44.svg"/><Relationship Id="rId4" Type="http://schemas.openxmlformats.org/officeDocument/2006/relationships/image" Target="../media/image4.svg"/><Relationship Id="rId9" Type="http://schemas.openxmlformats.org/officeDocument/2006/relationships/image" Target="../media/image43.png"/><Relationship Id="rId14" Type="http://schemas.openxmlformats.org/officeDocument/2006/relationships/image" Target="../media/image20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46.svg"/><Relationship Id="rId13" Type="http://schemas.openxmlformats.org/officeDocument/2006/relationships/image" Target="../media/image49.png"/><Relationship Id="rId18" Type="http://schemas.openxmlformats.org/officeDocument/2006/relationships/image" Target="../media/image52.svg"/><Relationship Id="rId3" Type="http://schemas.openxmlformats.org/officeDocument/2006/relationships/image" Target="../media/image3.png"/><Relationship Id="rId7" Type="http://schemas.openxmlformats.org/officeDocument/2006/relationships/image" Target="../media/image45.png"/><Relationship Id="rId12" Type="http://schemas.openxmlformats.org/officeDocument/2006/relationships/image" Target="../media/image48.svg"/><Relationship Id="rId17" Type="http://schemas.openxmlformats.org/officeDocument/2006/relationships/image" Target="../media/image5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svg"/><Relationship Id="rId20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png"/><Relationship Id="rId10" Type="http://schemas.openxmlformats.org/officeDocument/2006/relationships/image" Target="../media/image20.svg"/><Relationship Id="rId19" Type="http://schemas.openxmlformats.org/officeDocument/2006/relationships/image" Target="../media/image13.png"/><Relationship Id="rId4" Type="http://schemas.openxmlformats.org/officeDocument/2006/relationships/image" Target="../media/image4.svg"/><Relationship Id="rId9" Type="http://schemas.openxmlformats.org/officeDocument/2006/relationships/image" Target="../media/image19.png"/><Relationship Id="rId14" Type="http://schemas.openxmlformats.org/officeDocument/2006/relationships/image" Target="../media/image50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4.svg"/><Relationship Id="rId13" Type="http://schemas.openxmlformats.org/officeDocument/2006/relationships/image" Target="../media/image55.png"/><Relationship Id="rId18" Type="http://schemas.openxmlformats.org/officeDocument/2006/relationships/image" Target="../media/image26.svg"/><Relationship Id="rId3" Type="http://schemas.openxmlformats.org/officeDocument/2006/relationships/image" Target="../media/image3.png"/><Relationship Id="rId7" Type="http://schemas.openxmlformats.org/officeDocument/2006/relationships/image" Target="../media/image53.png"/><Relationship Id="rId12" Type="http://schemas.openxmlformats.org/officeDocument/2006/relationships/image" Target="../media/image22.svg"/><Relationship Id="rId17" Type="http://schemas.openxmlformats.org/officeDocument/2006/relationships/image" Target="../media/image2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57.png"/><Relationship Id="rId10" Type="http://schemas.openxmlformats.org/officeDocument/2006/relationships/image" Target="../media/image40.svg"/><Relationship Id="rId4" Type="http://schemas.openxmlformats.org/officeDocument/2006/relationships/image" Target="../media/image4.svg"/><Relationship Id="rId9" Type="http://schemas.openxmlformats.org/officeDocument/2006/relationships/image" Target="../media/image39.png"/><Relationship Id="rId14" Type="http://schemas.openxmlformats.org/officeDocument/2006/relationships/image" Target="../media/image56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60.svg"/><Relationship Id="rId3" Type="http://schemas.openxmlformats.org/officeDocument/2006/relationships/image" Target="../media/image3.png"/><Relationship Id="rId7" Type="http://schemas.openxmlformats.org/officeDocument/2006/relationships/image" Target="../media/image5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sv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37.png"/><Relationship Id="rId18" Type="http://schemas.openxmlformats.org/officeDocument/2006/relationships/image" Target="../media/image14.svg"/><Relationship Id="rId3" Type="http://schemas.openxmlformats.org/officeDocument/2006/relationships/image" Target="../media/image3.png"/><Relationship Id="rId7" Type="http://schemas.openxmlformats.org/officeDocument/2006/relationships/image" Target="../media/image5.png"/><Relationship Id="rId12" Type="http://schemas.openxmlformats.org/officeDocument/2006/relationships/image" Target="../media/image26.svg"/><Relationship Id="rId1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25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9.png"/><Relationship Id="rId10" Type="http://schemas.openxmlformats.org/officeDocument/2006/relationships/image" Target="../media/image30.svg"/><Relationship Id="rId4" Type="http://schemas.openxmlformats.org/officeDocument/2006/relationships/image" Target="../media/image4.svg"/><Relationship Id="rId9" Type="http://schemas.openxmlformats.org/officeDocument/2006/relationships/image" Target="../media/image29.png"/><Relationship Id="rId14" Type="http://schemas.openxmlformats.org/officeDocument/2006/relationships/image" Target="../media/image38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5.png"/><Relationship Id="rId18" Type="http://schemas.openxmlformats.org/officeDocument/2006/relationships/image" Target="../media/image44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12" Type="http://schemas.openxmlformats.org/officeDocument/2006/relationships/image" Target="../media/image32.svg"/><Relationship Id="rId17" Type="http://schemas.openxmlformats.org/officeDocument/2006/relationships/image" Target="../media/image4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8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3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7.png"/><Relationship Id="rId10" Type="http://schemas.openxmlformats.org/officeDocument/2006/relationships/image" Target="../media/image28.svg"/><Relationship Id="rId4" Type="http://schemas.openxmlformats.org/officeDocument/2006/relationships/image" Target="../media/image4.svg"/><Relationship Id="rId9" Type="http://schemas.openxmlformats.org/officeDocument/2006/relationships/image" Target="../media/image27.png"/><Relationship Id="rId14" Type="http://schemas.openxmlformats.org/officeDocument/2006/relationships/image" Target="../media/image16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34.svg"/><Relationship Id="rId13" Type="http://schemas.openxmlformats.org/officeDocument/2006/relationships/image" Target="../media/image5.png"/><Relationship Id="rId18" Type="http://schemas.openxmlformats.org/officeDocument/2006/relationships/image" Target="../media/image14.svg"/><Relationship Id="rId3" Type="http://schemas.openxmlformats.org/officeDocument/2006/relationships/image" Target="../media/image3.png"/><Relationship Id="rId7" Type="http://schemas.openxmlformats.org/officeDocument/2006/relationships/image" Target="../media/image33.png"/><Relationship Id="rId12" Type="http://schemas.openxmlformats.org/officeDocument/2006/relationships/image" Target="../media/image18.svg"/><Relationship Id="rId1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.png"/><Relationship Id="rId10" Type="http://schemas.openxmlformats.org/officeDocument/2006/relationships/image" Target="../media/image12.svg"/><Relationship Id="rId4" Type="http://schemas.openxmlformats.org/officeDocument/2006/relationships/image" Target="../media/image4.svg"/><Relationship Id="rId9" Type="http://schemas.openxmlformats.org/officeDocument/2006/relationships/image" Target="../media/image11.png"/><Relationship Id="rId14" Type="http://schemas.openxmlformats.org/officeDocument/2006/relationships/image" Target="../media/image6.sv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62.svg"/><Relationship Id="rId13" Type="http://schemas.openxmlformats.org/officeDocument/2006/relationships/image" Target="../media/image7.png"/><Relationship Id="rId18" Type="http://schemas.openxmlformats.org/officeDocument/2006/relationships/image" Target="../media/image16.svg"/><Relationship Id="rId3" Type="http://schemas.openxmlformats.org/officeDocument/2006/relationships/image" Target="../media/image3.png"/><Relationship Id="rId7" Type="http://schemas.openxmlformats.org/officeDocument/2006/relationships/image" Target="../media/image61.png"/><Relationship Id="rId12" Type="http://schemas.openxmlformats.org/officeDocument/2006/relationships/image" Target="../media/image12.svg"/><Relationship Id="rId17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9.png"/><Relationship Id="rId10" Type="http://schemas.openxmlformats.org/officeDocument/2006/relationships/image" Target="../media/image20.svg"/><Relationship Id="rId4" Type="http://schemas.openxmlformats.org/officeDocument/2006/relationships/image" Target="../media/image4.svg"/><Relationship Id="rId9" Type="http://schemas.openxmlformats.org/officeDocument/2006/relationships/image" Target="../media/image19.png"/><Relationship Id="rId14" Type="http://schemas.openxmlformats.org/officeDocument/2006/relationships/image" Target="../media/image8.sv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13" Type="http://schemas.openxmlformats.org/officeDocument/2006/relationships/image" Target="../media/image9.png"/><Relationship Id="rId18" Type="http://schemas.openxmlformats.org/officeDocument/2006/relationships/image" Target="../media/image44.svg"/><Relationship Id="rId26" Type="http://schemas.openxmlformats.org/officeDocument/2006/relationships/image" Target="../media/image32.svg"/><Relationship Id="rId3" Type="http://schemas.openxmlformats.org/officeDocument/2006/relationships/image" Target="../media/image3.png"/><Relationship Id="rId21" Type="http://schemas.openxmlformats.org/officeDocument/2006/relationships/image" Target="../media/image19.png"/><Relationship Id="rId7" Type="http://schemas.openxmlformats.org/officeDocument/2006/relationships/image" Target="../media/image17.png"/><Relationship Id="rId12" Type="http://schemas.openxmlformats.org/officeDocument/2006/relationships/image" Target="../media/image8.svg"/><Relationship Id="rId17" Type="http://schemas.openxmlformats.org/officeDocument/2006/relationships/image" Target="../media/image43.png"/><Relationship Id="rId25" Type="http://schemas.openxmlformats.org/officeDocument/2006/relationships/image" Target="../media/image31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.svg"/><Relationship Id="rId20" Type="http://schemas.openxmlformats.org/officeDocument/2006/relationships/image" Target="../media/image24.svg"/><Relationship Id="rId29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24" Type="http://schemas.openxmlformats.org/officeDocument/2006/relationships/image" Target="../media/image22.sv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.png"/><Relationship Id="rId23" Type="http://schemas.openxmlformats.org/officeDocument/2006/relationships/image" Target="../media/image21.png"/><Relationship Id="rId28" Type="http://schemas.openxmlformats.org/officeDocument/2006/relationships/image" Target="../media/image16.svg"/><Relationship Id="rId10" Type="http://schemas.openxmlformats.org/officeDocument/2006/relationships/image" Target="../media/image6.svg"/><Relationship Id="rId19" Type="http://schemas.openxmlformats.org/officeDocument/2006/relationships/image" Target="../media/image23.png"/><Relationship Id="rId4" Type="http://schemas.openxmlformats.org/officeDocument/2006/relationships/image" Target="../media/image4.svg"/><Relationship Id="rId9" Type="http://schemas.openxmlformats.org/officeDocument/2006/relationships/image" Target="../media/image5.png"/><Relationship Id="rId14" Type="http://schemas.openxmlformats.org/officeDocument/2006/relationships/image" Target="../media/image10.svg"/><Relationship Id="rId22" Type="http://schemas.openxmlformats.org/officeDocument/2006/relationships/image" Target="../media/image20.svg"/><Relationship Id="rId27" Type="http://schemas.openxmlformats.org/officeDocument/2006/relationships/image" Target="../media/image15.png"/><Relationship Id="rId30" Type="http://schemas.openxmlformats.org/officeDocument/2006/relationships/image" Target="../media/image12.sv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4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0" name="그래픽 69">
            <a:extLst>
              <a:ext uri="{FF2B5EF4-FFF2-40B4-BE49-F238E27FC236}">
                <a16:creationId xmlns:a16="http://schemas.microsoft.com/office/drawing/2014/main" id="{681EA2C1-59A9-442A-BBE0-83142D2B612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93332" y="125465"/>
            <a:ext cx="9723937" cy="5627682"/>
          </a:xfrm>
          <a:prstGeom prst="rect">
            <a:avLst/>
          </a:prstGeom>
        </p:spPr>
      </p:pic>
      <p:pic>
        <p:nvPicPr>
          <p:cNvPr id="63" name="Graphic 3">
            <a:hlinkClick r:id="rId4"/>
            <a:extLst>
              <a:ext uri="{FF2B5EF4-FFF2-40B4-BE49-F238E27FC236}">
                <a16:creationId xmlns:a16="http://schemas.microsoft.com/office/drawing/2014/main" id="{B09E1DA0-4061-4682-928E-589768CBBB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5" name="TextBox 64">
            <a:hlinkClick r:id="rId7"/>
            <a:extLst>
              <a:ext uri="{FF2B5EF4-FFF2-40B4-BE49-F238E27FC236}">
                <a16:creationId xmlns:a16="http://schemas.microsoft.com/office/drawing/2014/main" id="{E84E4583-0D68-4298-BEEE-DF6A5F66D63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7" name="그래픽 66">
            <a:extLst>
              <a:ext uri="{FF2B5EF4-FFF2-40B4-BE49-F238E27FC236}">
                <a16:creationId xmlns:a16="http://schemas.microsoft.com/office/drawing/2014/main" id="{3A8040DF-E820-4FC2-9392-62C22F70A7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26675" r="65687"/>
          <a:stretch/>
        </p:blipFill>
        <p:spPr>
          <a:xfrm>
            <a:off x="10008741" y="0"/>
            <a:ext cx="2183259" cy="4427987"/>
          </a:xfrm>
          <a:prstGeom prst="rect">
            <a:avLst/>
          </a:prstGeom>
        </p:spPr>
      </p:pic>
      <p:pic>
        <p:nvPicPr>
          <p:cNvPr id="68" name="그래픽 67">
            <a:extLst>
              <a:ext uri="{FF2B5EF4-FFF2-40B4-BE49-F238E27FC236}">
                <a16:creationId xmlns:a16="http://schemas.microsoft.com/office/drawing/2014/main" id="{0E771BAD-C0CE-4D59-A9BA-4B682D5DCC9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74444" b="28058"/>
          <a:stretch/>
        </p:blipFill>
        <p:spPr>
          <a:xfrm rot="5400000">
            <a:off x="-219679" y="3961867"/>
            <a:ext cx="3115812" cy="2676453"/>
          </a:xfrm>
          <a:prstGeom prst="rect">
            <a:avLst/>
          </a:prstGeom>
        </p:spPr>
      </p:pic>
      <p:pic>
        <p:nvPicPr>
          <p:cNvPr id="69" name="그래픽 68">
            <a:extLst>
              <a:ext uri="{FF2B5EF4-FFF2-40B4-BE49-F238E27FC236}">
                <a16:creationId xmlns:a16="http://schemas.microsoft.com/office/drawing/2014/main" id="{084A6331-7E1C-43CA-8536-0879FF237E4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b="32272"/>
          <a:stretch/>
        </p:blipFill>
        <p:spPr>
          <a:xfrm>
            <a:off x="7757024" y="3116362"/>
            <a:ext cx="4295775" cy="3741638"/>
          </a:xfrm>
          <a:prstGeom prst="rect">
            <a:avLst/>
          </a:prstGeom>
        </p:spPr>
      </p:pic>
      <p:pic>
        <p:nvPicPr>
          <p:cNvPr id="77" name="그래픽 76">
            <a:extLst>
              <a:ext uri="{FF2B5EF4-FFF2-40B4-BE49-F238E27FC236}">
                <a16:creationId xmlns:a16="http://schemas.microsoft.com/office/drawing/2014/main" id="{0D1CE746-27AC-40B0-BA79-3AB5EE1689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12385"/>
          <a:stretch/>
        </p:blipFill>
        <p:spPr>
          <a:xfrm>
            <a:off x="-1" y="2089491"/>
            <a:ext cx="2344963" cy="1026322"/>
          </a:xfrm>
          <a:prstGeom prst="rect">
            <a:avLst/>
          </a:prstGeom>
        </p:spPr>
      </p:pic>
      <p:pic>
        <p:nvPicPr>
          <p:cNvPr id="80" name="그래픽 79">
            <a:extLst>
              <a:ext uri="{FF2B5EF4-FFF2-40B4-BE49-F238E27FC236}">
                <a16:creationId xmlns:a16="http://schemas.microsoft.com/office/drawing/2014/main" id="{DC1F0931-5D4D-4A2E-B467-6E3570C046C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9039943" y="3028400"/>
            <a:ext cx="964618" cy="3123169"/>
          </a:xfrm>
          <a:prstGeom prst="rect">
            <a:avLst/>
          </a:prstGeom>
        </p:spPr>
      </p:pic>
      <p:pic>
        <p:nvPicPr>
          <p:cNvPr id="81" name="그래픽 80">
            <a:extLst>
              <a:ext uri="{FF2B5EF4-FFF2-40B4-BE49-F238E27FC236}">
                <a16:creationId xmlns:a16="http://schemas.microsoft.com/office/drawing/2014/main" id="{C7BA78FB-B2D4-4E47-AFE1-F18C24A96E9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t="6020"/>
          <a:stretch/>
        </p:blipFill>
        <p:spPr>
          <a:xfrm>
            <a:off x="5947912" y="0"/>
            <a:ext cx="2355390" cy="14421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1CA600AE-2505-4284-8D1E-36F650A43C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5476" b="60464"/>
          <a:stretch/>
        </p:blipFill>
        <p:spPr>
          <a:xfrm>
            <a:off x="10386347" y="4917969"/>
            <a:ext cx="1805653" cy="194003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401D1F8-F65A-4469-9B94-FD15C903F2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39256" b="79475"/>
          <a:stretch/>
        </p:blipFill>
        <p:spPr>
          <a:xfrm>
            <a:off x="6892930" y="6311655"/>
            <a:ext cx="5299070" cy="54634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6E0560D-F3A0-4383-889D-F6F6B798C6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47621"/>
          <a:stretch/>
        </p:blipFill>
        <p:spPr>
          <a:xfrm>
            <a:off x="0" y="1452566"/>
            <a:ext cx="1609961" cy="395286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DA5602F-4F49-44EC-830F-C0344B5621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54750" t="71764"/>
          <a:stretch/>
        </p:blipFill>
        <p:spPr>
          <a:xfrm>
            <a:off x="0" y="0"/>
            <a:ext cx="2419750" cy="1385562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728F70A-3276-4F46-9E45-CDA58348C0B5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817369" y="4834607"/>
            <a:ext cx="1125076" cy="1141652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D4B4EB7B-FD00-440B-B02D-E4F7F30FEED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322671" y="423790"/>
            <a:ext cx="717632" cy="232349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756135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1CA600AE-2505-4284-8D1E-36F650A43C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75883" b="50241"/>
          <a:stretch/>
        </p:blipFill>
        <p:spPr>
          <a:xfrm>
            <a:off x="10930627" y="1215913"/>
            <a:ext cx="1261374" cy="2441688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22948" b="79990"/>
          <a:stretch/>
        </p:blipFill>
        <p:spPr>
          <a:xfrm>
            <a:off x="0" y="5993375"/>
            <a:ext cx="3507910" cy="864625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0FC94CC0-6A0B-4A1A-B658-EF144E29F96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8074" b="15139"/>
          <a:stretch/>
        </p:blipFill>
        <p:spPr>
          <a:xfrm>
            <a:off x="0" y="4243853"/>
            <a:ext cx="1699344" cy="2614147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1BD57B3-DB66-4D37-835F-B09A15221F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62207" r="50711"/>
          <a:stretch/>
        </p:blipFill>
        <p:spPr>
          <a:xfrm>
            <a:off x="9669253" y="0"/>
            <a:ext cx="2522747" cy="167935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6B3315F7-569A-4B7F-B6E2-A780F6525D1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089365" y="547847"/>
            <a:ext cx="1752302" cy="1141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71336" y="4859283"/>
            <a:ext cx="1991159" cy="7635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927534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4313" t="71141"/>
          <a:stretch/>
        </p:blipFill>
        <p:spPr>
          <a:xfrm>
            <a:off x="0" y="0"/>
            <a:ext cx="3901004" cy="124699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401D1F8-F65A-4469-9B94-FD15C903F2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59335" b="37211"/>
          <a:stretch/>
        </p:blipFill>
        <p:spPr>
          <a:xfrm>
            <a:off x="8644545" y="5186615"/>
            <a:ext cx="3547455" cy="167138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6E0560D-F3A0-4383-889D-F6F6B798C6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10097"/>
          <a:stretch/>
        </p:blipFill>
        <p:spPr>
          <a:xfrm>
            <a:off x="9428669" y="1823357"/>
            <a:ext cx="2763332" cy="395286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0FC94CC0-6A0B-4A1A-B658-EF144E29F96C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6200000">
            <a:off x="-506108" y="1990332"/>
            <a:ext cx="5322740" cy="308051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115553" y="4032976"/>
            <a:ext cx="717632" cy="2323496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6B3315F7-569A-4B7F-B6E2-A780F6525D1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80883" y="298391"/>
            <a:ext cx="1752302" cy="1141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463679" y="3181830"/>
            <a:ext cx="1991159" cy="7635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502539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1CA600AE-2505-4284-8D1E-36F650A43C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6290" t="74148"/>
          <a:stretch/>
        </p:blipFill>
        <p:spPr>
          <a:xfrm>
            <a:off x="0" y="0"/>
            <a:ext cx="1763079" cy="1268554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89419"/>
          <a:stretch/>
        </p:blipFill>
        <p:spPr>
          <a:xfrm>
            <a:off x="11710283" y="1268554"/>
            <a:ext cx="481717" cy="432089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6B3315F7-569A-4B7F-B6E2-A780F6525D1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338189" y="755216"/>
            <a:ext cx="1752302" cy="1141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52218"/>
          <a:stretch/>
        </p:blipFill>
        <p:spPr>
          <a:xfrm>
            <a:off x="11240577" y="4825910"/>
            <a:ext cx="951423" cy="763536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D6EFCC9-0433-4042-B48D-3F6793EE7A3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74073"/>
          <a:stretch/>
        </p:blipFill>
        <p:spPr>
          <a:xfrm>
            <a:off x="0" y="1268554"/>
            <a:ext cx="1180338" cy="4320892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9D22E487-187D-425E-AB0C-EE7EDC1A00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76272" b="70435"/>
          <a:stretch/>
        </p:blipFill>
        <p:spPr>
          <a:xfrm>
            <a:off x="10950985" y="5407261"/>
            <a:ext cx="1241016" cy="14507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620916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그래픽 17">
            <a:extLst>
              <a:ext uri="{FF2B5EF4-FFF2-40B4-BE49-F238E27FC236}">
                <a16:creationId xmlns:a16="http://schemas.microsoft.com/office/drawing/2014/main" id="{EF19C4FA-319C-4DBB-B0F7-BEFFE825A28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27347" b="75848"/>
          <a:stretch/>
        </p:blipFill>
        <p:spPr>
          <a:xfrm>
            <a:off x="8884386" y="5814422"/>
            <a:ext cx="3307614" cy="1043578"/>
          </a:xfrm>
          <a:prstGeom prst="rect">
            <a:avLst/>
          </a:prstGeom>
        </p:spPr>
      </p:pic>
      <p:pic>
        <p:nvPicPr>
          <p:cNvPr id="14" name="Graphic 3">
            <a:hlinkClick r:id="rId4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7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0764" t="79626"/>
          <a:stretch/>
        </p:blipFill>
        <p:spPr>
          <a:xfrm>
            <a:off x="-1" y="0"/>
            <a:ext cx="4062549" cy="880324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6E0560D-F3A0-4383-889D-F6F6B798C6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12528" r="50000"/>
          <a:stretch/>
        </p:blipFill>
        <p:spPr>
          <a:xfrm>
            <a:off x="10655153" y="2958735"/>
            <a:ext cx="1536848" cy="3457645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30036" y="4214597"/>
            <a:ext cx="717632" cy="2323496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E62C8D58-0126-48D5-97E2-120892A1D5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50000" b="12528"/>
          <a:stretch/>
        </p:blipFill>
        <p:spPr>
          <a:xfrm>
            <a:off x="0" y="238866"/>
            <a:ext cx="1536847" cy="3457645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FC5646A-F006-4852-B8D6-840A93A81C46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314292" y="261028"/>
            <a:ext cx="1125076" cy="11416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995834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3401D1F8-F65A-4469-9B94-FD15C903F2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77556"/>
          <a:stretch/>
        </p:blipFill>
        <p:spPr>
          <a:xfrm>
            <a:off x="0" y="0"/>
            <a:ext cx="8723568" cy="59743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1BD57B3-DB66-4D37-835F-B09A15221F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1897" b="58281"/>
          <a:stretch/>
        </p:blipFill>
        <p:spPr>
          <a:xfrm>
            <a:off x="0" y="5004161"/>
            <a:ext cx="2973883" cy="1853840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DA5602F-4F49-44EC-830F-C0344B5621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0359" b="41819"/>
          <a:stretch/>
        </p:blipFill>
        <p:spPr>
          <a:xfrm rot="10800000" flipV="1">
            <a:off x="10072206" y="4003029"/>
            <a:ext cx="2119793" cy="2854972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132102" y="4003029"/>
            <a:ext cx="717632" cy="2323496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342266" y="5738861"/>
            <a:ext cx="1991159" cy="7635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593549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32485" b="88436"/>
          <a:stretch/>
        </p:blipFill>
        <p:spPr>
          <a:xfrm>
            <a:off x="0" y="6358353"/>
            <a:ext cx="3073696" cy="49964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0FC94CC0-6A0B-4A1A-B658-EF144E29F96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26957" b="36256"/>
          <a:stretch/>
        </p:blipFill>
        <p:spPr>
          <a:xfrm>
            <a:off x="8304146" y="4894358"/>
            <a:ext cx="3887854" cy="196364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0D56A2F-531C-4925-BD2C-9541FAA72C7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38986" t="70500" r="18136"/>
          <a:stretch/>
        </p:blipFill>
        <p:spPr>
          <a:xfrm rot="16200000">
            <a:off x="-367040" y="367041"/>
            <a:ext cx="2159541" cy="1425459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B1BD57B3-DB66-4D37-835F-B09A15221F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86491" r="13351"/>
          <a:stretch/>
        </p:blipFill>
        <p:spPr>
          <a:xfrm>
            <a:off x="7757025" y="0"/>
            <a:ext cx="4434976" cy="600267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1065067" y="4111608"/>
            <a:ext cx="717632" cy="2323496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429881" y="316234"/>
            <a:ext cx="1991159" cy="7635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5474396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1CA600AE-2505-4284-8D1E-36F650A43C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41925" r="39699"/>
          <a:stretch/>
        </p:blipFill>
        <p:spPr>
          <a:xfrm rot="5400000">
            <a:off x="9190190" y="3856191"/>
            <a:ext cx="3153844" cy="284977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401D1F8-F65A-4469-9B94-FD15C903F2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3178" b="59421"/>
          <a:stretch/>
        </p:blipFill>
        <p:spPr>
          <a:xfrm>
            <a:off x="-1" y="5777805"/>
            <a:ext cx="3212227" cy="108019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BDA5602F-4F49-44EC-830F-C0344B5621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49176" t="74068"/>
          <a:stretch/>
        </p:blipFill>
        <p:spPr>
          <a:xfrm>
            <a:off x="0" y="0"/>
            <a:ext cx="2717800" cy="1272471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5400000">
            <a:off x="10408296" y="4950152"/>
            <a:ext cx="717632" cy="2323496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8476D5C-7204-4650-9208-87307909B52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79014" y="229106"/>
            <a:ext cx="1991159" cy="763536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2A96AC1D-F382-4ED1-889E-0B0B4F870BF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t="83043" r="53493"/>
          <a:stretch/>
        </p:blipFill>
        <p:spPr>
          <a:xfrm>
            <a:off x="8134954" y="0"/>
            <a:ext cx="4057046" cy="451384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23ACF180-2669-41D1-BFEA-681F19D914B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t="25949" r="68376" b="36606"/>
          <a:stretch/>
        </p:blipFill>
        <p:spPr>
          <a:xfrm>
            <a:off x="10599277" y="0"/>
            <a:ext cx="1592724" cy="180934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0157298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F36C28A-95A1-4469-840C-3E9D11641C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4073" t="40181"/>
          <a:stretch/>
        </p:blipFill>
        <p:spPr>
          <a:xfrm>
            <a:off x="0" y="0"/>
            <a:ext cx="1180338" cy="25847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3401D1F8-F65A-4469-9B94-FD15C903F2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b="64892"/>
          <a:stretch/>
        </p:blipFill>
        <p:spPr>
          <a:xfrm>
            <a:off x="3366430" y="5923460"/>
            <a:ext cx="8723568" cy="93454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6E0560D-F3A0-4383-889D-F6F6B798C6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34362"/>
          <a:stretch/>
        </p:blipFill>
        <p:spPr>
          <a:xfrm>
            <a:off x="10174479" y="2606522"/>
            <a:ext cx="2017521" cy="395286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0FC94CC0-6A0B-4A1A-B658-EF144E29F96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37048"/>
          <a:stretch/>
        </p:blipFill>
        <p:spPr>
          <a:xfrm>
            <a:off x="337284" y="-1"/>
            <a:ext cx="5322740" cy="1939243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D724C18D-9AD0-42AA-A19A-24EC1503D9F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337284" y="538589"/>
            <a:ext cx="717632" cy="2323496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6B3315F7-569A-4B7F-B6E2-A780F6525D1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32584" y="5520699"/>
            <a:ext cx="1752302" cy="11416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827922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그래픽 18">
            <a:extLst>
              <a:ext uri="{FF2B5EF4-FFF2-40B4-BE49-F238E27FC236}">
                <a16:creationId xmlns:a16="http://schemas.microsoft.com/office/drawing/2014/main" id="{C40D6A12-080C-45A2-9278-16F792FE7A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26957" b="36256"/>
          <a:stretch/>
        </p:blipFill>
        <p:spPr>
          <a:xfrm flipV="1">
            <a:off x="8304146" y="0"/>
            <a:ext cx="3887854" cy="1963642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7FE5FA9-E860-4216-A2B0-320AAB358E51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V="1">
            <a:off x="11065067" y="422896"/>
            <a:ext cx="717632" cy="2323496"/>
          </a:xfrm>
          <a:prstGeom prst="rect">
            <a:avLst/>
          </a:prstGeom>
        </p:spPr>
      </p:pic>
      <p:pic>
        <p:nvPicPr>
          <p:cNvPr id="14" name="Graphic 3">
            <a:hlinkClick r:id="rId6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9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7370428A-CD05-41C1-B524-0539C0C31AA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6290" t="74148"/>
          <a:stretch/>
        </p:blipFill>
        <p:spPr>
          <a:xfrm rot="16200000">
            <a:off x="-247262" y="5342183"/>
            <a:ext cx="1763079" cy="126855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63AF848-EAD8-4387-A16A-BCE5102EDDF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6200000">
            <a:off x="449891" y="5072834"/>
            <a:ext cx="1752302" cy="1141652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CD98CB1B-3B5A-46CE-AB94-73E9E6C74C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74073"/>
          <a:stretch/>
        </p:blipFill>
        <p:spPr>
          <a:xfrm rot="16200000">
            <a:off x="2838832" y="4107384"/>
            <a:ext cx="1180338" cy="4320892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EB26465D-83C2-4EF5-904A-D8EEE8AF68F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t="86491" r="13351"/>
          <a:stretch/>
        </p:blipFill>
        <p:spPr>
          <a:xfrm flipH="1">
            <a:off x="7757025" y="0"/>
            <a:ext cx="4434976" cy="6002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506090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5CF8FE1B-84B8-4EF1-A1AA-1F30849301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75883" b="50241"/>
          <a:stretch/>
        </p:blipFill>
        <p:spPr>
          <a:xfrm rot="5400000" flipH="1" flipV="1">
            <a:off x="1806069" y="-590157"/>
            <a:ext cx="1261374" cy="2441688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B8F1A24C-E51E-42A6-BCA8-378C80571FC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2207" r="50711"/>
          <a:stretch/>
        </p:blipFill>
        <p:spPr>
          <a:xfrm rot="5400000" flipH="1" flipV="1">
            <a:off x="-421698" y="421699"/>
            <a:ext cx="2522747" cy="167935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428F4576-EB32-4B3D-8D94-7245F8E4DE0A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6200000" flipH="1">
            <a:off x="242521" y="655659"/>
            <a:ext cx="1752302" cy="114165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22724B6D-D521-42FD-8B37-924A4A84BBA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10764" t="88800"/>
          <a:stretch/>
        </p:blipFill>
        <p:spPr>
          <a:xfrm flipH="1" flipV="1">
            <a:off x="8129450" y="6374100"/>
            <a:ext cx="4062549" cy="4839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C971469D-62F5-47B3-8493-882A36D064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69887" b="12528"/>
          <a:stretch/>
        </p:blipFill>
        <p:spPr>
          <a:xfrm flipH="1" flipV="1">
            <a:off x="11266430" y="2986958"/>
            <a:ext cx="925570" cy="345764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B88F9993-1F8F-498F-8603-C340C544DA8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703892" y="5367844"/>
            <a:ext cx="1125076" cy="1141652"/>
          </a:xfrm>
          <a:prstGeom prst="rect">
            <a:avLst/>
          </a:prstGeom>
        </p:spPr>
      </p:pic>
      <p:sp>
        <p:nvSpPr>
          <p:cNvPr id="10" name="그림 개체 틀 2">
            <a:extLst>
              <a:ext uri="{FF2B5EF4-FFF2-40B4-BE49-F238E27FC236}">
                <a16:creationId xmlns:a16="http://schemas.microsoft.com/office/drawing/2014/main" id="{E50A68E1-3493-4BCA-8DAA-278F4527A32D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1670315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80FBD498-CF1E-4568-A71D-0134A91B5805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6819901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D7E19CC7-D03B-4193-A2DA-737C336FC97C}"/>
              </a:ext>
            </a:extLst>
          </p:cNvPr>
          <p:cNvSpPr>
            <a:spLocks noGrp="1"/>
          </p:cNvSpPr>
          <p:nvPr userDrawn="1">
            <p:ph type="pic" sz="quarter" idx="17" hasCustomPrompt="1"/>
          </p:nvPr>
        </p:nvSpPr>
        <p:spPr>
          <a:xfrm>
            <a:off x="1670315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15DE2608-E2DE-4AEB-89DD-9766527485FE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>
            <a:off x="6819901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263149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400365BD-96F8-4AB8-923E-C8D3EAFB54F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83043" r="53493"/>
          <a:stretch/>
        </p:blipFill>
        <p:spPr>
          <a:xfrm>
            <a:off x="8134954" y="0"/>
            <a:ext cx="4057046" cy="451384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D771ABEA-EF58-4045-A50E-F57CCF1DAC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9939" r="70332"/>
          <a:stretch/>
        </p:blipFill>
        <p:spPr>
          <a:xfrm>
            <a:off x="10697775" y="0"/>
            <a:ext cx="1494226" cy="3868585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9E8DE122-EAA2-42E3-A2EB-A64EB44CFD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47621" b="80082"/>
          <a:stretch/>
        </p:blipFill>
        <p:spPr>
          <a:xfrm rot="16200000">
            <a:off x="10993348" y="5659346"/>
            <a:ext cx="1609961" cy="787343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EB92BFDA-9F09-4F5E-BE42-85C4883604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54750" t="71764"/>
          <a:stretch/>
        </p:blipFill>
        <p:spPr>
          <a:xfrm rot="16200000">
            <a:off x="-517094" y="4955344"/>
            <a:ext cx="2419750" cy="138556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7EB8D6EF-345C-4D97-AE84-6EC14851C072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rot="16200000">
            <a:off x="1226722" y="5014765"/>
            <a:ext cx="717632" cy="2323496"/>
          </a:xfrm>
          <a:prstGeom prst="rect">
            <a:avLst/>
          </a:prstGeom>
        </p:spPr>
      </p:pic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70106BB2-4A42-4B64-A933-8747EF56B435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787342" y="1117600"/>
            <a:ext cx="2964566" cy="2087722"/>
          </a:xfrm>
          <a:prstGeom prst="roundRect">
            <a:avLst>
              <a:gd name="adj" fmla="val 809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1B807C98-F01C-41DD-8CEF-6CF9DA992B59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4613717" y="1117600"/>
            <a:ext cx="2964566" cy="2087722"/>
          </a:xfrm>
          <a:prstGeom prst="roundRect">
            <a:avLst>
              <a:gd name="adj" fmla="val 809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83AE77E0-C7D2-4298-8DBE-5A6F258B0433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8440091" y="1117600"/>
            <a:ext cx="2964566" cy="2087722"/>
          </a:xfrm>
          <a:prstGeom prst="roundRect">
            <a:avLst>
              <a:gd name="adj" fmla="val 809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64000" bIns="468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0806928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0E542F32-D51E-413E-B82D-E97F0AFA9F5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41925" r="39699"/>
          <a:stretch/>
        </p:blipFill>
        <p:spPr>
          <a:xfrm rot="5400000">
            <a:off x="9190190" y="3856191"/>
            <a:ext cx="3153844" cy="2849775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51D118F8-0C2E-408C-9E3E-1500FAB1554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6502233" y="1878036"/>
            <a:ext cx="5347501" cy="4907007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A668DFA6-E114-415B-9BE8-73B3FA26B31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77556"/>
          <a:stretch/>
        </p:blipFill>
        <p:spPr>
          <a:xfrm>
            <a:off x="0" y="0"/>
            <a:ext cx="8723568" cy="59743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2C0E2812-AC9B-471E-99D3-BE5BAA84852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41897" b="58281"/>
          <a:stretch/>
        </p:blipFill>
        <p:spPr>
          <a:xfrm>
            <a:off x="0" y="5004161"/>
            <a:ext cx="2973883" cy="185384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968BBA4-EB6D-4C87-A5D5-81645CB6B692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342266" y="5738861"/>
            <a:ext cx="1991159" cy="763536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76C40A82-D51E-4455-973A-D423E9C4BB02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6880873" y="298716"/>
            <a:ext cx="1752302" cy="1141652"/>
          </a:xfrm>
          <a:prstGeom prst="rect">
            <a:avLst/>
          </a:prstGeom>
        </p:spPr>
      </p:pic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5029D3FC-FB45-4C13-91EE-B8B2EBF30407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521433" y="732971"/>
            <a:ext cx="3499134" cy="5392058"/>
          </a:xfrm>
          <a:prstGeom prst="roundRect">
            <a:avLst>
              <a:gd name="adj" fmla="val 572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7C9A912F-3B6E-4523-A092-C70B7DC892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rcRect t="15219"/>
          <a:stretch/>
        </p:blipFill>
        <p:spPr>
          <a:xfrm>
            <a:off x="10832884" y="0"/>
            <a:ext cx="717632" cy="196987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153675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755B0463-1A18-42F2-925A-9DE22628E96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65476" b="60464"/>
          <a:stretch/>
        </p:blipFill>
        <p:spPr>
          <a:xfrm>
            <a:off x="10386347" y="4917969"/>
            <a:ext cx="1805653" cy="1940031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857937E1-897F-4215-887C-A6660DD99F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39256" b="79475"/>
          <a:stretch/>
        </p:blipFill>
        <p:spPr>
          <a:xfrm>
            <a:off x="6892930" y="6311655"/>
            <a:ext cx="5299070" cy="546345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8B33245B-04FB-45A0-9ECA-8CD045109A8F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0817369" y="4834607"/>
            <a:ext cx="1125076" cy="114165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5B889D3B-1CED-4E05-B216-D3FB3634BB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32485" b="88436"/>
          <a:stretch/>
        </p:blipFill>
        <p:spPr>
          <a:xfrm>
            <a:off x="0" y="6358353"/>
            <a:ext cx="3073696" cy="49964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1ED120A0-4E4D-4838-8EAA-274DB6814AA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38986" t="70500" r="18136"/>
          <a:stretch/>
        </p:blipFill>
        <p:spPr>
          <a:xfrm rot="16200000">
            <a:off x="-367040" y="367041"/>
            <a:ext cx="2159541" cy="142545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45325CC4-E96F-44FE-8B26-5CC8E05F90C8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429881" y="316234"/>
            <a:ext cx="1991159" cy="763536"/>
          </a:xfrm>
          <a:prstGeom prst="rect">
            <a:avLst/>
          </a:prstGeom>
        </p:spPr>
      </p:pic>
      <p:sp>
        <p:nvSpPr>
          <p:cNvPr id="10" name="그림 개체 틀 12">
            <a:extLst>
              <a:ext uri="{FF2B5EF4-FFF2-40B4-BE49-F238E27FC236}">
                <a16:creationId xmlns:a16="http://schemas.microsoft.com/office/drawing/2014/main" id="{AE1AAFF1-BE2B-401E-993D-45D0D2961B51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1117590" y="1456145"/>
            <a:ext cx="4000509" cy="4000498"/>
          </a:xfrm>
          <a:prstGeom prst="roundRect">
            <a:avLst>
              <a:gd name="adj" fmla="val 68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marR="0" indent="0" algn="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087726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A9D8A56F-356A-46B6-A8FC-11C24FDD918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0359" b="41819"/>
          <a:stretch/>
        </p:blipFill>
        <p:spPr>
          <a:xfrm rot="10800000">
            <a:off x="10072206" y="0"/>
            <a:ext cx="2119793" cy="285497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601F2DD1-94E6-4CC9-94D0-520E8F772B9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V="1">
            <a:off x="11132102" y="531476"/>
            <a:ext cx="717632" cy="2323496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FC616A05-469A-4A89-9A57-F066520DCF9C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0" y="0"/>
            <a:ext cx="4450446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2400507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66E91152-1D17-4591-8E23-9148CFF7C3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4313" t="71141"/>
          <a:stretch/>
        </p:blipFill>
        <p:spPr>
          <a:xfrm flipH="1">
            <a:off x="8290997" y="0"/>
            <a:ext cx="3901004" cy="1246991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D56B2592-EAB5-4341-85D8-5825FAB25D1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 flipH="1">
            <a:off x="7375369" y="1990332"/>
            <a:ext cx="5322740" cy="308051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4FBE8CA-6A64-40AF-A3F8-C904DD83F7E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7888807" y="5225247"/>
            <a:ext cx="1991159" cy="76353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E4AC3BEB-390A-4F22-8251-A0FA0FB01F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r="27347" b="75848"/>
          <a:stretch/>
        </p:blipFill>
        <p:spPr>
          <a:xfrm flipH="1">
            <a:off x="1" y="5814422"/>
            <a:ext cx="3307614" cy="10435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49EF6067-B0CF-40C0-98D7-F3CA9A9E674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12528" r="50000"/>
          <a:stretch/>
        </p:blipFill>
        <p:spPr>
          <a:xfrm flipH="1">
            <a:off x="0" y="2958735"/>
            <a:ext cx="1536848" cy="3457645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F0942AB-B7EA-4FC4-88AC-BD6B5E2DA39B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H="1">
            <a:off x="344333" y="4214597"/>
            <a:ext cx="717632" cy="2323496"/>
          </a:xfrm>
          <a:prstGeom prst="rect">
            <a:avLst/>
          </a:prstGeom>
        </p:spPr>
      </p:pic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A5BEA755-830C-4617-AC20-4F1F237FA4C5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7474341" y="1559218"/>
            <a:ext cx="3737430" cy="373956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912863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86067603-0F74-40CF-8FC7-F355F665A60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9335" b="37211"/>
          <a:stretch/>
        </p:blipFill>
        <p:spPr>
          <a:xfrm>
            <a:off x="8644545" y="5186615"/>
            <a:ext cx="3547455" cy="1671385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341DD768-C508-4E58-92C6-A28A52473A4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10097"/>
          <a:stretch/>
        </p:blipFill>
        <p:spPr>
          <a:xfrm>
            <a:off x="9428669" y="1823357"/>
            <a:ext cx="2763332" cy="3952867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4D8DF5B4-84E9-4F50-B7EF-AD806B94CAD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115553" y="4032976"/>
            <a:ext cx="717632" cy="232349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4B458FAD-0083-451F-90A9-E11195581C8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080883" y="298391"/>
            <a:ext cx="1752302" cy="114165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B086E2EB-F2FA-4553-812F-00217C540AE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41925" r="39699"/>
          <a:stretch/>
        </p:blipFill>
        <p:spPr>
          <a:xfrm rot="16200000" flipH="1">
            <a:off x="-152033" y="3856191"/>
            <a:ext cx="3153844" cy="284977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0B5A4D4B-A9EE-4D78-9048-165DD90CAF0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6200000" flipH="1">
            <a:off x="1066073" y="4950152"/>
            <a:ext cx="717632" cy="232349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475364D-A271-469F-865B-A1CF8DA87B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83043" r="53493"/>
          <a:stretch/>
        </p:blipFill>
        <p:spPr>
          <a:xfrm flipH="1">
            <a:off x="1" y="0"/>
            <a:ext cx="4057046" cy="45138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4D3136CC-E614-439C-8397-82A0632C6AF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t="25949" r="68376" b="36606"/>
          <a:stretch/>
        </p:blipFill>
        <p:spPr>
          <a:xfrm flipH="1">
            <a:off x="0" y="0"/>
            <a:ext cx="1592724" cy="1809345"/>
          </a:xfrm>
          <a:prstGeom prst="rect">
            <a:avLst/>
          </a:prstGeom>
        </p:spPr>
      </p:pic>
      <p:sp>
        <p:nvSpPr>
          <p:cNvPr id="13" name="그림 개체 틀 11">
            <a:extLst>
              <a:ext uri="{FF2B5EF4-FFF2-40B4-BE49-F238E27FC236}">
                <a16:creationId xmlns:a16="http://schemas.microsoft.com/office/drawing/2014/main" id="{A306D687-5A3E-40E7-A58A-B18193AE98E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716277" y="8631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298115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F504A1BB-1E90-4E03-A8F4-A7764D7F70C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77016"/>
          <a:stretch/>
        </p:blipFill>
        <p:spPr>
          <a:xfrm flipH="1">
            <a:off x="0" y="1268554"/>
            <a:ext cx="1046354" cy="4320892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58782CCF-5290-40A0-9F27-A423A1AF553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227546" y="4825910"/>
            <a:ext cx="1991159" cy="763536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EE058572-6302-4D36-9380-17B80BEE72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65476" b="70435"/>
          <a:stretch/>
        </p:blipFill>
        <p:spPr>
          <a:xfrm flipH="1">
            <a:off x="0" y="5407261"/>
            <a:ext cx="1805653" cy="1450740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FCDEA325-D8D1-4CCA-AF5A-D2F6F81C94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74073" t="40181"/>
          <a:stretch/>
        </p:blipFill>
        <p:spPr>
          <a:xfrm flipH="1">
            <a:off x="11011662" y="0"/>
            <a:ext cx="1180338" cy="25847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A7DB2EB4-7799-4E59-BFCE-771DD8E362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37048"/>
          <a:stretch/>
        </p:blipFill>
        <p:spPr>
          <a:xfrm flipH="1">
            <a:off x="6531976" y="-1"/>
            <a:ext cx="5322740" cy="1939243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74F085C6-43ED-474F-BB1F-B3BB22A0CAE1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H="1">
            <a:off x="11137084" y="538589"/>
            <a:ext cx="717632" cy="2323496"/>
          </a:xfrm>
          <a:prstGeom prst="rect">
            <a:avLst/>
          </a:prstGeom>
        </p:spPr>
      </p:pic>
      <p:sp>
        <p:nvSpPr>
          <p:cNvPr id="10" name="그림 개체 틀 5">
            <a:extLst>
              <a:ext uri="{FF2B5EF4-FFF2-40B4-BE49-F238E27FC236}">
                <a16:creationId xmlns:a16="http://schemas.microsoft.com/office/drawing/2014/main" id="{2B091D6A-31FE-4C97-A44F-6D39519C797E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6763497" y="7540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7183376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3FEA1C6-93E0-4652-A629-B6CF30B64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40E6E91-6EA0-4524-A0D0-523FA6370B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015F44D1-E603-4E4A-A7D0-523E62465D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63178" b="59421"/>
          <a:stretch/>
        </p:blipFill>
        <p:spPr>
          <a:xfrm flipH="1" flipV="1">
            <a:off x="8979773" y="0"/>
            <a:ext cx="3212227" cy="1080195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2345C83-0E85-4956-84CF-2E0C4ED252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9176" t="74068"/>
          <a:stretch/>
        </p:blipFill>
        <p:spPr>
          <a:xfrm>
            <a:off x="0" y="0"/>
            <a:ext cx="2717800" cy="1272471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5ABFC19-94F2-442C-A4FD-4442A560F13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479014" y="229106"/>
            <a:ext cx="1991159" cy="763536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DFF403E1-7099-43AD-B716-C549EFC5A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b="64892"/>
          <a:stretch/>
        </p:blipFill>
        <p:spPr>
          <a:xfrm>
            <a:off x="3366430" y="5923460"/>
            <a:ext cx="8723568" cy="934540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4674F1D1-E119-4876-BDAB-303979D9C68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r="34362"/>
          <a:stretch/>
        </p:blipFill>
        <p:spPr>
          <a:xfrm>
            <a:off x="10174479" y="2606522"/>
            <a:ext cx="2017521" cy="3952867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914225FB-14EE-476D-9EE1-B5C5B08BD90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032584" y="5520699"/>
            <a:ext cx="1752302" cy="1141652"/>
          </a:xfrm>
          <a:prstGeom prst="rect">
            <a:avLst/>
          </a:prstGeom>
        </p:spPr>
      </p:pic>
      <p:sp>
        <p:nvSpPr>
          <p:cNvPr id="21" name="그림 개체 틀 8">
            <a:extLst>
              <a:ext uri="{FF2B5EF4-FFF2-40B4-BE49-F238E27FC236}">
                <a16:creationId xmlns:a16="http://schemas.microsoft.com/office/drawing/2014/main" id="{C671181A-B526-4CC4-ABAB-2A55F16577F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40532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706696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29585FE1-0C67-4AB9-9261-411B895990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A063BA6B-6ECF-4C9E-BB47-76C057F3335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E2CFCBBC-68B8-4071-B011-17192C24C3C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-5548350" y="831854"/>
            <a:ext cx="5230151" cy="4907007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F3D44054-B4F7-45B0-9110-6B211F65882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-10313571" y="119055"/>
            <a:ext cx="4552612" cy="4320892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F62F01D3-3B7D-43D0-AA7E-51C8470B96C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6024563" y="8983303"/>
            <a:ext cx="8723568" cy="2661928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EEDFCD5D-71E8-4041-B05E-CF8C755B9D6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470173" y="7848543"/>
            <a:ext cx="3073695" cy="3952867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835BF473-356A-4E3D-9CD3-52BE3FD4D98E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-9056725" y="8921469"/>
            <a:ext cx="5322740" cy="3080510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DCCEE2F8-F85D-4FAB-A526-E4005B75AD6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-3047019" y="6734487"/>
            <a:ext cx="5036497" cy="4832039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B562EAE4-2B19-45D7-B7F8-5BEFBAFC5929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-7046887" y="3531301"/>
            <a:ext cx="5118281" cy="4443567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502BF2A9-F666-4CFE-A086-6A8B0309AC8E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-7698495" y="-3366958"/>
            <a:ext cx="5347501" cy="4907007"/>
          </a:xfrm>
          <a:prstGeom prst="rect">
            <a:avLst/>
          </a:prstGeom>
        </p:spPr>
      </p:pic>
      <p:pic>
        <p:nvPicPr>
          <p:cNvPr id="37" name="그래픽 36">
            <a:extLst>
              <a:ext uri="{FF2B5EF4-FFF2-40B4-BE49-F238E27FC236}">
                <a16:creationId xmlns:a16="http://schemas.microsoft.com/office/drawing/2014/main" id="{FD381E0F-13B4-4AF5-92D9-28A7BD08BABE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1592724" y="-3352196"/>
            <a:ext cx="1125076" cy="1141652"/>
          </a:xfrm>
          <a:prstGeom prst="rect">
            <a:avLst/>
          </a:prstGeom>
        </p:spPr>
      </p:pic>
      <p:pic>
        <p:nvPicPr>
          <p:cNvPr id="38" name="그래픽 37">
            <a:extLst>
              <a:ext uri="{FF2B5EF4-FFF2-40B4-BE49-F238E27FC236}">
                <a16:creationId xmlns:a16="http://schemas.microsoft.com/office/drawing/2014/main" id="{9DC22DFC-CA6B-4BE5-B3A9-46271B79645F}"/>
              </a:ext>
            </a:extLst>
          </p:cNvPr>
          <p:cNvPicPr>
            <a:picLocks noChangeAspect="1"/>
          </p:cNvPicPr>
          <p:nvPr userDrawn="1"/>
        </p:nvPicPr>
        <p:blipFill>
          <a:blip r:embed="rId25">
            <a:extLst>
              <a:ext uri="{96DAC541-7B7A-43D3-8B79-37D633B846F1}">
                <asvg:svgBlip xmlns:asvg="http://schemas.microsoft.com/office/drawing/2016/SVG/main" r:embed="rId26"/>
              </a:ext>
            </a:extLst>
          </a:blip>
          <a:stretch>
            <a:fillRect/>
          </a:stretch>
        </p:blipFill>
        <p:spPr>
          <a:xfrm>
            <a:off x="6531977" y="-3106316"/>
            <a:ext cx="717632" cy="2323496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0D3F7922-2C98-4CF4-83CD-5B94D6A18E51}"/>
              </a:ext>
            </a:extLst>
          </p:cNvPr>
          <p:cNvPicPr>
            <a:picLocks noChangeAspect="1"/>
          </p:cNvPicPr>
          <p:nvPr userDrawn="1"/>
        </p:nvPicPr>
        <p:blipFill>
          <a:blip r:embed="rId27">
            <a:extLst>
              <a:ext uri="{96DAC541-7B7A-43D3-8B79-37D633B846F1}">
                <asvg:svgBlip xmlns:asvg="http://schemas.microsoft.com/office/drawing/2016/SVG/main" r:embed="rId28"/>
              </a:ext>
            </a:extLst>
          </a:blip>
          <a:stretch>
            <a:fillRect/>
          </a:stretch>
        </p:blipFill>
        <p:spPr>
          <a:xfrm>
            <a:off x="4062549" y="-2064496"/>
            <a:ext cx="1752302" cy="1141652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A3DE72EB-1C8B-43CC-9078-C8482015A156}"/>
              </a:ext>
            </a:extLst>
          </p:cNvPr>
          <p:cNvPicPr>
            <a:picLocks noChangeAspect="1"/>
          </p:cNvPicPr>
          <p:nvPr userDrawn="1"/>
        </p:nvPicPr>
        <p:blipFill>
          <a:blip r:embed="rId29">
            <a:extLst>
              <a:ext uri="{96DAC541-7B7A-43D3-8B79-37D633B846F1}">
                <asvg:svgBlip xmlns:asvg="http://schemas.microsoft.com/office/drawing/2016/SVG/main" r:embed="rId30"/>
              </a:ext>
            </a:extLst>
          </a:blip>
          <a:stretch>
            <a:fillRect/>
          </a:stretch>
        </p:blipFill>
        <p:spPr>
          <a:xfrm>
            <a:off x="10965516" y="-1944568"/>
            <a:ext cx="1991159" cy="7635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3DDD3D73-72D6-4468-A3B7-50CF7489F2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65C17E98-C5B3-4D5D-95F3-B04DA5D236F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CF9E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89" r:id="rId18"/>
    <p:sldLayoutId id="2147483690" r:id="rId19"/>
    <p:sldLayoutId id="2147483691" r:id="rId20"/>
    <p:sldLayoutId id="2147483672" r:id="rId21"/>
    <p:sldLayoutId id="2147483664" r:id="rId22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64.svg"/><Relationship Id="rId2" Type="http://schemas.openxmlformats.org/officeDocument/2006/relationships/image" Target="../media/image63.png"/><Relationship Id="rId1" Type="http://schemas.openxmlformats.org/officeDocument/2006/relationships/slideLayout" Target="../slideLayouts/slideLayout1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svg"/><Relationship Id="rId7" Type="http://schemas.openxmlformats.org/officeDocument/2006/relationships/image" Target="../media/image26.sv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16.xml"/><Relationship Id="rId6" Type="http://schemas.openxmlformats.org/officeDocument/2006/relationships/image" Target="../media/image25.png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66.svg"/><Relationship Id="rId7" Type="http://schemas.openxmlformats.org/officeDocument/2006/relationships/image" Target="../media/image70.svg"/><Relationship Id="rId2" Type="http://schemas.openxmlformats.org/officeDocument/2006/relationships/image" Target="../media/image65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69.png"/><Relationship Id="rId5" Type="http://schemas.openxmlformats.org/officeDocument/2006/relationships/image" Target="../media/image68.svg"/><Relationship Id="rId4" Type="http://schemas.openxmlformats.org/officeDocument/2006/relationships/image" Target="../media/image67.pn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2.png"/><Relationship Id="rId2" Type="http://schemas.openxmlformats.org/officeDocument/2006/relationships/image" Target="../media/image71.png"/><Relationship Id="rId1" Type="http://schemas.openxmlformats.org/officeDocument/2006/relationships/slideLayout" Target="../slideLayouts/slideLayout18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73.png"/><Relationship Id="rId1" Type="http://schemas.openxmlformats.org/officeDocument/2006/relationships/slideLayout" Target="../slideLayouts/slideLayout19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74.png"/><Relationship Id="rId1" Type="http://schemas.openxmlformats.org/officeDocument/2006/relationships/slideLayout" Target="../slideLayouts/slideLayout20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2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4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Bebas+Neue" TargetMode="External"/><Relationship Id="rId2" Type="http://schemas.openxmlformats.org/officeDocument/2006/relationships/image" Target="../media/image75.png"/><Relationship Id="rId1" Type="http://schemas.openxmlformats.org/officeDocument/2006/relationships/slideLayout" Target="../slideLayouts/slideLayout22.xml"/><Relationship Id="rId4" Type="http://schemas.openxmlformats.org/officeDocument/2006/relationships/hyperlink" Target="https://fonts.google.com/specimen/Poppins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720CBFF7-91F4-4C8E-81C3-D92A755F9529}"/>
              </a:ext>
            </a:extLst>
          </p:cNvPr>
          <p:cNvSpPr txBox="1"/>
          <p:nvPr/>
        </p:nvSpPr>
        <p:spPr>
          <a:xfrm>
            <a:off x="2903621" y="3379132"/>
            <a:ext cx="6384756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101F37"/>
              </a:solidFill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F6008AB-9EAD-4B2A-BE4B-0794D5FDE9F7}"/>
              </a:ext>
            </a:extLst>
          </p:cNvPr>
          <p:cNvSpPr txBox="1"/>
          <p:nvPr/>
        </p:nvSpPr>
        <p:spPr>
          <a:xfrm>
            <a:off x="2903621" y="2224971"/>
            <a:ext cx="6384758" cy="132343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80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Scribble Pattern</a:t>
            </a:r>
            <a:endParaRPr lang="ko-KR" altLang="en-US" sz="80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4AAB5C63-26D3-44FC-86B7-5D71A62DC3A2}"/>
              </a:ext>
            </a:extLst>
          </p:cNvPr>
          <p:cNvSpPr/>
          <p:nvPr/>
        </p:nvSpPr>
        <p:spPr>
          <a:xfrm>
            <a:off x="4434976" y="4048255"/>
            <a:ext cx="3322048" cy="523220"/>
          </a:xfrm>
          <a:prstGeom prst="roundRect">
            <a:avLst>
              <a:gd name="adj" fmla="val 50000"/>
            </a:avLst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dirty="0">
                <a:solidFill>
                  <a:srgbClr val="FCF9EC"/>
                </a:solidFill>
              </a:rPr>
              <a:t>Company name</a:t>
            </a:r>
            <a:endParaRPr lang="ko-KR" altLang="en-US" dirty="0">
              <a:solidFill>
                <a:srgbClr val="FCF9E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267D1E18-BF09-42AD-82A6-FD5BB78DAFFD}"/>
              </a:ext>
            </a:extLst>
          </p:cNvPr>
          <p:cNvSpPr txBox="1"/>
          <p:nvPr/>
        </p:nvSpPr>
        <p:spPr>
          <a:xfrm>
            <a:off x="2067903" y="2664065"/>
            <a:ext cx="402809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Ut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endParaRPr lang="en-US" altLang="ko-KR" sz="1600" dirty="0">
              <a:solidFill>
                <a:srgbClr val="101F37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4C2EA09A-316E-4201-95DC-16710DA8CDAA}"/>
              </a:ext>
            </a:extLst>
          </p:cNvPr>
          <p:cNvSpPr/>
          <p:nvPr/>
        </p:nvSpPr>
        <p:spPr>
          <a:xfrm>
            <a:off x="2067902" y="2138474"/>
            <a:ext cx="402809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01. 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91C6AC5-7EB4-4E7F-96D6-42E2275E7C94}"/>
              </a:ext>
            </a:extLst>
          </p:cNvPr>
          <p:cNvSpPr/>
          <p:nvPr/>
        </p:nvSpPr>
        <p:spPr>
          <a:xfrm>
            <a:off x="2067901" y="875040"/>
            <a:ext cx="8667475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</a:rPr>
              <a:t>Contents</a:t>
            </a:r>
            <a:endParaRPr lang="ko-KR" altLang="en-US" sz="2400" dirty="0">
              <a:solidFill>
                <a:srgbClr val="101F37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45B7FD0-F382-4C08-87B8-550A551D75A4}"/>
              </a:ext>
            </a:extLst>
          </p:cNvPr>
          <p:cNvSpPr txBox="1"/>
          <p:nvPr/>
        </p:nvSpPr>
        <p:spPr>
          <a:xfrm>
            <a:off x="6707280" y="2664065"/>
            <a:ext cx="402809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Ut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endParaRPr lang="en-US" altLang="ko-KR" sz="1600" dirty="0">
              <a:solidFill>
                <a:srgbClr val="101F37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420504CC-6D1A-4E4A-80B3-D0DA1E69C012}"/>
              </a:ext>
            </a:extLst>
          </p:cNvPr>
          <p:cNvSpPr/>
          <p:nvPr/>
        </p:nvSpPr>
        <p:spPr>
          <a:xfrm>
            <a:off x="6707279" y="2138474"/>
            <a:ext cx="402809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03. 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5999A34E-D6D7-449D-86BF-558692F5BCA3}"/>
              </a:ext>
            </a:extLst>
          </p:cNvPr>
          <p:cNvSpPr txBox="1"/>
          <p:nvPr/>
        </p:nvSpPr>
        <p:spPr>
          <a:xfrm>
            <a:off x="2067903" y="4762372"/>
            <a:ext cx="402809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Ut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endParaRPr lang="en-US" altLang="ko-KR" sz="1600" dirty="0">
              <a:solidFill>
                <a:srgbClr val="101F37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3E1BF7C2-6712-4A94-BE1C-F6912EB8A049}"/>
              </a:ext>
            </a:extLst>
          </p:cNvPr>
          <p:cNvSpPr/>
          <p:nvPr/>
        </p:nvSpPr>
        <p:spPr>
          <a:xfrm>
            <a:off x="2067902" y="4236781"/>
            <a:ext cx="402809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02. 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6A6BCBF4-DBAF-4013-AD20-1BDB9CFAC8B6}"/>
              </a:ext>
            </a:extLst>
          </p:cNvPr>
          <p:cNvSpPr txBox="1"/>
          <p:nvPr/>
        </p:nvSpPr>
        <p:spPr>
          <a:xfrm>
            <a:off x="6707280" y="4762372"/>
            <a:ext cx="402809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endParaRPr lang="en-US" altLang="ko-KR" sz="1600" dirty="0">
              <a:solidFill>
                <a:srgbClr val="101F37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>
                <a:solidFill>
                  <a:srgbClr val="101F37"/>
                </a:solidFill>
              </a:rPr>
              <a:t>Ut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endParaRPr lang="en-US" altLang="ko-KR" sz="1600" dirty="0">
              <a:solidFill>
                <a:srgbClr val="101F37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7B839CAC-9307-495A-A324-05B864440798}"/>
              </a:ext>
            </a:extLst>
          </p:cNvPr>
          <p:cNvSpPr/>
          <p:nvPr/>
        </p:nvSpPr>
        <p:spPr>
          <a:xfrm>
            <a:off x="6707279" y="4236781"/>
            <a:ext cx="402809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04. 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TextBox 55">
            <a:extLst>
              <a:ext uri="{FF2B5EF4-FFF2-40B4-BE49-F238E27FC236}">
                <a16:creationId xmlns:a16="http://schemas.microsoft.com/office/drawing/2014/main" id="{4E594E83-403F-4F31-9E3A-C773269F3436}"/>
              </a:ext>
            </a:extLst>
          </p:cNvPr>
          <p:cNvSpPr txBox="1"/>
          <p:nvPr/>
        </p:nvSpPr>
        <p:spPr>
          <a:xfrm>
            <a:off x="2718736" y="1605571"/>
            <a:ext cx="675452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01F37"/>
                </a:solidFill>
                <a:cs typeface="Arial" panose="020B0604020202020204" pitchFamily="34" charset="0"/>
              </a:rPr>
              <a:t>Agenda</a:t>
            </a:r>
            <a:endParaRPr lang="ko-KR" altLang="en-US" sz="3200" dirty="0">
              <a:solidFill>
                <a:srgbClr val="101F37"/>
              </a:solidFill>
              <a:cs typeface="Arial" panose="020B0604020202020204" pitchFamily="34" charset="0"/>
            </a:endParaRPr>
          </a:p>
        </p:txBody>
      </p:sp>
      <p:sp>
        <p:nvSpPr>
          <p:cNvPr id="57" name="타원 56">
            <a:extLst>
              <a:ext uri="{FF2B5EF4-FFF2-40B4-BE49-F238E27FC236}">
                <a16:creationId xmlns:a16="http://schemas.microsoft.com/office/drawing/2014/main" id="{E76268EA-4D8C-4916-A049-B4AFEE17CFE5}"/>
              </a:ext>
            </a:extLst>
          </p:cNvPr>
          <p:cNvSpPr/>
          <p:nvPr/>
        </p:nvSpPr>
        <p:spPr>
          <a:xfrm>
            <a:off x="5463745" y="2767991"/>
            <a:ext cx="1259658" cy="1259656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rgbClr val="FCF9EC"/>
              </a:solidFill>
              <a:latin typeface="+mj-lt"/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A8CACF99-8494-4BFA-8700-5014335767EA}"/>
              </a:ext>
            </a:extLst>
          </p:cNvPr>
          <p:cNvSpPr/>
          <p:nvPr/>
        </p:nvSpPr>
        <p:spPr>
          <a:xfrm>
            <a:off x="4583772" y="4421432"/>
            <a:ext cx="3019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adipiscing</a:t>
            </a:r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elit</a:t>
            </a:r>
            <a:endParaRPr lang="en-US" altLang="ko-KR" sz="2400" dirty="0">
              <a:solidFill>
                <a:srgbClr val="101F37"/>
              </a:solidFill>
              <a:latin typeface="+mj-lt"/>
            </a:endParaRPr>
          </a:p>
        </p:txBody>
      </p: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F38033D5-4E54-4D3D-9919-A9260FE6469D}"/>
              </a:ext>
            </a:extLst>
          </p:cNvPr>
          <p:cNvGrpSpPr/>
          <p:nvPr/>
        </p:nvGrpSpPr>
        <p:grpSpPr>
          <a:xfrm>
            <a:off x="5838091" y="3128057"/>
            <a:ext cx="511634" cy="524832"/>
            <a:chOff x="2772242" y="1560385"/>
            <a:chExt cx="376198" cy="385905"/>
          </a:xfrm>
          <a:solidFill>
            <a:srgbClr val="FCF9EC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33AC124B-1DBB-4ED3-9D0D-FBEE32F785A1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E96ABBE-E8F8-4E9E-AEB6-82A244D68D0B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23C3AD6A-4A34-4B21-9AE5-78378F1F0DA2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296CD06D-0511-4F4E-8CC7-7964C60E7C7F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4" name="타원 63">
            <a:extLst>
              <a:ext uri="{FF2B5EF4-FFF2-40B4-BE49-F238E27FC236}">
                <a16:creationId xmlns:a16="http://schemas.microsoft.com/office/drawing/2014/main" id="{20D4E03C-C6F3-489A-B93C-C0B6CD35C135}"/>
              </a:ext>
            </a:extLst>
          </p:cNvPr>
          <p:cNvSpPr/>
          <p:nvPr/>
        </p:nvSpPr>
        <p:spPr>
          <a:xfrm>
            <a:off x="2319315" y="2767991"/>
            <a:ext cx="1259658" cy="1259656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rgbClr val="FCF9EC"/>
              </a:solidFill>
              <a:latin typeface="+mj-lt"/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0CA7E3DB-1D4A-4408-A8B5-796F9904B935}"/>
              </a:ext>
            </a:extLst>
          </p:cNvPr>
          <p:cNvSpPr/>
          <p:nvPr/>
        </p:nvSpPr>
        <p:spPr>
          <a:xfrm>
            <a:off x="1439343" y="4421432"/>
            <a:ext cx="3019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101F37"/>
              </a:solidFill>
              <a:latin typeface="+mj-lt"/>
            </a:endParaRPr>
          </a:p>
        </p:txBody>
      </p: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369F20AB-6C41-4033-8C0C-837B885BC26C}"/>
              </a:ext>
            </a:extLst>
          </p:cNvPr>
          <p:cNvGrpSpPr/>
          <p:nvPr/>
        </p:nvGrpSpPr>
        <p:grpSpPr>
          <a:xfrm>
            <a:off x="2748355" y="3122713"/>
            <a:ext cx="401576" cy="535520"/>
            <a:chOff x="3471472" y="902398"/>
            <a:chExt cx="295275" cy="393763"/>
          </a:xfrm>
          <a:solidFill>
            <a:srgbClr val="FCF9EC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EE4BA1AF-11E6-4511-888E-1E01CF70E871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79C76D20-232C-48E7-9BD8-314D83533B21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9" name="타원 68">
            <a:extLst>
              <a:ext uri="{FF2B5EF4-FFF2-40B4-BE49-F238E27FC236}">
                <a16:creationId xmlns:a16="http://schemas.microsoft.com/office/drawing/2014/main" id="{ED8D5550-B886-4038-86F8-520002F314AF}"/>
              </a:ext>
            </a:extLst>
          </p:cNvPr>
          <p:cNvSpPr/>
          <p:nvPr/>
        </p:nvSpPr>
        <p:spPr>
          <a:xfrm>
            <a:off x="8613031" y="2767991"/>
            <a:ext cx="1259658" cy="1259656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rgbClr val="FCF9EC"/>
              </a:solidFill>
              <a:latin typeface="+mj-lt"/>
            </a:endParaRPr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72F4E4E4-3DA9-4E6A-B6CD-CE2728A412F2}"/>
              </a:ext>
            </a:extLst>
          </p:cNvPr>
          <p:cNvSpPr/>
          <p:nvPr/>
        </p:nvSpPr>
        <p:spPr>
          <a:xfrm>
            <a:off x="7733058" y="4421432"/>
            <a:ext cx="3019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Sed do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eiusmod</a:t>
            </a:r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tempor</a:t>
            </a:r>
            <a:endParaRPr lang="en-US" altLang="ko-KR" sz="2400" dirty="0">
              <a:solidFill>
                <a:srgbClr val="101F37"/>
              </a:solidFill>
              <a:latin typeface="+mj-lt"/>
            </a:endParaRPr>
          </a:p>
        </p:txBody>
      </p:sp>
      <p:grpSp>
        <p:nvGrpSpPr>
          <p:cNvPr id="71" name="그룹 70">
            <a:extLst>
              <a:ext uri="{FF2B5EF4-FFF2-40B4-BE49-F238E27FC236}">
                <a16:creationId xmlns:a16="http://schemas.microsoft.com/office/drawing/2014/main" id="{CC74A930-0DD3-48C4-AA42-819A2124581C}"/>
              </a:ext>
            </a:extLst>
          </p:cNvPr>
          <p:cNvGrpSpPr/>
          <p:nvPr/>
        </p:nvGrpSpPr>
        <p:grpSpPr>
          <a:xfrm>
            <a:off x="8959998" y="3124916"/>
            <a:ext cx="531118" cy="531114"/>
            <a:chOff x="752656" y="1562597"/>
            <a:chExt cx="390525" cy="390525"/>
          </a:xfrm>
          <a:solidFill>
            <a:srgbClr val="FCF9EC"/>
          </a:solidFill>
        </p:grpSpPr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F2F54DF5-9733-4352-8CFB-067294F3AE58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B568DC1C-A8E4-4B1E-AB9D-24BF69AA9B7C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82B1C761-0279-4595-B952-CDE25EF92E4A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A3E798ED-9A92-4F97-AFE2-7A2C2E4FBA3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A4BBAEBF-2B3C-4AF0-90BC-58A71F8EBBC8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48845225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직사각형 3">
            <a:extLst>
              <a:ext uri="{FF2B5EF4-FFF2-40B4-BE49-F238E27FC236}">
                <a16:creationId xmlns:a16="http://schemas.microsoft.com/office/drawing/2014/main" id="{17AA2103-48D6-4114-B4B1-5587EA9D1256}"/>
              </a:ext>
            </a:extLst>
          </p:cNvPr>
          <p:cNvSpPr/>
          <p:nvPr/>
        </p:nvSpPr>
        <p:spPr>
          <a:xfrm>
            <a:off x="3048000" y="2767281"/>
            <a:ext cx="6096000" cy="1323439"/>
          </a:xfrm>
          <a:prstGeom prst="rect">
            <a:avLst/>
          </a:prstGeom>
        </p:spPr>
        <p:txBody>
          <a:bodyPr anchor="ctr" anchorCtr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01F37"/>
                </a:solidFill>
              </a:rPr>
              <a:t>Section Break</a:t>
            </a:r>
          </a:p>
          <a:p>
            <a:pPr algn="ctr"/>
            <a:r>
              <a:rPr lang="en-US" altLang="ko-KR" sz="4000" dirty="0">
                <a:solidFill>
                  <a:srgbClr val="101F37"/>
                </a:solidFill>
              </a:rPr>
              <a:t>Slide Title</a:t>
            </a:r>
            <a:endParaRPr lang="ko-KR" altLang="en-US" sz="4000" dirty="0">
              <a:solidFill>
                <a:srgbClr val="101F3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7956967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TextBox 39">
            <a:extLst>
              <a:ext uri="{FF2B5EF4-FFF2-40B4-BE49-F238E27FC236}">
                <a16:creationId xmlns:a16="http://schemas.microsoft.com/office/drawing/2014/main" id="{7A27DD9E-081F-44EB-8EA5-46567ED0DFF6}"/>
              </a:ext>
            </a:extLst>
          </p:cNvPr>
          <p:cNvSpPr txBox="1"/>
          <p:nvPr/>
        </p:nvSpPr>
        <p:spPr>
          <a:xfrm>
            <a:off x="1701798" y="1722488"/>
            <a:ext cx="87884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BE55E95F-1813-44CE-9036-FE7B7BA53D05}"/>
              </a:ext>
            </a:extLst>
          </p:cNvPr>
          <p:cNvSpPr txBox="1"/>
          <p:nvPr/>
        </p:nvSpPr>
        <p:spPr>
          <a:xfrm>
            <a:off x="1227666" y="41814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FD0BC57B-9C47-4306-BF87-A95321F6E89D}"/>
              </a:ext>
            </a:extLst>
          </p:cNvPr>
          <p:cNvSpPr/>
          <p:nvPr/>
        </p:nvSpPr>
        <p:spPr>
          <a:xfrm>
            <a:off x="1227665" y="37827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E072A1AD-0780-41E9-BDFE-B1B6C379979E}"/>
              </a:ext>
            </a:extLst>
          </p:cNvPr>
          <p:cNvSpPr/>
          <p:nvPr/>
        </p:nvSpPr>
        <p:spPr>
          <a:xfrm>
            <a:off x="1227665" y="32467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01.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DB1F7A47-6488-4062-A013-10775830C204}"/>
              </a:ext>
            </a:extLst>
          </p:cNvPr>
          <p:cNvSpPr txBox="1"/>
          <p:nvPr/>
        </p:nvSpPr>
        <p:spPr>
          <a:xfrm>
            <a:off x="3725334" y="41814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209E0510-A02C-4D0E-8479-D453018E27C7}"/>
              </a:ext>
            </a:extLst>
          </p:cNvPr>
          <p:cNvSpPr/>
          <p:nvPr/>
        </p:nvSpPr>
        <p:spPr>
          <a:xfrm>
            <a:off x="3725333" y="37827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1CE2ECE9-93DE-43C2-9D8A-332DB2F36288}"/>
              </a:ext>
            </a:extLst>
          </p:cNvPr>
          <p:cNvSpPr/>
          <p:nvPr/>
        </p:nvSpPr>
        <p:spPr>
          <a:xfrm>
            <a:off x="3725333" y="32467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02.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72DDAD4E-7A91-4D08-978C-6558DC4EC8C7}"/>
              </a:ext>
            </a:extLst>
          </p:cNvPr>
          <p:cNvSpPr txBox="1"/>
          <p:nvPr/>
        </p:nvSpPr>
        <p:spPr>
          <a:xfrm>
            <a:off x="6223002" y="41814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2A000BC3-387F-44BE-B25B-2C4927DA22A7}"/>
              </a:ext>
            </a:extLst>
          </p:cNvPr>
          <p:cNvSpPr/>
          <p:nvPr/>
        </p:nvSpPr>
        <p:spPr>
          <a:xfrm>
            <a:off x="6223001" y="37827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5A7E0CAC-83CC-463A-A816-ED7A02B79C75}"/>
              </a:ext>
            </a:extLst>
          </p:cNvPr>
          <p:cNvSpPr/>
          <p:nvPr/>
        </p:nvSpPr>
        <p:spPr>
          <a:xfrm>
            <a:off x="6223001" y="32467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03.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57A7C1C2-59F2-4D12-BAD2-FDFAEE4BDBC6}"/>
              </a:ext>
            </a:extLst>
          </p:cNvPr>
          <p:cNvSpPr txBox="1"/>
          <p:nvPr/>
        </p:nvSpPr>
        <p:spPr>
          <a:xfrm>
            <a:off x="8720670" y="41814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CEEF364C-00BC-47CC-B319-F916788B58BE}"/>
              </a:ext>
            </a:extLst>
          </p:cNvPr>
          <p:cNvSpPr/>
          <p:nvPr/>
        </p:nvSpPr>
        <p:spPr>
          <a:xfrm>
            <a:off x="8720669" y="37827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E6CED1D6-8A82-43E2-BA40-B71A736BC968}"/>
              </a:ext>
            </a:extLst>
          </p:cNvPr>
          <p:cNvSpPr/>
          <p:nvPr/>
        </p:nvSpPr>
        <p:spPr>
          <a:xfrm>
            <a:off x="8720669" y="32467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98490978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402BBE4-260E-46C8-8EA2-9216B9848AC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9337A462-D3C3-4E26-9C3C-5D112FA2CBB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886605" y="2056071"/>
            <a:ext cx="488795" cy="354875"/>
          </a:xfrm>
          <a:prstGeom prst="rect">
            <a:avLst/>
          </a:prstGeom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D42416D2-BD03-41D7-9B27-BB91CF6E83EA}"/>
              </a:ext>
            </a:extLst>
          </p:cNvPr>
          <p:cNvSpPr txBox="1"/>
          <p:nvPr/>
        </p:nvSpPr>
        <p:spPr>
          <a:xfrm>
            <a:off x="5886606" y="2593262"/>
            <a:ext cx="4537554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101F37"/>
                </a:solidFill>
              </a:rPr>
              <a:t>amet</a:t>
            </a:r>
            <a:r>
              <a:rPr lang="en-US" altLang="ko-KR" sz="2000" dirty="0">
                <a:solidFill>
                  <a:srgbClr val="101F37"/>
                </a:solidFill>
              </a:rPr>
              <a:t>, </a:t>
            </a:r>
            <a:r>
              <a:rPr lang="en-US" altLang="ko-KR" sz="2000" dirty="0" err="1">
                <a:solidFill>
                  <a:srgbClr val="101F37"/>
                </a:solidFill>
              </a:rPr>
              <a:t>consectetur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adipiscing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elit</a:t>
            </a:r>
            <a:r>
              <a:rPr lang="en-US" altLang="ko-KR" sz="2000" dirty="0">
                <a:solidFill>
                  <a:srgbClr val="101F37"/>
                </a:solidFill>
              </a:rPr>
              <a:t>, sed do </a:t>
            </a:r>
            <a:r>
              <a:rPr lang="en-US" altLang="ko-KR" sz="2000" dirty="0" err="1">
                <a:solidFill>
                  <a:srgbClr val="101F37"/>
                </a:solidFill>
              </a:rPr>
              <a:t>eiusmod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tempor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incididunt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ut</a:t>
            </a:r>
            <a:r>
              <a:rPr lang="en-US" altLang="ko-KR" sz="2000" dirty="0">
                <a:solidFill>
                  <a:srgbClr val="101F37"/>
                </a:solidFill>
              </a:rPr>
              <a:t> </a:t>
            </a:r>
            <a:r>
              <a:rPr lang="en-US" altLang="ko-KR" sz="2000" dirty="0" err="1">
                <a:solidFill>
                  <a:srgbClr val="101F37"/>
                </a:solidFill>
              </a:rPr>
              <a:t>labore</a:t>
            </a:r>
            <a:r>
              <a:rPr lang="en-US" altLang="ko-KR" sz="2000" dirty="0">
                <a:solidFill>
                  <a:srgbClr val="101F37"/>
                </a:solidFill>
              </a:rPr>
              <a:t> et dolore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8738B19-EB27-4B7D-BC57-B461B55CFB82}"/>
              </a:ext>
            </a:extLst>
          </p:cNvPr>
          <p:cNvSpPr txBox="1"/>
          <p:nvPr/>
        </p:nvSpPr>
        <p:spPr>
          <a:xfrm>
            <a:off x="5886606" y="4340265"/>
            <a:ext cx="453755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- john doe, Founder</a:t>
            </a:r>
          </a:p>
        </p:txBody>
      </p:sp>
    </p:spTree>
    <p:extLst>
      <p:ext uri="{BB962C8B-B14F-4D97-AF65-F5344CB8AC3E}">
        <p14:creationId xmlns:p14="http://schemas.microsoft.com/office/powerpoint/2010/main" val="2176512560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30A84A7-9591-495E-9244-6A3A91A6DC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A7C4936-85A6-4DFE-A759-E31DEC3B7849}"/>
              </a:ext>
            </a:extLst>
          </p:cNvPr>
          <p:cNvSpPr txBox="1"/>
          <p:nvPr/>
        </p:nvSpPr>
        <p:spPr>
          <a:xfrm>
            <a:off x="727398" y="3674021"/>
            <a:ext cx="2569946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B8971732-5DC1-4FE7-8723-7F6C96066A83}"/>
              </a:ext>
            </a:extLst>
          </p:cNvPr>
          <p:cNvSpPr txBox="1"/>
          <p:nvPr/>
        </p:nvSpPr>
        <p:spPr>
          <a:xfrm>
            <a:off x="747326" y="3167390"/>
            <a:ext cx="21601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01.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0FA0BA1-2597-4370-85CD-2E04BF64E512}"/>
              </a:ext>
            </a:extLst>
          </p:cNvPr>
          <p:cNvSpPr txBox="1"/>
          <p:nvPr/>
        </p:nvSpPr>
        <p:spPr>
          <a:xfrm>
            <a:off x="3657599" y="3674021"/>
            <a:ext cx="2569946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C8243B-92D6-4428-A16C-811A73A0D72D}"/>
              </a:ext>
            </a:extLst>
          </p:cNvPr>
          <p:cNvSpPr txBox="1"/>
          <p:nvPr/>
        </p:nvSpPr>
        <p:spPr>
          <a:xfrm>
            <a:off x="3677527" y="3167390"/>
            <a:ext cx="21601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02.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E524F332-2DF3-4031-9667-25F88401BED9}"/>
              </a:ext>
            </a:extLst>
          </p:cNvPr>
          <p:cNvSpPr txBox="1"/>
          <p:nvPr/>
        </p:nvSpPr>
        <p:spPr>
          <a:xfrm>
            <a:off x="722690" y="1735029"/>
            <a:ext cx="550485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Overview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E0D2D6-F7E4-4EFD-9B7C-940BE44984CA}"/>
              </a:ext>
            </a:extLst>
          </p:cNvPr>
          <p:cNvSpPr txBox="1"/>
          <p:nvPr/>
        </p:nvSpPr>
        <p:spPr>
          <a:xfrm>
            <a:off x="722690" y="2319804"/>
            <a:ext cx="550485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7A883B8A-08A3-4B47-8DBB-A69C5DA8A814}"/>
              </a:ext>
            </a:extLst>
          </p:cNvPr>
          <p:cNvSpPr/>
          <p:nvPr/>
        </p:nvSpPr>
        <p:spPr>
          <a:xfrm>
            <a:off x="6527455" y="4512796"/>
            <a:ext cx="1987956" cy="1987956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rgbClr val="FCF9EC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FCF9EC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050125426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14FECB45-1CE1-43C1-809E-AB9A66233E82}"/>
              </a:ext>
            </a:extLst>
          </p:cNvPr>
          <p:cNvSpPr/>
          <p:nvPr/>
        </p:nvSpPr>
        <p:spPr>
          <a:xfrm>
            <a:off x="1757711" y="20307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A4A4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1643958-25B0-4FBD-A623-910561189F0C}"/>
              </a:ext>
            </a:extLst>
          </p:cNvPr>
          <p:cNvSpPr txBox="1"/>
          <p:nvPr/>
        </p:nvSpPr>
        <p:spPr>
          <a:xfrm>
            <a:off x="1996294" y="39295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FCF9E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FCF9EC"/>
                </a:solidFill>
              </a:rPr>
              <a:t>amet</a:t>
            </a:r>
            <a:r>
              <a:rPr lang="en-US" altLang="ko-KR" sz="1600" dirty="0">
                <a:solidFill>
                  <a:srgbClr val="FCF9EC"/>
                </a:solidFill>
              </a:rPr>
              <a:t>, </a:t>
            </a:r>
            <a:r>
              <a:rPr lang="en-US" altLang="ko-KR" sz="1600" dirty="0" err="1">
                <a:solidFill>
                  <a:srgbClr val="FCF9EC"/>
                </a:solidFill>
              </a:rPr>
              <a:t>consectetur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adipisicing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elit</a:t>
            </a:r>
            <a:endParaRPr lang="ko-KR" altLang="en-US" sz="1600" dirty="0">
              <a:solidFill>
                <a:srgbClr val="FCF9EC"/>
              </a:solidFill>
            </a:endParaRPr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C4BCBF27-00C4-44FF-B182-EA6D21DB42D3}"/>
              </a:ext>
            </a:extLst>
          </p:cNvPr>
          <p:cNvGrpSpPr/>
          <p:nvPr/>
        </p:nvGrpSpPr>
        <p:grpSpPr>
          <a:xfrm>
            <a:off x="2642177" y="2863363"/>
            <a:ext cx="618668" cy="618668"/>
            <a:chOff x="2801293" y="892968"/>
            <a:chExt cx="390525" cy="390525"/>
          </a:xfrm>
          <a:solidFill>
            <a:srgbClr val="FCF9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FEE0B6B-4B73-4BD4-B49D-02B0F930FBFF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A3250467-E975-4FB8-92B5-A752A6D1750B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B325FD25-0DC9-4522-9FAF-FB98C4BACFB0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56DA2936-2A3F-405F-96A4-05B5D87197D9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7371486E-6C6C-4953-A0B1-6A51C43C92A1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D00B4BA-689E-400C-B4DD-09A0365487F7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A414CF4A-ED55-4A5E-A71D-AE944AE524CF}"/>
              </a:ext>
            </a:extLst>
          </p:cNvPr>
          <p:cNvSpPr/>
          <p:nvPr/>
        </p:nvSpPr>
        <p:spPr>
          <a:xfrm>
            <a:off x="4902200" y="20307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A4A4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636BDB24-0270-455A-B8D3-5C8B5DFA02D7}"/>
              </a:ext>
            </a:extLst>
          </p:cNvPr>
          <p:cNvGrpSpPr/>
          <p:nvPr/>
        </p:nvGrpSpPr>
        <p:grpSpPr>
          <a:xfrm>
            <a:off x="5786666" y="2863363"/>
            <a:ext cx="618668" cy="618668"/>
            <a:chOff x="4144033" y="2229040"/>
            <a:chExt cx="390525" cy="390525"/>
          </a:xfrm>
          <a:solidFill>
            <a:srgbClr val="FCF9EC"/>
          </a:solidFill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8CA3E90-0806-4FC5-9531-9ADE12FDE794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6E7076D2-8BCB-448A-A373-0A4D70A20192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DE1DBF74-2F39-4819-B6A2-61EEB41A9BE5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F29D5356-8E43-43C6-AE55-E0F1B08D7B81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0D08482D-A1EE-4579-AC18-4ED759FC6652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0C482F22-1AFE-4891-B866-D04FAE803C3E}"/>
              </a:ext>
            </a:extLst>
          </p:cNvPr>
          <p:cNvSpPr txBox="1"/>
          <p:nvPr/>
        </p:nvSpPr>
        <p:spPr>
          <a:xfrm>
            <a:off x="5140782" y="39295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FCF9E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FCF9EC"/>
                </a:solidFill>
              </a:rPr>
              <a:t>amet</a:t>
            </a:r>
            <a:r>
              <a:rPr lang="en-US" altLang="ko-KR" sz="1600" dirty="0">
                <a:solidFill>
                  <a:srgbClr val="FCF9EC"/>
                </a:solidFill>
              </a:rPr>
              <a:t>, </a:t>
            </a:r>
            <a:r>
              <a:rPr lang="en-US" altLang="ko-KR" sz="1600" dirty="0" err="1">
                <a:solidFill>
                  <a:srgbClr val="FCF9EC"/>
                </a:solidFill>
              </a:rPr>
              <a:t>consectetur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adipisicing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elit</a:t>
            </a:r>
            <a:endParaRPr lang="ko-KR" altLang="en-US" sz="1600" dirty="0">
              <a:solidFill>
                <a:srgbClr val="FCF9EC"/>
              </a:solidFill>
            </a:endParaRPr>
          </a:p>
        </p:txBody>
      </p:sp>
      <p:sp>
        <p:nvSpPr>
          <p:cNvPr id="37" name="사각형: 둥근 모서리 36">
            <a:extLst>
              <a:ext uri="{FF2B5EF4-FFF2-40B4-BE49-F238E27FC236}">
                <a16:creationId xmlns:a16="http://schemas.microsoft.com/office/drawing/2014/main" id="{FB88408E-6E18-4CD3-8306-61D4051F5D0E}"/>
              </a:ext>
            </a:extLst>
          </p:cNvPr>
          <p:cNvSpPr/>
          <p:nvPr/>
        </p:nvSpPr>
        <p:spPr>
          <a:xfrm>
            <a:off x="8046689" y="20307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A4A45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FFDFD9"/>
              </a:solidFill>
              <a:latin typeface="+mj-lt"/>
            </a:endParaRPr>
          </a:p>
        </p:txBody>
      </p: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FA3E568C-405D-4210-AE5C-09E71C85FF94}"/>
              </a:ext>
            </a:extLst>
          </p:cNvPr>
          <p:cNvSpPr/>
          <p:nvPr/>
        </p:nvSpPr>
        <p:spPr>
          <a:xfrm>
            <a:off x="8931155" y="2863363"/>
            <a:ext cx="618668" cy="618668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F1A104D-AC1E-4F41-A2D8-2D0F8B8BF1AA}"/>
              </a:ext>
            </a:extLst>
          </p:cNvPr>
          <p:cNvSpPr txBox="1"/>
          <p:nvPr/>
        </p:nvSpPr>
        <p:spPr>
          <a:xfrm>
            <a:off x="8285270" y="3929561"/>
            <a:ext cx="1910436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FCF9E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FCF9EC"/>
                </a:solidFill>
              </a:rPr>
              <a:t>amet</a:t>
            </a:r>
            <a:r>
              <a:rPr lang="en-US" altLang="ko-KR" sz="1600" dirty="0">
                <a:solidFill>
                  <a:srgbClr val="FCF9EC"/>
                </a:solidFill>
              </a:rPr>
              <a:t>, </a:t>
            </a:r>
            <a:r>
              <a:rPr lang="en-US" altLang="ko-KR" sz="1600" dirty="0" err="1">
                <a:solidFill>
                  <a:srgbClr val="FCF9EC"/>
                </a:solidFill>
              </a:rPr>
              <a:t>consectetur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adipisicing</a:t>
            </a:r>
            <a:r>
              <a:rPr lang="en-US" altLang="ko-KR" sz="1600" dirty="0">
                <a:solidFill>
                  <a:srgbClr val="FCF9EC"/>
                </a:solidFill>
              </a:rPr>
              <a:t> </a:t>
            </a:r>
            <a:r>
              <a:rPr lang="en-US" altLang="ko-KR" sz="1600" dirty="0" err="1">
                <a:solidFill>
                  <a:srgbClr val="FCF9EC"/>
                </a:solidFill>
              </a:rPr>
              <a:t>elit</a:t>
            </a:r>
            <a:endParaRPr lang="ko-KR" altLang="en-US" sz="1600" dirty="0">
              <a:solidFill>
                <a:srgbClr val="FCF9EC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C49DC4EC-B0CD-4215-ACBB-B43F460209B7}"/>
              </a:ext>
            </a:extLst>
          </p:cNvPr>
          <p:cNvSpPr txBox="1"/>
          <p:nvPr/>
        </p:nvSpPr>
        <p:spPr>
          <a:xfrm>
            <a:off x="2338184" y="934301"/>
            <a:ext cx="751563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Make Your Title</a:t>
            </a:r>
            <a:endParaRPr lang="ko-KR" altLang="en-US" sz="32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98238094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721D2308-C62B-4AC0-B79B-658C621CF173}"/>
              </a:ext>
            </a:extLst>
          </p:cNvPr>
          <p:cNvSpPr txBox="1"/>
          <p:nvPr/>
        </p:nvSpPr>
        <p:spPr>
          <a:xfrm>
            <a:off x="2484726" y="1378750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01F37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SLIDE TITLE HERE</a:t>
            </a:r>
            <a:endParaRPr lang="ko-KR" altLang="en-US" dirty="0"/>
          </a:p>
        </p:txBody>
      </p:sp>
      <p:sp>
        <p:nvSpPr>
          <p:cNvPr id="2" name="타원 1">
            <a:extLst>
              <a:ext uri="{FF2B5EF4-FFF2-40B4-BE49-F238E27FC236}">
                <a16:creationId xmlns:a16="http://schemas.microsoft.com/office/drawing/2014/main" id="{39147162-9816-434E-9986-A45AFD1D6446}"/>
              </a:ext>
            </a:extLst>
          </p:cNvPr>
          <p:cNvSpPr/>
          <p:nvPr/>
        </p:nvSpPr>
        <p:spPr>
          <a:xfrm>
            <a:off x="3162545" y="2403597"/>
            <a:ext cx="1025403" cy="1025403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CF9EC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FE1CD79-6B11-47E4-B511-A51517BDE64F}"/>
              </a:ext>
            </a:extLst>
          </p:cNvPr>
          <p:cNvSpPr txBox="1"/>
          <p:nvPr/>
        </p:nvSpPr>
        <p:spPr>
          <a:xfrm>
            <a:off x="1789311" y="4362792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r>
              <a:rPr lang="en-US" altLang="ko-KR" sz="1600" dirty="0">
                <a:solidFill>
                  <a:srgbClr val="101F37"/>
                </a:solidFill>
              </a:rPr>
              <a:t>, </a:t>
            </a: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r>
              <a:rPr lang="en-US" altLang="ko-KR" sz="1600" dirty="0">
                <a:solidFill>
                  <a:srgbClr val="101F37"/>
                </a:solidFill>
              </a:rPr>
              <a:t>, 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ut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r>
              <a:rPr lang="en-US" altLang="ko-KR" sz="1600" dirty="0">
                <a:solidFill>
                  <a:srgbClr val="101F37"/>
                </a:solidFill>
              </a:rPr>
              <a:t>.</a:t>
            </a:r>
            <a:endParaRPr lang="ko-KR" altLang="en-US" sz="1600" dirty="0">
              <a:solidFill>
                <a:srgbClr val="101F37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41565AFD-3139-4948-A225-876E3F60771F}"/>
              </a:ext>
            </a:extLst>
          </p:cNvPr>
          <p:cNvSpPr/>
          <p:nvPr/>
        </p:nvSpPr>
        <p:spPr>
          <a:xfrm>
            <a:off x="1793397" y="3871831"/>
            <a:ext cx="376369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FB497683-9474-4304-AF5D-A4B43FDA2204}"/>
              </a:ext>
            </a:extLst>
          </p:cNvPr>
          <p:cNvSpPr/>
          <p:nvPr/>
        </p:nvSpPr>
        <p:spPr>
          <a:xfrm>
            <a:off x="8004052" y="2403597"/>
            <a:ext cx="1025403" cy="1025403"/>
          </a:xfrm>
          <a:prstGeom prst="ellipse">
            <a:avLst/>
          </a:prstGeom>
          <a:solidFill>
            <a:srgbClr val="FA4A45"/>
          </a:solidFill>
          <a:ln w="76200" cap="flat">
            <a:noFill/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CF9EC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8D283ADE-6F31-41AC-85AB-F479B652DD6F}"/>
              </a:ext>
            </a:extLst>
          </p:cNvPr>
          <p:cNvSpPr txBox="1"/>
          <p:nvPr/>
        </p:nvSpPr>
        <p:spPr>
          <a:xfrm>
            <a:off x="6630818" y="4362792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01F37"/>
                </a:solidFill>
              </a:rPr>
              <a:t>amet</a:t>
            </a:r>
            <a:r>
              <a:rPr lang="en-US" altLang="ko-KR" sz="1600" dirty="0">
                <a:solidFill>
                  <a:srgbClr val="101F37"/>
                </a:solidFill>
              </a:rPr>
              <a:t>, </a:t>
            </a:r>
            <a:r>
              <a:rPr lang="en-US" altLang="ko-KR" sz="16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elit</a:t>
            </a:r>
            <a:r>
              <a:rPr lang="en-US" altLang="ko-KR" sz="1600" dirty="0">
                <a:solidFill>
                  <a:srgbClr val="101F37"/>
                </a:solidFill>
              </a:rPr>
              <a:t>, sed do </a:t>
            </a:r>
            <a:r>
              <a:rPr lang="en-US" altLang="ko-KR" sz="1600" dirty="0" err="1">
                <a:solidFill>
                  <a:srgbClr val="101F37"/>
                </a:solidFill>
              </a:rPr>
              <a:t>eiusmod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tempor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incididunt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ut</a:t>
            </a:r>
            <a:r>
              <a:rPr lang="en-US" altLang="ko-KR" sz="1600" dirty="0">
                <a:solidFill>
                  <a:srgbClr val="101F37"/>
                </a:solidFill>
              </a:rPr>
              <a:t> </a:t>
            </a:r>
            <a:r>
              <a:rPr lang="en-US" altLang="ko-KR" sz="1600" dirty="0" err="1">
                <a:solidFill>
                  <a:srgbClr val="101F37"/>
                </a:solidFill>
              </a:rPr>
              <a:t>labore</a:t>
            </a:r>
            <a:r>
              <a:rPr lang="en-US" altLang="ko-KR" sz="1600" dirty="0">
                <a:solidFill>
                  <a:srgbClr val="101F37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101F37"/>
                </a:solidFill>
              </a:rPr>
              <a:t>aliqua</a:t>
            </a:r>
            <a:r>
              <a:rPr lang="en-US" altLang="ko-KR" sz="1600" dirty="0">
                <a:solidFill>
                  <a:srgbClr val="101F37"/>
                </a:solidFill>
              </a:rPr>
              <a:t>.</a:t>
            </a:r>
            <a:endParaRPr lang="ko-KR" altLang="en-US" sz="1600" dirty="0">
              <a:solidFill>
                <a:srgbClr val="101F37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FDAA9A73-1539-41D8-84B9-CDA2D2623B2D}"/>
              </a:ext>
            </a:extLst>
          </p:cNvPr>
          <p:cNvSpPr/>
          <p:nvPr/>
        </p:nvSpPr>
        <p:spPr>
          <a:xfrm>
            <a:off x="6634904" y="3871831"/>
            <a:ext cx="376369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20533590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E82016E4-E332-4DBF-9F0E-1D8875B5130D}"/>
              </a:ext>
            </a:extLst>
          </p:cNvPr>
          <p:cNvSpPr txBox="1"/>
          <p:nvPr/>
        </p:nvSpPr>
        <p:spPr>
          <a:xfrm>
            <a:off x="900046" y="4940382"/>
            <a:ext cx="17193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endParaRPr lang="ko-KR" altLang="en-US" sz="1200" dirty="0">
              <a:solidFill>
                <a:srgbClr val="101F37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52899AF4-E1BB-450E-B794-446D60176646}"/>
              </a:ext>
            </a:extLst>
          </p:cNvPr>
          <p:cNvSpPr/>
          <p:nvPr/>
        </p:nvSpPr>
        <p:spPr>
          <a:xfrm>
            <a:off x="900045" y="4548632"/>
            <a:ext cx="171933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C4C7C058-7087-4896-8053-DFB6A749041A}"/>
              </a:ext>
            </a:extLst>
          </p:cNvPr>
          <p:cNvSpPr/>
          <p:nvPr/>
        </p:nvSpPr>
        <p:spPr>
          <a:xfrm>
            <a:off x="1063620" y="2446993"/>
            <a:ext cx="139218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20xx</a:t>
            </a: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F5FAD42C-79A5-4D39-A110-E9BF53FD34B9}"/>
              </a:ext>
            </a:extLst>
          </p:cNvPr>
          <p:cNvSpPr/>
          <p:nvPr/>
        </p:nvSpPr>
        <p:spPr>
          <a:xfrm>
            <a:off x="1585539" y="2997245"/>
            <a:ext cx="348344" cy="47607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81631B0A-EBDE-4705-8891-B72D89744EF3}"/>
              </a:ext>
            </a:extLst>
          </p:cNvPr>
          <p:cNvSpPr txBox="1"/>
          <p:nvPr/>
        </p:nvSpPr>
        <p:spPr>
          <a:xfrm>
            <a:off x="3068191" y="4940382"/>
            <a:ext cx="17193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endParaRPr lang="ko-KR" altLang="en-US" sz="1200" dirty="0">
              <a:solidFill>
                <a:srgbClr val="101F37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BA581D50-D484-4116-BE57-8425FBF5662A}"/>
              </a:ext>
            </a:extLst>
          </p:cNvPr>
          <p:cNvSpPr/>
          <p:nvPr/>
        </p:nvSpPr>
        <p:spPr>
          <a:xfrm>
            <a:off x="3068190" y="4548632"/>
            <a:ext cx="171933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1DF3C90-80F2-4BF8-A055-7F3C8AB2DD7C}"/>
              </a:ext>
            </a:extLst>
          </p:cNvPr>
          <p:cNvSpPr/>
          <p:nvPr/>
        </p:nvSpPr>
        <p:spPr>
          <a:xfrm>
            <a:off x="3231765" y="2446993"/>
            <a:ext cx="139218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20xx</a:t>
            </a: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EEF4F5A6-FF59-46FE-BC1D-770192106550}"/>
              </a:ext>
            </a:extLst>
          </p:cNvPr>
          <p:cNvSpPr/>
          <p:nvPr/>
        </p:nvSpPr>
        <p:spPr>
          <a:xfrm>
            <a:off x="3753684" y="2997245"/>
            <a:ext cx="348344" cy="47607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F38DCE1-68EE-4FDB-8D80-2CBE375694D2}"/>
              </a:ext>
            </a:extLst>
          </p:cNvPr>
          <p:cNvSpPr txBox="1"/>
          <p:nvPr/>
        </p:nvSpPr>
        <p:spPr>
          <a:xfrm>
            <a:off x="5236336" y="4940382"/>
            <a:ext cx="17193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endParaRPr lang="ko-KR" altLang="en-US" sz="1200" dirty="0">
              <a:solidFill>
                <a:srgbClr val="101F37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8F165D5-E6B8-4D72-B373-94797448F411}"/>
              </a:ext>
            </a:extLst>
          </p:cNvPr>
          <p:cNvSpPr/>
          <p:nvPr/>
        </p:nvSpPr>
        <p:spPr>
          <a:xfrm>
            <a:off x="5236335" y="4548632"/>
            <a:ext cx="171933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8A1B1EF7-7E04-4C42-B8E8-FE39D5B9EB6A}"/>
              </a:ext>
            </a:extLst>
          </p:cNvPr>
          <p:cNvSpPr/>
          <p:nvPr/>
        </p:nvSpPr>
        <p:spPr>
          <a:xfrm>
            <a:off x="5399910" y="2446993"/>
            <a:ext cx="139218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20xx</a:t>
            </a: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0AFC6A95-3A68-4600-A6E9-A7286F43A79F}"/>
              </a:ext>
            </a:extLst>
          </p:cNvPr>
          <p:cNvSpPr/>
          <p:nvPr/>
        </p:nvSpPr>
        <p:spPr>
          <a:xfrm>
            <a:off x="5921829" y="2997245"/>
            <a:ext cx="348344" cy="47607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063F871E-4C1A-4F41-9C22-DA8FC1988B15}"/>
              </a:ext>
            </a:extLst>
          </p:cNvPr>
          <p:cNvSpPr txBox="1"/>
          <p:nvPr/>
        </p:nvSpPr>
        <p:spPr>
          <a:xfrm>
            <a:off x="7404481" y="4940382"/>
            <a:ext cx="17193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endParaRPr lang="ko-KR" altLang="en-US" sz="1200" dirty="0">
              <a:solidFill>
                <a:srgbClr val="101F37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D95F748-E31B-4338-93C9-94B726425486}"/>
              </a:ext>
            </a:extLst>
          </p:cNvPr>
          <p:cNvSpPr/>
          <p:nvPr/>
        </p:nvSpPr>
        <p:spPr>
          <a:xfrm>
            <a:off x="7404480" y="4548632"/>
            <a:ext cx="171933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2D4F825-A8F2-4DC4-BDD5-B6A16FC8EECE}"/>
              </a:ext>
            </a:extLst>
          </p:cNvPr>
          <p:cNvSpPr/>
          <p:nvPr/>
        </p:nvSpPr>
        <p:spPr>
          <a:xfrm>
            <a:off x="7568055" y="2446993"/>
            <a:ext cx="139218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20xx</a:t>
            </a:r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C8A65005-11C0-4A13-86B0-5A9C93766634}"/>
              </a:ext>
            </a:extLst>
          </p:cNvPr>
          <p:cNvSpPr/>
          <p:nvPr/>
        </p:nvSpPr>
        <p:spPr>
          <a:xfrm>
            <a:off x="8089974" y="2997245"/>
            <a:ext cx="348344" cy="47607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7AE5898F-C988-4C34-BF02-D5AD40B7A25D}"/>
              </a:ext>
            </a:extLst>
          </p:cNvPr>
          <p:cNvSpPr txBox="1"/>
          <p:nvPr/>
        </p:nvSpPr>
        <p:spPr>
          <a:xfrm>
            <a:off x="9572625" y="4940382"/>
            <a:ext cx="1719330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endParaRPr lang="ko-KR" altLang="en-US" sz="1200" dirty="0">
              <a:solidFill>
                <a:srgbClr val="101F37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711CDD7-EC57-4E5F-8714-652CD257C9AC}"/>
              </a:ext>
            </a:extLst>
          </p:cNvPr>
          <p:cNvSpPr/>
          <p:nvPr/>
        </p:nvSpPr>
        <p:spPr>
          <a:xfrm>
            <a:off x="9572624" y="4548632"/>
            <a:ext cx="1719332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A6103980-77F1-4B58-8286-E4AB07E63E94}"/>
              </a:ext>
            </a:extLst>
          </p:cNvPr>
          <p:cNvSpPr/>
          <p:nvPr/>
        </p:nvSpPr>
        <p:spPr>
          <a:xfrm>
            <a:off x="9736199" y="2446993"/>
            <a:ext cx="139218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20xx</a:t>
            </a:r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FB67E9F2-D9A2-4BD9-985D-02EF316337E7}"/>
              </a:ext>
            </a:extLst>
          </p:cNvPr>
          <p:cNvSpPr/>
          <p:nvPr/>
        </p:nvSpPr>
        <p:spPr>
          <a:xfrm>
            <a:off x="10258118" y="2997245"/>
            <a:ext cx="348344" cy="47607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A3B58983-F6AE-4087-A6B7-BD3785FAC36A}"/>
              </a:ext>
            </a:extLst>
          </p:cNvPr>
          <p:cNvSpPr/>
          <p:nvPr/>
        </p:nvSpPr>
        <p:spPr>
          <a:xfrm>
            <a:off x="9019816" y="3611157"/>
            <a:ext cx="2541869" cy="665012"/>
          </a:xfrm>
          <a:custGeom>
            <a:avLst/>
            <a:gdLst>
              <a:gd name="connsiteX0" fmla="*/ 992939 w 2541869"/>
              <a:gd name="connsiteY0" fmla="*/ 0 h 665012"/>
              <a:gd name="connsiteX1" fmla="*/ 2209363 w 2541869"/>
              <a:gd name="connsiteY1" fmla="*/ 0 h 665012"/>
              <a:gd name="connsiteX2" fmla="*/ 2541869 w 2541869"/>
              <a:gd name="connsiteY2" fmla="*/ 332506 h 665012"/>
              <a:gd name="connsiteX3" fmla="*/ 2209363 w 2541869"/>
              <a:gd name="connsiteY3" fmla="*/ 665012 h 665012"/>
              <a:gd name="connsiteX4" fmla="*/ 992939 w 2541869"/>
              <a:gd name="connsiteY4" fmla="*/ 665012 h 665012"/>
              <a:gd name="connsiteX5" fmla="*/ 992919 w 2541869"/>
              <a:gd name="connsiteY5" fmla="*/ 665010 h 665012"/>
              <a:gd name="connsiteX6" fmla="*/ 0 w 2541869"/>
              <a:gd name="connsiteY6" fmla="*/ 665010 h 665012"/>
              <a:gd name="connsiteX7" fmla="*/ 0 w 2541869"/>
              <a:gd name="connsiteY7" fmla="*/ 1 h 665012"/>
              <a:gd name="connsiteX8" fmla="*/ 992929 w 2541869"/>
              <a:gd name="connsiteY8" fmla="*/ 1 h 6650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541869" h="665012">
                <a:moveTo>
                  <a:pt x="992939" y="0"/>
                </a:moveTo>
                <a:lnTo>
                  <a:pt x="2209363" y="0"/>
                </a:lnTo>
                <a:cubicBezTo>
                  <a:pt x="2393001" y="0"/>
                  <a:pt x="2541869" y="148868"/>
                  <a:pt x="2541869" y="332506"/>
                </a:cubicBezTo>
                <a:cubicBezTo>
                  <a:pt x="2541869" y="516144"/>
                  <a:pt x="2393001" y="665012"/>
                  <a:pt x="2209363" y="665012"/>
                </a:cubicBezTo>
                <a:lnTo>
                  <a:pt x="992939" y="665012"/>
                </a:lnTo>
                <a:lnTo>
                  <a:pt x="992919" y="665010"/>
                </a:lnTo>
                <a:lnTo>
                  <a:pt x="0" y="665010"/>
                </a:lnTo>
                <a:lnTo>
                  <a:pt x="0" y="1"/>
                </a:lnTo>
                <a:lnTo>
                  <a:pt x="992929" y="1"/>
                </a:lnTo>
                <a:close/>
              </a:path>
            </a:pathLst>
          </a:custGeom>
          <a:solidFill>
            <a:srgbClr val="FA4A45"/>
          </a:solidFill>
          <a:ln w="76200" cap="flat">
            <a:solidFill>
              <a:srgbClr val="FCF9EC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2B5D3630-4B17-4B39-9B3A-5C5D11553145}"/>
              </a:ext>
            </a:extLst>
          </p:cNvPr>
          <p:cNvSpPr/>
          <p:nvPr/>
        </p:nvSpPr>
        <p:spPr>
          <a:xfrm>
            <a:off x="6921959" y="3611157"/>
            <a:ext cx="2541869" cy="665012"/>
          </a:xfrm>
          <a:custGeom>
            <a:avLst/>
            <a:gdLst>
              <a:gd name="connsiteX0" fmla="*/ 992939 w 2541869"/>
              <a:gd name="connsiteY0" fmla="*/ 0 h 665012"/>
              <a:gd name="connsiteX1" fmla="*/ 2209363 w 2541869"/>
              <a:gd name="connsiteY1" fmla="*/ 0 h 665012"/>
              <a:gd name="connsiteX2" fmla="*/ 2541869 w 2541869"/>
              <a:gd name="connsiteY2" fmla="*/ 332506 h 665012"/>
              <a:gd name="connsiteX3" fmla="*/ 2209363 w 2541869"/>
              <a:gd name="connsiteY3" fmla="*/ 665012 h 665012"/>
              <a:gd name="connsiteX4" fmla="*/ 992939 w 2541869"/>
              <a:gd name="connsiteY4" fmla="*/ 665012 h 665012"/>
              <a:gd name="connsiteX5" fmla="*/ 992919 w 2541869"/>
              <a:gd name="connsiteY5" fmla="*/ 665010 h 665012"/>
              <a:gd name="connsiteX6" fmla="*/ 0 w 2541869"/>
              <a:gd name="connsiteY6" fmla="*/ 665010 h 665012"/>
              <a:gd name="connsiteX7" fmla="*/ 0 w 2541869"/>
              <a:gd name="connsiteY7" fmla="*/ 1 h 665012"/>
              <a:gd name="connsiteX8" fmla="*/ 992929 w 2541869"/>
              <a:gd name="connsiteY8" fmla="*/ 1 h 6650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541869" h="665012">
                <a:moveTo>
                  <a:pt x="992939" y="0"/>
                </a:moveTo>
                <a:lnTo>
                  <a:pt x="2209363" y="0"/>
                </a:lnTo>
                <a:cubicBezTo>
                  <a:pt x="2393001" y="0"/>
                  <a:pt x="2541869" y="148868"/>
                  <a:pt x="2541869" y="332506"/>
                </a:cubicBezTo>
                <a:cubicBezTo>
                  <a:pt x="2541869" y="516144"/>
                  <a:pt x="2393001" y="665012"/>
                  <a:pt x="2209363" y="665012"/>
                </a:cubicBezTo>
                <a:lnTo>
                  <a:pt x="992939" y="665012"/>
                </a:lnTo>
                <a:lnTo>
                  <a:pt x="992919" y="665010"/>
                </a:lnTo>
                <a:lnTo>
                  <a:pt x="0" y="665010"/>
                </a:lnTo>
                <a:lnTo>
                  <a:pt x="0" y="1"/>
                </a:lnTo>
                <a:lnTo>
                  <a:pt x="992929" y="1"/>
                </a:lnTo>
                <a:close/>
              </a:path>
            </a:pathLst>
          </a:custGeom>
          <a:solidFill>
            <a:srgbClr val="FA4A45"/>
          </a:solidFill>
          <a:ln w="76200" cap="flat">
            <a:solidFill>
              <a:srgbClr val="FCF9EC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39C3CC3B-5755-43FA-BFDA-FE80A327A61A}"/>
              </a:ext>
            </a:extLst>
          </p:cNvPr>
          <p:cNvSpPr/>
          <p:nvPr/>
        </p:nvSpPr>
        <p:spPr>
          <a:xfrm>
            <a:off x="4824103" y="3611157"/>
            <a:ext cx="2541869" cy="665012"/>
          </a:xfrm>
          <a:custGeom>
            <a:avLst/>
            <a:gdLst>
              <a:gd name="connsiteX0" fmla="*/ 992939 w 2541869"/>
              <a:gd name="connsiteY0" fmla="*/ 0 h 665012"/>
              <a:gd name="connsiteX1" fmla="*/ 2209363 w 2541869"/>
              <a:gd name="connsiteY1" fmla="*/ 0 h 665012"/>
              <a:gd name="connsiteX2" fmla="*/ 2541869 w 2541869"/>
              <a:gd name="connsiteY2" fmla="*/ 332506 h 665012"/>
              <a:gd name="connsiteX3" fmla="*/ 2209363 w 2541869"/>
              <a:gd name="connsiteY3" fmla="*/ 665012 h 665012"/>
              <a:gd name="connsiteX4" fmla="*/ 992939 w 2541869"/>
              <a:gd name="connsiteY4" fmla="*/ 665012 h 665012"/>
              <a:gd name="connsiteX5" fmla="*/ 992919 w 2541869"/>
              <a:gd name="connsiteY5" fmla="*/ 665010 h 665012"/>
              <a:gd name="connsiteX6" fmla="*/ 0 w 2541869"/>
              <a:gd name="connsiteY6" fmla="*/ 665010 h 665012"/>
              <a:gd name="connsiteX7" fmla="*/ 0 w 2541869"/>
              <a:gd name="connsiteY7" fmla="*/ 1 h 665012"/>
              <a:gd name="connsiteX8" fmla="*/ 992929 w 2541869"/>
              <a:gd name="connsiteY8" fmla="*/ 1 h 6650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541869" h="665012">
                <a:moveTo>
                  <a:pt x="992939" y="0"/>
                </a:moveTo>
                <a:lnTo>
                  <a:pt x="2209363" y="0"/>
                </a:lnTo>
                <a:cubicBezTo>
                  <a:pt x="2393001" y="0"/>
                  <a:pt x="2541869" y="148868"/>
                  <a:pt x="2541869" y="332506"/>
                </a:cubicBezTo>
                <a:cubicBezTo>
                  <a:pt x="2541869" y="516144"/>
                  <a:pt x="2393001" y="665012"/>
                  <a:pt x="2209363" y="665012"/>
                </a:cubicBezTo>
                <a:lnTo>
                  <a:pt x="992939" y="665012"/>
                </a:lnTo>
                <a:lnTo>
                  <a:pt x="992919" y="665010"/>
                </a:lnTo>
                <a:lnTo>
                  <a:pt x="0" y="665010"/>
                </a:lnTo>
                <a:lnTo>
                  <a:pt x="0" y="1"/>
                </a:lnTo>
                <a:lnTo>
                  <a:pt x="992929" y="1"/>
                </a:lnTo>
                <a:close/>
              </a:path>
            </a:pathLst>
          </a:custGeom>
          <a:solidFill>
            <a:srgbClr val="FA4A45"/>
          </a:solidFill>
          <a:ln w="76200" cap="flat">
            <a:solidFill>
              <a:srgbClr val="FCF9EC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4CA0F3B1-1F1F-4781-93D3-DF567EE8C35C}"/>
              </a:ext>
            </a:extLst>
          </p:cNvPr>
          <p:cNvSpPr/>
          <p:nvPr/>
        </p:nvSpPr>
        <p:spPr>
          <a:xfrm>
            <a:off x="2726247" y="3611157"/>
            <a:ext cx="2541869" cy="665012"/>
          </a:xfrm>
          <a:custGeom>
            <a:avLst/>
            <a:gdLst>
              <a:gd name="connsiteX0" fmla="*/ 992939 w 2541869"/>
              <a:gd name="connsiteY0" fmla="*/ 0 h 665012"/>
              <a:gd name="connsiteX1" fmla="*/ 2209363 w 2541869"/>
              <a:gd name="connsiteY1" fmla="*/ 0 h 665012"/>
              <a:gd name="connsiteX2" fmla="*/ 2541869 w 2541869"/>
              <a:gd name="connsiteY2" fmla="*/ 332506 h 665012"/>
              <a:gd name="connsiteX3" fmla="*/ 2209363 w 2541869"/>
              <a:gd name="connsiteY3" fmla="*/ 665012 h 665012"/>
              <a:gd name="connsiteX4" fmla="*/ 992939 w 2541869"/>
              <a:gd name="connsiteY4" fmla="*/ 665012 h 665012"/>
              <a:gd name="connsiteX5" fmla="*/ 992919 w 2541869"/>
              <a:gd name="connsiteY5" fmla="*/ 665010 h 665012"/>
              <a:gd name="connsiteX6" fmla="*/ 0 w 2541869"/>
              <a:gd name="connsiteY6" fmla="*/ 665010 h 665012"/>
              <a:gd name="connsiteX7" fmla="*/ 0 w 2541869"/>
              <a:gd name="connsiteY7" fmla="*/ 1 h 665012"/>
              <a:gd name="connsiteX8" fmla="*/ 992929 w 2541869"/>
              <a:gd name="connsiteY8" fmla="*/ 1 h 6650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541869" h="665012">
                <a:moveTo>
                  <a:pt x="992939" y="0"/>
                </a:moveTo>
                <a:lnTo>
                  <a:pt x="2209363" y="0"/>
                </a:lnTo>
                <a:cubicBezTo>
                  <a:pt x="2393001" y="0"/>
                  <a:pt x="2541869" y="148868"/>
                  <a:pt x="2541869" y="332506"/>
                </a:cubicBezTo>
                <a:cubicBezTo>
                  <a:pt x="2541869" y="516144"/>
                  <a:pt x="2393001" y="665012"/>
                  <a:pt x="2209363" y="665012"/>
                </a:cubicBezTo>
                <a:lnTo>
                  <a:pt x="992939" y="665012"/>
                </a:lnTo>
                <a:lnTo>
                  <a:pt x="992919" y="665010"/>
                </a:lnTo>
                <a:lnTo>
                  <a:pt x="0" y="665010"/>
                </a:lnTo>
                <a:lnTo>
                  <a:pt x="0" y="1"/>
                </a:lnTo>
                <a:lnTo>
                  <a:pt x="992929" y="1"/>
                </a:lnTo>
                <a:close/>
              </a:path>
            </a:pathLst>
          </a:custGeom>
          <a:solidFill>
            <a:srgbClr val="FA4A45"/>
          </a:solidFill>
          <a:ln w="76200" cap="flat">
            <a:solidFill>
              <a:srgbClr val="FCF9EC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F59AD27A-26DF-4779-A41F-22BA99B78D84}"/>
              </a:ext>
            </a:extLst>
          </p:cNvPr>
          <p:cNvSpPr/>
          <p:nvPr/>
        </p:nvSpPr>
        <p:spPr>
          <a:xfrm>
            <a:off x="628391" y="3611157"/>
            <a:ext cx="2541869" cy="665012"/>
          </a:xfrm>
          <a:custGeom>
            <a:avLst/>
            <a:gdLst>
              <a:gd name="connsiteX0" fmla="*/ 992939 w 2541869"/>
              <a:gd name="connsiteY0" fmla="*/ 0 h 665012"/>
              <a:gd name="connsiteX1" fmla="*/ 2209363 w 2541869"/>
              <a:gd name="connsiteY1" fmla="*/ 0 h 665012"/>
              <a:gd name="connsiteX2" fmla="*/ 2541869 w 2541869"/>
              <a:gd name="connsiteY2" fmla="*/ 332506 h 665012"/>
              <a:gd name="connsiteX3" fmla="*/ 2209363 w 2541869"/>
              <a:gd name="connsiteY3" fmla="*/ 665012 h 665012"/>
              <a:gd name="connsiteX4" fmla="*/ 992939 w 2541869"/>
              <a:gd name="connsiteY4" fmla="*/ 665012 h 665012"/>
              <a:gd name="connsiteX5" fmla="*/ 992919 w 2541869"/>
              <a:gd name="connsiteY5" fmla="*/ 665010 h 665012"/>
              <a:gd name="connsiteX6" fmla="*/ 0 w 2541869"/>
              <a:gd name="connsiteY6" fmla="*/ 665010 h 665012"/>
              <a:gd name="connsiteX7" fmla="*/ 0 w 2541869"/>
              <a:gd name="connsiteY7" fmla="*/ 1 h 665012"/>
              <a:gd name="connsiteX8" fmla="*/ 992929 w 2541869"/>
              <a:gd name="connsiteY8" fmla="*/ 1 h 6650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541869" h="665012">
                <a:moveTo>
                  <a:pt x="992939" y="0"/>
                </a:moveTo>
                <a:lnTo>
                  <a:pt x="2209363" y="0"/>
                </a:lnTo>
                <a:cubicBezTo>
                  <a:pt x="2393001" y="0"/>
                  <a:pt x="2541869" y="148868"/>
                  <a:pt x="2541869" y="332506"/>
                </a:cubicBezTo>
                <a:cubicBezTo>
                  <a:pt x="2541869" y="516144"/>
                  <a:pt x="2393001" y="665012"/>
                  <a:pt x="2209363" y="665012"/>
                </a:cubicBezTo>
                <a:lnTo>
                  <a:pt x="992939" y="665012"/>
                </a:lnTo>
                <a:lnTo>
                  <a:pt x="992919" y="665010"/>
                </a:lnTo>
                <a:lnTo>
                  <a:pt x="0" y="665010"/>
                </a:lnTo>
                <a:lnTo>
                  <a:pt x="0" y="1"/>
                </a:lnTo>
                <a:lnTo>
                  <a:pt x="992929" y="1"/>
                </a:lnTo>
                <a:close/>
              </a:path>
            </a:pathLst>
          </a:custGeom>
          <a:solidFill>
            <a:srgbClr val="FA4A45"/>
          </a:solidFill>
          <a:ln w="76200" cap="flat">
            <a:solidFill>
              <a:srgbClr val="FCF9EC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1BF6AAC7-52C3-4C3D-B494-DD6E35CB632A}"/>
              </a:ext>
            </a:extLst>
          </p:cNvPr>
          <p:cNvGrpSpPr/>
          <p:nvPr/>
        </p:nvGrpSpPr>
        <p:grpSpPr>
          <a:xfrm>
            <a:off x="1569306" y="3753492"/>
            <a:ext cx="380810" cy="380342"/>
            <a:chOff x="2090919" y="902017"/>
            <a:chExt cx="388715" cy="388239"/>
          </a:xfrm>
          <a:solidFill>
            <a:srgbClr val="FCF9EC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68D27EEE-B1EB-42C1-9F4A-4542C76A8753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5EBE887A-66FF-4D48-937A-D5DA12093ABE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662CDA47-9B25-47E2-A280-B4AF7E2F2A0D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3749FAF4-444B-4F65-8193-60D98BE7FD94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91D83585-2FE5-4D82-858E-20F11A8D4C8E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F18DE1FB-DEA6-4953-84C4-51820F5F8213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251EC3D7-D88B-4F75-972C-1E7F7F1792D0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38ACD915-5E0C-4185-B8F4-35EF9A2F2122}"/>
              </a:ext>
            </a:extLst>
          </p:cNvPr>
          <p:cNvGrpSpPr/>
          <p:nvPr/>
        </p:nvGrpSpPr>
        <p:grpSpPr>
          <a:xfrm>
            <a:off x="3725104" y="3734222"/>
            <a:ext cx="408348" cy="418882"/>
            <a:chOff x="2772242" y="1560385"/>
            <a:chExt cx="376198" cy="385905"/>
          </a:xfrm>
          <a:solidFill>
            <a:srgbClr val="FCF9E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6133BDB8-2CB9-4685-8D6D-CC0D6AD92C91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EDE3ED87-9928-4068-BF5D-3EF5CD6AFB9D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55FBB7AA-6E6B-4C5D-BB51-8B17BA61B50A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50372AA6-781F-492E-9250-786782A8569B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7D5BD825-2E7C-4832-8CCB-AD2CBCE679AE}"/>
              </a:ext>
            </a:extLst>
          </p:cNvPr>
          <p:cNvGrpSpPr/>
          <p:nvPr/>
        </p:nvGrpSpPr>
        <p:grpSpPr>
          <a:xfrm>
            <a:off x="5906847" y="3747011"/>
            <a:ext cx="393306" cy="393304"/>
            <a:chOff x="746465" y="2902362"/>
            <a:chExt cx="390525" cy="390525"/>
          </a:xfrm>
          <a:solidFill>
            <a:srgbClr val="FCF9EC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C0FBF12B-8E3A-4F94-9EF2-C099330C8246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35F3A69D-87BC-40D5-847E-8FFFDB5C22B3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7EEDC5C0-2C3D-40E7-95C9-03EC1514BA62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15C4CC6-295B-4EBA-8149-67710B7383E1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E844EBD9-EEB2-4142-B6F2-EDB865014798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878A42DE-7344-4954-B901-89867A220E88}"/>
              </a:ext>
            </a:extLst>
          </p:cNvPr>
          <p:cNvGrpSpPr/>
          <p:nvPr/>
        </p:nvGrpSpPr>
        <p:grpSpPr>
          <a:xfrm>
            <a:off x="8076061" y="3751875"/>
            <a:ext cx="388636" cy="383576"/>
            <a:chOff x="4107647" y="4896992"/>
            <a:chExt cx="394132" cy="389001"/>
          </a:xfrm>
          <a:solidFill>
            <a:srgbClr val="FCF9EC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C9628456-3FDE-4021-9765-32EAC0B35443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E05C5E4F-B30F-452D-999D-342BB12C7A83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FFE32249-96D5-4C48-B8FE-AAB453C57CAE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D18A4D9C-BB20-4AB3-967F-F64AFB0A359F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7D3BB00B-7B5C-4C02-B2B1-480114480531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709B6D7F-D8DD-4E60-AC5D-9E49F3CF0F1D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237955DB-E131-447C-BB51-B6DA16954AF3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3AAC0406-69C9-4856-9DC9-3C11516694FC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79DB795E-4941-4AE2-BD9B-2EE1544504BF}"/>
              </a:ext>
            </a:extLst>
          </p:cNvPr>
          <p:cNvGrpSpPr/>
          <p:nvPr/>
        </p:nvGrpSpPr>
        <p:grpSpPr>
          <a:xfrm>
            <a:off x="10242251" y="3716603"/>
            <a:ext cx="380392" cy="454120"/>
            <a:chOff x="3471568" y="1570005"/>
            <a:chExt cx="328636" cy="392335"/>
          </a:xfrm>
          <a:solidFill>
            <a:srgbClr val="FCF9EC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6C47A009-6177-491D-9DD9-E1AFB506B135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B77B93F3-DA70-43C6-8DFD-7823EFB09B65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BF588EE3-F92E-4E09-9D47-2CCE350A9604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BF6E0214-8EA3-4484-B353-9A2C63ED24AE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5F92DFB7-6F0B-472F-A37A-A8EB7E9EF41E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76E7C4D0-524F-43EB-A968-365AD91DA9D8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sp>
        <p:nvSpPr>
          <p:cNvPr id="62" name="TextBox 61">
            <a:extLst>
              <a:ext uri="{FF2B5EF4-FFF2-40B4-BE49-F238E27FC236}">
                <a16:creationId xmlns:a16="http://schemas.microsoft.com/office/drawing/2014/main" id="{B3EC3469-4E8E-40E7-BF9F-740C19C619B6}"/>
              </a:ext>
            </a:extLst>
          </p:cNvPr>
          <p:cNvSpPr txBox="1"/>
          <p:nvPr/>
        </p:nvSpPr>
        <p:spPr>
          <a:xfrm>
            <a:off x="520700" y="864037"/>
            <a:ext cx="1115060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01F37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FIVE STEPS SLIDE TITLE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1354300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E1D72313-DD6D-4D0E-9E68-0680ED378ED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27334E42-760D-4825-8063-EC05CC799EAC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22948" b="79990"/>
          <a:stretch/>
        </p:blipFill>
        <p:spPr>
          <a:xfrm>
            <a:off x="0" y="5993375"/>
            <a:ext cx="3507910" cy="86462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06CAD95-7055-4CE5-8DB3-1D271A801035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68074" b="15139"/>
          <a:stretch/>
        </p:blipFill>
        <p:spPr>
          <a:xfrm>
            <a:off x="0" y="4243853"/>
            <a:ext cx="1699344" cy="2614147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7E790322-3370-4C0D-B8BB-3952F3FD647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336" y="4859283"/>
            <a:ext cx="1991159" cy="763536"/>
          </a:xfrm>
          <a:prstGeom prst="rect">
            <a:avLst/>
          </a:prstGeom>
        </p:spPr>
      </p:pic>
      <p:sp>
        <p:nvSpPr>
          <p:cNvPr id="19" name="TextBox 18">
            <a:extLst>
              <a:ext uri="{FF2B5EF4-FFF2-40B4-BE49-F238E27FC236}">
                <a16:creationId xmlns:a16="http://schemas.microsoft.com/office/drawing/2014/main" id="{C39E9E3E-5A16-4EF9-B74F-8740D75F4F25}"/>
              </a:ext>
            </a:extLst>
          </p:cNvPr>
          <p:cNvSpPr txBox="1"/>
          <p:nvPr/>
        </p:nvSpPr>
        <p:spPr>
          <a:xfrm>
            <a:off x="5471313" y="1433970"/>
            <a:ext cx="494322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01F37"/>
                </a:solidFill>
                <a:latin typeface="+mj-lt"/>
              </a:rPr>
              <a:t>Lorem ipsum dolor sit </a:t>
            </a:r>
            <a:r>
              <a:rPr lang="en-US" altLang="ko-KR" sz="2800" dirty="0" err="1">
                <a:solidFill>
                  <a:srgbClr val="101F37"/>
                </a:solidFill>
                <a:latin typeface="+mj-lt"/>
              </a:rPr>
              <a:t>amet</a:t>
            </a:r>
            <a:endParaRPr lang="en-US" altLang="ko-KR" sz="28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60257BFB-EA2A-4EDB-9307-A87070072EFE}"/>
              </a:ext>
            </a:extLst>
          </p:cNvPr>
          <p:cNvSpPr txBox="1"/>
          <p:nvPr/>
        </p:nvSpPr>
        <p:spPr>
          <a:xfrm>
            <a:off x="5471314" y="1991959"/>
            <a:ext cx="494322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800" dirty="0" err="1">
                <a:solidFill>
                  <a:srgbClr val="101F37"/>
                </a:solidFill>
              </a:rPr>
              <a:t>amet</a:t>
            </a:r>
            <a:r>
              <a:rPr lang="en-US" altLang="ko-KR" sz="1800" dirty="0">
                <a:solidFill>
                  <a:srgbClr val="101F37"/>
                </a:solidFill>
              </a:rPr>
              <a:t>, </a:t>
            </a:r>
            <a:r>
              <a:rPr lang="en-US" altLang="ko-KR" sz="18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adipiscing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elit</a:t>
            </a:r>
            <a:r>
              <a:rPr lang="en-US" altLang="ko-KR" sz="1800" dirty="0">
                <a:solidFill>
                  <a:srgbClr val="101F37"/>
                </a:solidFill>
              </a:rPr>
              <a:t>, sed do </a:t>
            </a:r>
            <a:r>
              <a:rPr lang="en-US" altLang="ko-KR" sz="1800" dirty="0" err="1">
                <a:solidFill>
                  <a:srgbClr val="101F37"/>
                </a:solidFill>
              </a:rPr>
              <a:t>eiusmod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tempor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incididunt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ut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labore</a:t>
            </a:r>
            <a:r>
              <a:rPr lang="en-US" altLang="ko-KR" sz="1800" dirty="0">
                <a:solidFill>
                  <a:srgbClr val="101F37"/>
                </a:solidFill>
              </a:rPr>
              <a:t> et dolore magna </a:t>
            </a:r>
            <a:r>
              <a:rPr lang="en-US" altLang="ko-KR" sz="1800" dirty="0" err="1">
                <a:solidFill>
                  <a:srgbClr val="101F37"/>
                </a:solidFill>
              </a:rPr>
              <a:t>aliqua</a:t>
            </a:r>
            <a:r>
              <a:rPr lang="en-US" altLang="ko-KR" sz="1800" dirty="0">
                <a:solidFill>
                  <a:srgbClr val="101F37"/>
                </a:solidFill>
              </a:rPr>
              <a:t>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ED1B078-5BB9-4A30-860F-B0EDA1F3DC47}"/>
              </a:ext>
            </a:extLst>
          </p:cNvPr>
          <p:cNvSpPr txBox="1"/>
          <p:nvPr/>
        </p:nvSpPr>
        <p:spPr>
          <a:xfrm>
            <a:off x="5471309" y="4153500"/>
            <a:ext cx="494322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sz="2800" b="0" dirty="0" err="1">
                <a:solidFill>
                  <a:srgbClr val="101F37"/>
                </a:solidFill>
                <a:latin typeface="+mj-lt"/>
              </a:rPr>
              <a:t>Consectetur</a:t>
            </a:r>
            <a:r>
              <a:rPr lang="en-US" altLang="ko-KR" sz="2800" b="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800" b="0" dirty="0" err="1">
                <a:solidFill>
                  <a:srgbClr val="101F37"/>
                </a:solidFill>
                <a:latin typeface="+mj-lt"/>
              </a:rPr>
              <a:t>adipiscing</a:t>
            </a:r>
            <a:r>
              <a:rPr lang="en-US" altLang="ko-KR" sz="2800" b="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800" b="0" dirty="0" err="1">
                <a:solidFill>
                  <a:srgbClr val="101F37"/>
                </a:solidFill>
                <a:latin typeface="+mj-lt"/>
              </a:rPr>
              <a:t>elit</a:t>
            </a:r>
            <a:endParaRPr lang="en-US" altLang="ko-KR" sz="2800" b="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FBC8D5C-ED00-4A90-B79C-893A5833BA66}"/>
              </a:ext>
            </a:extLst>
          </p:cNvPr>
          <p:cNvSpPr txBox="1"/>
          <p:nvPr/>
        </p:nvSpPr>
        <p:spPr>
          <a:xfrm>
            <a:off x="5471310" y="4711489"/>
            <a:ext cx="4943223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>
                <a:solidFill>
                  <a:srgbClr val="101F37"/>
                </a:solidFill>
              </a:rPr>
              <a:t>Ut </a:t>
            </a:r>
            <a:r>
              <a:rPr lang="en-US" altLang="ko-KR" sz="1800" dirty="0" err="1">
                <a:solidFill>
                  <a:srgbClr val="101F37"/>
                </a:solidFill>
              </a:rPr>
              <a:t>enim</a:t>
            </a:r>
            <a:r>
              <a:rPr lang="en-US" altLang="ko-KR" sz="1800" dirty="0">
                <a:solidFill>
                  <a:srgbClr val="101F37"/>
                </a:solidFill>
              </a:rPr>
              <a:t> ad minim </a:t>
            </a:r>
            <a:r>
              <a:rPr lang="en-US" altLang="ko-KR" sz="1800" dirty="0" err="1">
                <a:solidFill>
                  <a:srgbClr val="101F37"/>
                </a:solidFill>
              </a:rPr>
              <a:t>veniam</a:t>
            </a:r>
            <a:r>
              <a:rPr lang="en-US" altLang="ko-KR" sz="1800" dirty="0">
                <a:solidFill>
                  <a:srgbClr val="101F37"/>
                </a:solidFill>
              </a:rPr>
              <a:t>, </a:t>
            </a:r>
            <a:r>
              <a:rPr lang="en-US" altLang="ko-KR" sz="1800" dirty="0" err="1">
                <a:solidFill>
                  <a:srgbClr val="101F37"/>
                </a:solidFill>
              </a:rPr>
              <a:t>quis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nostrud</a:t>
            </a:r>
            <a:r>
              <a:rPr lang="en-US" altLang="ko-KR" sz="1800" dirty="0">
                <a:solidFill>
                  <a:srgbClr val="101F37"/>
                </a:solidFill>
              </a:rPr>
              <a:t> exercitation </a:t>
            </a:r>
            <a:r>
              <a:rPr lang="en-US" altLang="ko-KR" sz="1800" dirty="0" err="1">
                <a:solidFill>
                  <a:srgbClr val="101F37"/>
                </a:solidFill>
              </a:rPr>
              <a:t>ullamco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laboris</a:t>
            </a:r>
            <a:r>
              <a:rPr lang="en-US" altLang="ko-KR" sz="1800" dirty="0">
                <a:solidFill>
                  <a:srgbClr val="101F37"/>
                </a:solidFill>
              </a:rPr>
              <a:t> nisi </a:t>
            </a:r>
            <a:r>
              <a:rPr lang="en-US" altLang="ko-KR" sz="1800" dirty="0" err="1">
                <a:solidFill>
                  <a:srgbClr val="101F37"/>
                </a:solidFill>
              </a:rPr>
              <a:t>ut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aliquip</a:t>
            </a:r>
            <a:r>
              <a:rPr lang="en-US" altLang="ko-KR" sz="1800" dirty="0">
                <a:solidFill>
                  <a:srgbClr val="101F37"/>
                </a:solidFill>
              </a:rPr>
              <a:t> ex </a:t>
            </a:r>
            <a:r>
              <a:rPr lang="en-US" altLang="ko-KR" sz="1800" dirty="0" err="1">
                <a:solidFill>
                  <a:srgbClr val="101F37"/>
                </a:solidFill>
              </a:rPr>
              <a:t>ea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commodo</a:t>
            </a:r>
            <a:r>
              <a:rPr lang="en-US" altLang="ko-KR" sz="1800" dirty="0">
                <a:solidFill>
                  <a:srgbClr val="101F37"/>
                </a:solidFill>
              </a:rPr>
              <a:t> </a:t>
            </a:r>
            <a:r>
              <a:rPr lang="en-US" altLang="ko-KR" sz="1800" dirty="0" err="1">
                <a:solidFill>
                  <a:srgbClr val="101F37"/>
                </a:solidFill>
              </a:rPr>
              <a:t>consequat</a:t>
            </a:r>
            <a:r>
              <a:rPr lang="en-US" altLang="ko-KR" sz="1800" dirty="0">
                <a:solidFill>
                  <a:srgbClr val="101F37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87135867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2DD9A148-37B3-4F8F-8A52-0DE1A058BFF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16200000">
            <a:off x="2259688" y="1329776"/>
            <a:ext cx="1908389" cy="2181016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02647A79-351F-4018-93E9-584C6F03632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rot="16200000">
            <a:off x="1090378" y="3391468"/>
            <a:ext cx="1908389" cy="2181016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61C78FB3-DFAE-4D6C-A3C1-55C8D7DC879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rot="16200000">
            <a:off x="3429000" y="3391469"/>
            <a:ext cx="1908389" cy="2181016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7CF1E775-705C-44CD-B980-07E543E1B7D9}"/>
              </a:ext>
            </a:extLst>
          </p:cNvPr>
          <p:cNvSpPr txBox="1"/>
          <p:nvPr/>
        </p:nvSpPr>
        <p:spPr>
          <a:xfrm>
            <a:off x="2452662" y="22551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rgbClr val="FCF9EC"/>
                </a:solidFill>
              </a:rPr>
              <a:t>A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8A79CC6-20A0-4F03-8DB2-2A29D6E0C918}"/>
              </a:ext>
            </a:extLst>
          </p:cNvPr>
          <p:cNvSpPr txBox="1"/>
          <p:nvPr/>
        </p:nvSpPr>
        <p:spPr>
          <a:xfrm>
            <a:off x="1283352" y="43379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rgbClr val="FCF9EC"/>
                </a:solidFill>
              </a:rPr>
              <a:t>B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24C8437-30C8-434F-A575-CF0DE6ECF799}"/>
              </a:ext>
            </a:extLst>
          </p:cNvPr>
          <p:cNvSpPr txBox="1"/>
          <p:nvPr/>
        </p:nvSpPr>
        <p:spPr>
          <a:xfrm>
            <a:off x="3621974" y="43379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rgbClr val="FCF9EC"/>
                </a:solidFill>
              </a:rPr>
              <a:t>C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00FA198D-C1F5-4B4E-8581-C803B03CE9DF}"/>
              </a:ext>
            </a:extLst>
          </p:cNvPr>
          <p:cNvSpPr txBox="1"/>
          <p:nvPr/>
        </p:nvSpPr>
        <p:spPr>
          <a:xfrm>
            <a:off x="6793603" y="1931454"/>
            <a:ext cx="430459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A61358DF-6DB7-4A21-806B-3F33975EA2BC}"/>
              </a:ext>
            </a:extLst>
          </p:cNvPr>
          <p:cNvSpPr/>
          <p:nvPr/>
        </p:nvSpPr>
        <p:spPr>
          <a:xfrm>
            <a:off x="6792248" y="1542093"/>
            <a:ext cx="429526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56766CE-BAAB-4ECA-804C-750D0BF20E49}"/>
              </a:ext>
            </a:extLst>
          </p:cNvPr>
          <p:cNvSpPr txBox="1"/>
          <p:nvPr/>
        </p:nvSpPr>
        <p:spPr>
          <a:xfrm>
            <a:off x="6793603" y="3457885"/>
            <a:ext cx="430459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362CC54-B4D4-444B-A041-E70F474403B2}"/>
              </a:ext>
            </a:extLst>
          </p:cNvPr>
          <p:cNvSpPr/>
          <p:nvPr/>
        </p:nvSpPr>
        <p:spPr>
          <a:xfrm>
            <a:off x="6792248" y="3068524"/>
            <a:ext cx="429526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6E2B6FEB-1393-404A-9742-678F4B0C9827}"/>
              </a:ext>
            </a:extLst>
          </p:cNvPr>
          <p:cNvSpPr txBox="1"/>
          <p:nvPr/>
        </p:nvSpPr>
        <p:spPr>
          <a:xfrm>
            <a:off x="6793603" y="4984315"/>
            <a:ext cx="430459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ECEE5374-2562-4C42-BEAC-210DB77F9C41}"/>
              </a:ext>
            </a:extLst>
          </p:cNvPr>
          <p:cNvSpPr/>
          <p:nvPr/>
        </p:nvSpPr>
        <p:spPr>
          <a:xfrm>
            <a:off x="6792248" y="4594954"/>
            <a:ext cx="429526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AB78BA15-E0A3-4B83-B72F-5539D4455520}"/>
              </a:ext>
            </a:extLst>
          </p:cNvPr>
          <p:cNvSpPr/>
          <p:nvPr/>
        </p:nvSpPr>
        <p:spPr>
          <a:xfrm flipH="1" flipV="1">
            <a:off x="6331993" y="1611242"/>
            <a:ext cx="261812" cy="261812"/>
          </a:xfrm>
          <a:prstGeom prst="ellipse">
            <a:avLst/>
          </a:prstGeom>
          <a:solidFill>
            <a:srgbClr val="FFC23C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63D80E36-FCFF-49D8-8FB0-1312B74D1CF7}"/>
              </a:ext>
            </a:extLst>
          </p:cNvPr>
          <p:cNvSpPr/>
          <p:nvPr/>
        </p:nvSpPr>
        <p:spPr>
          <a:xfrm flipH="1" flipV="1">
            <a:off x="6331993" y="3137673"/>
            <a:ext cx="261812" cy="261812"/>
          </a:xfrm>
          <a:prstGeom prst="ellipse">
            <a:avLst/>
          </a:prstGeom>
          <a:solidFill>
            <a:srgbClr val="FA4A45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BE641E50-2F67-4DC5-9D46-F45F86B70016}"/>
              </a:ext>
            </a:extLst>
          </p:cNvPr>
          <p:cNvSpPr/>
          <p:nvPr/>
        </p:nvSpPr>
        <p:spPr>
          <a:xfrm flipH="1" flipV="1">
            <a:off x="6331993" y="4664104"/>
            <a:ext cx="261812" cy="261812"/>
          </a:xfrm>
          <a:prstGeom prst="ellipse">
            <a:avLst/>
          </a:prstGeom>
          <a:solidFill>
            <a:srgbClr val="51CEC0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803792579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그림 개체 틀 10">
            <a:extLst>
              <a:ext uri="{FF2B5EF4-FFF2-40B4-BE49-F238E27FC236}">
                <a16:creationId xmlns:a16="http://schemas.microsoft.com/office/drawing/2014/main" id="{D301FE28-914C-4D8A-92C2-4A073FB3D13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C9F8F6E4-D6B3-47A2-ACEB-009C06C1206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3" name="그림 개체 틀 12">
            <a:extLst>
              <a:ext uri="{FF2B5EF4-FFF2-40B4-BE49-F238E27FC236}">
                <a16:creationId xmlns:a16="http://schemas.microsoft.com/office/drawing/2014/main" id="{E0F1261F-CE19-410C-8366-812B27C81F0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5895BDC-9803-45A7-BA08-FA8C278F095E}"/>
              </a:ext>
            </a:extLst>
          </p:cNvPr>
          <p:cNvSpPr txBox="1"/>
          <p:nvPr/>
        </p:nvSpPr>
        <p:spPr>
          <a:xfrm>
            <a:off x="787345" y="4405720"/>
            <a:ext cx="2964562" cy="116955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4D8CE0A-5768-41A4-9944-10D469885102}"/>
              </a:ext>
            </a:extLst>
          </p:cNvPr>
          <p:cNvSpPr/>
          <p:nvPr/>
        </p:nvSpPr>
        <p:spPr>
          <a:xfrm>
            <a:off x="787344" y="3946911"/>
            <a:ext cx="296456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28142C10-7664-49B4-9051-5A97F3AE8520}"/>
              </a:ext>
            </a:extLst>
          </p:cNvPr>
          <p:cNvSpPr txBox="1"/>
          <p:nvPr/>
        </p:nvSpPr>
        <p:spPr>
          <a:xfrm>
            <a:off x="4613718" y="4405720"/>
            <a:ext cx="2964563" cy="116955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DBF6453-139A-4EDA-A2A9-B8A365B5AA27}"/>
              </a:ext>
            </a:extLst>
          </p:cNvPr>
          <p:cNvSpPr/>
          <p:nvPr/>
        </p:nvSpPr>
        <p:spPr>
          <a:xfrm>
            <a:off x="4613717" y="3946911"/>
            <a:ext cx="296456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EDCDE76-83B1-4E50-9623-480FF88BDC7F}"/>
              </a:ext>
            </a:extLst>
          </p:cNvPr>
          <p:cNvSpPr txBox="1"/>
          <p:nvPr/>
        </p:nvSpPr>
        <p:spPr>
          <a:xfrm>
            <a:off x="8440091" y="4405720"/>
            <a:ext cx="2964563" cy="116955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incididunt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labore</a:t>
            </a:r>
            <a:r>
              <a:rPr lang="en-US" altLang="ko-KR" sz="1400" dirty="0">
                <a:solidFill>
                  <a:srgbClr val="101F37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01F37"/>
                </a:solidFill>
              </a:rPr>
              <a:t>aliqua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3FAF6B7-A8F6-4B54-BE68-CF96BFAA734A}"/>
              </a:ext>
            </a:extLst>
          </p:cNvPr>
          <p:cNvSpPr/>
          <p:nvPr/>
        </p:nvSpPr>
        <p:spPr>
          <a:xfrm>
            <a:off x="8440091" y="3946911"/>
            <a:ext cx="296456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</a:t>
            </a:r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E3B9A7C1-3F92-4877-8970-2042D7B8B78C}"/>
              </a:ext>
            </a:extLst>
          </p:cNvPr>
          <p:cNvGrpSpPr/>
          <p:nvPr/>
        </p:nvGrpSpPr>
        <p:grpSpPr>
          <a:xfrm>
            <a:off x="894326" y="3429000"/>
            <a:ext cx="400110" cy="400110"/>
            <a:chOff x="2801293" y="892968"/>
            <a:chExt cx="390525" cy="390525"/>
          </a:xfrm>
          <a:solidFill>
            <a:srgbClr val="FA4A45"/>
          </a:solidFill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D1E8F3AD-6E8C-451A-BB71-0DC5E9E699B2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6E581186-A6A6-474C-B7B2-96E0A331A5AC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D737C92-E0ED-4777-8127-A7505E6CF402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AFBC4368-DC47-4BFD-8702-1ACE4A3FAA89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24F9633C-3C41-430F-B51B-A73409C6B556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C50E757-BA0D-49CF-8048-A761D8CE18C4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38677CAB-1F41-4007-80E2-A8E3E6029033}"/>
              </a:ext>
            </a:extLst>
          </p:cNvPr>
          <p:cNvSpPr/>
          <p:nvPr/>
        </p:nvSpPr>
        <p:spPr>
          <a:xfrm>
            <a:off x="8536308" y="3429000"/>
            <a:ext cx="400110" cy="400110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A4A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1A28DFE1-A3BB-4955-937E-4AFA5FD95F9A}"/>
              </a:ext>
            </a:extLst>
          </p:cNvPr>
          <p:cNvGrpSpPr/>
          <p:nvPr/>
        </p:nvGrpSpPr>
        <p:grpSpPr>
          <a:xfrm>
            <a:off x="4715316" y="3429000"/>
            <a:ext cx="400110" cy="400110"/>
            <a:chOff x="4144033" y="2229040"/>
            <a:chExt cx="390525" cy="390525"/>
          </a:xfrm>
          <a:solidFill>
            <a:srgbClr val="FA4A45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87FA046-7E4E-4096-8AC2-FF59A48AD615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FD774434-964E-4985-9075-95442AA6F440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1DD04640-A36E-47CC-86F5-7F89D5D0E873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121B9F3D-37AC-43ED-83AB-DEF87F301C8D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FC1341AD-84E7-4654-BA28-C08380A67877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946500272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순서도: 처리 12">
            <a:extLst>
              <a:ext uri="{FF2B5EF4-FFF2-40B4-BE49-F238E27FC236}">
                <a16:creationId xmlns:a16="http://schemas.microsoft.com/office/drawing/2014/main" id="{A405E354-0002-4D6B-9BBA-ACE521966BB7}"/>
              </a:ext>
            </a:extLst>
          </p:cNvPr>
          <p:cNvSpPr/>
          <p:nvPr/>
        </p:nvSpPr>
        <p:spPr>
          <a:xfrm>
            <a:off x="5091471" y="4143064"/>
            <a:ext cx="518035" cy="389421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4" name="순서도: 처리 13">
            <a:extLst>
              <a:ext uri="{FF2B5EF4-FFF2-40B4-BE49-F238E27FC236}">
                <a16:creationId xmlns:a16="http://schemas.microsoft.com/office/drawing/2014/main" id="{48C123DC-B061-44B7-BAED-D51596487703}"/>
              </a:ext>
            </a:extLst>
          </p:cNvPr>
          <p:cNvSpPr/>
          <p:nvPr/>
        </p:nvSpPr>
        <p:spPr>
          <a:xfrm>
            <a:off x="6144355" y="3747777"/>
            <a:ext cx="518035" cy="784708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5" name="순서도: 처리 14">
            <a:extLst>
              <a:ext uri="{FF2B5EF4-FFF2-40B4-BE49-F238E27FC236}">
                <a16:creationId xmlns:a16="http://schemas.microsoft.com/office/drawing/2014/main" id="{2B54C9B6-66C5-4675-9763-5AC9A37D3F8A}"/>
              </a:ext>
            </a:extLst>
          </p:cNvPr>
          <p:cNvSpPr/>
          <p:nvPr/>
        </p:nvSpPr>
        <p:spPr>
          <a:xfrm>
            <a:off x="7197239" y="3355663"/>
            <a:ext cx="518035" cy="1176821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6" name="순서도: 처리 15">
            <a:extLst>
              <a:ext uri="{FF2B5EF4-FFF2-40B4-BE49-F238E27FC236}">
                <a16:creationId xmlns:a16="http://schemas.microsoft.com/office/drawing/2014/main" id="{51E19E40-1967-4C74-9FAF-9D7C5F3075E3}"/>
              </a:ext>
            </a:extLst>
          </p:cNvPr>
          <p:cNvSpPr/>
          <p:nvPr/>
        </p:nvSpPr>
        <p:spPr>
          <a:xfrm>
            <a:off x="8293101" y="2566677"/>
            <a:ext cx="518035" cy="1965807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7" name="순서도: 처리 16">
            <a:extLst>
              <a:ext uri="{FF2B5EF4-FFF2-40B4-BE49-F238E27FC236}">
                <a16:creationId xmlns:a16="http://schemas.microsoft.com/office/drawing/2014/main" id="{2DB09A0A-23FD-4ABF-823B-F6573954FD22}"/>
              </a:ext>
            </a:extLst>
          </p:cNvPr>
          <p:cNvSpPr/>
          <p:nvPr/>
        </p:nvSpPr>
        <p:spPr>
          <a:xfrm>
            <a:off x="9345986" y="3355663"/>
            <a:ext cx="518035" cy="1176821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8" name="순서도: 처리 17">
            <a:extLst>
              <a:ext uri="{FF2B5EF4-FFF2-40B4-BE49-F238E27FC236}">
                <a16:creationId xmlns:a16="http://schemas.microsoft.com/office/drawing/2014/main" id="{47DF54C9-29F7-454C-AA27-C2F9B14EFFCE}"/>
              </a:ext>
            </a:extLst>
          </p:cNvPr>
          <p:cNvSpPr/>
          <p:nvPr/>
        </p:nvSpPr>
        <p:spPr>
          <a:xfrm>
            <a:off x="10402821" y="2961965"/>
            <a:ext cx="518035" cy="1570520"/>
          </a:xfrm>
          <a:prstGeom prst="flowChartProcess">
            <a:avLst/>
          </a:prstGeom>
          <a:solidFill>
            <a:srgbClr val="FA4A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27A1FAB-9BC0-4009-B719-1339C14DCFCE}"/>
              </a:ext>
            </a:extLst>
          </p:cNvPr>
          <p:cNvSpPr txBox="1"/>
          <p:nvPr/>
        </p:nvSpPr>
        <p:spPr>
          <a:xfrm>
            <a:off x="4800583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01</a:t>
            </a:r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22A264B0-810B-4405-8408-3686287A299E}"/>
              </a:ext>
            </a:extLst>
          </p:cNvPr>
          <p:cNvGrpSpPr/>
          <p:nvPr/>
        </p:nvGrpSpPr>
        <p:grpSpPr>
          <a:xfrm>
            <a:off x="4265733" y="2033605"/>
            <a:ext cx="449678" cy="2636678"/>
            <a:chOff x="488015" y="3248040"/>
            <a:chExt cx="337607" cy="2636678"/>
          </a:xfrm>
        </p:grpSpPr>
        <p:sp>
          <p:nvSpPr>
            <p:cNvPr id="21" name="TextBox 20">
              <a:extLst>
                <a:ext uri="{FF2B5EF4-FFF2-40B4-BE49-F238E27FC236}">
                  <a16:creationId xmlns:a16="http://schemas.microsoft.com/office/drawing/2014/main" id="{10230424-6821-4ECE-801A-332ED150B1D5}"/>
                </a:ext>
              </a:extLst>
            </p:cNvPr>
            <p:cNvSpPr txBox="1"/>
            <p:nvPr/>
          </p:nvSpPr>
          <p:spPr>
            <a:xfrm>
              <a:off x="488015" y="52144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10</a:t>
              </a:r>
            </a:p>
          </p:txBody>
        </p:sp>
        <p:sp>
          <p:nvSpPr>
            <p:cNvPr id="22" name="TextBox 21">
              <a:extLst>
                <a:ext uri="{FF2B5EF4-FFF2-40B4-BE49-F238E27FC236}">
                  <a16:creationId xmlns:a16="http://schemas.microsoft.com/office/drawing/2014/main" id="{AEE427AC-38A2-4710-ACC2-B7FCF6C88C75}"/>
                </a:ext>
              </a:extLst>
            </p:cNvPr>
            <p:cNvSpPr txBox="1"/>
            <p:nvPr/>
          </p:nvSpPr>
          <p:spPr>
            <a:xfrm>
              <a:off x="488015" y="482116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20</a:t>
              </a:r>
            </a:p>
          </p:txBody>
        </p:sp>
        <p:sp>
          <p:nvSpPr>
            <p:cNvPr id="23" name="TextBox 22">
              <a:extLst>
                <a:ext uri="{FF2B5EF4-FFF2-40B4-BE49-F238E27FC236}">
                  <a16:creationId xmlns:a16="http://schemas.microsoft.com/office/drawing/2014/main" id="{8741957B-993B-4099-947A-F95B3823C123}"/>
                </a:ext>
              </a:extLst>
            </p:cNvPr>
            <p:cNvSpPr txBox="1"/>
            <p:nvPr/>
          </p:nvSpPr>
          <p:spPr>
            <a:xfrm>
              <a:off x="488015" y="442788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30</a:t>
              </a:r>
            </a:p>
          </p:txBody>
        </p:sp>
        <p:sp>
          <p:nvSpPr>
            <p:cNvPr id="24" name="TextBox 23">
              <a:extLst>
                <a:ext uri="{FF2B5EF4-FFF2-40B4-BE49-F238E27FC236}">
                  <a16:creationId xmlns:a16="http://schemas.microsoft.com/office/drawing/2014/main" id="{E6E3D526-20F9-4C50-BD9E-5AE81C5ED276}"/>
                </a:ext>
              </a:extLst>
            </p:cNvPr>
            <p:cNvSpPr txBox="1"/>
            <p:nvPr/>
          </p:nvSpPr>
          <p:spPr>
            <a:xfrm>
              <a:off x="488015" y="403460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40</a:t>
              </a:r>
            </a:p>
          </p:txBody>
        </p:sp>
        <p:sp>
          <p:nvSpPr>
            <p:cNvPr id="25" name="TextBox 24">
              <a:extLst>
                <a:ext uri="{FF2B5EF4-FFF2-40B4-BE49-F238E27FC236}">
                  <a16:creationId xmlns:a16="http://schemas.microsoft.com/office/drawing/2014/main" id="{E2CDB005-97E9-4CA5-A495-E8D4C15F365F}"/>
                </a:ext>
              </a:extLst>
            </p:cNvPr>
            <p:cNvSpPr txBox="1"/>
            <p:nvPr/>
          </p:nvSpPr>
          <p:spPr>
            <a:xfrm>
              <a:off x="488015" y="364132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50</a:t>
              </a:r>
            </a:p>
          </p:txBody>
        </p:sp>
        <p:sp>
          <p:nvSpPr>
            <p:cNvPr id="26" name="TextBox 25">
              <a:extLst>
                <a:ext uri="{FF2B5EF4-FFF2-40B4-BE49-F238E27FC236}">
                  <a16:creationId xmlns:a16="http://schemas.microsoft.com/office/drawing/2014/main" id="{86805BD9-C9A9-4116-8D2F-26E3FB54B83C}"/>
                </a:ext>
              </a:extLst>
            </p:cNvPr>
            <p:cNvSpPr txBox="1"/>
            <p:nvPr/>
          </p:nvSpPr>
          <p:spPr>
            <a:xfrm>
              <a:off x="488015" y="32480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60</a:t>
              </a:r>
            </a:p>
          </p:txBody>
        </p:sp>
        <p:sp>
          <p:nvSpPr>
            <p:cNvPr id="27" name="TextBox 26">
              <a:extLst>
                <a:ext uri="{FF2B5EF4-FFF2-40B4-BE49-F238E27FC236}">
                  <a16:creationId xmlns:a16="http://schemas.microsoft.com/office/drawing/2014/main" id="{526D5700-D16E-46B8-A7D6-FDA324F6C62B}"/>
                </a:ext>
              </a:extLst>
            </p:cNvPr>
            <p:cNvSpPr txBox="1"/>
            <p:nvPr/>
          </p:nvSpPr>
          <p:spPr>
            <a:xfrm>
              <a:off x="488015" y="5607719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rgbClr val="101F37"/>
                  </a:solidFill>
                </a:rPr>
                <a:t>0</a:t>
              </a:r>
            </a:p>
          </p:txBody>
        </p:sp>
      </p:grpSp>
      <p:grpSp>
        <p:nvGrpSpPr>
          <p:cNvPr id="28" name="그래픽 21">
            <a:extLst>
              <a:ext uri="{FF2B5EF4-FFF2-40B4-BE49-F238E27FC236}">
                <a16:creationId xmlns:a16="http://schemas.microsoft.com/office/drawing/2014/main" id="{7083010C-4043-4BDE-B808-B641241D5602}"/>
              </a:ext>
            </a:extLst>
          </p:cNvPr>
          <p:cNvGrpSpPr/>
          <p:nvPr/>
        </p:nvGrpSpPr>
        <p:grpSpPr>
          <a:xfrm>
            <a:off x="4750357" y="2119509"/>
            <a:ext cx="6478900" cy="2464872"/>
            <a:chOff x="856003" y="3347443"/>
            <a:chExt cx="6469364" cy="2464872"/>
          </a:xfrm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412AFC3F-8F04-453F-AAC3-188B8DD569C9}"/>
                </a:ext>
              </a:extLst>
            </p:cNvPr>
            <p:cNvSpPr/>
            <p:nvPr/>
          </p:nvSpPr>
          <p:spPr>
            <a:xfrm>
              <a:off x="856003" y="33474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C2AE671-46A4-4853-8B5F-4DD00F95C892}"/>
                </a:ext>
              </a:extLst>
            </p:cNvPr>
            <p:cNvSpPr/>
            <p:nvPr/>
          </p:nvSpPr>
          <p:spPr>
            <a:xfrm>
              <a:off x="856003" y="374072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42730B48-3EF0-4954-8DD5-DC53C797C86F}"/>
                </a:ext>
              </a:extLst>
            </p:cNvPr>
            <p:cNvSpPr/>
            <p:nvPr/>
          </p:nvSpPr>
          <p:spPr>
            <a:xfrm>
              <a:off x="856003" y="413400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93564DAB-7344-4C4C-89AD-97F2F1D2F826}"/>
                </a:ext>
              </a:extLst>
            </p:cNvPr>
            <p:cNvSpPr/>
            <p:nvPr/>
          </p:nvSpPr>
          <p:spPr>
            <a:xfrm>
              <a:off x="856003" y="452728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ABFB514E-DA6D-4966-9F86-7F47DC4ACA26}"/>
                </a:ext>
              </a:extLst>
            </p:cNvPr>
            <p:cNvSpPr/>
            <p:nvPr/>
          </p:nvSpPr>
          <p:spPr>
            <a:xfrm>
              <a:off x="856003" y="492056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E5BD2F36-94B7-45A4-AD87-B82E2B3044F6}"/>
                </a:ext>
              </a:extLst>
            </p:cNvPr>
            <p:cNvSpPr/>
            <p:nvPr/>
          </p:nvSpPr>
          <p:spPr>
            <a:xfrm>
              <a:off x="856003" y="53138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E18058CD-E023-4CDC-8115-22E792ABDA82}"/>
                </a:ext>
              </a:extLst>
            </p:cNvPr>
            <p:cNvSpPr/>
            <p:nvPr/>
          </p:nvSpPr>
          <p:spPr>
            <a:xfrm>
              <a:off x="856003" y="570712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rgbClr val="FFC23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BF2E712F-642F-4336-AAEC-10329526E5F5}"/>
              </a:ext>
            </a:extLst>
          </p:cNvPr>
          <p:cNvSpPr txBox="1"/>
          <p:nvPr/>
        </p:nvSpPr>
        <p:spPr>
          <a:xfrm>
            <a:off x="585346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02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E7DD560-446F-4B3F-8772-53842CEFEFF1}"/>
              </a:ext>
            </a:extLst>
          </p:cNvPr>
          <p:cNvSpPr txBox="1"/>
          <p:nvPr/>
        </p:nvSpPr>
        <p:spPr>
          <a:xfrm>
            <a:off x="691097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03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407B4219-822C-4719-94C5-5898728FD357}"/>
              </a:ext>
            </a:extLst>
          </p:cNvPr>
          <p:cNvSpPr txBox="1"/>
          <p:nvPr/>
        </p:nvSpPr>
        <p:spPr>
          <a:xfrm>
            <a:off x="8006163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04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5C8B0DC-E724-41A4-8B16-3C452AAC2C3F}"/>
              </a:ext>
            </a:extLst>
          </p:cNvPr>
          <p:cNvSpPr txBox="1"/>
          <p:nvPr/>
        </p:nvSpPr>
        <p:spPr>
          <a:xfrm>
            <a:off x="905904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05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8E140AD3-0706-41AF-A7E1-6CE8FB3BE15C}"/>
              </a:ext>
            </a:extLst>
          </p:cNvPr>
          <p:cNvSpPr txBox="1"/>
          <p:nvPr/>
        </p:nvSpPr>
        <p:spPr>
          <a:xfrm>
            <a:off x="10129447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rgbClr val="101F37"/>
                </a:solidFill>
              </a:rPr>
              <a:t>Item</a:t>
            </a:r>
            <a:r>
              <a:rPr lang="ko-KR" altLang="en-US" sz="1100" dirty="0">
                <a:solidFill>
                  <a:srgbClr val="101F37"/>
                </a:solidFill>
              </a:rPr>
              <a:t> </a:t>
            </a:r>
            <a:r>
              <a:rPr lang="en-US" altLang="ko-KR" sz="1100" dirty="0">
                <a:solidFill>
                  <a:srgbClr val="101F37"/>
                </a:solidFill>
              </a:rPr>
              <a:t>06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3C8FE890-B861-4277-812D-4EB2AECAB6EE}"/>
              </a:ext>
            </a:extLst>
          </p:cNvPr>
          <p:cNvSpPr txBox="1"/>
          <p:nvPr/>
        </p:nvSpPr>
        <p:spPr>
          <a:xfrm>
            <a:off x="1203157" y="3603778"/>
            <a:ext cx="28772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101F37"/>
                </a:solidFill>
              </a:rPr>
              <a:t>Ut </a:t>
            </a:r>
            <a:r>
              <a:rPr lang="en-US" altLang="ko-KR" sz="1400" dirty="0" err="1">
                <a:solidFill>
                  <a:srgbClr val="101F37"/>
                </a:solidFill>
              </a:rPr>
              <a:t>enim</a:t>
            </a:r>
            <a:r>
              <a:rPr lang="en-US" altLang="ko-KR" sz="1400" dirty="0">
                <a:solidFill>
                  <a:srgbClr val="101F37"/>
                </a:solidFill>
              </a:rPr>
              <a:t> ad minim </a:t>
            </a:r>
            <a:r>
              <a:rPr lang="en-US" altLang="ko-KR" sz="1400" dirty="0" err="1">
                <a:solidFill>
                  <a:srgbClr val="101F37"/>
                </a:solidFill>
              </a:rPr>
              <a:t>veniam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quis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nostrud</a:t>
            </a:r>
            <a:r>
              <a:rPr lang="en-US" altLang="ko-KR" sz="1400" dirty="0">
                <a:solidFill>
                  <a:srgbClr val="101F37"/>
                </a:solidFill>
              </a:rPr>
              <a:t> exercitation </a:t>
            </a:r>
            <a:r>
              <a:rPr lang="en-US" altLang="ko-KR" sz="1400" dirty="0" err="1">
                <a:solidFill>
                  <a:srgbClr val="101F37"/>
                </a:solidFill>
              </a:rPr>
              <a:t>ullamco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laboris</a:t>
            </a:r>
            <a:r>
              <a:rPr lang="en-US" altLang="ko-KR" sz="1400" dirty="0">
                <a:solidFill>
                  <a:srgbClr val="101F37"/>
                </a:solidFill>
              </a:rPr>
              <a:t> nisi </a:t>
            </a:r>
            <a:r>
              <a:rPr lang="en-US" altLang="ko-KR" sz="1400" dirty="0" err="1">
                <a:solidFill>
                  <a:srgbClr val="101F37"/>
                </a:solidFill>
              </a:rPr>
              <a:t>ut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aliquip</a:t>
            </a:r>
            <a:r>
              <a:rPr lang="en-US" altLang="ko-KR" sz="1400" dirty="0">
                <a:solidFill>
                  <a:srgbClr val="101F37"/>
                </a:solidFill>
              </a:rPr>
              <a:t> ex </a:t>
            </a:r>
            <a:r>
              <a:rPr lang="en-US" altLang="ko-KR" sz="1400" dirty="0" err="1">
                <a:solidFill>
                  <a:srgbClr val="101F37"/>
                </a:solidFill>
              </a:rPr>
              <a:t>ea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commodo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consequat</a:t>
            </a:r>
            <a:r>
              <a:rPr lang="en-US" altLang="ko-KR" sz="1400" dirty="0">
                <a:solidFill>
                  <a:srgbClr val="101F37"/>
                </a:solidFill>
              </a:rPr>
              <a:t>.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3227BF2-31BE-4689-99EB-73CAED6C7196}"/>
              </a:ext>
            </a:extLst>
          </p:cNvPr>
          <p:cNvSpPr txBox="1"/>
          <p:nvPr/>
        </p:nvSpPr>
        <p:spPr>
          <a:xfrm>
            <a:off x="1203157" y="2002484"/>
            <a:ext cx="28772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Insert Your</a:t>
            </a:r>
          </a:p>
          <a:p>
            <a:r>
              <a:rPr lang="en-US" altLang="ko-KR" sz="28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28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85879832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DC27C3F2-B8B7-48BE-842D-3D057FAA227F}"/>
              </a:ext>
            </a:extLst>
          </p:cNvPr>
          <p:cNvSpPr/>
          <p:nvPr/>
        </p:nvSpPr>
        <p:spPr>
          <a:xfrm>
            <a:off x="7884368" y="3037440"/>
            <a:ext cx="3480318" cy="2058039"/>
          </a:xfrm>
          <a:custGeom>
            <a:avLst/>
            <a:gdLst>
              <a:gd name="connsiteX0" fmla="*/ 0 w 3480318"/>
              <a:gd name="connsiteY0" fmla="*/ 0 h 2058039"/>
              <a:gd name="connsiteX1" fmla="*/ 3039447 w 3480318"/>
              <a:gd name="connsiteY1" fmla="*/ 0 h 2058039"/>
              <a:gd name="connsiteX2" fmla="*/ 3480318 w 3480318"/>
              <a:gd name="connsiteY2" fmla="*/ 440872 h 2058039"/>
              <a:gd name="connsiteX3" fmla="*/ 3039447 w 3480318"/>
              <a:gd name="connsiteY3" fmla="*/ 881743 h 2058039"/>
              <a:gd name="connsiteX4" fmla="*/ 1499687 w 3480318"/>
              <a:gd name="connsiteY4" fmla="*/ 881743 h 2058039"/>
              <a:gd name="connsiteX5" fmla="*/ 1499687 w 3480318"/>
              <a:gd name="connsiteY5" fmla="*/ 2058039 h 2058039"/>
              <a:gd name="connsiteX6" fmla="*/ 1463687 w 3480318"/>
              <a:gd name="connsiteY6" fmla="*/ 2058039 h 2058039"/>
              <a:gd name="connsiteX7" fmla="*/ 1463687 w 3480318"/>
              <a:gd name="connsiteY7" fmla="*/ 881743 h 2058039"/>
              <a:gd name="connsiteX8" fmla="*/ 0 w 3480318"/>
              <a:gd name="connsiteY8" fmla="*/ 881743 h 2058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480318" h="2058039">
                <a:moveTo>
                  <a:pt x="0" y="0"/>
                </a:moveTo>
                <a:lnTo>
                  <a:pt x="3039447" y="0"/>
                </a:lnTo>
                <a:lnTo>
                  <a:pt x="3480318" y="440872"/>
                </a:lnTo>
                <a:lnTo>
                  <a:pt x="3039447" y="881743"/>
                </a:lnTo>
                <a:lnTo>
                  <a:pt x="1499687" y="881743"/>
                </a:lnTo>
                <a:lnTo>
                  <a:pt x="1499687" y="2058039"/>
                </a:lnTo>
                <a:lnTo>
                  <a:pt x="1463687" y="2058039"/>
                </a:lnTo>
                <a:lnTo>
                  <a:pt x="1463687" y="881743"/>
                </a:lnTo>
                <a:lnTo>
                  <a:pt x="0" y="881743"/>
                </a:lnTo>
                <a:close/>
              </a:path>
            </a:pathLst>
          </a:custGeom>
          <a:solidFill>
            <a:srgbClr val="101F37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5AD25E16-0C54-44FF-80C0-1BC0D67F983C}"/>
              </a:ext>
            </a:extLst>
          </p:cNvPr>
          <p:cNvSpPr/>
          <p:nvPr/>
        </p:nvSpPr>
        <p:spPr>
          <a:xfrm rot="5400000">
            <a:off x="6223426" y="1234985"/>
            <a:ext cx="1888079" cy="3480319"/>
          </a:xfrm>
          <a:custGeom>
            <a:avLst/>
            <a:gdLst>
              <a:gd name="connsiteX0" fmla="*/ 1006336 w 1888079"/>
              <a:gd name="connsiteY0" fmla="*/ 3480319 h 3480319"/>
              <a:gd name="connsiteX1" fmla="*/ 1006336 w 1888079"/>
              <a:gd name="connsiteY1" fmla="*/ 440871 h 3480319"/>
              <a:gd name="connsiteX2" fmla="*/ 1447208 w 1888079"/>
              <a:gd name="connsiteY2" fmla="*/ 0 h 3480319"/>
              <a:gd name="connsiteX3" fmla="*/ 1888079 w 1888079"/>
              <a:gd name="connsiteY3" fmla="*/ 440871 h 3480319"/>
              <a:gd name="connsiteX4" fmla="*/ 1888079 w 1888079"/>
              <a:gd name="connsiteY4" fmla="*/ 3480319 h 3480319"/>
              <a:gd name="connsiteX5" fmla="*/ 0 w 1888079"/>
              <a:gd name="connsiteY5" fmla="*/ 2002683 h 3480319"/>
              <a:gd name="connsiteX6" fmla="*/ 0 w 1888079"/>
              <a:gd name="connsiteY6" fmla="*/ 1966683 h 3480319"/>
              <a:gd name="connsiteX7" fmla="*/ 1006333 w 1888079"/>
              <a:gd name="connsiteY7" fmla="*/ 1966683 h 3480319"/>
              <a:gd name="connsiteX8" fmla="*/ 1006333 w 1888079"/>
              <a:gd name="connsiteY8" fmla="*/ 2002683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80319">
                <a:moveTo>
                  <a:pt x="1006336" y="3480319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1"/>
                </a:lnTo>
                <a:lnTo>
                  <a:pt x="1888079" y="3480319"/>
                </a:lnTo>
                <a:close/>
                <a:moveTo>
                  <a:pt x="0" y="2002683"/>
                </a:moveTo>
                <a:lnTo>
                  <a:pt x="0" y="1966683"/>
                </a:lnTo>
                <a:lnTo>
                  <a:pt x="1006333" y="1966683"/>
                </a:lnTo>
                <a:lnTo>
                  <a:pt x="1006333" y="2002683"/>
                </a:lnTo>
                <a:close/>
              </a:path>
            </a:pathLst>
          </a:custGeom>
          <a:solidFill>
            <a:srgbClr val="FA4A45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rgbClr val="1A1941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F4A67883-DBF1-4722-BD3B-EB83616DE9D2}"/>
              </a:ext>
            </a:extLst>
          </p:cNvPr>
          <p:cNvSpPr/>
          <p:nvPr/>
        </p:nvSpPr>
        <p:spPr>
          <a:xfrm rot="5400000">
            <a:off x="3681385" y="2326300"/>
            <a:ext cx="2058039" cy="3480319"/>
          </a:xfrm>
          <a:custGeom>
            <a:avLst/>
            <a:gdLst>
              <a:gd name="connsiteX0" fmla="*/ 0 w 2058039"/>
              <a:gd name="connsiteY0" fmla="*/ 3480319 h 3480319"/>
              <a:gd name="connsiteX1" fmla="*/ 0 w 2058039"/>
              <a:gd name="connsiteY1" fmla="*/ 440871 h 3480319"/>
              <a:gd name="connsiteX2" fmla="*/ 440872 w 2058039"/>
              <a:gd name="connsiteY2" fmla="*/ 0 h 3480319"/>
              <a:gd name="connsiteX3" fmla="*/ 881744 w 2058039"/>
              <a:gd name="connsiteY3" fmla="*/ 440871 h 3480319"/>
              <a:gd name="connsiteX4" fmla="*/ 881744 w 2058039"/>
              <a:gd name="connsiteY4" fmla="*/ 1952639 h 3480319"/>
              <a:gd name="connsiteX5" fmla="*/ 2058039 w 2058039"/>
              <a:gd name="connsiteY5" fmla="*/ 1952639 h 3480319"/>
              <a:gd name="connsiteX6" fmla="*/ 2058039 w 2058039"/>
              <a:gd name="connsiteY6" fmla="*/ 1988639 h 3480319"/>
              <a:gd name="connsiteX7" fmla="*/ 881744 w 2058039"/>
              <a:gd name="connsiteY7" fmla="*/ 1988639 h 3480319"/>
              <a:gd name="connsiteX8" fmla="*/ 881743 w 2058039"/>
              <a:gd name="connsiteY8" fmla="*/ 3480319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8039" h="3480319">
                <a:moveTo>
                  <a:pt x="0" y="3480319"/>
                </a:moveTo>
                <a:lnTo>
                  <a:pt x="0" y="440871"/>
                </a:lnTo>
                <a:lnTo>
                  <a:pt x="440872" y="0"/>
                </a:lnTo>
                <a:lnTo>
                  <a:pt x="881744" y="440871"/>
                </a:lnTo>
                <a:lnTo>
                  <a:pt x="881744" y="1952639"/>
                </a:lnTo>
                <a:lnTo>
                  <a:pt x="2058039" y="1952639"/>
                </a:lnTo>
                <a:lnTo>
                  <a:pt x="2058039" y="1988639"/>
                </a:lnTo>
                <a:lnTo>
                  <a:pt x="881744" y="1988639"/>
                </a:lnTo>
                <a:lnTo>
                  <a:pt x="881743" y="3480319"/>
                </a:lnTo>
                <a:close/>
              </a:path>
            </a:pathLst>
          </a:custGeom>
          <a:solidFill>
            <a:srgbClr val="51CEC0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03910D14-9FA3-4CC2-9E8C-FAFAFDE746D2}"/>
              </a:ext>
            </a:extLst>
          </p:cNvPr>
          <p:cNvSpPr/>
          <p:nvPr/>
        </p:nvSpPr>
        <p:spPr>
          <a:xfrm>
            <a:off x="4105468" y="3257047"/>
            <a:ext cx="1915132" cy="461665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20XX. ~ 20XX.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7ED6244F-2DD3-4949-902D-1DCDA2930247}"/>
              </a:ext>
            </a:extLst>
          </p:cNvPr>
          <p:cNvSpPr/>
          <p:nvPr/>
        </p:nvSpPr>
        <p:spPr>
          <a:xfrm>
            <a:off x="6562529" y="3257047"/>
            <a:ext cx="1915132" cy="461665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20XX. ~ 20XX.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3A3F3CB-6D69-42C6-A96C-7A0533819C01}"/>
              </a:ext>
            </a:extLst>
          </p:cNvPr>
          <p:cNvSpPr/>
          <p:nvPr/>
        </p:nvSpPr>
        <p:spPr>
          <a:xfrm>
            <a:off x="9019590" y="3257047"/>
            <a:ext cx="1915132" cy="461665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20XX. ~ 20XX.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BBEE8FA-F5AF-46DD-B448-8F4D011A0D72}"/>
              </a:ext>
            </a:extLst>
          </p:cNvPr>
          <p:cNvSpPr txBox="1"/>
          <p:nvPr/>
        </p:nvSpPr>
        <p:spPr>
          <a:xfrm>
            <a:off x="2183505" y="1882999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en-US" altLang="ko-KR" sz="1400" dirty="0">
              <a:solidFill>
                <a:srgbClr val="101F37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26F769F9-CD7B-47B5-A4B9-39D1051C557B}"/>
              </a:ext>
            </a:extLst>
          </p:cNvPr>
          <p:cNvSpPr/>
          <p:nvPr/>
        </p:nvSpPr>
        <p:spPr>
          <a:xfrm>
            <a:off x="2183504" y="1557461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</a:rPr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8EBE3DB-F2D5-497B-BDCE-1774283538C5}"/>
              </a:ext>
            </a:extLst>
          </p:cNvPr>
          <p:cNvSpPr txBox="1"/>
          <p:nvPr/>
        </p:nvSpPr>
        <p:spPr>
          <a:xfrm>
            <a:off x="7090891" y="1882999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en-US" altLang="ko-KR" sz="1400" dirty="0">
              <a:solidFill>
                <a:srgbClr val="101F37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B9E3B79-6B33-4690-BAC6-30891622782E}"/>
              </a:ext>
            </a:extLst>
          </p:cNvPr>
          <p:cNvSpPr/>
          <p:nvPr/>
        </p:nvSpPr>
        <p:spPr>
          <a:xfrm>
            <a:off x="7090890" y="1557461"/>
            <a:ext cx="29091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</a:rPr>
              <a:t>Lorem ipsum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15DCDF38-017C-4064-848A-5A3BB64A623D}"/>
              </a:ext>
            </a:extLst>
          </p:cNvPr>
          <p:cNvSpPr txBox="1"/>
          <p:nvPr/>
        </p:nvSpPr>
        <p:spPr>
          <a:xfrm>
            <a:off x="4647876" y="4633550"/>
            <a:ext cx="239598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en-US" altLang="ko-KR" sz="1400" dirty="0">
              <a:solidFill>
                <a:srgbClr val="101F37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1BA8FD8B-C764-4E4D-BB57-C240F6ED2962}"/>
              </a:ext>
            </a:extLst>
          </p:cNvPr>
          <p:cNvSpPr/>
          <p:nvPr/>
        </p:nvSpPr>
        <p:spPr>
          <a:xfrm>
            <a:off x="4647874" y="430801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</a:rPr>
              <a:t>Lorem ipsum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25BDF248-8204-4E86-90E4-E538EB17C8B2}"/>
              </a:ext>
            </a:extLst>
          </p:cNvPr>
          <p:cNvSpPr txBox="1"/>
          <p:nvPr/>
        </p:nvSpPr>
        <p:spPr>
          <a:xfrm>
            <a:off x="9534006" y="4633550"/>
            <a:ext cx="239598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en-US" altLang="ko-KR" sz="1400" dirty="0">
              <a:solidFill>
                <a:srgbClr val="101F37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A8B7B7D-4C1F-4DAF-BEB1-F6A99DA008EB}"/>
              </a:ext>
            </a:extLst>
          </p:cNvPr>
          <p:cNvSpPr/>
          <p:nvPr/>
        </p:nvSpPr>
        <p:spPr>
          <a:xfrm>
            <a:off x="9534004" y="4308012"/>
            <a:ext cx="23959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</a:rPr>
              <a:t>Lorem ipsum</a:t>
            </a:r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EF403BD9-BCF3-4115-807D-E6FCAE00BD10}"/>
              </a:ext>
            </a:extLst>
          </p:cNvPr>
          <p:cNvSpPr/>
          <p:nvPr/>
        </p:nvSpPr>
        <p:spPr>
          <a:xfrm rot="5400000">
            <a:off x="1052712" y="978393"/>
            <a:ext cx="1888079" cy="3993503"/>
          </a:xfrm>
          <a:custGeom>
            <a:avLst/>
            <a:gdLst>
              <a:gd name="connsiteX0" fmla="*/ 1006336 w 1888079"/>
              <a:gd name="connsiteY0" fmla="*/ 3993503 h 3993503"/>
              <a:gd name="connsiteX1" fmla="*/ 1006336 w 1888079"/>
              <a:gd name="connsiteY1" fmla="*/ 440871 h 3993503"/>
              <a:gd name="connsiteX2" fmla="*/ 1447208 w 1888079"/>
              <a:gd name="connsiteY2" fmla="*/ 0 h 3993503"/>
              <a:gd name="connsiteX3" fmla="*/ 1888079 w 1888079"/>
              <a:gd name="connsiteY3" fmla="*/ 440872 h 3993503"/>
              <a:gd name="connsiteX4" fmla="*/ 1888079 w 1888079"/>
              <a:gd name="connsiteY4" fmla="*/ 3993503 h 3993503"/>
              <a:gd name="connsiteX5" fmla="*/ 0 w 1888079"/>
              <a:gd name="connsiteY5" fmla="*/ 1995947 h 3993503"/>
              <a:gd name="connsiteX6" fmla="*/ 0 w 1888079"/>
              <a:gd name="connsiteY6" fmla="*/ 1959947 h 3993503"/>
              <a:gd name="connsiteX7" fmla="*/ 1006333 w 1888079"/>
              <a:gd name="connsiteY7" fmla="*/ 1959947 h 3993503"/>
              <a:gd name="connsiteX8" fmla="*/ 1006333 w 1888079"/>
              <a:gd name="connsiteY8" fmla="*/ 1995947 h 39935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993503">
                <a:moveTo>
                  <a:pt x="1006336" y="3993503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2"/>
                </a:lnTo>
                <a:lnTo>
                  <a:pt x="1888079" y="3993503"/>
                </a:lnTo>
                <a:close/>
                <a:moveTo>
                  <a:pt x="0" y="1995947"/>
                </a:moveTo>
                <a:lnTo>
                  <a:pt x="0" y="1959947"/>
                </a:lnTo>
                <a:lnTo>
                  <a:pt x="1006333" y="1959947"/>
                </a:lnTo>
                <a:lnTo>
                  <a:pt x="1006333" y="1995947"/>
                </a:lnTo>
                <a:close/>
              </a:path>
            </a:pathLst>
          </a:custGeom>
          <a:solidFill>
            <a:srgbClr val="FFC23C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rgbClr val="1A194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342B834-6F1D-430F-A25B-96430E72EE84}"/>
              </a:ext>
            </a:extLst>
          </p:cNvPr>
          <p:cNvSpPr/>
          <p:nvPr/>
        </p:nvSpPr>
        <p:spPr>
          <a:xfrm>
            <a:off x="1648406" y="3257047"/>
            <a:ext cx="1915132" cy="461665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FCF9EC"/>
                </a:solidFill>
                <a:latin typeface="+mj-lt"/>
              </a:rPr>
              <a:t>20XX. ~ 20XX.</a:t>
            </a:r>
          </a:p>
        </p:txBody>
      </p:sp>
    </p:spTree>
    <p:extLst>
      <p:ext uri="{BB962C8B-B14F-4D97-AF65-F5344CB8AC3E}">
        <p14:creationId xmlns:p14="http://schemas.microsoft.com/office/powerpoint/2010/main" val="192934759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그림 개체 틀 18">
            <a:extLst>
              <a:ext uri="{FF2B5EF4-FFF2-40B4-BE49-F238E27FC236}">
                <a16:creationId xmlns:a16="http://schemas.microsoft.com/office/drawing/2014/main" id="{338F239F-4079-4327-B89C-8338EC3322A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FD6D0D3F-85C4-4E9C-B62A-8D9CCBE71798}"/>
              </a:ext>
            </a:extLst>
          </p:cNvPr>
          <p:cNvSpPr txBox="1"/>
          <p:nvPr/>
        </p:nvSpPr>
        <p:spPr>
          <a:xfrm>
            <a:off x="961056" y="1215771"/>
            <a:ext cx="3853552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3200" u="sng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u="none" dirty="0">
                <a:solidFill>
                  <a:srgbClr val="101F37"/>
                </a:solidFill>
                <a:latin typeface="+mn-lt"/>
              </a:rPr>
              <a:t>Deliverables</a:t>
            </a:r>
            <a:endParaRPr lang="ko-KR" altLang="en-US" sz="2800" u="none" dirty="0">
              <a:solidFill>
                <a:srgbClr val="101F37"/>
              </a:solidFill>
              <a:latin typeface="+mn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BC91B29-5E15-4E65-8B5E-9563D45E9FA3}"/>
              </a:ext>
            </a:extLst>
          </p:cNvPr>
          <p:cNvSpPr txBox="1"/>
          <p:nvPr/>
        </p:nvSpPr>
        <p:spPr>
          <a:xfrm>
            <a:off x="969712" y="3205501"/>
            <a:ext cx="2656996" cy="70788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01F37"/>
                </a:solidFill>
                <a:latin typeface="+mj-lt"/>
              </a:rPr>
              <a:t>32K</a:t>
            </a:r>
            <a:endParaRPr lang="ko-KR" altLang="en-US" sz="40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54657CA-11ED-4356-BB85-54F0A04ABB69}"/>
              </a:ext>
            </a:extLst>
          </p:cNvPr>
          <p:cNvSpPr/>
          <p:nvPr/>
        </p:nvSpPr>
        <p:spPr>
          <a:xfrm>
            <a:off x="969712" y="2169902"/>
            <a:ext cx="2656996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89A7E19-DFEB-42F7-98C5-B07EAC97E81F}"/>
              </a:ext>
            </a:extLst>
          </p:cNvPr>
          <p:cNvSpPr txBox="1"/>
          <p:nvPr/>
        </p:nvSpPr>
        <p:spPr>
          <a:xfrm>
            <a:off x="969712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Lorem ipsum dolor sit </a:t>
            </a:r>
            <a:r>
              <a:rPr lang="en-US" altLang="ko-KR" dirty="0" err="1">
                <a:solidFill>
                  <a:srgbClr val="101F37"/>
                </a:solidFill>
              </a:rPr>
              <a:t>amet</a:t>
            </a:r>
            <a:r>
              <a:rPr lang="en-US" altLang="ko-KR" dirty="0">
                <a:solidFill>
                  <a:srgbClr val="101F37"/>
                </a:solidFill>
              </a:rPr>
              <a:t>, </a:t>
            </a:r>
            <a:r>
              <a:rPr lang="en-US" altLang="ko-KR" dirty="0" err="1">
                <a:solidFill>
                  <a:srgbClr val="101F37"/>
                </a:solidFill>
              </a:rPr>
              <a:t>consectetur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adipisicing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elit</a:t>
            </a:r>
            <a:r>
              <a:rPr lang="en-US" altLang="ko-KR" dirty="0">
                <a:solidFill>
                  <a:srgbClr val="101F37"/>
                </a:solidFill>
              </a:rPr>
              <a:t>, sed do </a:t>
            </a:r>
            <a:r>
              <a:rPr lang="en-US" altLang="ko-KR" dirty="0" err="1">
                <a:solidFill>
                  <a:srgbClr val="101F37"/>
                </a:solidFill>
              </a:rPr>
              <a:t>eiusmod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tempor</a:t>
            </a:r>
            <a:endParaRPr lang="ko-KR" altLang="en-US" dirty="0">
              <a:solidFill>
                <a:srgbClr val="101F37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F6B17103-5BEB-4E49-B162-07F03AC8BE87}"/>
              </a:ext>
            </a:extLst>
          </p:cNvPr>
          <p:cNvSpPr txBox="1"/>
          <p:nvPr/>
        </p:nvSpPr>
        <p:spPr>
          <a:xfrm>
            <a:off x="4222026" y="3205501"/>
            <a:ext cx="2656996" cy="707886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01F37"/>
                </a:solidFill>
                <a:latin typeface="+mj-lt"/>
              </a:rPr>
              <a:t>514K</a:t>
            </a:r>
            <a:endParaRPr lang="ko-KR" altLang="en-US" sz="40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9426466-7CE7-487E-BA14-7AA9F7D0BD72}"/>
              </a:ext>
            </a:extLst>
          </p:cNvPr>
          <p:cNvSpPr/>
          <p:nvPr/>
        </p:nvSpPr>
        <p:spPr>
          <a:xfrm>
            <a:off x="4222026" y="2169902"/>
            <a:ext cx="2656996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adipisicing</a:t>
            </a:r>
            <a:r>
              <a:rPr lang="en-US" altLang="ko-KR" sz="2400" dirty="0">
                <a:solidFill>
                  <a:srgbClr val="101F37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101F37"/>
                </a:solidFill>
                <a:latin typeface="+mj-lt"/>
              </a:rPr>
              <a:t>elit</a:t>
            </a:r>
            <a:endParaRPr lang="en-US" altLang="ko-KR" sz="2400" dirty="0">
              <a:solidFill>
                <a:srgbClr val="101F37"/>
              </a:solidFill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8C813EB-160D-4470-BCAC-5A892507CAB6}"/>
              </a:ext>
            </a:extLst>
          </p:cNvPr>
          <p:cNvSpPr txBox="1"/>
          <p:nvPr/>
        </p:nvSpPr>
        <p:spPr>
          <a:xfrm>
            <a:off x="4222026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101F37"/>
                </a:solidFill>
              </a:rPr>
              <a:t>Lorem ipsum dolor sit </a:t>
            </a:r>
            <a:r>
              <a:rPr lang="en-US" altLang="ko-KR" dirty="0" err="1">
                <a:solidFill>
                  <a:srgbClr val="101F37"/>
                </a:solidFill>
              </a:rPr>
              <a:t>amet</a:t>
            </a:r>
            <a:r>
              <a:rPr lang="en-US" altLang="ko-KR" dirty="0">
                <a:solidFill>
                  <a:srgbClr val="101F37"/>
                </a:solidFill>
              </a:rPr>
              <a:t>, </a:t>
            </a:r>
            <a:r>
              <a:rPr lang="en-US" altLang="ko-KR" dirty="0" err="1">
                <a:solidFill>
                  <a:srgbClr val="101F37"/>
                </a:solidFill>
              </a:rPr>
              <a:t>consectetur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adipisicing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elit</a:t>
            </a:r>
            <a:r>
              <a:rPr lang="en-US" altLang="ko-KR" dirty="0">
                <a:solidFill>
                  <a:srgbClr val="101F37"/>
                </a:solidFill>
              </a:rPr>
              <a:t>, sed do </a:t>
            </a:r>
            <a:r>
              <a:rPr lang="en-US" altLang="ko-KR" dirty="0" err="1">
                <a:solidFill>
                  <a:srgbClr val="101F37"/>
                </a:solidFill>
              </a:rPr>
              <a:t>eiusmod</a:t>
            </a:r>
            <a:r>
              <a:rPr lang="en-US" altLang="ko-KR" dirty="0">
                <a:solidFill>
                  <a:srgbClr val="101F37"/>
                </a:solidFill>
              </a:rPr>
              <a:t> </a:t>
            </a:r>
            <a:r>
              <a:rPr lang="en-US" altLang="ko-KR" dirty="0" err="1">
                <a:solidFill>
                  <a:srgbClr val="101F37"/>
                </a:solidFill>
              </a:rPr>
              <a:t>tempor</a:t>
            </a:r>
            <a:endParaRPr lang="ko-KR" altLang="en-US" dirty="0">
              <a:solidFill>
                <a:srgbClr val="101F37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46105249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9D2B617A-36EB-43C7-A68D-473EA43E064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D46B8C44-7283-4DDA-8A13-F1D073E2ED7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1" name="그림 개체 틀 10">
            <a:extLst>
              <a:ext uri="{FF2B5EF4-FFF2-40B4-BE49-F238E27FC236}">
                <a16:creationId xmlns:a16="http://schemas.microsoft.com/office/drawing/2014/main" id="{9F07B64B-75ED-4B55-937D-BFE343D86F7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8790655F-253C-46DF-8B77-F90FD31C2CD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335D289E-C30C-4763-81E4-DB23EA159BCA}"/>
              </a:ext>
            </a:extLst>
          </p:cNvPr>
          <p:cNvSpPr txBox="1"/>
          <p:nvPr/>
        </p:nvSpPr>
        <p:spPr>
          <a:xfrm>
            <a:off x="1670314" y="23713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793C755-AD0C-4AAE-A9F4-12DD9A2182D1}"/>
              </a:ext>
            </a:extLst>
          </p:cNvPr>
          <p:cNvSpPr txBox="1"/>
          <p:nvPr/>
        </p:nvSpPr>
        <p:spPr>
          <a:xfrm>
            <a:off x="1670314" y="51199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86D203DD-12F9-42ED-8AAF-C5DE6C9DA950}"/>
              </a:ext>
            </a:extLst>
          </p:cNvPr>
          <p:cNvSpPr txBox="1"/>
          <p:nvPr/>
        </p:nvSpPr>
        <p:spPr>
          <a:xfrm>
            <a:off x="6819901" y="23713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D585F21-EFC7-4F7A-9F71-1EAC8E9E1D9D}"/>
              </a:ext>
            </a:extLst>
          </p:cNvPr>
          <p:cNvSpPr txBox="1"/>
          <p:nvPr/>
        </p:nvSpPr>
        <p:spPr>
          <a:xfrm>
            <a:off x="6819901" y="51199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01F37"/>
                </a:solidFill>
              </a:rPr>
              <a:t>amet</a:t>
            </a:r>
            <a:r>
              <a:rPr lang="en-US" altLang="ko-KR" sz="1400" dirty="0">
                <a:solidFill>
                  <a:srgbClr val="101F37"/>
                </a:solidFill>
              </a:rPr>
              <a:t>, </a:t>
            </a:r>
            <a:r>
              <a:rPr lang="en-US" altLang="ko-KR" sz="14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adipisicing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elit</a:t>
            </a:r>
            <a:r>
              <a:rPr lang="en-US" altLang="ko-KR" sz="1400" dirty="0">
                <a:solidFill>
                  <a:srgbClr val="101F37"/>
                </a:solidFill>
              </a:rPr>
              <a:t>, sed do </a:t>
            </a:r>
            <a:r>
              <a:rPr lang="en-US" altLang="ko-KR" sz="1400" dirty="0" err="1">
                <a:solidFill>
                  <a:srgbClr val="101F37"/>
                </a:solidFill>
              </a:rPr>
              <a:t>eiusmod</a:t>
            </a:r>
            <a:r>
              <a:rPr lang="en-US" altLang="ko-KR" sz="1400" dirty="0">
                <a:solidFill>
                  <a:srgbClr val="101F37"/>
                </a:solidFill>
              </a:rPr>
              <a:t> </a:t>
            </a:r>
            <a:r>
              <a:rPr lang="en-US" altLang="ko-KR" sz="1400" dirty="0" err="1">
                <a:solidFill>
                  <a:srgbClr val="101F37"/>
                </a:solidFill>
              </a:rPr>
              <a:t>tempor</a:t>
            </a:r>
            <a:endParaRPr lang="ko-KR" altLang="en-US" sz="1400" dirty="0">
              <a:solidFill>
                <a:srgbClr val="101F37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E987DD9-C7E6-4F87-8779-E760AAF53D1B}"/>
              </a:ext>
            </a:extLst>
          </p:cNvPr>
          <p:cNvSpPr/>
          <p:nvPr/>
        </p:nvSpPr>
        <p:spPr>
          <a:xfrm>
            <a:off x="1670314" y="2977683"/>
            <a:ext cx="4031986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  <a:latin typeface="+mj-lt"/>
              </a:rPr>
              <a:t>Lora Black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894BEE3-8EC6-4347-B339-5253353D4BA5}"/>
              </a:ext>
            </a:extLst>
          </p:cNvPr>
          <p:cNvSpPr/>
          <p:nvPr/>
        </p:nvSpPr>
        <p:spPr>
          <a:xfrm>
            <a:off x="1670314" y="5726308"/>
            <a:ext cx="4031986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  <a:latin typeface="+mj-lt"/>
              </a:rPr>
              <a:t>Amy Harris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4D4972C7-DC32-456D-B4D5-11B4F6F44ED1}"/>
              </a:ext>
            </a:extLst>
          </p:cNvPr>
          <p:cNvSpPr/>
          <p:nvPr/>
        </p:nvSpPr>
        <p:spPr>
          <a:xfrm>
            <a:off x="6819901" y="2977683"/>
            <a:ext cx="4031986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  <a:latin typeface="+mj-lt"/>
              </a:rPr>
              <a:t>John Smith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E31E98C4-73CA-4FED-939F-FCA41B03FA3B}"/>
              </a:ext>
            </a:extLst>
          </p:cNvPr>
          <p:cNvSpPr/>
          <p:nvPr/>
        </p:nvSpPr>
        <p:spPr>
          <a:xfrm>
            <a:off x="6819901" y="5726308"/>
            <a:ext cx="4031986" cy="369332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dirty="0">
                <a:solidFill>
                  <a:srgbClr val="101F37"/>
                </a:solidFill>
                <a:latin typeface="+mj-lt"/>
              </a:rPr>
              <a:t>Justin Lee</a:t>
            </a:r>
          </a:p>
        </p:txBody>
      </p:sp>
    </p:spTree>
    <p:extLst>
      <p:ext uri="{BB962C8B-B14F-4D97-AF65-F5344CB8AC3E}">
        <p14:creationId xmlns:p14="http://schemas.microsoft.com/office/powerpoint/2010/main" val="3636226599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175000" y="35305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242935" y="42384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01F37"/>
                </a:solidFill>
              </a:rPr>
              <a:t>01:00pm ~ 01:30pm</a:t>
            </a:r>
            <a:endParaRPr lang="ko-KR" altLang="en-US" sz="2000" dirty="0">
              <a:solidFill>
                <a:srgbClr val="101F37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rgbClr val="FA4A45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239599"/>
            <a:ext cx="11082618" cy="5461000"/>
            <a:chOff x="1311832" y="1528784"/>
            <a:chExt cx="9568336" cy="4714832"/>
          </a:xfrm>
          <a:solidFill>
            <a:srgbClr val="FFC23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A4A45"/>
            </a:solidFill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A4A45"/>
            </a:solidFill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A4A45"/>
            </a:solidFill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CF9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973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01F3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50599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01F3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5183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01F37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5" name="TextBox 184">
            <a:extLst>
              <a:ext uri="{FF2B5EF4-FFF2-40B4-BE49-F238E27FC236}">
                <a16:creationId xmlns:a16="http://schemas.microsoft.com/office/drawing/2014/main" id="{9587263F-A444-48E5-9DC7-F850379C8CE8}"/>
              </a:ext>
            </a:extLst>
          </p:cNvPr>
          <p:cNvSpPr txBox="1"/>
          <p:nvPr/>
        </p:nvSpPr>
        <p:spPr>
          <a:xfrm>
            <a:off x="1625599" y="489228"/>
            <a:ext cx="894080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01F37"/>
                </a:solidFill>
                <a:latin typeface="+mj-lt"/>
                <a:cs typeface="Arial" panose="020B0604020202020204" pitchFamily="34" charset="0"/>
              </a:rPr>
              <a:t>WORLD MAP INFOGRAPHIC SLIDES</a:t>
            </a:r>
            <a:endParaRPr lang="ko-KR" altLang="en-US" sz="2800" dirty="0">
              <a:solidFill>
                <a:srgbClr val="101F37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453A15B0-A78C-45DD-AFBF-FD2C2821AC27}"/>
              </a:ext>
            </a:extLst>
          </p:cNvPr>
          <p:cNvSpPr txBox="1"/>
          <p:nvPr/>
        </p:nvSpPr>
        <p:spPr>
          <a:xfrm>
            <a:off x="1288819" y="2187506"/>
            <a:ext cx="3523813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101F37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101F37"/>
                </a:solidFill>
              </a:rPr>
              <a:t>Mobile project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602B60F2-E7D0-4F1B-A6F8-EB6E182CC1C0}"/>
              </a:ext>
            </a:extLst>
          </p:cNvPr>
          <p:cNvSpPr txBox="1"/>
          <p:nvPr/>
        </p:nvSpPr>
        <p:spPr>
          <a:xfrm>
            <a:off x="1288820" y="3264724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r>
              <a:rPr lang="en-US" altLang="ko-KR" sz="1200" dirty="0">
                <a:solidFill>
                  <a:srgbClr val="101F37"/>
                </a:solidFill>
              </a:rPr>
              <a:t>, sed do </a:t>
            </a:r>
            <a:r>
              <a:rPr lang="en-US" altLang="ko-KR" sz="1200" dirty="0" err="1">
                <a:solidFill>
                  <a:srgbClr val="101F37"/>
                </a:solidFill>
              </a:rPr>
              <a:t>eiusmod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tempor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incididunt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labore</a:t>
            </a:r>
            <a:r>
              <a:rPr lang="en-US" altLang="ko-KR" sz="1200" dirty="0">
                <a:solidFill>
                  <a:srgbClr val="101F3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01F37"/>
                </a:solidFill>
              </a:rPr>
              <a:t>aliqua</a:t>
            </a:r>
            <a:r>
              <a:rPr lang="en-US" altLang="ko-KR" sz="1200" dirty="0">
                <a:solidFill>
                  <a:srgbClr val="101F37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101F37"/>
                </a:solidFill>
              </a:rPr>
              <a:t>Ut </a:t>
            </a:r>
            <a:r>
              <a:rPr lang="en-US" altLang="ko-KR" sz="1200" dirty="0" err="1">
                <a:solidFill>
                  <a:srgbClr val="101F37"/>
                </a:solidFill>
              </a:rPr>
              <a:t>enim</a:t>
            </a:r>
            <a:r>
              <a:rPr lang="en-US" altLang="ko-KR" sz="1200" dirty="0">
                <a:solidFill>
                  <a:srgbClr val="101F37"/>
                </a:solidFill>
              </a:rPr>
              <a:t> ad minim </a:t>
            </a:r>
            <a:r>
              <a:rPr lang="en-US" altLang="ko-KR" sz="1200" dirty="0" err="1">
                <a:solidFill>
                  <a:srgbClr val="101F37"/>
                </a:solidFill>
              </a:rPr>
              <a:t>veniam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quis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nostrud</a:t>
            </a:r>
            <a:r>
              <a:rPr lang="en-US" altLang="ko-KR" sz="1200" dirty="0">
                <a:solidFill>
                  <a:srgbClr val="101F37"/>
                </a:solidFill>
              </a:rPr>
              <a:t> exercitation </a:t>
            </a:r>
            <a:r>
              <a:rPr lang="en-US" altLang="ko-KR" sz="1200" dirty="0" err="1">
                <a:solidFill>
                  <a:srgbClr val="101F37"/>
                </a:solidFill>
              </a:rPr>
              <a:t>ullamco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laboris</a:t>
            </a:r>
            <a:r>
              <a:rPr lang="en-US" altLang="ko-KR" sz="1200" dirty="0">
                <a:solidFill>
                  <a:srgbClr val="101F37"/>
                </a:solidFill>
              </a:rPr>
              <a:t> nisi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aliquip</a:t>
            </a:r>
            <a:r>
              <a:rPr lang="en-US" altLang="ko-KR" sz="1200" dirty="0">
                <a:solidFill>
                  <a:srgbClr val="101F37"/>
                </a:solidFill>
              </a:rPr>
              <a:t> ex </a:t>
            </a:r>
            <a:r>
              <a:rPr lang="en-US" altLang="ko-KR" sz="1200" dirty="0" err="1">
                <a:solidFill>
                  <a:srgbClr val="101F37"/>
                </a:solidFill>
              </a:rPr>
              <a:t>ea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commodo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consequat</a:t>
            </a:r>
            <a:r>
              <a:rPr lang="en-US" altLang="ko-KR" sz="1200" dirty="0">
                <a:solidFill>
                  <a:srgbClr val="101F37"/>
                </a:solidFill>
              </a:rPr>
              <a:t>. Duis </a:t>
            </a:r>
            <a:r>
              <a:rPr lang="en-US" altLang="ko-KR" sz="1200" dirty="0" err="1">
                <a:solidFill>
                  <a:srgbClr val="101F37"/>
                </a:solidFill>
              </a:rPr>
              <a:t>aute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irure</a:t>
            </a:r>
            <a:r>
              <a:rPr lang="en-US" altLang="ko-KR" sz="1200" dirty="0">
                <a:solidFill>
                  <a:srgbClr val="101F37"/>
                </a:solidFill>
              </a:rPr>
              <a:t> dolor in </a:t>
            </a:r>
            <a:r>
              <a:rPr lang="en-US" altLang="ko-KR" sz="1200" dirty="0" err="1">
                <a:solidFill>
                  <a:srgbClr val="101F37"/>
                </a:solidFill>
              </a:rPr>
              <a:t>reprehenderit</a:t>
            </a:r>
            <a:r>
              <a:rPr lang="en-US" altLang="ko-KR" sz="1200" dirty="0">
                <a:solidFill>
                  <a:srgbClr val="101F37"/>
                </a:solidFill>
              </a:rPr>
              <a:t> in </a:t>
            </a:r>
            <a:r>
              <a:rPr lang="en-US" altLang="ko-KR" sz="1200" dirty="0" err="1">
                <a:solidFill>
                  <a:srgbClr val="101F37"/>
                </a:solidFill>
              </a:rPr>
              <a:t>voluptate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velit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esse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cillum</a:t>
            </a:r>
            <a:r>
              <a:rPr lang="en-US" altLang="ko-KR" sz="1200" dirty="0">
                <a:solidFill>
                  <a:srgbClr val="101F37"/>
                </a:solidFill>
              </a:rPr>
              <a:t> dolore </a:t>
            </a:r>
            <a:r>
              <a:rPr lang="en-US" altLang="ko-KR" sz="1200" dirty="0" err="1">
                <a:solidFill>
                  <a:srgbClr val="101F37"/>
                </a:solidFill>
              </a:rPr>
              <a:t>eu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fugiat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nulla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pariatur</a:t>
            </a:r>
            <a:r>
              <a:rPr lang="en-US" altLang="ko-KR" sz="1200" dirty="0">
                <a:solidFill>
                  <a:srgbClr val="101F37"/>
                </a:solidFill>
              </a:rPr>
              <a:t>.</a:t>
            </a: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6414A89F-07AB-4FFA-92AA-6C8300F3C07B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75409" y="571500"/>
            <a:ext cx="3124556" cy="5943600"/>
          </a:xfrm>
          <a:prstGeom prst="rect">
            <a:avLst/>
          </a:prstGeom>
        </p:spPr>
      </p:pic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A9434B2D-6CB7-42AE-A414-0C54D18CF7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32833853-C262-4211-8F36-FFD74C3E7C39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25999" y="8400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6B87BF8B-0CF4-478B-BBC3-F408A11874AF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53546" y="495300"/>
            <a:ext cx="4623711" cy="59436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DFB0DABA-322D-46CA-B169-B6D2F666E1CB}"/>
              </a:ext>
            </a:extLst>
          </p:cNvPr>
          <p:cNvSpPr txBox="1"/>
          <p:nvPr/>
        </p:nvSpPr>
        <p:spPr>
          <a:xfrm>
            <a:off x="2326095" y="2890391"/>
            <a:ext cx="327259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101F37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101F37"/>
                </a:solidFill>
              </a:rPr>
              <a:t>Tablet project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DF0E3E4-0393-4774-BDAB-FDE777AB1B30}"/>
              </a:ext>
            </a:extLst>
          </p:cNvPr>
          <p:cNvSpPr txBox="1"/>
          <p:nvPr/>
        </p:nvSpPr>
        <p:spPr>
          <a:xfrm>
            <a:off x="2326095" y="3967609"/>
            <a:ext cx="3806343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r>
              <a:rPr lang="en-US" altLang="ko-KR" sz="1200" dirty="0">
                <a:solidFill>
                  <a:srgbClr val="101F37"/>
                </a:solidFill>
              </a:rPr>
              <a:t>, sed do </a:t>
            </a:r>
            <a:r>
              <a:rPr lang="en-US" altLang="ko-KR" sz="1200" dirty="0" err="1">
                <a:solidFill>
                  <a:srgbClr val="101F37"/>
                </a:solidFill>
              </a:rPr>
              <a:t>eiusmod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tempor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incididunt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labore</a:t>
            </a:r>
            <a:r>
              <a:rPr lang="en-US" altLang="ko-KR" sz="1200" dirty="0">
                <a:solidFill>
                  <a:srgbClr val="101F3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01F37"/>
                </a:solidFill>
              </a:rPr>
              <a:t>aliqua</a:t>
            </a:r>
            <a:r>
              <a:rPr lang="en-US" altLang="ko-KR" sz="1200" dirty="0">
                <a:solidFill>
                  <a:srgbClr val="101F37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101F37"/>
                </a:solidFill>
              </a:rPr>
              <a:t>Ut </a:t>
            </a:r>
            <a:r>
              <a:rPr lang="en-US" altLang="ko-KR" sz="1200" dirty="0" err="1">
                <a:solidFill>
                  <a:srgbClr val="101F37"/>
                </a:solidFill>
              </a:rPr>
              <a:t>enim</a:t>
            </a:r>
            <a:r>
              <a:rPr lang="en-US" altLang="ko-KR" sz="1200" dirty="0">
                <a:solidFill>
                  <a:srgbClr val="101F37"/>
                </a:solidFill>
              </a:rPr>
              <a:t> ad minim </a:t>
            </a:r>
            <a:r>
              <a:rPr lang="en-US" altLang="ko-KR" sz="1200" dirty="0" err="1">
                <a:solidFill>
                  <a:srgbClr val="101F37"/>
                </a:solidFill>
              </a:rPr>
              <a:t>veniam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quis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nostrud</a:t>
            </a:r>
            <a:r>
              <a:rPr lang="en-US" altLang="ko-KR" sz="1200" dirty="0">
                <a:solidFill>
                  <a:srgbClr val="101F37"/>
                </a:solidFill>
              </a:rPr>
              <a:t> exercitation </a:t>
            </a:r>
            <a:r>
              <a:rPr lang="en-US" altLang="ko-KR" sz="1200" dirty="0" err="1">
                <a:solidFill>
                  <a:srgbClr val="101F37"/>
                </a:solidFill>
              </a:rPr>
              <a:t>ullamco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laboris</a:t>
            </a:r>
            <a:r>
              <a:rPr lang="en-US" altLang="ko-KR" sz="1200" dirty="0">
                <a:solidFill>
                  <a:srgbClr val="101F37"/>
                </a:solidFill>
              </a:rPr>
              <a:t> nisi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aliquip</a:t>
            </a:r>
            <a:r>
              <a:rPr lang="en-US" altLang="ko-KR" sz="1200" dirty="0">
                <a:solidFill>
                  <a:srgbClr val="101F37"/>
                </a:solidFill>
              </a:rPr>
              <a:t> ex </a:t>
            </a:r>
            <a:r>
              <a:rPr lang="en-US" altLang="ko-KR" sz="1200" dirty="0" err="1">
                <a:solidFill>
                  <a:srgbClr val="101F37"/>
                </a:solidFill>
              </a:rPr>
              <a:t>ea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commodo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consequat</a:t>
            </a:r>
            <a:r>
              <a:rPr lang="en-US" altLang="ko-KR" sz="1200" dirty="0">
                <a:solidFill>
                  <a:srgbClr val="101F37"/>
                </a:solidFill>
              </a:rPr>
              <a:t>. Duis </a:t>
            </a:r>
            <a:r>
              <a:rPr lang="en-US" altLang="ko-KR" sz="1200" dirty="0" err="1">
                <a:solidFill>
                  <a:srgbClr val="101F37"/>
                </a:solidFill>
              </a:rPr>
              <a:t>aute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irure</a:t>
            </a:r>
            <a:r>
              <a:rPr lang="en-US" altLang="ko-KR" sz="1200" dirty="0">
                <a:solidFill>
                  <a:srgbClr val="101F37"/>
                </a:solidFill>
              </a:rPr>
              <a:t> dolor in </a:t>
            </a:r>
            <a:r>
              <a:rPr lang="en-US" altLang="ko-KR" sz="1200" dirty="0" err="1">
                <a:solidFill>
                  <a:srgbClr val="101F37"/>
                </a:solidFill>
              </a:rPr>
              <a:t>reprehenderit</a:t>
            </a:r>
            <a:r>
              <a:rPr lang="en-US" altLang="ko-KR" sz="1200" dirty="0">
                <a:solidFill>
                  <a:srgbClr val="101F37"/>
                </a:solidFill>
              </a:rPr>
              <a:t> in </a:t>
            </a:r>
            <a:r>
              <a:rPr lang="en-US" altLang="ko-KR" sz="1200" dirty="0" err="1">
                <a:solidFill>
                  <a:srgbClr val="101F37"/>
                </a:solidFill>
              </a:rPr>
              <a:t>voluptate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velit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esse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cillum</a:t>
            </a:r>
            <a:r>
              <a:rPr lang="en-US" altLang="ko-KR" sz="1200" dirty="0">
                <a:solidFill>
                  <a:srgbClr val="101F37"/>
                </a:solidFill>
              </a:rPr>
              <a:t> dolore </a:t>
            </a:r>
            <a:r>
              <a:rPr lang="en-US" altLang="ko-KR" sz="1200" dirty="0" err="1">
                <a:solidFill>
                  <a:srgbClr val="101F37"/>
                </a:solidFill>
              </a:rPr>
              <a:t>eu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fugiat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nulla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pariatur</a:t>
            </a:r>
            <a:r>
              <a:rPr lang="en-US" altLang="ko-KR" sz="1200" dirty="0">
                <a:solidFill>
                  <a:srgbClr val="101F37"/>
                </a:solidFill>
              </a:rPr>
              <a:t>. 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D6AC022-58DD-45D0-A384-00ACBB39818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48534547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FC91FF15-DE48-47F6-B4A9-9913DBF394D5}"/>
              </a:ext>
            </a:extLst>
          </p:cNvPr>
          <p:cNvSpPr txBox="1"/>
          <p:nvPr/>
        </p:nvSpPr>
        <p:spPr>
          <a:xfrm>
            <a:off x="972946" y="1453545"/>
            <a:ext cx="339585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101F37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101F37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6DF3BEAB-629D-474F-9843-4FC2E9E9DC14}"/>
              </a:ext>
            </a:extLst>
          </p:cNvPr>
          <p:cNvSpPr txBox="1"/>
          <p:nvPr/>
        </p:nvSpPr>
        <p:spPr>
          <a:xfrm>
            <a:off x="972946" y="2500442"/>
            <a:ext cx="339585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01F37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01F37"/>
                </a:solidFill>
              </a:rPr>
              <a:t>amet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consectetur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adipiscing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elit</a:t>
            </a:r>
            <a:r>
              <a:rPr lang="en-US" altLang="ko-KR" sz="1200" dirty="0">
                <a:solidFill>
                  <a:srgbClr val="101F37"/>
                </a:solidFill>
              </a:rPr>
              <a:t>, sed do </a:t>
            </a:r>
            <a:r>
              <a:rPr lang="en-US" altLang="ko-KR" sz="1200" dirty="0" err="1">
                <a:solidFill>
                  <a:srgbClr val="101F37"/>
                </a:solidFill>
              </a:rPr>
              <a:t>eiusmod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tempor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incididunt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labore</a:t>
            </a:r>
            <a:r>
              <a:rPr lang="en-US" altLang="ko-KR" sz="1200" dirty="0">
                <a:solidFill>
                  <a:srgbClr val="101F37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01F37"/>
                </a:solidFill>
              </a:rPr>
              <a:t>aliqua</a:t>
            </a:r>
            <a:r>
              <a:rPr lang="en-US" altLang="ko-KR" sz="1200" dirty="0">
                <a:solidFill>
                  <a:srgbClr val="101F37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101F37"/>
                </a:solidFill>
              </a:rPr>
              <a:t>Ut </a:t>
            </a:r>
            <a:r>
              <a:rPr lang="en-US" altLang="ko-KR" sz="1200" dirty="0" err="1">
                <a:solidFill>
                  <a:srgbClr val="101F37"/>
                </a:solidFill>
              </a:rPr>
              <a:t>enim</a:t>
            </a:r>
            <a:r>
              <a:rPr lang="en-US" altLang="ko-KR" sz="1200" dirty="0">
                <a:solidFill>
                  <a:srgbClr val="101F37"/>
                </a:solidFill>
              </a:rPr>
              <a:t> ad minim </a:t>
            </a:r>
            <a:r>
              <a:rPr lang="en-US" altLang="ko-KR" sz="1200" dirty="0" err="1">
                <a:solidFill>
                  <a:srgbClr val="101F37"/>
                </a:solidFill>
              </a:rPr>
              <a:t>veniam</a:t>
            </a:r>
            <a:r>
              <a:rPr lang="en-US" altLang="ko-KR" sz="1200" dirty="0">
                <a:solidFill>
                  <a:srgbClr val="101F37"/>
                </a:solidFill>
              </a:rPr>
              <a:t>, </a:t>
            </a:r>
            <a:r>
              <a:rPr lang="en-US" altLang="ko-KR" sz="1200" dirty="0" err="1">
                <a:solidFill>
                  <a:srgbClr val="101F37"/>
                </a:solidFill>
              </a:rPr>
              <a:t>quis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nostrud</a:t>
            </a:r>
            <a:r>
              <a:rPr lang="en-US" altLang="ko-KR" sz="1200" dirty="0">
                <a:solidFill>
                  <a:srgbClr val="101F37"/>
                </a:solidFill>
              </a:rPr>
              <a:t> exercitation </a:t>
            </a:r>
            <a:r>
              <a:rPr lang="en-US" altLang="ko-KR" sz="1200" dirty="0" err="1">
                <a:solidFill>
                  <a:srgbClr val="101F37"/>
                </a:solidFill>
              </a:rPr>
              <a:t>ullamco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laboris</a:t>
            </a:r>
            <a:r>
              <a:rPr lang="en-US" altLang="ko-KR" sz="1200" dirty="0">
                <a:solidFill>
                  <a:srgbClr val="101F37"/>
                </a:solidFill>
              </a:rPr>
              <a:t> nisi </a:t>
            </a:r>
            <a:r>
              <a:rPr lang="en-US" altLang="ko-KR" sz="1200" dirty="0" err="1">
                <a:solidFill>
                  <a:srgbClr val="101F37"/>
                </a:solidFill>
              </a:rPr>
              <a:t>ut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aliquip</a:t>
            </a:r>
            <a:r>
              <a:rPr lang="en-US" altLang="ko-KR" sz="1200" dirty="0">
                <a:solidFill>
                  <a:srgbClr val="101F37"/>
                </a:solidFill>
              </a:rPr>
              <a:t> ex </a:t>
            </a:r>
            <a:r>
              <a:rPr lang="en-US" altLang="ko-KR" sz="1200" dirty="0" err="1">
                <a:solidFill>
                  <a:srgbClr val="101F37"/>
                </a:solidFill>
              </a:rPr>
              <a:t>ea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commodo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consequat</a:t>
            </a:r>
            <a:r>
              <a:rPr lang="en-US" altLang="ko-KR" sz="1200" dirty="0">
                <a:solidFill>
                  <a:srgbClr val="101F37"/>
                </a:solidFill>
              </a:rPr>
              <a:t>. Duis </a:t>
            </a:r>
            <a:r>
              <a:rPr lang="en-US" altLang="ko-KR" sz="1200" dirty="0" err="1">
                <a:solidFill>
                  <a:srgbClr val="101F37"/>
                </a:solidFill>
              </a:rPr>
              <a:t>aute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irure</a:t>
            </a:r>
            <a:r>
              <a:rPr lang="en-US" altLang="ko-KR" sz="1200" dirty="0">
                <a:solidFill>
                  <a:srgbClr val="101F37"/>
                </a:solidFill>
              </a:rPr>
              <a:t> dolor in </a:t>
            </a:r>
            <a:r>
              <a:rPr lang="en-US" altLang="ko-KR" sz="1200" dirty="0" err="1">
                <a:solidFill>
                  <a:srgbClr val="101F37"/>
                </a:solidFill>
              </a:rPr>
              <a:t>reprehenderit</a:t>
            </a:r>
            <a:r>
              <a:rPr lang="en-US" altLang="ko-KR" sz="1200" dirty="0">
                <a:solidFill>
                  <a:srgbClr val="101F37"/>
                </a:solidFill>
              </a:rPr>
              <a:t> in </a:t>
            </a:r>
            <a:r>
              <a:rPr lang="en-US" altLang="ko-KR" sz="1200" dirty="0" err="1">
                <a:solidFill>
                  <a:srgbClr val="101F37"/>
                </a:solidFill>
              </a:rPr>
              <a:t>voluptate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velit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esse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cillum</a:t>
            </a:r>
            <a:r>
              <a:rPr lang="en-US" altLang="ko-KR" sz="1200" dirty="0">
                <a:solidFill>
                  <a:srgbClr val="101F37"/>
                </a:solidFill>
              </a:rPr>
              <a:t> dolore </a:t>
            </a:r>
            <a:r>
              <a:rPr lang="en-US" altLang="ko-KR" sz="1200" dirty="0" err="1">
                <a:solidFill>
                  <a:srgbClr val="101F37"/>
                </a:solidFill>
              </a:rPr>
              <a:t>eu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fugiat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nulla</a:t>
            </a:r>
            <a:r>
              <a:rPr lang="en-US" altLang="ko-KR" sz="1200" dirty="0">
                <a:solidFill>
                  <a:srgbClr val="101F37"/>
                </a:solidFill>
              </a:rPr>
              <a:t> </a:t>
            </a:r>
            <a:r>
              <a:rPr lang="en-US" altLang="ko-KR" sz="1200" dirty="0" err="1">
                <a:solidFill>
                  <a:srgbClr val="101F37"/>
                </a:solidFill>
              </a:rPr>
              <a:t>pariatur</a:t>
            </a:r>
            <a:r>
              <a:rPr lang="en-US" altLang="ko-KR" sz="1200" dirty="0">
                <a:solidFill>
                  <a:srgbClr val="101F37"/>
                </a:solidFill>
              </a:rPr>
              <a:t>. 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EF588044-2122-4343-A092-BE9A3FFAAFE9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71299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6D575853-E53B-454A-A28E-C76A5EEB56E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3630131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A4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268202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FCF9EC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FCF9EC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FCF9EC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FCF9EC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FCF9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FCF9E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FCF9E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FCF9E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FCF9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FCF9EC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FCF9EC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FCF9EC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FCF9EC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FCF9EC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FCF9EC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FCF9EC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FCF9EC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FCF9EC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FCF9EC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FCF9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FCF9EC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FCF9EC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FCF9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FCF9EC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FCF9EC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FCF9EC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FCF9EC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FCF9EC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FCF9EC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FCF9EC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FCF9EC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FCF9EC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FCF9EC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FCF9EC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FCF9EC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FCF9EC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FCF9EC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FCF9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FCF9EC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FCF9EC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FCF9EC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FCF9EC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FCF9EC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FCF9EC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FCF9EC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FCF9EC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FCF9EC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FCF9EC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FCF9EC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FCF9EC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FCF9EC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FCF9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FCF9EC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FCF9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FCF9EC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FCF9EC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FCF9EC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FCF9EC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FCF9EC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FCF9EC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FCF9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FCF9EC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FCF9EC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FCF9EC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FCF9EC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FCF9EC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FCF9EC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FCF9EC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FCF9EC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FCF9EC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FCF9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FCF9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FCF9EC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FCF9EC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FCF9EC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FCF9EC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FCF9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FCF9EC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FCF9EC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FCF9EC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FCF9EC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FCF9EC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FCF9EC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FCF9EC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FCF9EC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FCF9EC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CF9EC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CF9EC"/>
              </a:solidFill>
            </a:endParaRPr>
          </a:p>
          <a:p>
            <a:r>
              <a:rPr lang="en-US" altLang="ko-KR" sz="1400" dirty="0">
                <a:solidFill>
                  <a:srgbClr val="FCF9E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A4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FCF9E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FCF9EC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FCF9EC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FCF9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FCF9EC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FCF9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FCF9EC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FCF9EC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FCF9EC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FCF9EC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FCF9EC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FCF9EC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FCF9EC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FCF9EC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FCF9EC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FCF9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FCF9EC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FCF9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FCF9EC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FCF9EC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FCF9EC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FCF9EC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FCF9EC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FCF9EC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FCF9EC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FCF9EC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FCF9EC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FCF9EC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FCF9EC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FCF9EC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FCF9EC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FCF9EC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FCF9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FCF9EC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FCF9EC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FCF9EC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FCF9EC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FCF9EC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FCF9EC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FCF9EC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FCF9EC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FCF9EC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FCF9EC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FCF9EC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FCF9EC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FCF9EC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FCF9EC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FCF9EC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FCF9EC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FCF9EC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FCF9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FCF9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FCF9EC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FCF9EC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FCF9EC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FCF9EC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FCF9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FCF9EC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FCF9EC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FCF9EC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FCF9EC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FCF9EC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FCF9EC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FCF9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FCF9EC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FCF9EC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FCF9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FCF9EC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FCF9EC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FCF9EC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FCF9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FCF9EC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FCF9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FCF9EC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BDA27256-19D5-41BB-96EE-0B85A41738CC}"/>
              </a:ext>
            </a:extLst>
          </p:cNvPr>
          <p:cNvSpPr txBox="1"/>
          <p:nvPr/>
        </p:nvSpPr>
        <p:spPr>
          <a:xfrm>
            <a:off x="8978001" y="3655123"/>
            <a:ext cx="268202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FCF9EC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A06E1F11-E233-4D87-B0D7-E50BA26EBCBC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CF9EC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CF9EC"/>
              </a:solidFill>
            </a:endParaRPr>
          </a:p>
          <a:p>
            <a:r>
              <a:rPr lang="en-US" altLang="ko-KR" sz="1400" dirty="0">
                <a:solidFill>
                  <a:srgbClr val="FCF9EC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38DEFEF2-0C7B-4BE2-8ACB-738938241BED}"/>
              </a:ext>
            </a:extLst>
          </p:cNvPr>
          <p:cNvSpPr txBox="1"/>
          <p:nvPr/>
        </p:nvSpPr>
        <p:spPr>
          <a:xfrm>
            <a:off x="2774690" y="2767281"/>
            <a:ext cx="6642620" cy="132343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8000" b="0" dirty="0">
                <a:solidFill>
                  <a:srgbClr val="101F37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56B10D17-8232-4E3B-AC08-A59234009F0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6D8C0DEE-B831-4182-B872-5DE046AE64DD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A5151DD1-335A-41D9-8018-E450F1B7E7BC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ABD7AF0F-764D-4C99-8562-D981C25D835E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431262" y="2229937"/>
            <a:ext cx="2590800" cy="679852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24D0429A-AFBC-4CB0-B36F-C0107C2707AD}"/>
              </a:ext>
            </a:extLst>
          </p:cNvPr>
          <p:cNvSpPr/>
          <p:nvPr/>
        </p:nvSpPr>
        <p:spPr>
          <a:xfrm>
            <a:off x="3889953" y="338105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Bebas</a:t>
            </a:r>
            <a:r>
              <a:rPr lang="en-US" altLang="ko-KR" sz="1100" dirty="0"/>
              <a:t> Neue Font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CC03742B-CA46-4345-9722-CA0E25B16C0D}"/>
              </a:ext>
            </a:extLst>
          </p:cNvPr>
          <p:cNvSpPr/>
          <p:nvPr/>
        </p:nvSpPr>
        <p:spPr>
          <a:xfrm>
            <a:off x="3889954" y="364266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https://fonts.google.com/specimen/Bebas+Neue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5" name="Rectangle 2">
            <a:extLst>
              <a:ext uri="{FF2B5EF4-FFF2-40B4-BE49-F238E27FC236}">
                <a16:creationId xmlns:a16="http://schemas.microsoft.com/office/drawing/2014/main" id="{FDDD39BB-A151-4E97-8EEF-03422370AD15}"/>
              </a:ext>
            </a:extLst>
          </p:cNvPr>
          <p:cNvSpPr/>
          <p:nvPr/>
        </p:nvSpPr>
        <p:spPr>
          <a:xfrm>
            <a:off x="3889953" y="416588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C17BBD33-03FC-4074-AA8F-B75562A9C81B}"/>
              </a:ext>
            </a:extLst>
          </p:cNvPr>
          <p:cNvSpPr/>
          <p:nvPr/>
        </p:nvSpPr>
        <p:spPr>
          <a:xfrm>
            <a:off x="3889954" y="442749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222150521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Bebas Neue - Poppins Light">
      <a:majorFont>
        <a:latin typeface="Bebas Neue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A4A45"/>
        </a:solidFill>
        <a:ln w="762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800" dirty="0" smtClean="0">
            <a:solidFill>
              <a:srgbClr val="FCF9EC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1910</TotalTime>
  <Words>1179</Words>
  <Application>Microsoft Office PowerPoint</Application>
  <PresentationFormat>와이드스크린</PresentationFormat>
  <Paragraphs>171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맑은 고딕</vt:lpstr>
      <vt:lpstr>Arial</vt:lpstr>
      <vt:lpstr>Wingdings</vt:lpstr>
      <vt:lpstr>Poppins Light</vt:lpstr>
      <vt:lpstr>Bebas Neue</vt:lpstr>
      <vt:lpstr>Arial Unicode MS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187</cp:revision>
  <dcterms:created xsi:type="dcterms:W3CDTF">2019-04-06T05:20:47Z</dcterms:created>
  <dcterms:modified xsi:type="dcterms:W3CDTF">2021-11-01T08:05:54Z</dcterms:modified>
</cp:coreProperties>
</file>