
<file path=[Content_Types].xml><?xml version="1.0" encoding="utf-8"?>
<Types xmlns="http://schemas.openxmlformats.org/package/2006/content-types">
  <Default Extension="emf" ContentType="image/x-emf"/>
  <Default Extension="glb" ContentType="model/unknown"/>
  <Default Extension="png" ContentType="image/png"/>
  <Default Extension="rels" ContentType="application/vnd.openxmlformats-package.relationships+xml"/>
  <Default Extension="xml" ContentType="application/xml"/>
  <Override PartName="/ppt/presentation.xml" ContentType="application/vnd.openxmlformats-officedocument.presentationml.template.main+xml"/>
  <Override PartName="/customXml/itemProps1.xml" ContentType="application/vnd.openxmlformats-officedocument.customXmlProperties+xml"/>
  <Override PartName="/customXml/itemProps2.xml" ContentType="application/vnd.openxmlformats-officedocument.customXmlProperties+xml"/>
  <Override PartName="/customXml/itemProps3.xml" ContentType="application/vnd.openxmlformats-officedocument.customXmlProperties+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ink/ink1.xml" ContentType="application/inkml+xml"/>
  <Override PartName="/ppt/ink/ink2.xml" ContentType="application/inkml+xml"/>
  <Override PartName="/ppt/ink/ink3.xml" ContentType="application/inkml+xml"/>
  <Override PartName="/ppt/ink/ink4.xml" ContentType="application/inkml+xml"/>
  <Override PartName="/ppt/ink/ink5.xml" ContentType="application/inkml+xml"/>
  <Override PartName="/ppt/ink/ink6.xml" ContentType="application/inkml+xml"/>
  <Override PartName="/ppt/ink/ink7.xml" ContentType="application/inkml+xml"/>
  <Override PartName="/ppt/ink/ink8.xml" ContentType="application/inkml+xml"/>
  <Override PartName="/ppt/ink/ink9.xml" ContentType="application/inkml+xml"/>
  <Override PartName="/ppt/ink/ink10.xml" ContentType="application/inkml+xml"/>
  <Override PartName="/ppt/ink/ink11.xml" ContentType="application/inkml+xml"/>
  <Override PartName="/ppt/ink/ink12.xml" ContentType="application/inkml+xml"/>
  <Override PartName="/ppt/ink/ink13.xml" ContentType="application/inkml+xml"/>
  <Override PartName="/ppt/ink/ink14.xml" ContentType="application/inkml+xml"/>
  <Override PartName="/ppt/ink/ink15.xml" ContentType="application/inkml+xml"/>
  <Override PartName="/ppt/ink/ink16.xml" ContentType="application/inkml+xml"/>
  <Override PartName="/ppt/ink/ink17.xml" ContentType="application/inkml+xml"/>
  <Override PartName="/ppt/ink/ink18.xml" ContentType="application/inkml+xml"/>
  <Override PartName="/ppt/ink/ink19.xml" ContentType="application/inkml+xml"/>
  <Override PartName="/ppt/ink/ink20.xml" ContentType="application/inkml+xml"/>
  <Override PartName="/ppt/ink/ink21.xml" ContentType="application/inkml+xml"/>
  <Override PartName="/ppt/ink/ink22.xml" ContentType="application/inkml+xml"/>
  <Override PartName="/ppt/ink/ink23.xml" ContentType="application/inkml+xml"/>
  <Override PartName="/ppt/ink/ink24.xml" ContentType="application/inkml+xml"/>
  <Override PartName="/ppt/ink/ink25.xml" ContentType="application/inkml+xml"/>
  <Override PartName="/ppt/theme/theme2.xml" ContentType="application/vnd.openxmlformats-officedocument.theme+xml"/>
  <Override PartName="/ppt/theme/theme3.xml" ContentType="application/vnd.openxmlformats-officedocument.theme+xml"/>
  <Override PartName="/ppt/ink/ink26.xml" ContentType="application/inkml+xml"/>
  <Override PartName="/ppt/ink/ink27.xml" ContentType="application/inkml+xml"/>
  <Override PartName="/ppt/notesSlides/notesSlide1.xml" ContentType="application/vnd.openxmlformats-officedocument.presentationml.notesSlide+xml"/>
  <Override PartName="/ppt/ink/ink28.xml" ContentType="application/inkml+xml"/>
  <Override PartName="/ppt/notesSlides/notesSlide2.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4"/>
  </p:sldMasterIdLst>
  <p:notesMasterIdLst>
    <p:notesMasterId r:id="rId10"/>
  </p:notesMasterIdLst>
  <p:handoutMasterIdLst>
    <p:handoutMasterId r:id="rId11"/>
  </p:handoutMasterIdLst>
  <p:sldIdLst>
    <p:sldId id="256" r:id="rId5"/>
    <p:sldId id="258" r:id="rId6"/>
    <p:sldId id="262" r:id="rId7"/>
    <p:sldId id="261" r:id="rId8"/>
    <p:sldId id="260" r:id="rId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408E9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20010" autoAdjust="0"/>
    <p:restoredTop sz="85991" autoAdjust="0"/>
  </p:normalViewPr>
  <p:slideViewPr>
    <p:cSldViewPr snapToGrid="0">
      <p:cViewPr varScale="1">
        <p:scale>
          <a:sx n="127" d="100"/>
          <a:sy n="127" d="100"/>
        </p:scale>
        <p:origin x="1242" y="120"/>
      </p:cViewPr>
      <p:guideLst/>
    </p:cSldViewPr>
  </p:slideViewPr>
  <p:notesTextViewPr>
    <p:cViewPr>
      <p:scale>
        <a:sx n="3" d="2"/>
        <a:sy n="3" d="2"/>
      </p:scale>
      <p:origin x="0" y="0"/>
    </p:cViewPr>
  </p:notesTextViewPr>
  <p:notesViewPr>
    <p:cSldViewPr snapToGrid="0">
      <p:cViewPr varScale="1">
        <p:scale>
          <a:sx n="58" d="100"/>
          <a:sy n="58" d="100"/>
        </p:scale>
        <p:origin x="2965" y="40"/>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4.xml"/><Relationship Id="rId13" Type="http://schemas.openxmlformats.org/officeDocument/2006/relationships/viewProps" Target="viewProps.xml"/><Relationship Id="rId3" Type="http://schemas.openxmlformats.org/officeDocument/2006/relationships/customXml" Target="../customXml/item3.xml"/><Relationship Id="rId7" Type="http://schemas.openxmlformats.org/officeDocument/2006/relationships/slide" Target="slides/slide3.xml"/><Relationship Id="rId12" Type="http://schemas.openxmlformats.org/officeDocument/2006/relationships/presProps" Target="presProps.xml"/><Relationship Id="rId2" Type="http://schemas.openxmlformats.org/officeDocument/2006/relationships/customXml" Target="../customXml/item2.xml"/><Relationship Id="rId1" Type="http://schemas.openxmlformats.org/officeDocument/2006/relationships/customXml" Target="../customXml/item1.xml"/><Relationship Id="rId6" Type="http://schemas.openxmlformats.org/officeDocument/2006/relationships/slide" Target="slides/slide2.xml"/><Relationship Id="rId11" Type="http://schemas.openxmlformats.org/officeDocument/2006/relationships/handoutMaster" Target="handoutMasters/handoutMaster1.xml"/><Relationship Id="rId5" Type="http://schemas.openxmlformats.org/officeDocument/2006/relationships/slide" Target="slides/slide1.xml"/><Relationship Id="rId15" Type="http://schemas.openxmlformats.org/officeDocument/2006/relationships/tableStyles" Target="tableStyles.xml"/><Relationship Id="rId10" Type="http://schemas.openxmlformats.org/officeDocument/2006/relationships/notesMaster" Target="notesMasters/notesMaster1.xml"/><Relationship Id="rId4" Type="http://schemas.openxmlformats.org/officeDocument/2006/relationships/slideMaster" Target="slideMasters/slideMaster1.xml"/><Relationship Id="rId9" Type="http://schemas.openxmlformats.org/officeDocument/2006/relationships/slide" Target="slides/slide5.xml"/><Relationship Id="rId14" Type="http://schemas.openxmlformats.org/officeDocument/2006/relationships/theme" Target="theme/theme1.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BB2EB3A6-08F9-4620-96BB-0C59FDA56399}"/>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DD717414-ECF7-48A5-9775-6A5AD38BEC11}"/>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085E7C94-16A4-4054-B652-7DD2A812D30D}" type="datetimeFigureOut">
              <a:rPr lang="en-US" smtClean="0"/>
              <a:t>1/13/2020</a:t>
            </a:fld>
            <a:endParaRPr lang="en-US" dirty="0"/>
          </a:p>
        </p:txBody>
      </p:sp>
      <p:sp>
        <p:nvSpPr>
          <p:cNvPr id="4" name="Footer Placeholder 3">
            <a:extLst>
              <a:ext uri="{FF2B5EF4-FFF2-40B4-BE49-F238E27FC236}">
                <a16:creationId xmlns:a16="http://schemas.microsoft.com/office/drawing/2014/main" id="{6CACCEB4-8612-47D3-8652-8C9DFFA35DAD}"/>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DB3FDD38-4641-4FC3-8E55-8E63F1563506}"/>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F98AF883-18B4-4A93-BDB7-2847AFC7C0AB}" type="slidenum">
              <a:rPr lang="en-US" smtClean="0"/>
              <a:t>‹#›</a:t>
            </a:fld>
            <a:endParaRPr lang="en-US" dirty="0"/>
          </a:p>
        </p:txBody>
      </p:sp>
    </p:spTree>
    <p:extLst>
      <p:ext uri="{BB962C8B-B14F-4D97-AF65-F5344CB8AC3E}">
        <p14:creationId xmlns:p14="http://schemas.microsoft.com/office/powerpoint/2010/main" val="4086235668"/>
      </p:ext>
    </p:extLst>
  </p:cSld>
  <p:clrMap bg1="lt1" tx1="dk1" bg2="lt2" tx2="dk2" accent1="accent1" accent2="accent2" accent3="accent3" accent4="accent4" accent5="accent5" accent6="accent6" hlink="hlink" folHlink="folHlink"/>
</p:handoutMaster>
</file>

<file path=ppt/ink/ink1.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09:29.530"/>
    </inkml:context>
    <inkml:brush xml:id="br0">
      <inkml:brushProperty name="width" value="0.05" units="cm"/>
      <inkml:brushProperty name="height" value="0.05" units="cm"/>
    </inkml:brush>
  </inkml:definitions>
  <inkml:trace contextRef="#ctx0" brushRef="#br0">1 0 13798,'0'0'-1328,"0"0"-1970,0 0 641,0 0-192</inkml:trace>
</inkml:ink>
</file>

<file path=ppt/ink/ink2.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4:59.091"/>
    </inkml:context>
    <inkml:brush xml:id="br0">
      <inkml:brushProperty name="width" value="0.05" units="cm"/>
      <inkml:brushProperty name="height" value="0.05" units="cm"/>
    </inkml:brush>
  </inkml:definitions>
  <inkml:trace contextRef="#ctx0" brushRef="#br0">-635 131 10165,'0'0'-320,"0"0"-1169,0 0 448,0 0 289,0 0-945,0 0 465,0 0 495,0-26-2160</inkml:trace>
  <inkml:trace contextRef="#ctx0" brushRef="#br0" timeOffset="-1296">0 27 11509,'0'0'-1296,"0"0"127,0 0-592,0 0-15,0 0 543,0 0 112,0-27 97</inkml:trace>
  <inkml:trace contextRef="#ctx0" brushRef="#br0" timeOffset="-1120">0 26 4690,'-53'26'3458,"53"-26"-3426,0 0-16,0 0 0,0 0-16,0 0-208,0 0-305,0 0-607,0 0-689,0 0 304,0 0 577</inkml:trace>
</inkml:ink>
</file>

<file path=ppt/ink/ink3.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2.722"/>
    </inkml:context>
    <inkml:brush xml:id="br0">
      <inkml:brushProperty name="width" value="0.05" units="cm"/>
      <inkml:brushProperty name="height" value="0.05" units="cm"/>
    </inkml:brush>
  </inkml:definitions>
  <inkml:trace contextRef="#ctx0" brushRef="#br0">-660 28 13734,'0'0'-496,"0"0"0,0 0 224,0 0 176,27 0 16,-27 0-433,0 27-959,0-27-2018</inkml:trace>
  <inkml:trace contextRef="#ctx0" brushRef="#br0" timeOffset="-869">1 1 10581,'0'0'240,"0"0"-192,0 0 384,0 0-128,0 0-224,0 0-112,0 0-1120,0 0-2626</inkml:trace>
</inkml:ink>
</file>

<file path=ppt/ink/ink4.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5.575"/>
    </inkml:context>
    <inkml:brush xml:id="br0">
      <inkml:brushProperty name="width" value="0.05" units="cm"/>
      <inkml:brushProperty name="height" value="0.05" units="cm"/>
    </inkml:brush>
  </inkml:definitions>
  <inkml:trace contextRef="#ctx0" brushRef="#br0">79 0 16776,'0'0'-993,"0"0"561,0 0-288,0 0 304,-26 0-689,-1 0-1632,1 0-2081</inkml:trace>
</inkml:ink>
</file>

<file path=ppt/ink/ink5.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40:08.718"/>
    </inkml:context>
    <inkml:brush xml:id="br0">
      <inkml:brushProperty name="width" value="0.05" units="cm"/>
      <inkml:brushProperty name="height" value="0.05" units="cm"/>
    </inkml:brush>
  </inkml:definitions>
  <inkml:trace contextRef="#ctx0" brushRef="#br0">54 0 4370,'0'0'3185,"0"0"-4881,0 0-33,0 0 1265,-53 27-561</inkml:trace>
</inkml:ink>
</file>

<file path=ppt/ink/ink6.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09:29.530"/>
    </inkml:context>
    <inkml:brush xml:id="br0">
      <inkml:brushProperty name="width" value="0.05" units="cm"/>
      <inkml:brushProperty name="height" value="0.05" units="cm"/>
    </inkml:brush>
  </inkml:definitions>
  <inkml:trace contextRef="#ctx0" brushRef="#br0">1 0 13798,'0'0'-1328,"0"0"-1970,0 0 641,0 0-192</inkml:trace>
</inkml:ink>
</file>

<file path=ppt/ink/ink7.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4:59.091"/>
    </inkml:context>
    <inkml:brush xml:id="br0">
      <inkml:brushProperty name="width" value="0.05" units="cm"/>
      <inkml:brushProperty name="height" value="0.05" units="cm"/>
    </inkml:brush>
  </inkml:definitions>
  <inkml:trace contextRef="#ctx0" brushRef="#br0">-635 131 10165,'0'0'-320,"0"0"-1169,0 0 448,0 0 289,0 0-945,0 0 465,0 0 495,0-26-2160</inkml:trace>
  <inkml:trace contextRef="#ctx0" brushRef="#br0" timeOffset="-1296">0 27 11509,'0'0'-1296,"0"0"127,0 0-592,0 0-15,0 0 543,0 0 112,0-27 97</inkml:trace>
  <inkml:trace contextRef="#ctx0" brushRef="#br0" timeOffset="-1120">0 26 4690,'-53'26'3458,"53"-26"-3426,0 0-16,0 0 0,0 0-16,0 0-208,0 0-305,0 0-607,0 0-689,0 0 304,0 0 577</inkml:trace>
</inkml:ink>
</file>

<file path=ppt/ink/ink8.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2.722"/>
    </inkml:context>
    <inkml:brush xml:id="br0">
      <inkml:brushProperty name="width" value="0.05" units="cm"/>
      <inkml:brushProperty name="height" value="0.05" units="cm"/>
    </inkml:brush>
  </inkml:definitions>
  <inkml:trace contextRef="#ctx0" brushRef="#br0">-660 28 13734,'0'0'-496,"0"0"0,0 0 224,0 0 176,27 0 16,-27 0-433,0 27-959,0-27-2018</inkml:trace>
  <inkml:trace contextRef="#ctx0" brushRef="#br0" timeOffset="-869">1 1 10581,'0'0'240,"0"0"-192,0 0 384,0 0-128,0 0-224,0 0-112,0 0-1120,0 0-2626</inkml:trace>
</inkml:ink>
</file>

<file path=ppt/ink/ink9.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5.575"/>
    </inkml:context>
    <inkml:brush xml:id="br0">
      <inkml:brushProperty name="width" value="0.05" units="cm"/>
      <inkml:brushProperty name="height" value="0.05" units="cm"/>
    </inkml:brush>
  </inkml:definitions>
  <inkml:trace contextRef="#ctx0" brushRef="#br0">79 0 16776,'0'0'-993,"0"0"561,0 0-288,0 0 304,-26 0-689,-1 0-1632,1 0-2081</inkml:trace>
</inkml:ink>
</file>

<file path=ppt/ink/ink10.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40:08.718"/>
    </inkml:context>
    <inkml:brush xml:id="br0">
      <inkml:brushProperty name="width" value="0.05" units="cm"/>
      <inkml:brushProperty name="height" value="0.05" units="cm"/>
    </inkml:brush>
  </inkml:definitions>
  <inkml:trace contextRef="#ctx0" brushRef="#br0">54 0 4370,'0'0'3185,"0"0"-4881,0 0-33,0 0 1265,-53 27-561</inkml:trace>
</inkml:ink>
</file>

<file path=ppt/ink/ink11.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09:29.530"/>
    </inkml:context>
    <inkml:brush xml:id="br0">
      <inkml:brushProperty name="width" value="0.05" units="cm"/>
      <inkml:brushProperty name="height" value="0.05" units="cm"/>
    </inkml:brush>
  </inkml:definitions>
  <inkml:trace contextRef="#ctx0" brushRef="#br0">1 0 13798,'0'0'-1328,"0"0"-1970,0 0 641,0 0-192</inkml:trace>
</inkml:ink>
</file>

<file path=ppt/ink/ink12.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4:59.091"/>
    </inkml:context>
    <inkml:brush xml:id="br0">
      <inkml:brushProperty name="width" value="0.05" units="cm"/>
      <inkml:brushProperty name="height" value="0.05" units="cm"/>
    </inkml:brush>
  </inkml:definitions>
  <inkml:trace contextRef="#ctx0" brushRef="#br0">-635 131 10165,'0'0'-320,"0"0"-1169,0 0 448,0 0 289,0 0-945,0 0 465,0 0 495,0-26-2160</inkml:trace>
  <inkml:trace contextRef="#ctx0" brushRef="#br0" timeOffset="-1296">0 27 11509,'0'0'-1296,"0"0"127,0 0-592,0 0-15,0 0 543,0 0 112,0-27 97</inkml:trace>
  <inkml:trace contextRef="#ctx0" brushRef="#br0" timeOffset="-1120">0 26 4690,'-53'26'3458,"53"-26"-3426,0 0-16,0 0 0,0 0-16,0 0-208,0 0-305,0 0-607,0 0-689,0 0 304,0 0 577</inkml:trace>
</inkml:ink>
</file>

<file path=ppt/ink/ink13.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2.722"/>
    </inkml:context>
    <inkml:brush xml:id="br0">
      <inkml:brushProperty name="width" value="0.05" units="cm"/>
      <inkml:brushProperty name="height" value="0.05" units="cm"/>
    </inkml:brush>
  </inkml:definitions>
  <inkml:trace contextRef="#ctx0" brushRef="#br0">-660 28 13734,'0'0'-496,"0"0"0,0 0 224,0 0 176,27 0 16,-27 0-433,0 27-959,0-27-2018</inkml:trace>
  <inkml:trace contextRef="#ctx0" brushRef="#br0" timeOffset="-869">1 1 10581,'0'0'240,"0"0"-192,0 0 384,0 0-128,0 0-224,0 0-112,0 0-1120,0 0-2626</inkml:trace>
</inkml:ink>
</file>

<file path=ppt/ink/ink14.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5.575"/>
    </inkml:context>
    <inkml:brush xml:id="br0">
      <inkml:brushProperty name="width" value="0.05" units="cm"/>
      <inkml:brushProperty name="height" value="0.05" units="cm"/>
    </inkml:brush>
  </inkml:definitions>
  <inkml:trace contextRef="#ctx0" brushRef="#br0">79 0 16776,'0'0'-993,"0"0"561,0 0-288,0 0 304,-26 0-689,-1 0-1632,1 0-2081</inkml:trace>
</inkml:ink>
</file>

<file path=ppt/ink/ink15.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40:08.718"/>
    </inkml:context>
    <inkml:brush xml:id="br0">
      <inkml:brushProperty name="width" value="0.05" units="cm"/>
      <inkml:brushProperty name="height" value="0.05" units="cm"/>
    </inkml:brush>
  </inkml:definitions>
  <inkml:trace contextRef="#ctx0" brushRef="#br0">54 0 4370,'0'0'3185,"0"0"-4881,0 0-33,0 0 1265,-53 27-561</inkml:trace>
</inkml:ink>
</file>

<file path=ppt/ink/ink16.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09:29.530"/>
    </inkml:context>
    <inkml:brush xml:id="br0">
      <inkml:brushProperty name="width" value="0.05" units="cm"/>
      <inkml:brushProperty name="height" value="0.05" units="cm"/>
    </inkml:brush>
  </inkml:definitions>
  <inkml:trace contextRef="#ctx0" brushRef="#br0">1 0 13798,'0'0'-1328,"0"0"-1970,0 0 641,0 0-192</inkml:trace>
</inkml:ink>
</file>

<file path=ppt/ink/ink17.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4:59.091"/>
    </inkml:context>
    <inkml:brush xml:id="br0">
      <inkml:brushProperty name="width" value="0.05" units="cm"/>
      <inkml:brushProperty name="height" value="0.05" units="cm"/>
    </inkml:brush>
  </inkml:definitions>
  <inkml:trace contextRef="#ctx0" brushRef="#br0">-635 131 10165,'0'0'-320,"0"0"-1169,0 0 448,0 0 289,0 0-945,0 0 465,0 0 495,0-26-2160</inkml:trace>
  <inkml:trace contextRef="#ctx0" brushRef="#br0" timeOffset="-1296">0 27 11509,'0'0'-1296,"0"0"127,0 0-592,0 0-15,0 0 543,0 0 112,0-27 97</inkml:trace>
  <inkml:trace contextRef="#ctx0" brushRef="#br0" timeOffset="-1120">0 26 4690,'-53'26'3458,"53"-26"-3426,0 0-16,0 0 0,0 0-16,0 0-208,0 0-305,0 0-607,0 0-689,0 0 304,0 0 577</inkml:trace>
</inkml:ink>
</file>

<file path=ppt/ink/ink18.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2.722"/>
    </inkml:context>
    <inkml:brush xml:id="br0">
      <inkml:brushProperty name="width" value="0.05" units="cm"/>
      <inkml:brushProperty name="height" value="0.05" units="cm"/>
    </inkml:brush>
  </inkml:definitions>
  <inkml:trace contextRef="#ctx0" brushRef="#br0">-660 28 13734,'0'0'-496,"0"0"0,0 0 224,0 0 176,27 0 16,-27 0-433,0 27-959,0-27-2018</inkml:trace>
  <inkml:trace contextRef="#ctx0" brushRef="#br0" timeOffset="-869">1 1 10581,'0'0'240,"0"0"-192,0 0 384,0 0-128,0 0-224,0 0-112,0 0-1120,0 0-2626</inkml:trace>
</inkml:ink>
</file>

<file path=ppt/ink/ink19.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5.575"/>
    </inkml:context>
    <inkml:brush xml:id="br0">
      <inkml:brushProperty name="width" value="0.05" units="cm"/>
      <inkml:brushProperty name="height" value="0.05" units="cm"/>
    </inkml:brush>
  </inkml:definitions>
  <inkml:trace contextRef="#ctx0" brushRef="#br0">79 0 16776,'0'0'-993,"0"0"561,0 0-288,0 0 304,-26 0-689,-1 0-1632,1 0-2081</inkml:trace>
</inkml:ink>
</file>

<file path=ppt/ink/ink20.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40:08.718"/>
    </inkml:context>
    <inkml:brush xml:id="br0">
      <inkml:brushProperty name="width" value="0.05" units="cm"/>
      <inkml:brushProperty name="height" value="0.05" units="cm"/>
    </inkml:brush>
  </inkml:definitions>
  <inkml:trace contextRef="#ctx0" brushRef="#br0">54 0 4370,'0'0'3185,"0"0"-4881,0 0-33,0 0 1265,-53 27-561</inkml:trace>
</inkml:ink>
</file>

<file path=ppt/ink/ink21.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09:29.530"/>
    </inkml:context>
    <inkml:brush xml:id="br0">
      <inkml:brushProperty name="width" value="0.05" units="cm"/>
      <inkml:brushProperty name="height" value="0.05" units="cm"/>
    </inkml:brush>
  </inkml:definitions>
  <inkml:trace contextRef="#ctx0" brushRef="#br0">1 0 13798,'0'0'-1328,"0"0"-1970,0 0 641,0 0-192</inkml:trace>
</inkml:ink>
</file>

<file path=ppt/ink/ink22.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4:59.091"/>
    </inkml:context>
    <inkml:brush xml:id="br0">
      <inkml:brushProperty name="width" value="0.05" units="cm"/>
      <inkml:brushProperty name="height" value="0.05" units="cm"/>
    </inkml:brush>
  </inkml:definitions>
  <inkml:trace contextRef="#ctx0" brushRef="#br0">-635 131 10165,'0'0'-320,"0"0"-1169,0 0 448,0 0 289,0 0-945,0 0 465,0 0 495,0-26-2160</inkml:trace>
  <inkml:trace contextRef="#ctx0" brushRef="#br0" timeOffset="-1296">0 27 11509,'0'0'-1296,"0"0"127,0 0-592,0 0-15,0 0 543,0 0 112,0-27 97</inkml:trace>
  <inkml:trace contextRef="#ctx0" brushRef="#br0" timeOffset="-1120">0 26 4690,'-53'26'3458,"53"-26"-3426,0 0-16,0 0 0,0 0-16,0 0-208,0 0-305,0 0-607,0 0-689,0 0 304,0 0 577</inkml:trace>
</inkml:ink>
</file>

<file path=ppt/ink/ink23.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2.722"/>
    </inkml:context>
    <inkml:brush xml:id="br0">
      <inkml:brushProperty name="width" value="0.05" units="cm"/>
      <inkml:brushProperty name="height" value="0.05" units="cm"/>
    </inkml:brush>
  </inkml:definitions>
  <inkml:trace contextRef="#ctx0" brushRef="#br0">-660 28 13734,'0'0'-496,"0"0"0,0 0 224,0 0 176,27 0 16,-27 0-433,0 27-959,0-27-2018</inkml:trace>
  <inkml:trace contextRef="#ctx0" brushRef="#br0" timeOffset="-869">1 1 10581,'0'0'240,"0"0"-192,0 0 384,0 0-128,0 0-224,0 0-112,0 0-1120,0 0-2626</inkml:trace>
</inkml:ink>
</file>

<file path=ppt/ink/ink24.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9:15.575"/>
    </inkml:context>
    <inkml:brush xml:id="br0">
      <inkml:brushProperty name="width" value="0.05" units="cm"/>
      <inkml:brushProperty name="height" value="0.05" units="cm"/>
    </inkml:brush>
  </inkml:definitions>
  <inkml:trace contextRef="#ctx0" brushRef="#br0">79 0 16776,'0'0'-993,"0"0"561,0 0-288,0 0 304,-26 0-689,-1 0-1632,1 0-2081</inkml:trace>
</inkml:ink>
</file>

<file path=ppt/ink/ink25.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40:08.718"/>
    </inkml:context>
    <inkml:brush xml:id="br0">
      <inkml:brushProperty name="width" value="0.05" units="cm"/>
      <inkml:brushProperty name="height" value="0.05" units="cm"/>
    </inkml:brush>
  </inkml:definitions>
  <inkml:trace contextRef="#ctx0" brushRef="#br0">54 0 4370,'0'0'3185,"0"0"-4881,0 0-33,0 0 1265,-53 27-561</inkml:trace>
</inkml:ink>
</file>

<file path=ppt/ink/ink26.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2:14.191"/>
    </inkml:context>
    <inkml:brush xml:id="br0">
      <inkml:brushProperty name="width" value="0.05" units="cm"/>
      <inkml:brushProperty name="height" value="0.05" units="cm"/>
    </inkml:brush>
  </inkml:definitions>
  <inkml:trace contextRef="#ctx0" brushRef="#br0">1 27 10533,'0'-26'-2273,"0"26"-2401</inkml:trace>
</inkml:ink>
</file>

<file path=ppt/ink/ink27.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2:14.191"/>
    </inkml:context>
    <inkml:brush xml:id="br0">
      <inkml:brushProperty name="width" value="0.05" units="cm"/>
      <inkml:brushProperty name="height" value="0.05" units="cm"/>
    </inkml:brush>
  </inkml:definitions>
  <inkml:trace contextRef="#ctx0" brushRef="#br0">1 27 10533,'0'-26'-2273,"0"26"-2401</inkml:trace>
</inkml:ink>
</file>

<file path=ppt/ink/ink28.xml><?xml version="1.0" encoding="utf-8"?>
<inkml:ink xmlns:inkml="http://www.w3.org/2003/InkML">
  <inkml:definitions>
    <inkml:context xml:id="ctx0">
      <inkml:inkSource xml:id="inkSrc0">
        <inkml:traceFormat>
          <inkml:channel name="X" type="integer" min="-2.14748E9" max="2.14748E9" units="cm"/>
          <inkml:channel name="Y" type="integer" min="-2.14748E9" max="2.14748E9" units="cm"/>
          <inkml:channel name="F" type="integer" max="32767" units="dev"/>
        </inkml:traceFormat>
        <inkml:channelProperties>
          <inkml:channelProperty channel="X" name="resolution" value="1000" units="1/cm"/>
          <inkml:channelProperty channel="Y" name="resolution" value="1000" units="1/cm"/>
          <inkml:channelProperty channel="F" name="resolution" value="0" units="1/dev"/>
        </inkml:channelProperties>
      </inkml:inkSource>
      <inkml:timestamp xml:id="ts0" timeString="2017-04-25T22:32:14.191"/>
    </inkml:context>
    <inkml:brush xml:id="br0">
      <inkml:brushProperty name="width" value="0.05" units="cm"/>
      <inkml:brushProperty name="height" value="0.05" units="cm"/>
    </inkml:brush>
  </inkml:definitions>
  <inkml:trace contextRef="#ctx0" brushRef="#br0">1 27 10533,'0'-26'-2273,"0"26"-2401</inkml:trace>
</inkml:ink>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2CA5ED17-416B-4083-A6B3-B23D2AC2171C}" type="datetimeFigureOut">
              <a:rPr lang="en-US" smtClean="0"/>
              <a:t>1/13/2020</a:t>
            </a:fld>
            <a:endParaRPr lang="en-US"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43F9531-3326-4057-9EBA-1F5D68C6F04A}" type="slidenum">
              <a:rPr lang="en-US" smtClean="0"/>
              <a:t>‹#›</a:t>
            </a:fld>
            <a:endParaRPr lang="en-US" dirty="0"/>
          </a:p>
        </p:txBody>
      </p:sp>
    </p:spTree>
    <p:extLst>
      <p:ext uri="{BB962C8B-B14F-4D97-AF65-F5344CB8AC3E}">
        <p14:creationId xmlns:p14="http://schemas.microsoft.com/office/powerpoint/2010/main" val="2830256943"/>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043F9531-3326-4057-9EBA-1F5D68C6F04A}" type="slidenum">
              <a:rPr lang="en-US" smtClean="0"/>
              <a:t>4</a:t>
            </a:fld>
            <a:endParaRPr lang="en-US" dirty="0"/>
          </a:p>
        </p:txBody>
      </p:sp>
    </p:spTree>
    <p:extLst>
      <p:ext uri="{BB962C8B-B14F-4D97-AF65-F5344CB8AC3E}">
        <p14:creationId xmlns:p14="http://schemas.microsoft.com/office/powerpoint/2010/main" val="268618719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043F9531-3326-4057-9EBA-1F5D68C6F04A}" type="slidenum">
              <a:rPr lang="en-US" smtClean="0"/>
              <a:t>5</a:t>
            </a:fld>
            <a:endParaRPr lang="en-US" dirty="0"/>
          </a:p>
        </p:txBody>
      </p:sp>
    </p:spTree>
    <p:extLst>
      <p:ext uri="{BB962C8B-B14F-4D97-AF65-F5344CB8AC3E}">
        <p14:creationId xmlns:p14="http://schemas.microsoft.com/office/powerpoint/2010/main" val="1295781621"/>
      </p:ext>
    </p:extLst>
  </p:cSld>
  <p:clrMapOvr>
    <a:masterClrMapping/>
  </p:clrMapOvr>
</p:notes>
</file>

<file path=ppt/slideLayouts/_rels/slideLayout1.xml.rels><?xml version="1.0" encoding="UTF-8" standalone="yes"?>
<Relationships xmlns="http://schemas.openxmlformats.org/package/2006/relationships"><Relationship Id="rId8" Type="http://schemas.openxmlformats.org/officeDocument/2006/relationships/image" Target="../media/image4.png"/><Relationship Id="rId3" Type="http://schemas.openxmlformats.org/officeDocument/2006/relationships/customXml" Target="../ink/ink1.xml"/><Relationship Id="rId7" Type="http://schemas.openxmlformats.org/officeDocument/2006/relationships/customXml" Target="../ink/ink3.xml"/><Relationship Id="rId12"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11" Type="http://schemas.openxmlformats.org/officeDocument/2006/relationships/customXml" Target="../ink/ink5.xml"/><Relationship Id="rId5" Type="http://schemas.openxmlformats.org/officeDocument/2006/relationships/customXml" Target="../ink/ink2.xml"/><Relationship Id="rId10"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customXml" Target="../ink/ink4.xml"/></Relationships>
</file>

<file path=ppt/slideLayouts/_rels/slideLayout2.xml.rels><?xml version="1.0" encoding="UTF-8" standalone="yes"?>
<Relationships xmlns="http://schemas.openxmlformats.org/package/2006/relationships"><Relationship Id="rId8" Type="http://schemas.openxmlformats.org/officeDocument/2006/relationships/image" Target="../media/image4.png"/><Relationship Id="rId13" Type="http://schemas.openxmlformats.org/officeDocument/2006/relationships/image" Target="../media/image7.png"/><Relationship Id="rId3" Type="http://schemas.openxmlformats.org/officeDocument/2006/relationships/customXml" Target="../ink/ink6.xml"/><Relationship Id="rId7" Type="http://schemas.openxmlformats.org/officeDocument/2006/relationships/customXml" Target="../ink/ink8.xml"/><Relationship Id="rId12"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11" Type="http://schemas.openxmlformats.org/officeDocument/2006/relationships/customXml" Target="../ink/ink10.xml"/><Relationship Id="rId5" Type="http://schemas.openxmlformats.org/officeDocument/2006/relationships/customXml" Target="../ink/ink7.xml"/><Relationship Id="rId10"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customXml" Target="../ink/ink9.xml"/></Relationships>
</file>

<file path=ppt/slideLayouts/_rels/slideLayout3.xml.rels><?xml version="1.0" encoding="UTF-8" standalone="yes"?>
<Relationships xmlns="http://schemas.openxmlformats.org/package/2006/relationships"><Relationship Id="rId8" Type="http://schemas.openxmlformats.org/officeDocument/2006/relationships/image" Target="../media/image4.png"/><Relationship Id="rId13" Type="http://schemas.openxmlformats.org/officeDocument/2006/relationships/image" Target="../media/image8.png"/><Relationship Id="rId3" Type="http://schemas.openxmlformats.org/officeDocument/2006/relationships/customXml" Target="../ink/ink11.xml"/><Relationship Id="rId7" Type="http://schemas.openxmlformats.org/officeDocument/2006/relationships/customXml" Target="../ink/ink13.xml"/><Relationship Id="rId12"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11" Type="http://schemas.openxmlformats.org/officeDocument/2006/relationships/customXml" Target="../ink/ink15.xml"/><Relationship Id="rId5" Type="http://schemas.openxmlformats.org/officeDocument/2006/relationships/customXml" Target="../ink/ink12.xml"/><Relationship Id="rId10"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customXml" Target="../ink/ink14.xml"/></Relationships>
</file>

<file path=ppt/slideLayouts/_rels/slideLayout4.xml.rels><?xml version="1.0" encoding="UTF-8" standalone="yes"?>
<Relationships xmlns="http://schemas.openxmlformats.org/package/2006/relationships"><Relationship Id="rId8" Type="http://schemas.openxmlformats.org/officeDocument/2006/relationships/image" Target="../media/image4.png"/><Relationship Id="rId3" Type="http://schemas.openxmlformats.org/officeDocument/2006/relationships/customXml" Target="../ink/ink16.xml"/><Relationship Id="rId7" Type="http://schemas.openxmlformats.org/officeDocument/2006/relationships/customXml" Target="../ink/ink18.xml"/><Relationship Id="rId12"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11" Type="http://schemas.openxmlformats.org/officeDocument/2006/relationships/customXml" Target="../ink/ink20.xml"/><Relationship Id="rId5" Type="http://schemas.openxmlformats.org/officeDocument/2006/relationships/customXml" Target="../ink/ink17.xml"/><Relationship Id="rId10"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customXml" Target="../ink/ink19.xml"/></Relationships>
</file>

<file path=ppt/slideLayouts/_rels/slideLayout5.xml.rels><?xml version="1.0" encoding="UTF-8" standalone="yes"?>
<Relationships xmlns="http://schemas.openxmlformats.org/package/2006/relationships"><Relationship Id="rId8" Type="http://schemas.openxmlformats.org/officeDocument/2006/relationships/image" Target="../media/image4.png"/><Relationship Id="rId3" Type="http://schemas.openxmlformats.org/officeDocument/2006/relationships/customXml" Target="../ink/ink21.xml"/><Relationship Id="rId7" Type="http://schemas.openxmlformats.org/officeDocument/2006/relationships/customXml" Target="../ink/ink23.xml"/><Relationship Id="rId12"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11" Type="http://schemas.openxmlformats.org/officeDocument/2006/relationships/customXml" Target="../ink/ink25.xml"/><Relationship Id="rId5" Type="http://schemas.openxmlformats.org/officeDocument/2006/relationships/customXml" Target="../ink/ink22.xml"/><Relationship Id="rId10"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customXml" Target="../ink/ink24.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C6BF408C-A3FE-427A-BCAC-49F0BEAE4F3E}"/>
              </a:ext>
            </a:extLst>
          </p:cNvPr>
          <p:cNvSpPr/>
          <p:nvPr userDrawn="1"/>
        </p:nvSpPr>
        <p:spPr>
          <a:xfrm>
            <a:off x="0" y="1"/>
            <a:ext cx="12192000" cy="6858000"/>
          </a:xfrm>
          <a:prstGeom prst="rect">
            <a:avLst/>
          </a:prstGeom>
          <a:gradFill flip="none" rotWithShape="1">
            <a:gsLst>
              <a:gs pos="49000">
                <a:schemeClr val="tx1">
                  <a:alpha val="0"/>
                </a:schemeClr>
              </a:gs>
              <a:gs pos="100000">
                <a:schemeClr val="tx1"/>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Subtitle 2">
            <a:extLst>
              <a:ext uri="{FF2B5EF4-FFF2-40B4-BE49-F238E27FC236}">
                <a16:creationId xmlns:a16="http://schemas.microsoft.com/office/drawing/2014/main" id="{A3BFFD68-E7DA-43A0-A762-8DE3799F6144}"/>
              </a:ext>
            </a:extLst>
          </p:cNvPr>
          <p:cNvSpPr>
            <a:spLocks noGrp="1"/>
          </p:cNvSpPr>
          <p:nvPr>
            <p:ph type="subTitle" idx="1"/>
          </p:nvPr>
        </p:nvSpPr>
        <p:spPr>
          <a:xfrm>
            <a:off x="1524000" y="1711415"/>
            <a:ext cx="9144000" cy="4021205"/>
          </a:xfrm>
        </p:spPr>
        <p:txBody>
          <a:bodyPr>
            <a:normAutofit/>
          </a:bodyPr>
          <a:lstStyle>
            <a:lvl1pPr marL="0" indent="0" algn="l">
              <a:buNone/>
              <a:defRPr sz="1300">
                <a:solidFill>
                  <a:schemeClr val="bg1"/>
                </a:solidFill>
                <a:latin typeface="Segoe UI Light" panose="020B0502040204020203" pitchFamily="34" charset="0"/>
                <a:cs typeface="Segoe UI Light" panose="020B0502040204020203" pitchFamily="34" charset="0"/>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mc:AlternateContent xmlns:mc="http://schemas.openxmlformats.org/markup-compatibility/2006" xmlns:p14="http://schemas.microsoft.com/office/powerpoint/2010/main">
        <mc:Choice Requires="p14">
          <p:contentPart p14:bwMode="auto" r:id="rId3">
            <p14:nvContentPartPr>
              <p14:cNvPr id="8" name="Ink 7">
                <a:extLst>
                  <a:ext uri="{FF2B5EF4-FFF2-40B4-BE49-F238E27FC236}">
                    <a16:creationId xmlns:a16="http://schemas.microsoft.com/office/drawing/2014/main" id="{01441076-21A4-4AB0-A4C3-2CD86B085516}"/>
                  </a:ext>
                </a:extLst>
              </p14:cNvPr>
              <p14:cNvContentPartPr/>
              <p14:nvPr userDrawn="1"/>
            </p14:nvContentPartPr>
            <p14:xfrm>
              <a:off x="3285825" y="7305630"/>
              <a:ext cx="360" cy="360"/>
            </p14:xfrm>
          </p:contentPart>
        </mc:Choice>
        <mc:Fallback xmlns="">
          <p:pic>
            <p:nvPicPr>
              <p:cNvPr id="8" name="Ink 7">
                <a:extLst>
                  <a:ext uri="{FF2B5EF4-FFF2-40B4-BE49-F238E27FC236}">
                    <a16:creationId xmlns:a16="http://schemas.microsoft.com/office/drawing/2014/main" id="{01441076-21A4-4AB0-A4C3-2CD86B085516}"/>
                  </a:ext>
                </a:extLst>
              </p:cNvPr>
              <p:cNvPicPr/>
              <p:nvPr/>
            </p:nvPicPr>
            <p:blipFill>
              <a:blip r:embed="rId4"/>
              <a:stretch>
                <a:fillRect/>
              </a:stretch>
            </p:blipFill>
            <p:spPr>
              <a:xfrm>
                <a:off x="3276825" y="7296630"/>
                <a:ext cx="1800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9" name="Ink 8">
                <a:extLst>
                  <a:ext uri="{FF2B5EF4-FFF2-40B4-BE49-F238E27FC236}">
                    <a16:creationId xmlns:a16="http://schemas.microsoft.com/office/drawing/2014/main" id="{812E5E6F-A5EC-4FFE-BD32-F34737E4091E}"/>
                  </a:ext>
                </a:extLst>
              </p14:cNvPr>
              <p14:cNvContentPartPr/>
              <p14:nvPr userDrawn="1"/>
            </p14:nvContentPartPr>
            <p14:xfrm>
              <a:off x="2238300" y="1333470"/>
              <a:ext cx="228960" cy="47520"/>
            </p14:xfrm>
          </p:contentPart>
        </mc:Choice>
        <mc:Fallback xmlns="">
          <p:pic>
            <p:nvPicPr>
              <p:cNvPr id="9" name="Ink 8">
                <a:extLst>
                  <a:ext uri="{FF2B5EF4-FFF2-40B4-BE49-F238E27FC236}">
                    <a16:creationId xmlns:a16="http://schemas.microsoft.com/office/drawing/2014/main" id="{812E5E6F-A5EC-4FFE-BD32-F34737E4091E}"/>
                  </a:ext>
                </a:extLst>
              </p:cNvPr>
              <p:cNvPicPr/>
              <p:nvPr/>
            </p:nvPicPr>
            <p:blipFill>
              <a:blip r:embed="rId6"/>
              <a:stretch>
                <a:fillRect/>
              </a:stretch>
            </p:blipFill>
            <p:spPr>
              <a:xfrm>
                <a:off x="2229300" y="1324470"/>
                <a:ext cx="246600" cy="65160"/>
              </a:xfrm>
              <a:prstGeom prst="rect">
                <a:avLst/>
              </a:prstGeom>
            </p:spPr>
          </p:pic>
        </mc:Fallback>
      </mc:AlternateContent>
      <p:sp>
        <p:nvSpPr>
          <p:cNvPr id="2" name="Title 1">
            <a:extLst>
              <a:ext uri="{FF2B5EF4-FFF2-40B4-BE49-F238E27FC236}">
                <a16:creationId xmlns:a16="http://schemas.microsoft.com/office/drawing/2014/main" id="{48DFEAF9-3C9A-4305-9782-3EE91C933D8A}"/>
              </a:ext>
            </a:extLst>
          </p:cNvPr>
          <p:cNvSpPr>
            <a:spLocks noGrp="1"/>
          </p:cNvSpPr>
          <p:nvPr>
            <p:ph type="ctrTitle" hasCustomPrompt="1"/>
          </p:nvPr>
        </p:nvSpPr>
        <p:spPr>
          <a:xfrm>
            <a:off x="1524000" y="1122363"/>
            <a:ext cx="9144000" cy="495232"/>
          </a:xfrm>
        </p:spPr>
        <p:txBody>
          <a:bodyPr anchor="t">
            <a:normAutofit/>
          </a:bodyPr>
          <a:lstStyle>
            <a:lvl1pPr algn="l">
              <a:defRPr sz="2600">
                <a:solidFill>
                  <a:srgbClr val="408E93"/>
                </a:solidFill>
                <a:latin typeface="Agency FB" panose="020B0503020202020204" pitchFamily="34" charset="0"/>
                <a:cs typeface="Segoe UI Light" panose="020B0502040204020203" pitchFamily="34" charset="0"/>
              </a:defRPr>
            </a:lvl1pPr>
          </a:lstStyle>
          <a:p>
            <a:r>
              <a:rPr lang="en-US" dirty="0"/>
              <a:t>CLICK TO EDIT MASTER TITLE STYLE</a:t>
            </a:r>
          </a:p>
        </p:txBody>
      </p:sp>
      <mc:AlternateContent xmlns:mc="http://schemas.openxmlformats.org/markup-compatibility/2006" xmlns:p14="http://schemas.microsoft.com/office/powerpoint/2010/main">
        <mc:Choice Requires="p14">
          <p:contentPart p14:bwMode="auto" r:id="rId7">
            <p14:nvContentPartPr>
              <p14:cNvPr id="13" name="Ink 12">
                <a:extLst>
                  <a:ext uri="{FF2B5EF4-FFF2-40B4-BE49-F238E27FC236}">
                    <a16:creationId xmlns:a16="http://schemas.microsoft.com/office/drawing/2014/main" id="{A1E4DA85-F019-4E90-A6AA-7043F3D87AD7}"/>
                  </a:ext>
                </a:extLst>
              </p14:cNvPr>
              <p14:cNvContentPartPr/>
              <p14:nvPr userDrawn="1"/>
            </p14:nvContentPartPr>
            <p14:xfrm>
              <a:off x="5810220" y="4838430"/>
              <a:ext cx="238320" cy="19440"/>
            </p14:xfrm>
          </p:contentPart>
        </mc:Choice>
        <mc:Fallback xmlns="">
          <p:pic>
            <p:nvPicPr>
              <p:cNvPr id="13" name="Ink 12">
                <a:extLst>
                  <a:ext uri="{FF2B5EF4-FFF2-40B4-BE49-F238E27FC236}">
                    <a16:creationId xmlns:a16="http://schemas.microsoft.com/office/drawing/2014/main" id="{A1E4DA85-F019-4E90-A6AA-7043F3D87AD7}"/>
                  </a:ext>
                </a:extLst>
              </p:cNvPr>
              <p:cNvPicPr/>
              <p:nvPr/>
            </p:nvPicPr>
            <p:blipFill>
              <a:blip r:embed="rId8"/>
              <a:stretch>
                <a:fillRect/>
              </a:stretch>
            </p:blipFill>
            <p:spPr>
              <a:xfrm>
                <a:off x="5801220" y="4829594"/>
                <a:ext cx="255960" cy="36759"/>
              </a:xfrm>
              <a:prstGeom prst="rect">
                <a:avLst/>
              </a:prstGeom>
            </p:spPr>
          </p:pic>
        </mc:Fallback>
      </mc:AlternateContent>
      <mc:AlternateContent xmlns:mc="http://schemas.openxmlformats.org/markup-compatibility/2006" xmlns:p14="http://schemas.microsoft.com/office/powerpoint/2010/main">
        <mc:Choice Requires="p14">
          <p:contentPart p14:bwMode="auto" r:id="rId9">
            <p14:nvContentPartPr>
              <p14:cNvPr id="19" name="Ink 18">
                <a:extLst>
                  <a:ext uri="{FF2B5EF4-FFF2-40B4-BE49-F238E27FC236}">
                    <a16:creationId xmlns:a16="http://schemas.microsoft.com/office/drawing/2014/main" id="{790FFFC0-B22C-429C-95BD-DD45145FEBA8}"/>
                  </a:ext>
                </a:extLst>
              </p14:cNvPr>
              <p14:cNvContentPartPr/>
              <p14:nvPr userDrawn="1"/>
            </p14:nvContentPartPr>
            <p14:xfrm>
              <a:off x="7019925" y="123765"/>
              <a:ext cx="28800" cy="360"/>
            </p14:xfrm>
          </p:contentPart>
        </mc:Choice>
        <mc:Fallback xmlns="">
          <p:pic>
            <p:nvPicPr>
              <p:cNvPr id="19" name="Ink 18">
                <a:extLst>
                  <a:ext uri="{FF2B5EF4-FFF2-40B4-BE49-F238E27FC236}">
                    <a16:creationId xmlns:a16="http://schemas.microsoft.com/office/drawing/2014/main" id="{790FFFC0-B22C-429C-95BD-DD45145FEBA8}"/>
                  </a:ext>
                </a:extLst>
              </p:cNvPr>
              <p:cNvPicPr/>
              <p:nvPr/>
            </p:nvPicPr>
            <p:blipFill>
              <a:blip r:embed="rId10"/>
              <a:stretch>
                <a:fillRect/>
              </a:stretch>
            </p:blipFill>
            <p:spPr>
              <a:xfrm>
                <a:off x="7010925" y="114765"/>
                <a:ext cx="4644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11">
            <p14:nvContentPartPr>
              <p14:cNvPr id="21" name="Ink 20">
                <a:extLst>
                  <a:ext uri="{FF2B5EF4-FFF2-40B4-BE49-F238E27FC236}">
                    <a16:creationId xmlns:a16="http://schemas.microsoft.com/office/drawing/2014/main" id="{4F2552DA-D8AD-49AD-B221-046C987028BC}"/>
                  </a:ext>
                </a:extLst>
              </p14:cNvPr>
              <p14:cNvContentPartPr/>
              <p14:nvPr userDrawn="1"/>
            </p14:nvContentPartPr>
            <p14:xfrm>
              <a:off x="4705125" y="7267500"/>
              <a:ext cx="19440" cy="9720"/>
            </p14:xfrm>
          </p:contentPart>
        </mc:Choice>
        <mc:Fallback xmlns="">
          <p:pic>
            <p:nvPicPr>
              <p:cNvPr id="21" name="Ink 20">
                <a:extLst>
                  <a:ext uri="{FF2B5EF4-FFF2-40B4-BE49-F238E27FC236}">
                    <a16:creationId xmlns:a16="http://schemas.microsoft.com/office/drawing/2014/main" id="{4F2552DA-D8AD-49AD-B221-046C987028BC}"/>
                  </a:ext>
                </a:extLst>
              </p:cNvPr>
              <p:cNvPicPr/>
              <p:nvPr/>
            </p:nvPicPr>
            <p:blipFill>
              <a:blip r:embed="rId12"/>
              <a:stretch>
                <a:fillRect/>
              </a:stretch>
            </p:blipFill>
            <p:spPr>
              <a:xfrm>
                <a:off x="4696125" y="7258821"/>
                <a:ext cx="37080" cy="26730"/>
              </a:xfrm>
              <a:prstGeom prst="rect">
                <a:avLst/>
              </a:prstGeom>
            </p:spPr>
          </p:pic>
        </mc:Fallback>
      </mc:AlternateContent>
    </p:spTree>
    <p:extLst>
      <p:ext uri="{BB962C8B-B14F-4D97-AF65-F5344CB8AC3E}">
        <p14:creationId xmlns:p14="http://schemas.microsoft.com/office/powerpoint/2010/main" val="700712650"/>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1_Title Slide">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C6BF408C-A3FE-427A-BCAC-49F0BEAE4F3E}"/>
              </a:ext>
            </a:extLst>
          </p:cNvPr>
          <p:cNvSpPr/>
          <p:nvPr userDrawn="1"/>
        </p:nvSpPr>
        <p:spPr>
          <a:xfrm>
            <a:off x="0" y="1"/>
            <a:ext cx="12192000" cy="6858000"/>
          </a:xfrm>
          <a:prstGeom prst="rect">
            <a:avLst/>
          </a:prstGeom>
          <a:gradFill flip="none" rotWithShape="1">
            <a:gsLst>
              <a:gs pos="49000">
                <a:schemeClr val="tx1">
                  <a:alpha val="0"/>
                </a:schemeClr>
              </a:gs>
              <a:gs pos="100000">
                <a:schemeClr val="tx1"/>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mc:AlternateContent xmlns:mc="http://schemas.openxmlformats.org/markup-compatibility/2006" xmlns:p14="http://schemas.microsoft.com/office/powerpoint/2010/main">
        <mc:Choice Requires="p14">
          <p:contentPart p14:bwMode="auto" r:id="rId3">
            <p14:nvContentPartPr>
              <p14:cNvPr id="8" name="Ink 7">
                <a:extLst>
                  <a:ext uri="{FF2B5EF4-FFF2-40B4-BE49-F238E27FC236}">
                    <a16:creationId xmlns:a16="http://schemas.microsoft.com/office/drawing/2014/main" id="{01441076-21A4-4AB0-A4C3-2CD86B085516}"/>
                  </a:ext>
                </a:extLst>
              </p14:cNvPr>
              <p14:cNvContentPartPr/>
              <p14:nvPr userDrawn="1"/>
            </p14:nvContentPartPr>
            <p14:xfrm>
              <a:off x="3285825" y="7305630"/>
              <a:ext cx="360" cy="360"/>
            </p14:xfrm>
          </p:contentPart>
        </mc:Choice>
        <mc:Fallback xmlns="">
          <p:pic>
            <p:nvPicPr>
              <p:cNvPr id="8" name="Ink 7">
                <a:extLst>
                  <a:ext uri="{FF2B5EF4-FFF2-40B4-BE49-F238E27FC236}">
                    <a16:creationId xmlns:a16="http://schemas.microsoft.com/office/drawing/2014/main" id="{01441076-21A4-4AB0-A4C3-2CD86B085516}"/>
                  </a:ext>
                </a:extLst>
              </p:cNvPr>
              <p:cNvPicPr/>
              <p:nvPr/>
            </p:nvPicPr>
            <p:blipFill>
              <a:blip r:embed="rId4"/>
              <a:stretch>
                <a:fillRect/>
              </a:stretch>
            </p:blipFill>
            <p:spPr>
              <a:xfrm>
                <a:off x="3276825" y="7296630"/>
                <a:ext cx="1800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9" name="Ink 8">
                <a:extLst>
                  <a:ext uri="{FF2B5EF4-FFF2-40B4-BE49-F238E27FC236}">
                    <a16:creationId xmlns:a16="http://schemas.microsoft.com/office/drawing/2014/main" id="{812E5E6F-A5EC-4FFE-BD32-F34737E4091E}"/>
                  </a:ext>
                </a:extLst>
              </p14:cNvPr>
              <p14:cNvContentPartPr/>
              <p14:nvPr userDrawn="1"/>
            </p14:nvContentPartPr>
            <p14:xfrm>
              <a:off x="2238300" y="1333470"/>
              <a:ext cx="228960" cy="47520"/>
            </p14:xfrm>
          </p:contentPart>
        </mc:Choice>
        <mc:Fallback xmlns="">
          <p:pic>
            <p:nvPicPr>
              <p:cNvPr id="9" name="Ink 8">
                <a:extLst>
                  <a:ext uri="{FF2B5EF4-FFF2-40B4-BE49-F238E27FC236}">
                    <a16:creationId xmlns:a16="http://schemas.microsoft.com/office/drawing/2014/main" id="{812E5E6F-A5EC-4FFE-BD32-F34737E4091E}"/>
                  </a:ext>
                </a:extLst>
              </p:cNvPr>
              <p:cNvPicPr/>
              <p:nvPr/>
            </p:nvPicPr>
            <p:blipFill>
              <a:blip r:embed="rId6"/>
              <a:stretch>
                <a:fillRect/>
              </a:stretch>
            </p:blipFill>
            <p:spPr>
              <a:xfrm>
                <a:off x="2229300" y="1324470"/>
                <a:ext cx="246600" cy="65160"/>
              </a:xfrm>
              <a:prstGeom prst="rect">
                <a:avLst/>
              </a:prstGeom>
            </p:spPr>
          </p:pic>
        </mc:Fallback>
      </mc:AlternateContent>
      <mc:AlternateContent xmlns:mc="http://schemas.openxmlformats.org/markup-compatibility/2006" xmlns:p14="http://schemas.microsoft.com/office/powerpoint/2010/main">
        <mc:Choice Requires="p14">
          <p:contentPart p14:bwMode="auto" r:id="rId7">
            <p14:nvContentPartPr>
              <p14:cNvPr id="13" name="Ink 12">
                <a:extLst>
                  <a:ext uri="{FF2B5EF4-FFF2-40B4-BE49-F238E27FC236}">
                    <a16:creationId xmlns:a16="http://schemas.microsoft.com/office/drawing/2014/main" id="{A1E4DA85-F019-4E90-A6AA-7043F3D87AD7}"/>
                  </a:ext>
                </a:extLst>
              </p14:cNvPr>
              <p14:cNvContentPartPr/>
              <p14:nvPr userDrawn="1"/>
            </p14:nvContentPartPr>
            <p14:xfrm>
              <a:off x="5810220" y="4838430"/>
              <a:ext cx="238320" cy="19440"/>
            </p14:xfrm>
          </p:contentPart>
        </mc:Choice>
        <mc:Fallback xmlns="">
          <p:pic>
            <p:nvPicPr>
              <p:cNvPr id="13" name="Ink 12">
                <a:extLst>
                  <a:ext uri="{FF2B5EF4-FFF2-40B4-BE49-F238E27FC236}">
                    <a16:creationId xmlns:a16="http://schemas.microsoft.com/office/drawing/2014/main" id="{A1E4DA85-F019-4E90-A6AA-7043F3D87AD7}"/>
                  </a:ext>
                </a:extLst>
              </p:cNvPr>
              <p:cNvPicPr/>
              <p:nvPr/>
            </p:nvPicPr>
            <p:blipFill>
              <a:blip r:embed="rId8"/>
              <a:stretch>
                <a:fillRect/>
              </a:stretch>
            </p:blipFill>
            <p:spPr>
              <a:xfrm>
                <a:off x="5801220" y="4829594"/>
                <a:ext cx="255960" cy="36759"/>
              </a:xfrm>
              <a:prstGeom prst="rect">
                <a:avLst/>
              </a:prstGeom>
            </p:spPr>
          </p:pic>
        </mc:Fallback>
      </mc:AlternateContent>
      <mc:AlternateContent xmlns:mc="http://schemas.openxmlformats.org/markup-compatibility/2006" xmlns:p14="http://schemas.microsoft.com/office/powerpoint/2010/main">
        <mc:Choice Requires="p14">
          <p:contentPart p14:bwMode="auto" r:id="rId9">
            <p14:nvContentPartPr>
              <p14:cNvPr id="19" name="Ink 18">
                <a:extLst>
                  <a:ext uri="{FF2B5EF4-FFF2-40B4-BE49-F238E27FC236}">
                    <a16:creationId xmlns:a16="http://schemas.microsoft.com/office/drawing/2014/main" id="{790FFFC0-B22C-429C-95BD-DD45145FEBA8}"/>
                  </a:ext>
                </a:extLst>
              </p14:cNvPr>
              <p14:cNvContentPartPr/>
              <p14:nvPr userDrawn="1"/>
            </p14:nvContentPartPr>
            <p14:xfrm>
              <a:off x="7019925" y="123765"/>
              <a:ext cx="28800" cy="360"/>
            </p14:xfrm>
          </p:contentPart>
        </mc:Choice>
        <mc:Fallback xmlns="">
          <p:pic>
            <p:nvPicPr>
              <p:cNvPr id="19" name="Ink 18">
                <a:extLst>
                  <a:ext uri="{FF2B5EF4-FFF2-40B4-BE49-F238E27FC236}">
                    <a16:creationId xmlns:a16="http://schemas.microsoft.com/office/drawing/2014/main" id="{790FFFC0-B22C-429C-95BD-DD45145FEBA8}"/>
                  </a:ext>
                </a:extLst>
              </p:cNvPr>
              <p:cNvPicPr/>
              <p:nvPr/>
            </p:nvPicPr>
            <p:blipFill>
              <a:blip r:embed="rId10"/>
              <a:stretch>
                <a:fillRect/>
              </a:stretch>
            </p:blipFill>
            <p:spPr>
              <a:xfrm>
                <a:off x="7010925" y="114765"/>
                <a:ext cx="4644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11">
            <p14:nvContentPartPr>
              <p14:cNvPr id="21" name="Ink 20">
                <a:extLst>
                  <a:ext uri="{FF2B5EF4-FFF2-40B4-BE49-F238E27FC236}">
                    <a16:creationId xmlns:a16="http://schemas.microsoft.com/office/drawing/2014/main" id="{4F2552DA-D8AD-49AD-B221-046C987028BC}"/>
                  </a:ext>
                </a:extLst>
              </p14:cNvPr>
              <p14:cNvContentPartPr/>
              <p14:nvPr userDrawn="1"/>
            </p14:nvContentPartPr>
            <p14:xfrm>
              <a:off x="4705125" y="7267500"/>
              <a:ext cx="19440" cy="9720"/>
            </p14:xfrm>
          </p:contentPart>
        </mc:Choice>
        <mc:Fallback xmlns="">
          <p:pic>
            <p:nvPicPr>
              <p:cNvPr id="21" name="Ink 20">
                <a:extLst>
                  <a:ext uri="{FF2B5EF4-FFF2-40B4-BE49-F238E27FC236}">
                    <a16:creationId xmlns:a16="http://schemas.microsoft.com/office/drawing/2014/main" id="{4F2552DA-D8AD-49AD-B221-046C987028BC}"/>
                  </a:ext>
                </a:extLst>
              </p:cNvPr>
              <p:cNvPicPr/>
              <p:nvPr/>
            </p:nvPicPr>
            <p:blipFill>
              <a:blip r:embed="rId12"/>
              <a:stretch>
                <a:fillRect/>
              </a:stretch>
            </p:blipFill>
            <p:spPr>
              <a:xfrm>
                <a:off x="4696125" y="7258821"/>
                <a:ext cx="37080" cy="26730"/>
              </a:xfrm>
              <a:prstGeom prst="rect">
                <a:avLst/>
              </a:prstGeom>
            </p:spPr>
          </p:pic>
        </mc:Fallback>
      </mc:AlternateContent>
      <p:pic>
        <p:nvPicPr>
          <p:cNvPr id="11" name="Picture 10">
            <a:extLst>
              <a:ext uri="{FF2B5EF4-FFF2-40B4-BE49-F238E27FC236}">
                <a16:creationId xmlns:a16="http://schemas.microsoft.com/office/drawing/2014/main" id="{BD312742-FF8F-405A-9B03-FA3BE36135F5}"/>
              </a:ext>
            </a:extLst>
          </p:cNvPr>
          <p:cNvPicPr>
            <a:picLocks noChangeAspect="1"/>
          </p:cNvPicPr>
          <p:nvPr userDrawn="1"/>
        </p:nvPicPr>
        <p:blipFill>
          <a:blip r:embed="rId13">
            <a:extLst>
              <a:ext uri="{28A0092B-C50C-407E-A947-70E740481C1C}">
                <a14:useLocalDpi xmlns:a14="http://schemas.microsoft.com/office/drawing/2010/main" val="0"/>
              </a:ext>
            </a:extLst>
          </a:blip>
          <a:stretch>
            <a:fillRect/>
          </a:stretch>
        </p:blipFill>
        <p:spPr>
          <a:xfrm>
            <a:off x="0" y="0"/>
            <a:ext cx="12192000" cy="6858000"/>
          </a:xfrm>
          <a:prstGeom prst="rect">
            <a:avLst/>
          </a:prstGeom>
          <a:blipFill>
            <a:blip r:embed="rId13"/>
            <a:stretch>
              <a:fillRect/>
            </a:stretch>
          </a:blipFill>
        </p:spPr>
      </p:pic>
      <p:sp>
        <p:nvSpPr>
          <p:cNvPr id="2" name="Title 1">
            <a:extLst>
              <a:ext uri="{FF2B5EF4-FFF2-40B4-BE49-F238E27FC236}">
                <a16:creationId xmlns:a16="http://schemas.microsoft.com/office/drawing/2014/main" id="{1FD6E10E-EE53-4F56-A34D-E5DD19FEECCC}"/>
              </a:ext>
            </a:extLst>
          </p:cNvPr>
          <p:cNvSpPr>
            <a:spLocks noGrp="1"/>
          </p:cNvSpPr>
          <p:nvPr>
            <p:ph type="title"/>
          </p:nvPr>
        </p:nvSpPr>
        <p:spPr/>
        <p:txBody>
          <a:bodyPr/>
          <a:lstStyle/>
          <a:p>
            <a:r>
              <a:rPr lang="en-US"/>
              <a:t>Click to edit Master title style</a:t>
            </a:r>
          </a:p>
        </p:txBody>
      </p:sp>
    </p:spTree>
    <p:extLst>
      <p:ext uri="{BB962C8B-B14F-4D97-AF65-F5344CB8AC3E}">
        <p14:creationId xmlns:p14="http://schemas.microsoft.com/office/powerpoint/2010/main" val="1120870411"/>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2_Title Slide">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C6BF408C-A3FE-427A-BCAC-49F0BEAE4F3E}"/>
              </a:ext>
            </a:extLst>
          </p:cNvPr>
          <p:cNvSpPr/>
          <p:nvPr userDrawn="1"/>
        </p:nvSpPr>
        <p:spPr>
          <a:xfrm>
            <a:off x="0" y="1"/>
            <a:ext cx="12192000" cy="6858000"/>
          </a:xfrm>
          <a:prstGeom prst="rect">
            <a:avLst/>
          </a:prstGeom>
          <a:gradFill flip="none" rotWithShape="1">
            <a:gsLst>
              <a:gs pos="49000">
                <a:schemeClr val="tx1">
                  <a:alpha val="0"/>
                </a:schemeClr>
              </a:gs>
              <a:gs pos="100000">
                <a:schemeClr val="tx1"/>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mc:AlternateContent xmlns:mc="http://schemas.openxmlformats.org/markup-compatibility/2006" xmlns:p14="http://schemas.microsoft.com/office/powerpoint/2010/main">
        <mc:Choice Requires="p14">
          <p:contentPart p14:bwMode="auto" r:id="rId3">
            <p14:nvContentPartPr>
              <p14:cNvPr id="8" name="Ink 7">
                <a:extLst>
                  <a:ext uri="{FF2B5EF4-FFF2-40B4-BE49-F238E27FC236}">
                    <a16:creationId xmlns:a16="http://schemas.microsoft.com/office/drawing/2014/main" id="{01441076-21A4-4AB0-A4C3-2CD86B085516}"/>
                  </a:ext>
                </a:extLst>
              </p14:cNvPr>
              <p14:cNvContentPartPr/>
              <p14:nvPr userDrawn="1"/>
            </p14:nvContentPartPr>
            <p14:xfrm>
              <a:off x="3285825" y="7305630"/>
              <a:ext cx="360" cy="360"/>
            </p14:xfrm>
          </p:contentPart>
        </mc:Choice>
        <mc:Fallback xmlns="">
          <p:pic>
            <p:nvPicPr>
              <p:cNvPr id="8" name="Ink 7">
                <a:extLst>
                  <a:ext uri="{FF2B5EF4-FFF2-40B4-BE49-F238E27FC236}">
                    <a16:creationId xmlns:a16="http://schemas.microsoft.com/office/drawing/2014/main" id="{01441076-21A4-4AB0-A4C3-2CD86B085516}"/>
                  </a:ext>
                </a:extLst>
              </p:cNvPr>
              <p:cNvPicPr/>
              <p:nvPr/>
            </p:nvPicPr>
            <p:blipFill>
              <a:blip r:embed="rId4"/>
              <a:stretch>
                <a:fillRect/>
              </a:stretch>
            </p:blipFill>
            <p:spPr>
              <a:xfrm>
                <a:off x="3276825" y="7296630"/>
                <a:ext cx="1800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9" name="Ink 8">
                <a:extLst>
                  <a:ext uri="{FF2B5EF4-FFF2-40B4-BE49-F238E27FC236}">
                    <a16:creationId xmlns:a16="http://schemas.microsoft.com/office/drawing/2014/main" id="{812E5E6F-A5EC-4FFE-BD32-F34737E4091E}"/>
                  </a:ext>
                </a:extLst>
              </p14:cNvPr>
              <p14:cNvContentPartPr/>
              <p14:nvPr userDrawn="1"/>
            </p14:nvContentPartPr>
            <p14:xfrm>
              <a:off x="2238300" y="1333470"/>
              <a:ext cx="228960" cy="47520"/>
            </p14:xfrm>
          </p:contentPart>
        </mc:Choice>
        <mc:Fallback xmlns="">
          <p:pic>
            <p:nvPicPr>
              <p:cNvPr id="9" name="Ink 8">
                <a:extLst>
                  <a:ext uri="{FF2B5EF4-FFF2-40B4-BE49-F238E27FC236}">
                    <a16:creationId xmlns:a16="http://schemas.microsoft.com/office/drawing/2014/main" id="{812E5E6F-A5EC-4FFE-BD32-F34737E4091E}"/>
                  </a:ext>
                </a:extLst>
              </p:cNvPr>
              <p:cNvPicPr/>
              <p:nvPr/>
            </p:nvPicPr>
            <p:blipFill>
              <a:blip r:embed="rId6"/>
              <a:stretch>
                <a:fillRect/>
              </a:stretch>
            </p:blipFill>
            <p:spPr>
              <a:xfrm>
                <a:off x="2229300" y="1324470"/>
                <a:ext cx="246600" cy="65160"/>
              </a:xfrm>
              <a:prstGeom prst="rect">
                <a:avLst/>
              </a:prstGeom>
            </p:spPr>
          </p:pic>
        </mc:Fallback>
      </mc:AlternateContent>
      <mc:AlternateContent xmlns:mc="http://schemas.openxmlformats.org/markup-compatibility/2006" xmlns:p14="http://schemas.microsoft.com/office/powerpoint/2010/main">
        <mc:Choice Requires="p14">
          <p:contentPart p14:bwMode="auto" r:id="rId7">
            <p14:nvContentPartPr>
              <p14:cNvPr id="13" name="Ink 12">
                <a:extLst>
                  <a:ext uri="{FF2B5EF4-FFF2-40B4-BE49-F238E27FC236}">
                    <a16:creationId xmlns:a16="http://schemas.microsoft.com/office/drawing/2014/main" id="{A1E4DA85-F019-4E90-A6AA-7043F3D87AD7}"/>
                  </a:ext>
                </a:extLst>
              </p14:cNvPr>
              <p14:cNvContentPartPr/>
              <p14:nvPr userDrawn="1"/>
            </p14:nvContentPartPr>
            <p14:xfrm>
              <a:off x="5810220" y="4838430"/>
              <a:ext cx="238320" cy="19440"/>
            </p14:xfrm>
          </p:contentPart>
        </mc:Choice>
        <mc:Fallback xmlns="">
          <p:pic>
            <p:nvPicPr>
              <p:cNvPr id="13" name="Ink 12">
                <a:extLst>
                  <a:ext uri="{FF2B5EF4-FFF2-40B4-BE49-F238E27FC236}">
                    <a16:creationId xmlns:a16="http://schemas.microsoft.com/office/drawing/2014/main" id="{A1E4DA85-F019-4E90-A6AA-7043F3D87AD7}"/>
                  </a:ext>
                </a:extLst>
              </p:cNvPr>
              <p:cNvPicPr/>
              <p:nvPr/>
            </p:nvPicPr>
            <p:blipFill>
              <a:blip r:embed="rId8"/>
              <a:stretch>
                <a:fillRect/>
              </a:stretch>
            </p:blipFill>
            <p:spPr>
              <a:xfrm>
                <a:off x="5801220" y="4829594"/>
                <a:ext cx="255960" cy="36759"/>
              </a:xfrm>
              <a:prstGeom prst="rect">
                <a:avLst/>
              </a:prstGeom>
            </p:spPr>
          </p:pic>
        </mc:Fallback>
      </mc:AlternateContent>
      <mc:AlternateContent xmlns:mc="http://schemas.openxmlformats.org/markup-compatibility/2006" xmlns:p14="http://schemas.microsoft.com/office/powerpoint/2010/main">
        <mc:Choice Requires="p14">
          <p:contentPart p14:bwMode="auto" r:id="rId9">
            <p14:nvContentPartPr>
              <p14:cNvPr id="19" name="Ink 18">
                <a:extLst>
                  <a:ext uri="{FF2B5EF4-FFF2-40B4-BE49-F238E27FC236}">
                    <a16:creationId xmlns:a16="http://schemas.microsoft.com/office/drawing/2014/main" id="{790FFFC0-B22C-429C-95BD-DD45145FEBA8}"/>
                  </a:ext>
                </a:extLst>
              </p14:cNvPr>
              <p14:cNvContentPartPr/>
              <p14:nvPr userDrawn="1"/>
            </p14:nvContentPartPr>
            <p14:xfrm>
              <a:off x="7019925" y="123765"/>
              <a:ext cx="28800" cy="360"/>
            </p14:xfrm>
          </p:contentPart>
        </mc:Choice>
        <mc:Fallback xmlns="">
          <p:pic>
            <p:nvPicPr>
              <p:cNvPr id="19" name="Ink 18">
                <a:extLst>
                  <a:ext uri="{FF2B5EF4-FFF2-40B4-BE49-F238E27FC236}">
                    <a16:creationId xmlns:a16="http://schemas.microsoft.com/office/drawing/2014/main" id="{790FFFC0-B22C-429C-95BD-DD45145FEBA8}"/>
                  </a:ext>
                </a:extLst>
              </p:cNvPr>
              <p:cNvPicPr/>
              <p:nvPr/>
            </p:nvPicPr>
            <p:blipFill>
              <a:blip r:embed="rId10"/>
              <a:stretch>
                <a:fillRect/>
              </a:stretch>
            </p:blipFill>
            <p:spPr>
              <a:xfrm>
                <a:off x="7010925" y="114765"/>
                <a:ext cx="4644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11">
            <p14:nvContentPartPr>
              <p14:cNvPr id="21" name="Ink 20">
                <a:extLst>
                  <a:ext uri="{FF2B5EF4-FFF2-40B4-BE49-F238E27FC236}">
                    <a16:creationId xmlns:a16="http://schemas.microsoft.com/office/drawing/2014/main" id="{4F2552DA-D8AD-49AD-B221-046C987028BC}"/>
                  </a:ext>
                </a:extLst>
              </p14:cNvPr>
              <p14:cNvContentPartPr/>
              <p14:nvPr userDrawn="1"/>
            </p14:nvContentPartPr>
            <p14:xfrm>
              <a:off x="4705125" y="7267500"/>
              <a:ext cx="19440" cy="9720"/>
            </p14:xfrm>
          </p:contentPart>
        </mc:Choice>
        <mc:Fallback xmlns="">
          <p:pic>
            <p:nvPicPr>
              <p:cNvPr id="21" name="Ink 20">
                <a:extLst>
                  <a:ext uri="{FF2B5EF4-FFF2-40B4-BE49-F238E27FC236}">
                    <a16:creationId xmlns:a16="http://schemas.microsoft.com/office/drawing/2014/main" id="{4F2552DA-D8AD-49AD-B221-046C987028BC}"/>
                  </a:ext>
                </a:extLst>
              </p:cNvPr>
              <p:cNvPicPr/>
              <p:nvPr/>
            </p:nvPicPr>
            <p:blipFill>
              <a:blip r:embed="rId12"/>
              <a:stretch>
                <a:fillRect/>
              </a:stretch>
            </p:blipFill>
            <p:spPr>
              <a:xfrm>
                <a:off x="4696125" y="7258821"/>
                <a:ext cx="37080" cy="26730"/>
              </a:xfrm>
              <a:prstGeom prst="rect">
                <a:avLst/>
              </a:prstGeom>
            </p:spPr>
          </p:pic>
        </mc:Fallback>
      </mc:AlternateContent>
      <p:sp>
        <p:nvSpPr>
          <p:cNvPr id="11" name="Subtitle 2">
            <a:extLst>
              <a:ext uri="{FF2B5EF4-FFF2-40B4-BE49-F238E27FC236}">
                <a16:creationId xmlns:a16="http://schemas.microsoft.com/office/drawing/2014/main" id="{34C0FACC-90E6-4A01-8792-8FA91B7D3E15}"/>
              </a:ext>
            </a:extLst>
          </p:cNvPr>
          <p:cNvSpPr>
            <a:spLocks noGrp="1"/>
          </p:cNvSpPr>
          <p:nvPr>
            <p:ph type="subTitle" idx="1" hasCustomPrompt="1"/>
          </p:nvPr>
        </p:nvSpPr>
        <p:spPr>
          <a:xfrm>
            <a:off x="963827" y="2543436"/>
            <a:ext cx="3760738" cy="4021205"/>
          </a:xfrm>
        </p:spPr>
        <p:txBody>
          <a:bodyPr>
            <a:normAutofit/>
          </a:bodyPr>
          <a:lstStyle>
            <a:lvl1pPr marL="0" indent="0" algn="l">
              <a:lnSpc>
                <a:spcPct val="110000"/>
              </a:lnSpc>
              <a:buNone/>
              <a:defRPr sz="1300">
                <a:solidFill>
                  <a:schemeClr val="bg1"/>
                </a:solidFill>
                <a:latin typeface="Segoe UI Light" panose="020B0502040204020203" pitchFamily="34" charset="0"/>
                <a:cs typeface="Segoe UI Light" panose="020B0502040204020203" pitchFamily="34" charset="0"/>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Power for the computers and scientific instruments onboard is provided by two 2.45 x 7.56m solar panels. The power generated by the panels is also used to charge six nickel-hydrogen batteries that provide power to the spacecraft for about 25 minutes per orbit while Hubble flies through the Earth’s shadow.</a:t>
            </a:r>
          </a:p>
        </p:txBody>
      </p:sp>
      <p:sp>
        <p:nvSpPr>
          <p:cNvPr id="12" name="Title 1">
            <a:extLst>
              <a:ext uri="{FF2B5EF4-FFF2-40B4-BE49-F238E27FC236}">
                <a16:creationId xmlns:a16="http://schemas.microsoft.com/office/drawing/2014/main" id="{884C55E0-4986-474A-BC74-1B4E8A2F7D16}"/>
              </a:ext>
            </a:extLst>
          </p:cNvPr>
          <p:cNvSpPr>
            <a:spLocks noGrp="1"/>
          </p:cNvSpPr>
          <p:nvPr>
            <p:ph type="ctrTitle" hasCustomPrompt="1"/>
          </p:nvPr>
        </p:nvSpPr>
        <p:spPr>
          <a:xfrm>
            <a:off x="963827" y="1921433"/>
            <a:ext cx="9144000" cy="495232"/>
          </a:xfrm>
        </p:spPr>
        <p:txBody>
          <a:bodyPr anchor="t">
            <a:normAutofit/>
          </a:bodyPr>
          <a:lstStyle>
            <a:lvl1pPr algn="l">
              <a:defRPr sz="2600">
                <a:solidFill>
                  <a:srgbClr val="408E93"/>
                </a:solidFill>
                <a:latin typeface="Agency FB" panose="020B0503020202020204" pitchFamily="34" charset="0"/>
                <a:cs typeface="Segoe UI Light" panose="020B0502040204020203" pitchFamily="34" charset="0"/>
              </a:defRPr>
            </a:lvl1pPr>
          </a:lstStyle>
          <a:p>
            <a:r>
              <a:rPr lang="en-US" dirty="0"/>
              <a:t>SOLAR PANELS</a:t>
            </a:r>
          </a:p>
        </p:txBody>
      </p:sp>
      <p:grpSp>
        <p:nvGrpSpPr>
          <p:cNvPr id="14" name="Group 13">
            <a:extLst>
              <a:ext uri="{FF2B5EF4-FFF2-40B4-BE49-F238E27FC236}">
                <a16:creationId xmlns:a16="http://schemas.microsoft.com/office/drawing/2014/main" id="{27E37D6D-34CE-4FE3-A6C6-4FC22C72F7A0}"/>
              </a:ext>
            </a:extLst>
          </p:cNvPr>
          <p:cNvGrpSpPr/>
          <p:nvPr userDrawn="1"/>
        </p:nvGrpSpPr>
        <p:grpSpPr>
          <a:xfrm>
            <a:off x="1013641" y="2259110"/>
            <a:ext cx="5513866" cy="276225"/>
            <a:chOff x="1557338" y="1458610"/>
            <a:chExt cx="5513866" cy="276225"/>
          </a:xfrm>
        </p:grpSpPr>
        <p:cxnSp>
          <p:nvCxnSpPr>
            <p:cNvPr id="15" name="Straight Connector 14">
              <a:extLst>
                <a:ext uri="{FF2B5EF4-FFF2-40B4-BE49-F238E27FC236}">
                  <a16:creationId xmlns:a16="http://schemas.microsoft.com/office/drawing/2014/main" id="{71CBDA1B-9FA8-429D-A07D-655D394A1C71}"/>
                </a:ext>
              </a:extLst>
            </p:cNvPr>
            <p:cNvCxnSpPr/>
            <p:nvPr/>
          </p:nvCxnSpPr>
          <p:spPr>
            <a:xfrm>
              <a:off x="1557338" y="1589020"/>
              <a:ext cx="5362574" cy="0"/>
            </a:xfrm>
            <a:prstGeom prst="line">
              <a:avLst/>
            </a:prstGeom>
            <a:ln>
              <a:solidFill>
                <a:schemeClr val="bg1"/>
              </a:solidFill>
              <a:prstDash val="sysDash"/>
              <a:tailEnd type="none"/>
            </a:ln>
          </p:spPr>
          <p:style>
            <a:lnRef idx="1">
              <a:schemeClr val="accent1"/>
            </a:lnRef>
            <a:fillRef idx="0">
              <a:schemeClr val="accent1"/>
            </a:fillRef>
            <a:effectRef idx="0">
              <a:schemeClr val="accent1"/>
            </a:effectRef>
            <a:fontRef idx="minor">
              <a:schemeClr val="tx1"/>
            </a:fontRef>
          </p:style>
        </p:cxnSp>
        <p:pic>
          <p:nvPicPr>
            <p:cNvPr id="16" name="Picture 15">
              <a:extLst>
                <a:ext uri="{FF2B5EF4-FFF2-40B4-BE49-F238E27FC236}">
                  <a16:creationId xmlns:a16="http://schemas.microsoft.com/office/drawing/2014/main" id="{B5FBA15E-A7E6-483D-9298-EC007237A71F}"/>
                </a:ext>
              </a:extLst>
            </p:cNvPr>
            <p:cNvPicPr>
              <a:picLocks noChangeAspect="1"/>
            </p:cNvPicPr>
            <p:nvPr/>
          </p:nvPicPr>
          <p:blipFill>
            <a:blip r:embed="rId13">
              <a:extLst>
                <a:ext uri="{28A0092B-C50C-407E-A947-70E740481C1C}">
                  <a14:useLocalDpi xmlns:a14="http://schemas.microsoft.com/office/drawing/2010/main" val="0"/>
                </a:ext>
              </a:extLst>
            </a:blip>
            <a:stretch>
              <a:fillRect/>
            </a:stretch>
          </p:blipFill>
          <p:spPr>
            <a:xfrm>
              <a:off x="6794979" y="1458610"/>
              <a:ext cx="276225" cy="276225"/>
            </a:xfrm>
            <a:prstGeom prst="rect">
              <a:avLst/>
            </a:prstGeom>
          </p:spPr>
        </p:pic>
      </p:grpSp>
    </p:spTree>
    <p:extLst>
      <p:ext uri="{BB962C8B-B14F-4D97-AF65-F5344CB8AC3E}">
        <p14:creationId xmlns:p14="http://schemas.microsoft.com/office/powerpoint/2010/main" val="4869201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itle" preserve="1">
  <p:cSld name="3_Title Slide">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3" name="Subtitle 2">
            <a:extLst>
              <a:ext uri="{FF2B5EF4-FFF2-40B4-BE49-F238E27FC236}">
                <a16:creationId xmlns:a16="http://schemas.microsoft.com/office/drawing/2014/main" id="{A3BFFD68-E7DA-43A0-A762-8DE3799F6144}"/>
              </a:ext>
            </a:extLst>
          </p:cNvPr>
          <p:cNvSpPr>
            <a:spLocks noGrp="1"/>
          </p:cNvSpPr>
          <p:nvPr>
            <p:ph type="subTitle" idx="1"/>
          </p:nvPr>
        </p:nvSpPr>
        <p:spPr>
          <a:xfrm>
            <a:off x="1524000" y="1711415"/>
            <a:ext cx="9144000" cy="4021205"/>
          </a:xfrm>
        </p:spPr>
        <p:txBody>
          <a:bodyPr>
            <a:normAutofit/>
          </a:bodyPr>
          <a:lstStyle>
            <a:lvl1pPr marL="0" indent="0" algn="l">
              <a:buNone/>
              <a:defRPr sz="1300">
                <a:solidFill>
                  <a:schemeClr val="bg1"/>
                </a:solidFill>
                <a:latin typeface="Segoe UI Light" panose="020B0502040204020203" pitchFamily="34" charset="0"/>
                <a:cs typeface="Segoe UI Light" panose="020B0502040204020203" pitchFamily="34" charset="0"/>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mc:AlternateContent xmlns:mc="http://schemas.openxmlformats.org/markup-compatibility/2006" xmlns:p14="http://schemas.microsoft.com/office/powerpoint/2010/main">
        <mc:Choice Requires="p14">
          <p:contentPart p14:bwMode="auto" r:id="rId3">
            <p14:nvContentPartPr>
              <p14:cNvPr id="8" name="Ink 7">
                <a:extLst>
                  <a:ext uri="{FF2B5EF4-FFF2-40B4-BE49-F238E27FC236}">
                    <a16:creationId xmlns:a16="http://schemas.microsoft.com/office/drawing/2014/main" id="{01441076-21A4-4AB0-A4C3-2CD86B085516}"/>
                  </a:ext>
                </a:extLst>
              </p14:cNvPr>
              <p14:cNvContentPartPr/>
              <p14:nvPr userDrawn="1"/>
            </p14:nvContentPartPr>
            <p14:xfrm>
              <a:off x="3285825" y="7305630"/>
              <a:ext cx="360" cy="360"/>
            </p14:xfrm>
          </p:contentPart>
        </mc:Choice>
        <mc:Fallback xmlns="">
          <p:pic>
            <p:nvPicPr>
              <p:cNvPr id="8" name="Ink 7">
                <a:extLst>
                  <a:ext uri="{FF2B5EF4-FFF2-40B4-BE49-F238E27FC236}">
                    <a16:creationId xmlns:a16="http://schemas.microsoft.com/office/drawing/2014/main" id="{01441076-21A4-4AB0-A4C3-2CD86B085516}"/>
                  </a:ext>
                </a:extLst>
              </p:cNvPr>
              <p:cNvPicPr/>
              <p:nvPr/>
            </p:nvPicPr>
            <p:blipFill>
              <a:blip r:embed="rId4"/>
              <a:stretch>
                <a:fillRect/>
              </a:stretch>
            </p:blipFill>
            <p:spPr>
              <a:xfrm>
                <a:off x="3276825" y="7296630"/>
                <a:ext cx="1800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9" name="Ink 8">
                <a:extLst>
                  <a:ext uri="{FF2B5EF4-FFF2-40B4-BE49-F238E27FC236}">
                    <a16:creationId xmlns:a16="http://schemas.microsoft.com/office/drawing/2014/main" id="{812E5E6F-A5EC-4FFE-BD32-F34737E4091E}"/>
                  </a:ext>
                </a:extLst>
              </p14:cNvPr>
              <p14:cNvContentPartPr/>
              <p14:nvPr userDrawn="1"/>
            </p14:nvContentPartPr>
            <p14:xfrm>
              <a:off x="2238300" y="1333470"/>
              <a:ext cx="228960" cy="47520"/>
            </p14:xfrm>
          </p:contentPart>
        </mc:Choice>
        <mc:Fallback xmlns="">
          <p:pic>
            <p:nvPicPr>
              <p:cNvPr id="9" name="Ink 8">
                <a:extLst>
                  <a:ext uri="{FF2B5EF4-FFF2-40B4-BE49-F238E27FC236}">
                    <a16:creationId xmlns:a16="http://schemas.microsoft.com/office/drawing/2014/main" id="{812E5E6F-A5EC-4FFE-BD32-F34737E4091E}"/>
                  </a:ext>
                </a:extLst>
              </p:cNvPr>
              <p:cNvPicPr/>
              <p:nvPr/>
            </p:nvPicPr>
            <p:blipFill>
              <a:blip r:embed="rId6"/>
              <a:stretch>
                <a:fillRect/>
              </a:stretch>
            </p:blipFill>
            <p:spPr>
              <a:xfrm>
                <a:off x="2229300" y="1324470"/>
                <a:ext cx="246600" cy="65160"/>
              </a:xfrm>
              <a:prstGeom prst="rect">
                <a:avLst/>
              </a:prstGeom>
            </p:spPr>
          </p:pic>
        </mc:Fallback>
      </mc:AlternateContent>
      <p:sp>
        <p:nvSpPr>
          <p:cNvPr id="2" name="Title 1">
            <a:extLst>
              <a:ext uri="{FF2B5EF4-FFF2-40B4-BE49-F238E27FC236}">
                <a16:creationId xmlns:a16="http://schemas.microsoft.com/office/drawing/2014/main" id="{48DFEAF9-3C9A-4305-9782-3EE91C933D8A}"/>
              </a:ext>
            </a:extLst>
          </p:cNvPr>
          <p:cNvSpPr>
            <a:spLocks noGrp="1"/>
          </p:cNvSpPr>
          <p:nvPr>
            <p:ph type="ctrTitle" hasCustomPrompt="1"/>
          </p:nvPr>
        </p:nvSpPr>
        <p:spPr>
          <a:xfrm>
            <a:off x="1524000" y="1122363"/>
            <a:ext cx="9144000" cy="495232"/>
          </a:xfrm>
        </p:spPr>
        <p:txBody>
          <a:bodyPr anchor="t">
            <a:normAutofit/>
          </a:bodyPr>
          <a:lstStyle>
            <a:lvl1pPr algn="l">
              <a:defRPr sz="2600">
                <a:solidFill>
                  <a:srgbClr val="408E93"/>
                </a:solidFill>
                <a:latin typeface="Agency FB" panose="020B0503020202020204" pitchFamily="34" charset="0"/>
                <a:cs typeface="Segoe UI Light" panose="020B0502040204020203" pitchFamily="34" charset="0"/>
              </a:defRPr>
            </a:lvl1pPr>
          </a:lstStyle>
          <a:p>
            <a:r>
              <a:rPr lang="en-US" dirty="0"/>
              <a:t>CLICK TO EDIT MASTER TITLE STYLE</a:t>
            </a:r>
          </a:p>
        </p:txBody>
      </p:sp>
      <mc:AlternateContent xmlns:mc="http://schemas.openxmlformats.org/markup-compatibility/2006" xmlns:p14="http://schemas.microsoft.com/office/powerpoint/2010/main">
        <mc:Choice Requires="p14">
          <p:contentPart p14:bwMode="auto" r:id="rId7">
            <p14:nvContentPartPr>
              <p14:cNvPr id="13" name="Ink 12">
                <a:extLst>
                  <a:ext uri="{FF2B5EF4-FFF2-40B4-BE49-F238E27FC236}">
                    <a16:creationId xmlns:a16="http://schemas.microsoft.com/office/drawing/2014/main" id="{A1E4DA85-F019-4E90-A6AA-7043F3D87AD7}"/>
                  </a:ext>
                </a:extLst>
              </p14:cNvPr>
              <p14:cNvContentPartPr/>
              <p14:nvPr userDrawn="1"/>
            </p14:nvContentPartPr>
            <p14:xfrm>
              <a:off x="5810220" y="4838430"/>
              <a:ext cx="238320" cy="19440"/>
            </p14:xfrm>
          </p:contentPart>
        </mc:Choice>
        <mc:Fallback xmlns="">
          <p:pic>
            <p:nvPicPr>
              <p:cNvPr id="13" name="Ink 12">
                <a:extLst>
                  <a:ext uri="{FF2B5EF4-FFF2-40B4-BE49-F238E27FC236}">
                    <a16:creationId xmlns:a16="http://schemas.microsoft.com/office/drawing/2014/main" id="{A1E4DA85-F019-4E90-A6AA-7043F3D87AD7}"/>
                  </a:ext>
                </a:extLst>
              </p:cNvPr>
              <p:cNvPicPr/>
              <p:nvPr/>
            </p:nvPicPr>
            <p:blipFill>
              <a:blip r:embed="rId8"/>
              <a:stretch>
                <a:fillRect/>
              </a:stretch>
            </p:blipFill>
            <p:spPr>
              <a:xfrm>
                <a:off x="5801220" y="4829594"/>
                <a:ext cx="255960" cy="36759"/>
              </a:xfrm>
              <a:prstGeom prst="rect">
                <a:avLst/>
              </a:prstGeom>
            </p:spPr>
          </p:pic>
        </mc:Fallback>
      </mc:AlternateContent>
      <mc:AlternateContent xmlns:mc="http://schemas.openxmlformats.org/markup-compatibility/2006" xmlns:p14="http://schemas.microsoft.com/office/powerpoint/2010/main">
        <mc:Choice Requires="p14">
          <p:contentPart p14:bwMode="auto" r:id="rId9">
            <p14:nvContentPartPr>
              <p14:cNvPr id="19" name="Ink 18">
                <a:extLst>
                  <a:ext uri="{FF2B5EF4-FFF2-40B4-BE49-F238E27FC236}">
                    <a16:creationId xmlns:a16="http://schemas.microsoft.com/office/drawing/2014/main" id="{790FFFC0-B22C-429C-95BD-DD45145FEBA8}"/>
                  </a:ext>
                </a:extLst>
              </p14:cNvPr>
              <p14:cNvContentPartPr/>
              <p14:nvPr userDrawn="1"/>
            </p14:nvContentPartPr>
            <p14:xfrm>
              <a:off x="7019925" y="123765"/>
              <a:ext cx="28800" cy="360"/>
            </p14:xfrm>
          </p:contentPart>
        </mc:Choice>
        <mc:Fallback xmlns="">
          <p:pic>
            <p:nvPicPr>
              <p:cNvPr id="19" name="Ink 18">
                <a:extLst>
                  <a:ext uri="{FF2B5EF4-FFF2-40B4-BE49-F238E27FC236}">
                    <a16:creationId xmlns:a16="http://schemas.microsoft.com/office/drawing/2014/main" id="{790FFFC0-B22C-429C-95BD-DD45145FEBA8}"/>
                  </a:ext>
                </a:extLst>
              </p:cNvPr>
              <p:cNvPicPr/>
              <p:nvPr/>
            </p:nvPicPr>
            <p:blipFill>
              <a:blip r:embed="rId10"/>
              <a:stretch>
                <a:fillRect/>
              </a:stretch>
            </p:blipFill>
            <p:spPr>
              <a:xfrm>
                <a:off x="7010925" y="114765"/>
                <a:ext cx="4644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11">
            <p14:nvContentPartPr>
              <p14:cNvPr id="21" name="Ink 20">
                <a:extLst>
                  <a:ext uri="{FF2B5EF4-FFF2-40B4-BE49-F238E27FC236}">
                    <a16:creationId xmlns:a16="http://schemas.microsoft.com/office/drawing/2014/main" id="{4F2552DA-D8AD-49AD-B221-046C987028BC}"/>
                  </a:ext>
                </a:extLst>
              </p14:cNvPr>
              <p14:cNvContentPartPr/>
              <p14:nvPr userDrawn="1"/>
            </p14:nvContentPartPr>
            <p14:xfrm>
              <a:off x="4705125" y="7267500"/>
              <a:ext cx="19440" cy="9720"/>
            </p14:xfrm>
          </p:contentPart>
        </mc:Choice>
        <mc:Fallback xmlns="">
          <p:pic>
            <p:nvPicPr>
              <p:cNvPr id="21" name="Ink 20">
                <a:extLst>
                  <a:ext uri="{FF2B5EF4-FFF2-40B4-BE49-F238E27FC236}">
                    <a16:creationId xmlns:a16="http://schemas.microsoft.com/office/drawing/2014/main" id="{4F2552DA-D8AD-49AD-B221-046C987028BC}"/>
                  </a:ext>
                </a:extLst>
              </p:cNvPr>
              <p:cNvPicPr/>
              <p:nvPr/>
            </p:nvPicPr>
            <p:blipFill>
              <a:blip r:embed="rId12"/>
              <a:stretch>
                <a:fillRect/>
              </a:stretch>
            </p:blipFill>
            <p:spPr>
              <a:xfrm>
                <a:off x="4696125" y="7258821"/>
                <a:ext cx="37080" cy="26730"/>
              </a:xfrm>
              <a:prstGeom prst="rect">
                <a:avLst/>
              </a:prstGeom>
            </p:spPr>
          </p:pic>
        </mc:Fallback>
      </mc:AlternateContent>
      <p:sp>
        <p:nvSpPr>
          <p:cNvPr id="10" name="Rectangle 9">
            <a:extLst>
              <a:ext uri="{FF2B5EF4-FFF2-40B4-BE49-F238E27FC236}">
                <a16:creationId xmlns:a16="http://schemas.microsoft.com/office/drawing/2014/main" id="{C6BF408C-A3FE-427A-BCAC-49F0BEAE4F3E}"/>
              </a:ext>
            </a:extLst>
          </p:cNvPr>
          <p:cNvSpPr/>
          <p:nvPr userDrawn="1"/>
        </p:nvSpPr>
        <p:spPr>
          <a:xfrm>
            <a:off x="0" y="1"/>
            <a:ext cx="12192000" cy="6858000"/>
          </a:xfrm>
          <a:prstGeom prst="rect">
            <a:avLst/>
          </a:prstGeom>
          <a:gradFill flip="none" rotWithShape="1">
            <a:gsLst>
              <a:gs pos="49000">
                <a:schemeClr val="tx1">
                  <a:alpha val="0"/>
                </a:schemeClr>
              </a:gs>
              <a:gs pos="100000">
                <a:schemeClr val="tx1"/>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1697056950"/>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itle" preserve="1">
  <p:cSld name="4_Title Slide">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3" name="Subtitle 2">
            <a:extLst>
              <a:ext uri="{FF2B5EF4-FFF2-40B4-BE49-F238E27FC236}">
                <a16:creationId xmlns:a16="http://schemas.microsoft.com/office/drawing/2014/main" id="{A3BFFD68-E7DA-43A0-A762-8DE3799F6144}"/>
              </a:ext>
            </a:extLst>
          </p:cNvPr>
          <p:cNvSpPr>
            <a:spLocks noGrp="1"/>
          </p:cNvSpPr>
          <p:nvPr>
            <p:ph type="subTitle" idx="1"/>
          </p:nvPr>
        </p:nvSpPr>
        <p:spPr>
          <a:xfrm>
            <a:off x="1524000" y="1711415"/>
            <a:ext cx="9144000" cy="4021205"/>
          </a:xfrm>
        </p:spPr>
        <p:txBody>
          <a:bodyPr>
            <a:normAutofit/>
          </a:bodyPr>
          <a:lstStyle>
            <a:lvl1pPr marL="0" indent="0" algn="l">
              <a:buNone/>
              <a:defRPr sz="1300">
                <a:solidFill>
                  <a:schemeClr val="bg1"/>
                </a:solidFill>
                <a:latin typeface="Segoe UI Light" panose="020B0502040204020203" pitchFamily="34" charset="0"/>
                <a:cs typeface="Segoe UI Light" panose="020B0502040204020203" pitchFamily="34" charset="0"/>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mc:AlternateContent xmlns:mc="http://schemas.openxmlformats.org/markup-compatibility/2006" xmlns:p14="http://schemas.microsoft.com/office/powerpoint/2010/main">
        <mc:Choice Requires="p14">
          <p:contentPart p14:bwMode="auto" r:id="rId3">
            <p14:nvContentPartPr>
              <p14:cNvPr id="8" name="Ink 7">
                <a:extLst>
                  <a:ext uri="{FF2B5EF4-FFF2-40B4-BE49-F238E27FC236}">
                    <a16:creationId xmlns:a16="http://schemas.microsoft.com/office/drawing/2014/main" id="{01441076-21A4-4AB0-A4C3-2CD86B085516}"/>
                  </a:ext>
                </a:extLst>
              </p14:cNvPr>
              <p14:cNvContentPartPr/>
              <p14:nvPr userDrawn="1"/>
            </p14:nvContentPartPr>
            <p14:xfrm>
              <a:off x="3285825" y="7305630"/>
              <a:ext cx="360" cy="360"/>
            </p14:xfrm>
          </p:contentPart>
        </mc:Choice>
        <mc:Fallback xmlns="">
          <p:pic>
            <p:nvPicPr>
              <p:cNvPr id="8" name="Ink 7">
                <a:extLst>
                  <a:ext uri="{FF2B5EF4-FFF2-40B4-BE49-F238E27FC236}">
                    <a16:creationId xmlns:a16="http://schemas.microsoft.com/office/drawing/2014/main" id="{01441076-21A4-4AB0-A4C3-2CD86B085516}"/>
                  </a:ext>
                </a:extLst>
              </p:cNvPr>
              <p:cNvPicPr/>
              <p:nvPr/>
            </p:nvPicPr>
            <p:blipFill>
              <a:blip r:embed="rId4"/>
              <a:stretch>
                <a:fillRect/>
              </a:stretch>
            </p:blipFill>
            <p:spPr>
              <a:xfrm>
                <a:off x="3276825" y="7296630"/>
                <a:ext cx="1800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9" name="Ink 8">
                <a:extLst>
                  <a:ext uri="{FF2B5EF4-FFF2-40B4-BE49-F238E27FC236}">
                    <a16:creationId xmlns:a16="http://schemas.microsoft.com/office/drawing/2014/main" id="{812E5E6F-A5EC-4FFE-BD32-F34737E4091E}"/>
                  </a:ext>
                </a:extLst>
              </p14:cNvPr>
              <p14:cNvContentPartPr/>
              <p14:nvPr userDrawn="1"/>
            </p14:nvContentPartPr>
            <p14:xfrm>
              <a:off x="2238300" y="1333470"/>
              <a:ext cx="228960" cy="47520"/>
            </p14:xfrm>
          </p:contentPart>
        </mc:Choice>
        <mc:Fallback xmlns="">
          <p:pic>
            <p:nvPicPr>
              <p:cNvPr id="9" name="Ink 8">
                <a:extLst>
                  <a:ext uri="{FF2B5EF4-FFF2-40B4-BE49-F238E27FC236}">
                    <a16:creationId xmlns:a16="http://schemas.microsoft.com/office/drawing/2014/main" id="{812E5E6F-A5EC-4FFE-BD32-F34737E4091E}"/>
                  </a:ext>
                </a:extLst>
              </p:cNvPr>
              <p:cNvPicPr/>
              <p:nvPr/>
            </p:nvPicPr>
            <p:blipFill>
              <a:blip r:embed="rId6"/>
              <a:stretch>
                <a:fillRect/>
              </a:stretch>
            </p:blipFill>
            <p:spPr>
              <a:xfrm>
                <a:off x="2229300" y="1324470"/>
                <a:ext cx="246600" cy="65160"/>
              </a:xfrm>
              <a:prstGeom prst="rect">
                <a:avLst/>
              </a:prstGeom>
            </p:spPr>
          </p:pic>
        </mc:Fallback>
      </mc:AlternateContent>
      <p:sp>
        <p:nvSpPr>
          <p:cNvPr id="2" name="Title 1">
            <a:extLst>
              <a:ext uri="{FF2B5EF4-FFF2-40B4-BE49-F238E27FC236}">
                <a16:creationId xmlns:a16="http://schemas.microsoft.com/office/drawing/2014/main" id="{48DFEAF9-3C9A-4305-9782-3EE91C933D8A}"/>
              </a:ext>
            </a:extLst>
          </p:cNvPr>
          <p:cNvSpPr>
            <a:spLocks noGrp="1"/>
          </p:cNvSpPr>
          <p:nvPr>
            <p:ph type="ctrTitle" hasCustomPrompt="1"/>
          </p:nvPr>
        </p:nvSpPr>
        <p:spPr>
          <a:xfrm>
            <a:off x="1524000" y="1122363"/>
            <a:ext cx="9144000" cy="495232"/>
          </a:xfrm>
        </p:spPr>
        <p:txBody>
          <a:bodyPr anchor="t">
            <a:normAutofit/>
          </a:bodyPr>
          <a:lstStyle>
            <a:lvl1pPr algn="l">
              <a:defRPr sz="2600">
                <a:solidFill>
                  <a:srgbClr val="408E93"/>
                </a:solidFill>
                <a:latin typeface="Agency FB" panose="020B0503020202020204" pitchFamily="34" charset="0"/>
                <a:cs typeface="Segoe UI Light" panose="020B0502040204020203" pitchFamily="34" charset="0"/>
              </a:defRPr>
            </a:lvl1pPr>
          </a:lstStyle>
          <a:p>
            <a:r>
              <a:rPr lang="en-US" dirty="0"/>
              <a:t>CLICK TO EDIT MASTER TITLE STYLE</a:t>
            </a:r>
          </a:p>
        </p:txBody>
      </p:sp>
      <mc:AlternateContent xmlns:mc="http://schemas.openxmlformats.org/markup-compatibility/2006" xmlns:p14="http://schemas.microsoft.com/office/powerpoint/2010/main">
        <mc:Choice Requires="p14">
          <p:contentPart p14:bwMode="auto" r:id="rId7">
            <p14:nvContentPartPr>
              <p14:cNvPr id="13" name="Ink 12">
                <a:extLst>
                  <a:ext uri="{FF2B5EF4-FFF2-40B4-BE49-F238E27FC236}">
                    <a16:creationId xmlns:a16="http://schemas.microsoft.com/office/drawing/2014/main" id="{A1E4DA85-F019-4E90-A6AA-7043F3D87AD7}"/>
                  </a:ext>
                </a:extLst>
              </p14:cNvPr>
              <p14:cNvContentPartPr/>
              <p14:nvPr userDrawn="1"/>
            </p14:nvContentPartPr>
            <p14:xfrm>
              <a:off x="5810220" y="4838430"/>
              <a:ext cx="238320" cy="19440"/>
            </p14:xfrm>
          </p:contentPart>
        </mc:Choice>
        <mc:Fallback xmlns="">
          <p:pic>
            <p:nvPicPr>
              <p:cNvPr id="13" name="Ink 12">
                <a:extLst>
                  <a:ext uri="{FF2B5EF4-FFF2-40B4-BE49-F238E27FC236}">
                    <a16:creationId xmlns:a16="http://schemas.microsoft.com/office/drawing/2014/main" id="{A1E4DA85-F019-4E90-A6AA-7043F3D87AD7}"/>
                  </a:ext>
                </a:extLst>
              </p:cNvPr>
              <p:cNvPicPr/>
              <p:nvPr/>
            </p:nvPicPr>
            <p:blipFill>
              <a:blip r:embed="rId8"/>
              <a:stretch>
                <a:fillRect/>
              </a:stretch>
            </p:blipFill>
            <p:spPr>
              <a:xfrm>
                <a:off x="5801220" y="4829594"/>
                <a:ext cx="255960" cy="36759"/>
              </a:xfrm>
              <a:prstGeom prst="rect">
                <a:avLst/>
              </a:prstGeom>
            </p:spPr>
          </p:pic>
        </mc:Fallback>
      </mc:AlternateContent>
      <mc:AlternateContent xmlns:mc="http://schemas.openxmlformats.org/markup-compatibility/2006" xmlns:p14="http://schemas.microsoft.com/office/powerpoint/2010/main">
        <mc:Choice Requires="p14">
          <p:contentPart p14:bwMode="auto" r:id="rId9">
            <p14:nvContentPartPr>
              <p14:cNvPr id="19" name="Ink 18">
                <a:extLst>
                  <a:ext uri="{FF2B5EF4-FFF2-40B4-BE49-F238E27FC236}">
                    <a16:creationId xmlns:a16="http://schemas.microsoft.com/office/drawing/2014/main" id="{790FFFC0-B22C-429C-95BD-DD45145FEBA8}"/>
                  </a:ext>
                </a:extLst>
              </p14:cNvPr>
              <p14:cNvContentPartPr/>
              <p14:nvPr userDrawn="1"/>
            </p14:nvContentPartPr>
            <p14:xfrm>
              <a:off x="7019925" y="123765"/>
              <a:ext cx="28800" cy="360"/>
            </p14:xfrm>
          </p:contentPart>
        </mc:Choice>
        <mc:Fallback xmlns="">
          <p:pic>
            <p:nvPicPr>
              <p:cNvPr id="19" name="Ink 18">
                <a:extLst>
                  <a:ext uri="{FF2B5EF4-FFF2-40B4-BE49-F238E27FC236}">
                    <a16:creationId xmlns:a16="http://schemas.microsoft.com/office/drawing/2014/main" id="{790FFFC0-B22C-429C-95BD-DD45145FEBA8}"/>
                  </a:ext>
                </a:extLst>
              </p:cNvPr>
              <p:cNvPicPr/>
              <p:nvPr/>
            </p:nvPicPr>
            <p:blipFill>
              <a:blip r:embed="rId10"/>
              <a:stretch>
                <a:fillRect/>
              </a:stretch>
            </p:blipFill>
            <p:spPr>
              <a:xfrm>
                <a:off x="7010925" y="114765"/>
                <a:ext cx="46440" cy="18000"/>
              </a:xfrm>
              <a:prstGeom prst="rect">
                <a:avLst/>
              </a:prstGeom>
            </p:spPr>
          </p:pic>
        </mc:Fallback>
      </mc:AlternateContent>
      <mc:AlternateContent xmlns:mc="http://schemas.openxmlformats.org/markup-compatibility/2006" xmlns:p14="http://schemas.microsoft.com/office/powerpoint/2010/main">
        <mc:Choice Requires="p14">
          <p:contentPart p14:bwMode="auto" r:id="rId11">
            <p14:nvContentPartPr>
              <p14:cNvPr id="21" name="Ink 20">
                <a:extLst>
                  <a:ext uri="{FF2B5EF4-FFF2-40B4-BE49-F238E27FC236}">
                    <a16:creationId xmlns:a16="http://schemas.microsoft.com/office/drawing/2014/main" id="{4F2552DA-D8AD-49AD-B221-046C987028BC}"/>
                  </a:ext>
                </a:extLst>
              </p14:cNvPr>
              <p14:cNvContentPartPr/>
              <p14:nvPr userDrawn="1"/>
            </p14:nvContentPartPr>
            <p14:xfrm>
              <a:off x="4705125" y="7267500"/>
              <a:ext cx="19440" cy="9720"/>
            </p14:xfrm>
          </p:contentPart>
        </mc:Choice>
        <mc:Fallback xmlns="">
          <p:pic>
            <p:nvPicPr>
              <p:cNvPr id="21" name="Ink 20">
                <a:extLst>
                  <a:ext uri="{FF2B5EF4-FFF2-40B4-BE49-F238E27FC236}">
                    <a16:creationId xmlns:a16="http://schemas.microsoft.com/office/drawing/2014/main" id="{4F2552DA-D8AD-49AD-B221-046C987028BC}"/>
                  </a:ext>
                </a:extLst>
              </p:cNvPr>
              <p:cNvPicPr/>
              <p:nvPr/>
            </p:nvPicPr>
            <p:blipFill>
              <a:blip r:embed="rId12"/>
              <a:stretch>
                <a:fillRect/>
              </a:stretch>
            </p:blipFill>
            <p:spPr>
              <a:xfrm>
                <a:off x="4696125" y="7258821"/>
                <a:ext cx="37080" cy="26730"/>
              </a:xfrm>
              <a:prstGeom prst="rect">
                <a:avLst/>
              </a:prstGeom>
            </p:spPr>
          </p:pic>
        </mc:Fallback>
      </mc:AlternateContent>
      <p:sp>
        <p:nvSpPr>
          <p:cNvPr id="10" name="Rectangle 9">
            <a:extLst>
              <a:ext uri="{FF2B5EF4-FFF2-40B4-BE49-F238E27FC236}">
                <a16:creationId xmlns:a16="http://schemas.microsoft.com/office/drawing/2014/main" id="{C6BF408C-A3FE-427A-BCAC-49F0BEAE4F3E}"/>
              </a:ext>
            </a:extLst>
          </p:cNvPr>
          <p:cNvSpPr/>
          <p:nvPr userDrawn="1"/>
        </p:nvSpPr>
        <p:spPr>
          <a:xfrm>
            <a:off x="0" y="1"/>
            <a:ext cx="12192000" cy="6858000"/>
          </a:xfrm>
          <a:prstGeom prst="rect">
            <a:avLst/>
          </a:prstGeom>
          <a:gradFill flip="none" rotWithShape="1">
            <a:gsLst>
              <a:gs pos="49000">
                <a:schemeClr val="tx1">
                  <a:alpha val="0"/>
                </a:schemeClr>
              </a:gs>
              <a:gs pos="100000">
                <a:schemeClr val="tx1"/>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108752757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2F8512A5-4A94-4AD1-8E4A-1EA129F986FD}"/>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11FE6721-7958-497F-BDBF-202EA49F193D}"/>
              </a:ext>
            </a:extLst>
          </p:cNvPr>
          <p:cNvSpPr>
            <a:spLocks noGrp="1"/>
          </p:cNvSpPr>
          <p:nvPr>
            <p:ph idx="1"/>
          </p:nvPr>
        </p:nvSpPr>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8F3C0A16-F783-4588-B672-5058DF08C081}"/>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5" name="Footer Placeholder 4">
            <a:extLst>
              <a:ext uri="{FF2B5EF4-FFF2-40B4-BE49-F238E27FC236}">
                <a16:creationId xmlns:a16="http://schemas.microsoft.com/office/drawing/2014/main" id="{BD350778-6411-40BC-969D-A8D237EDD276}"/>
              </a:ext>
            </a:extLst>
          </p:cNvPr>
          <p:cNvSpPr>
            <a:spLocks noGrp="1"/>
          </p:cNvSpPr>
          <p:nvPr>
            <p:ph type="ftr" sz="quarter" idx="11"/>
          </p:nvPr>
        </p:nvSpPr>
        <p:spPr/>
        <p:txBody>
          <a:bodyPr/>
          <a:lstStyle/>
          <a:p>
            <a:endParaRPr lang="en-US" dirty="0"/>
          </a:p>
        </p:txBody>
      </p:sp>
      <p:sp>
        <p:nvSpPr>
          <p:cNvPr id="6" name="Slide Number Placeholder 5">
            <a:extLst>
              <a:ext uri="{FF2B5EF4-FFF2-40B4-BE49-F238E27FC236}">
                <a16:creationId xmlns:a16="http://schemas.microsoft.com/office/drawing/2014/main" id="{228D5302-3190-447A-93C9-69054625D96A}"/>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1676348861"/>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A18A55D5-7F7F-4923-B13A-FB14C9079802}"/>
              </a:ext>
            </a:extLst>
          </p:cNvPr>
          <p:cNvSpPr>
            <a:spLocks noGrp="1"/>
          </p:cNvSpPr>
          <p:nvPr>
            <p:ph type="title"/>
          </p:nvPr>
        </p:nvSpPr>
        <p:spPr>
          <a:xfrm>
            <a:off x="831850" y="1709738"/>
            <a:ext cx="10515600" cy="2852737"/>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D7DA3E33-C1C5-4903-B6A0-5DCA0E5DAF74}"/>
              </a:ext>
            </a:extLst>
          </p:cNvPr>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92CEEB41-7B20-4E9D-854C-61E519F596A9}"/>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5" name="Footer Placeholder 4">
            <a:extLst>
              <a:ext uri="{FF2B5EF4-FFF2-40B4-BE49-F238E27FC236}">
                <a16:creationId xmlns:a16="http://schemas.microsoft.com/office/drawing/2014/main" id="{B15B4E84-AF49-469B-BA25-009B696C4DC6}"/>
              </a:ext>
            </a:extLst>
          </p:cNvPr>
          <p:cNvSpPr>
            <a:spLocks noGrp="1"/>
          </p:cNvSpPr>
          <p:nvPr>
            <p:ph type="ftr" sz="quarter" idx="11"/>
          </p:nvPr>
        </p:nvSpPr>
        <p:spPr/>
        <p:txBody>
          <a:bodyPr/>
          <a:lstStyle/>
          <a:p>
            <a:endParaRPr lang="en-US" dirty="0"/>
          </a:p>
        </p:txBody>
      </p:sp>
      <p:sp>
        <p:nvSpPr>
          <p:cNvPr id="6" name="Slide Number Placeholder 5">
            <a:extLst>
              <a:ext uri="{FF2B5EF4-FFF2-40B4-BE49-F238E27FC236}">
                <a16:creationId xmlns:a16="http://schemas.microsoft.com/office/drawing/2014/main" id="{38771073-1660-4665-AD08-B1F6EEEC6D09}"/>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4231826946"/>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64BBC-F386-4C51-801D-CF55F338F87F}"/>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3181EA36-CB65-4957-AC4D-117C8B55F58E}"/>
              </a:ext>
            </a:extLst>
          </p:cNvPr>
          <p:cNvSpPr>
            <a:spLocks noGrp="1"/>
          </p:cNvSpPr>
          <p:nvPr>
            <p:ph sz="half" idx="1"/>
          </p:nvPr>
        </p:nvSpPr>
        <p:spPr>
          <a:xfrm>
            <a:off x="838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Content Placeholder 3">
            <a:extLst>
              <a:ext uri="{FF2B5EF4-FFF2-40B4-BE49-F238E27FC236}">
                <a16:creationId xmlns:a16="http://schemas.microsoft.com/office/drawing/2014/main" id="{9191E4BF-C484-4876-8267-5595D143311C}"/>
              </a:ext>
            </a:extLst>
          </p:cNvPr>
          <p:cNvSpPr>
            <a:spLocks noGrp="1"/>
          </p:cNvSpPr>
          <p:nvPr>
            <p:ph sz="half" idx="2"/>
          </p:nvPr>
        </p:nvSpPr>
        <p:spPr>
          <a:xfrm>
            <a:off x="6172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Date Placeholder 4">
            <a:extLst>
              <a:ext uri="{FF2B5EF4-FFF2-40B4-BE49-F238E27FC236}">
                <a16:creationId xmlns:a16="http://schemas.microsoft.com/office/drawing/2014/main" id="{4E481A05-B3B3-484A-B9A2-C693BFC1850D}"/>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6" name="Footer Placeholder 5">
            <a:extLst>
              <a:ext uri="{FF2B5EF4-FFF2-40B4-BE49-F238E27FC236}">
                <a16:creationId xmlns:a16="http://schemas.microsoft.com/office/drawing/2014/main" id="{C4A2926F-1DF1-4A3A-B966-52626B39B862}"/>
              </a:ext>
            </a:extLst>
          </p:cNvPr>
          <p:cNvSpPr>
            <a:spLocks noGrp="1"/>
          </p:cNvSpPr>
          <p:nvPr>
            <p:ph type="ftr" sz="quarter" idx="11"/>
          </p:nvPr>
        </p:nvSpPr>
        <p:spPr/>
        <p:txBody>
          <a:bodyPr/>
          <a:lstStyle/>
          <a:p>
            <a:endParaRPr lang="en-US" dirty="0"/>
          </a:p>
        </p:txBody>
      </p:sp>
      <p:sp>
        <p:nvSpPr>
          <p:cNvPr id="7" name="Slide Number Placeholder 6">
            <a:extLst>
              <a:ext uri="{FF2B5EF4-FFF2-40B4-BE49-F238E27FC236}">
                <a16:creationId xmlns:a16="http://schemas.microsoft.com/office/drawing/2014/main" id="{D39902F3-1A49-445A-A094-55BF9A3AAF1A}"/>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326650395"/>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2A7F405-2652-4BEF-A9E4-BCBF252A1AC2}"/>
              </a:ext>
            </a:extLst>
          </p:cNvPr>
          <p:cNvSpPr>
            <a:spLocks noGrp="1"/>
          </p:cNvSpPr>
          <p:nvPr>
            <p:ph type="title"/>
          </p:nvPr>
        </p:nvSpPr>
        <p:spPr>
          <a:xfrm>
            <a:off x="839788" y="365125"/>
            <a:ext cx="10515600" cy="1325563"/>
          </a:xfrm>
        </p:spPr>
        <p:txBody>
          <a:bodyPr/>
          <a:lstStyle/>
          <a:p>
            <a:r>
              <a:rPr lang="en-US"/>
              <a:t>Click to edit Master title style</a:t>
            </a:r>
          </a:p>
        </p:txBody>
      </p:sp>
      <p:sp>
        <p:nvSpPr>
          <p:cNvPr id="3" name="Text Placeholder 2">
            <a:extLst>
              <a:ext uri="{FF2B5EF4-FFF2-40B4-BE49-F238E27FC236}">
                <a16:creationId xmlns:a16="http://schemas.microsoft.com/office/drawing/2014/main" id="{F8998658-AC9F-419A-9D28-703117D9C164}"/>
              </a:ext>
            </a:extLst>
          </p:cNvPr>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4" name="Content Placeholder 3">
            <a:extLst>
              <a:ext uri="{FF2B5EF4-FFF2-40B4-BE49-F238E27FC236}">
                <a16:creationId xmlns:a16="http://schemas.microsoft.com/office/drawing/2014/main" id="{997BF43B-ACB8-4022-9478-4B58FB2AC89A}"/>
              </a:ext>
            </a:extLst>
          </p:cNvPr>
          <p:cNvSpPr>
            <a:spLocks noGrp="1"/>
          </p:cNvSpPr>
          <p:nvPr>
            <p:ph sz="half" idx="2"/>
          </p:nvPr>
        </p:nvSpPr>
        <p:spPr>
          <a:xfrm>
            <a:off x="839788" y="2505075"/>
            <a:ext cx="5157787"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Text Placeholder 4">
            <a:extLst>
              <a:ext uri="{FF2B5EF4-FFF2-40B4-BE49-F238E27FC236}">
                <a16:creationId xmlns:a16="http://schemas.microsoft.com/office/drawing/2014/main" id="{4B47381A-DF82-4E57-86F2-79DDC1FDB83A}"/>
              </a:ext>
            </a:extLst>
          </p:cNvPr>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6" name="Content Placeholder 5">
            <a:extLst>
              <a:ext uri="{FF2B5EF4-FFF2-40B4-BE49-F238E27FC236}">
                <a16:creationId xmlns:a16="http://schemas.microsoft.com/office/drawing/2014/main" id="{E295A9D4-5434-4053-BEF7-D8D6112F6842}"/>
              </a:ext>
            </a:extLst>
          </p:cNvPr>
          <p:cNvSpPr>
            <a:spLocks noGrp="1"/>
          </p:cNvSpPr>
          <p:nvPr>
            <p:ph sz="quarter" idx="4"/>
          </p:nvPr>
        </p:nvSpPr>
        <p:spPr>
          <a:xfrm>
            <a:off x="6172200" y="2505075"/>
            <a:ext cx="5183188"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7" name="Date Placeholder 6">
            <a:extLst>
              <a:ext uri="{FF2B5EF4-FFF2-40B4-BE49-F238E27FC236}">
                <a16:creationId xmlns:a16="http://schemas.microsoft.com/office/drawing/2014/main" id="{5A2203A2-768C-4C32-B8C9-5731FBE96FE5}"/>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8" name="Footer Placeholder 7">
            <a:extLst>
              <a:ext uri="{FF2B5EF4-FFF2-40B4-BE49-F238E27FC236}">
                <a16:creationId xmlns:a16="http://schemas.microsoft.com/office/drawing/2014/main" id="{217F5DD0-FF5E-4C8E-BF51-AAA6F15FFC45}"/>
              </a:ext>
            </a:extLst>
          </p:cNvPr>
          <p:cNvSpPr>
            <a:spLocks noGrp="1"/>
          </p:cNvSpPr>
          <p:nvPr>
            <p:ph type="ftr" sz="quarter" idx="11"/>
          </p:nvPr>
        </p:nvSpPr>
        <p:spPr/>
        <p:txBody>
          <a:bodyPr/>
          <a:lstStyle/>
          <a:p>
            <a:endParaRPr lang="en-US" dirty="0"/>
          </a:p>
        </p:txBody>
      </p:sp>
      <p:sp>
        <p:nvSpPr>
          <p:cNvPr id="9" name="Slide Number Placeholder 8">
            <a:extLst>
              <a:ext uri="{FF2B5EF4-FFF2-40B4-BE49-F238E27FC236}">
                <a16:creationId xmlns:a16="http://schemas.microsoft.com/office/drawing/2014/main" id="{9CB89CD3-37F2-4CFC-B1A1-898657145547}"/>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3784505143"/>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602C925-8B44-44C6-A649-F0FB17E738AE}"/>
              </a:ext>
            </a:extLst>
          </p:cNvPr>
          <p:cNvSpPr>
            <a:spLocks noGrp="1"/>
          </p:cNvSpPr>
          <p:nvPr>
            <p:ph type="title"/>
          </p:nvPr>
        </p:nvSpPr>
        <p:spPr/>
        <p:txBody>
          <a:bodyPr/>
          <a:lstStyle/>
          <a:p>
            <a:r>
              <a:rPr lang="en-US"/>
              <a:t>Click to edit Master title style</a:t>
            </a:r>
          </a:p>
        </p:txBody>
      </p:sp>
      <p:sp>
        <p:nvSpPr>
          <p:cNvPr id="3" name="Date Placeholder 2">
            <a:extLst>
              <a:ext uri="{FF2B5EF4-FFF2-40B4-BE49-F238E27FC236}">
                <a16:creationId xmlns:a16="http://schemas.microsoft.com/office/drawing/2014/main" id="{9B5067D9-9E44-4E2F-BB85-39F25AF8A996}"/>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4" name="Footer Placeholder 3">
            <a:extLst>
              <a:ext uri="{FF2B5EF4-FFF2-40B4-BE49-F238E27FC236}">
                <a16:creationId xmlns:a16="http://schemas.microsoft.com/office/drawing/2014/main" id="{D0695C9A-F3D4-4CAF-BD9C-9A781B281DE8}"/>
              </a:ext>
            </a:extLst>
          </p:cNvPr>
          <p:cNvSpPr>
            <a:spLocks noGrp="1"/>
          </p:cNvSpPr>
          <p:nvPr>
            <p:ph type="ftr" sz="quarter" idx="11"/>
          </p:nvPr>
        </p:nvSpPr>
        <p:spPr/>
        <p:txBody>
          <a:bodyPr/>
          <a:lstStyle/>
          <a:p>
            <a:endParaRPr lang="en-US" dirty="0"/>
          </a:p>
        </p:txBody>
      </p:sp>
      <p:sp>
        <p:nvSpPr>
          <p:cNvPr id="5" name="Slide Number Placeholder 4">
            <a:extLst>
              <a:ext uri="{FF2B5EF4-FFF2-40B4-BE49-F238E27FC236}">
                <a16:creationId xmlns:a16="http://schemas.microsoft.com/office/drawing/2014/main" id="{243D576E-E81F-4A82-BCA1-6B1E01BA5B42}"/>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199804857"/>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70360874-81B9-450F-B82A-8EB5D1206CDC}"/>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3" name="Footer Placeholder 2">
            <a:extLst>
              <a:ext uri="{FF2B5EF4-FFF2-40B4-BE49-F238E27FC236}">
                <a16:creationId xmlns:a16="http://schemas.microsoft.com/office/drawing/2014/main" id="{3CF7C3AE-3A6B-4C8B-B32A-82D82E5967FD}"/>
              </a:ext>
            </a:extLst>
          </p:cNvPr>
          <p:cNvSpPr>
            <a:spLocks noGrp="1"/>
          </p:cNvSpPr>
          <p:nvPr>
            <p:ph type="ftr" sz="quarter" idx="11"/>
          </p:nvPr>
        </p:nvSpPr>
        <p:spPr/>
        <p:txBody>
          <a:bodyPr/>
          <a:lstStyle/>
          <a:p>
            <a:endParaRPr lang="en-US" dirty="0"/>
          </a:p>
        </p:txBody>
      </p:sp>
      <p:sp>
        <p:nvSpPr>
          <p:cNvPr id="4" name="Slide Number Placeholder 3">
            <a:extLst>
              <a:ext uri="{FF2B5EF4-FFF2-40B4-BE49-F238E27FC236}">
                <a16:creationId xmlns:a16="http://schemas.microsoft.com/office/drawing/2014/main" id="{CDDF9F8A-E694-41C4-963B-E3E4EC703FD4}"/>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2051892659"/>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B872C95-0AD4-4269-8C2B-C4797C4EC7A5}"/>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Content Placeholder 2">
            <a:extLst>
              <a:ext uri="{FF2B5EF4-FFF2-40B4-BE49-F238E27FC236}">
                <a16:creationId xmlns:a16="http://schemas.microsoft.com/office/drawing/2014/main" id="{DCA06414-765F-4A8B-92F6-D0646CCCAB93}"/>
              </a:ext>
            </a:extLst>
          </p:cNvPr>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Text Placeholder 3">
            <a:extLst>
              <a:ext uri="{FF2B5EF4-FFF2-40B4-BE49-F238E27FC236}">
                <a16:creationId xmlns:a16="http://schemas.microsoft.com/office/drawing/2014/main" id="{385ECD27-EF94-470B-8EFE-BDD4BAA71C5B}"/>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5" name="Date Placeholder 4">
            <a:extLst>
              <a:ext uri="{FF2B5EF4-FFF2-40B4-BE49-F238E27FC236}">
                <a16:creationId xmlns:a16="http://schemas.microsoft.com/office/drawing/2014/main" id="{0F720F99-C49A-4BDA-8E4E-70AA217962BD}"/>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6" name="Footer Placeholder 5">
            <a:extLst>
              <a:ext uri="{FF2B5EF4-FFF2-40B4-BE49-F238E27FC236}">
                <a16:creationId xmlns:a16="http://schemas.microsoft.com/office/drawing/2014/main" id="{F4BE342F-D088-48DF-BF68-ED3DCA16FF4D}"/>
              </a:ext>
            </a:extLst>
          </p:cNvPr>
          <p:cNvSpPr>
            <a:spLocks noGrp="1"/>
          </p:cNvSpPr>
          <p:nvPr>
            <p:ph type="ftr" sz="quarter" idx="11"/>
          </p:nvPr>
        </p:nvSpPr>
        <p:spPr/>
        <p:txBody>
          <a:bodyPr/>
          <a:lstStyle/>
          <a:p>
            <a:endParaRPr lang="en-US" dirty="0"/>
          </a:p>
        </p:txBody>
      </p:sp>
      <p:sp>
        <p:nvSpPr>
          <p:cNvPr id="7" name="Slide Number Placeholder 6">
            <a:extLst>
              <a:ext uri="{FF2B5EF4-FFF2-40B4-BE49-F238E27FC236}">
                <a16:creationId xmlns:a16="http://schemas.microsoft.com/office/drawing/2014/main" id="{37FB5186-5A08-4217-B8C8-E3C89DE56517}"/>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882991229"/>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8130A0E-257C-428F-8220-4F7319A3E94B}"/>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Picture Placeholder 2">
            <a:extLst>
              <a:ext uri="{FF2B5EF4-FFF2-40B4-BE49-F238E27FC236}">
                <a16:creationId xmlns:a16="http://schemas.microsoft.com/office/drawing/2014/main" id="{B9ACFB04-60BA-40B2-9683-87578BD0DC69}"/>
              </a:ext>
            </a:extLst>
          </p:cNvPr>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dirty="0"/>
          </a:p>
        </p:txBody>
      </p:sp>
      <p:sp>
        <p:nvSpPr>
          <p:cNvPr id="4" name="Text Placeholder 3">
            <a:extLst>
              <a:ext uri="{FF2B5EF4-FFF2-40B4-BE49-F238E27FC236}">
                <a16:creationId xmlns:a16="http://schemas.microsoft.com/office/drawing/2014/main" id="{B90FF038-F1C0-4D94-B562-F30100354849}"/>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5" name="Date Placeholder 4">
            <a:extLst>
              <a:ext uri="{FF2B5EF4-FFF2-40B4-BE49-F238E27FC236}">
                <a16:creationId xmlns:a16="http://schemas.microsoft.com/office/drawing/2014/main" id="{9D14D5EB-717A-432F-9FCB-41F026C35E99}"/>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6" name="Footer Placeholder 5">
            <a:extLst>
              <a:ext uri="{FF2B5EF4-FFF2-40B4-BE49-F238E27FC236}">
                <a16:creationId xmlns:a16="http://schemas.microsoft.com/office/drawing/2014/main" id="{1FA96424-0E11-4259-9FFE-96E424A21430}"/>
              </a:ext>
            </a:extLst>
          </p:cNvPr>
          <p:cNvSpPr>
            <a:spLocks noGrp="1"/>
          </p:cNvSpPr>
          <p:nvPr>
            <p:ph type="ftr" sz="quarter" idx="11"/>
          </p:nvPr>
        </p:nvSpPr>
        <p:spPr/>
        <p:txBody>
          <a:bodyPr/>
          <a:lstStyle/>
          <a:p>
            <a:endParaRPr lang="en-US" dirty="0"/>
          </a:p>
        </p:txBody>
      </p:sp>
      <p:sp>
        <p:nvSpPr>
          <p:cNvPr id="7" name="Slide Number Placeholder 6">
            <a:extLst>
              <a:ext uri="{FF2B5EF4-FFF2-40B4-BE49-F238E27FC236}">
                <a16:creationId xmlns:a16="http://schemas.microsoft.com/office/drawing/2014/main" id="{90324721-6543-486D-A232-9E51E9FB47D6}"/>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3002930518"/>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97C3A876-E09F-447C-AC70-625615722455}"/>
              </a:ext>
            </a:extLst>
          </p:cNvPr>
          <p:cNvSpPr>
            <a:spLocks noGrp="1"/>
          </p:cNvSpPr>
          <p:nvPr>
            <p:ph type="title"/>
          </p:nvPr>
        </p:nvSpPr>
        <p:spPr/>
        <p:txBody>
          <a:bodyPr/>
          <a:lstStyle/>
          <a:p>
            <a:r>
              <a:rPr lang="en-US"/>
              <a:t>Click to edit Master title style</a:t>
            </a:r>
          </a:p>
        </p:txBody>
      </p:sp>
      <p:sp>
        <p:nvSpPr>
          <p:cNvPr id="3" name="Vertical Text Placeholder 2">
            <a:extLst>
              <a:ext uri="{FF2B5EF4-FFF2-40B4-BE49-F238E27FC236}">
                <a16:creationId xmlns:a16="http://schemas.microsoft.com/office/drawing/2014/main" id="{F6D81AE2-C534-4018-8D54-BFAC1D2E4319}"/>
              </a:ext>
            </a:extLst>
          </p:cNvPr>
          <p:cNvSpPr>
            <a:spLocks noGrp="1"/>
          </p:cNvSpPr>
          <p:nvPr>
            <p:ph type="body" orient="vert" idx="1"/>
          </p:nvPr>
        </p:nvSpPr>
        <p:spPr/>
        <p:txBody>
          <a:bodyPr vert="eaVert"/>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68AE8180-78B8-4034-88AA-BF38D54756A7}"/>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5" name="Footer Placeholder 4">
            <a:extLst>
              <a:ext uri="{FF2B5EF4-FFF2-40B4-BE49-F238E27FC236}">
                <a16:creationId xmlns:a16="http://schemas.microsoft.com/office/drawing/2014/main" id="{E902CEA7-6339-43F1-8258-E91DD61E2796}"/>
              </a:ext>
            </a:extLst>
          </p:cNvPr>
          <p:cNvSpPr>
            <a:spLocks noGrp="1"/>
          </p:cNvSpPr>
          <p:nvPr>
            <p:ph type="ftr" sz="quarter" idx="11"/>
          </p:nvPr>
        </p:nvSpPr>
        <p:spPr/>
        <p:txBody>
          <a:bodyPr/>
          <a:lstStyle/>
          <a:p>
            <a:endParaRPr lang="en-US" dirty="0"/>
          </a:p>
        </p:txBody>
      </p:sp>
      <p:sp>
        <p:nvSpPr>
          <p:cNvPr id="6" name="Slide Number Placeholder 5">
            <a:extLst>
              <a:ext uri="{FF2B5EF4-FFF2-40B4-BE49-F238E27FC236}">
                <a16:creationId xmlns:a16="http://schemas.microsoft.com/office/drawing/2014/main" id="{1BBB3B7F-3DD1-4A58-A7A1-90D3371C9DD8}"/>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1542961378"/>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a:extLst>
              <a:ext uri="{FF2B5EF4-FFF2-40B4-BE49-F238E27FC236}">
                <a16:creationId xmlns:a16="http://schemas.microsoft.com/office/drawing/2014/main" id="{A548BB54-5323-4DD3-9DB8-5CA26A517102}"/>
              </a:ext>
            </a:extLst>
          </p:cNvPr>
          <p:cNvSpPr>
            <a:spLocks noGrp="1"/>
          </p:cNvSpPr>
          <p:nvPr>
            <p:ph type="title" orient="vert"/>
          </p:nvPr>
        </p:nvSpPr>
        <p:spPr>
          <a:xfrm>
            <a:off x="8724900" y="365125"/>
            <a:ext cx="2628900" cy="5811838"/>
          </a:xfrm>
        </p:spPr>
        <p:txBody>
          <a:bodyPr vert="eaVert"/>
          <a:lstStyle/>
          <a:p>
            <a:r>
              <a:rPr lang="en-US"/>
              <a:t>Click to edit Master title style</a:t>
            </a:r>
          </a:p>
        </p:txBody>
      </p:sp>
      <p:sp>
        <p:nvSpPr>
          <p:cNvPr id="3" name="Vertical Text Placeholder 2">
            <a:extLst>
              <a:ext uri="{FF2B5EF4-FFF2-40B4-BE49-F238E27FC236}">
                <a16:creationId xmlns:a16="http://schemas.microsoft.com/office/drawing/2014/main" id="{B240E1A9-E35B-44AB-8190-B6A7A068DBD0}"/>
              </a:ext>
            </a:extLst>
          </p:cNvPr>
          <p:cNvSpPr>
            <a:spLocks noGrp="1"/>
          </p:cNvSpPr>
          <p:nvPr>
            <p:ph type="body" orient="vert" idx="1"/>
          </p:nvPr>
        </p:nvSpPr>
        <p:spPr>
          <a:xfrm>
            <a:off x="838200" y="365125"/>
            <a:ext cx="7734300" cy="5811838"/>
          </a:xfrm>
        </p:spPr>
        <p:txBody>
          <a:bodyPr vert="eaVert"/>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F76AF8D8-7764-4D06-AE50-0B151AE659FB}"/>
              </a:ext>
            </a:extLst>
          </p:cNvPr>
          <p:cNvSpPr>
            <a:spLocks noGrp="1"/>
          </p:cNvSpPr>
          <p:nvPr>
            <p:ph type="dt" sz="half" idx="10"/>
          </p:nvPr>
        </p:nvSpPr>
        <p:spPr/>
        <p:txBody>
          <a:bodyPr/>
          <a:lstStyle/>
          <a:p>
            <a:fld id="{9A6BF23A-3D24-42D3-8F1A-75A13C888DEA}" type="datetimeFigureOut">
              <a:rPr lang="en-US" smtClean="0"/>
              <a:t>1/13/2020</a:t>
            </a:fld>
            <a:endParaRPr lang="en-US" dirty="0"/>
          </a:p>
        </p:txBody>
      </p:sp>
      <p:sp>
        <p:nvSpPr>
          <p:cNvPr id="5" name="Footer Placeholder 4">
            <a:extLst>
              <a:ext uri="{FF2B5EF4-FFF2-40B4-BE49-F238E27FC236}">
                <a16:creationId xmlns:a16="http://schemas.microsoft.com/office/drawing/2014/main" id="{2022F050-008F-40E2-AA46-8DD0CD8CBA3C}"/>
              </a:ext>
            </a:extLst>
          </p:cNvPr>
          <p:cNvSpPr>
            <a:spLocks noGrp="1"/>
          </p:cNvSpPr>
          <p:nvPr>
            <p:ph type="ftr" sz="quarter" idx="11"/>
          </p:nvPr>
        </p:nvSpPr>
        <p:spPr/>
        <p:txBody>
          <a:bodyPr/>
          <a:lstStyle/>
          <a:p>
            <a:endParaRPr lang="en-US" dirty="0"/>
          </a:p>
        </p:txBody>
      </p:sp>
      <p:sp>
        <p:nvSpPr>
          <p:cNvPr id="6" name="Slide Number Placeholder 5">
            <a:extLst>
              <a:ext uri="{FF2B5EF4-FFF2-40B4-BE49-F238E27FC236}">
                <a16:creationId xmlns:a16="http://schemas.microsoft.com/office/drawing/2014/main" id="{A5663763-705B-464F-AB8B-F02AFAC92A82}"/>
              </a:ext>
            </a:extLst>
          </p:cNvPr>
          <p:cNvSpPr>
            <a:spLocks noGrp="1"/>
          </p:cNvSpPr>
          <p:nvPr>
            <p:ph type="sldNum" sz="quarter" idx="12"/>
          </p:nvPr>
        </p:nvSpPr>
        <p:spPr/>
        <p:txBody>
          <a:bodyPr/>
          <a:lstStyle/>
          <a:p>
            <a:fld id="{8A717781-12D9-4CDB-9AAE-83636CBD66D6}" type="slidenum">
              <a:rPr lang="en-US" smtClean="0"/>
              <a:t>‹#›</a:t>
            </a:fld>
            <a:endParaRPr lang="en-US" dirty="0"/>
          </a:p>
        </p:txBody>
      </p:sp>
    </p:spTree>
    <p:extLst>
      <p:ext uri="{BB962C8B-B14F-4D97-AF65-F5344CB8AC3E}">
        <p14:creationId xmlns:p14="http://schemas.microsoft.com/office/powerpoint/2010/main" val="246871266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6" Type="http://schemas.openxmlformats.org/officeDocument/2006/relationships/theme" Target="../theme/theme1.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61A9A825-7557-4500-8CCD-1373C95FFBEB}"/>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a:extLst>
              <a:ext uri="{FF2B5EF4-FFF2-40B4-BE49-F238E27FC236}">
                <a16:creationId xmlns:a16="http://schemas.microsoft.com/office/drawing/2014/main" id="{84C4F931-B635-4B85-BE10-74008338EEF8}"/>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159AE95C-FC17-478C-AA9E-710213A4FD4B}"/>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A6BF23A-3D24-42D3-8F1A-75A13C888DEA}" type="datetimeFigureOut">
              <a:rPr lang="en-US" smtClean="0"/>
              <a:t>1/13/2020</a:t>
            </a:fld>
            <a:endParaRPr lang="en-US" dirty="0"/>
          </a:p>
        </p:txBody>
      </p:sp>
      <p:sp>
        <p:nvSpPr>
          <p:cNvPr id="5" name="Footer Placeholder 4">
            <a:extLst>
              <a:ext uri="{FF2B5EF4-FFF2-40B4-BE49-F238E27FC236}">
                <a16:creationId xmlns:a16="http://schemas.microsoft.com/office/drawing/2014/main" id="{15D4E31F-5B11-490E-AD3F-BE92E0F2DF15}"/>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dirty="0"/>
          </a:p>
        </p:txBody>
      </p:sp>
      <p:sp>
        <p:nvSpPr>
          <p:cNvPr id="6" name="Slide Number Placeholder 5">
            <a:extLst>
              <a:ext uri="{FF2B5EF4-FFF2-40B4-BE49-F238E27FC236}">
                <a16:creationId xmlns:a16="http://schemas.microsoft.com/office/drawing/2014/main" id="{6FBDD7FA-F9F4-4DC4-9791-ACD495680E01}"/>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8A717781-12D9-4CDB-9AAE-83636CBD66D6}" type="slidenum">
              <a:rPr lang="en-US" smtClean="0"/>
              <a:t>‹#›</a:t>
            </a:fld>
            <a:endParaRPr lang="en-US" dirty="0"/>
          </a:p>
        </p:txBody>
      </p:sp>
    </p:spTree>
    <p:extLst>
      <p:ext uri="{BB962C8B-B14F-4D97-AF65-F5344CB8AC3E}">
        <p14:creationId xmlns:p14="http://schemas.microsoft.com/office/powerpoint/2010/main" val="1034248158"/>
      </p:ext>
    </p:extLst>
  </p:cSld>
  <p:clrMap bg1="lt1" tx1="dk1" bg2="lt2" tx2="dk2" accent1="accent1" accent2="accent2" accent3="accent3" accent4="accent4" accent5="accent5" accent6="accent6" hlink="hlink" folHlink="folHlink"/>
  <p:sldLayoutIdLst>
    <p:sldLayoutId id="2147483649" r:id="rId1"/>
    <p:sldLayoutId id="2147483660" r:id="rId2"/>
    <p:sldLayoutId id="2147483661" r:id="rId3"/>
    <p:sldLayoutId id="2147483662" r:id="rId4"/>
    <p:sldLayoutId id="2147483663" r:id="rId5"/>
    <p:sldLayoutId id="2147483650" r:id="rId6"/>
    <p:sldLayoutId id="2147483651" r:id="rId7"/>
    <p:sldLayoutId id="2147483652" r:id="rId8"/>
    <p:sldLayoutId id="2147483653" r:id="rId9"/>
    <p:sldLayoutId id="2147483654" r:id="rId10"/>
    <p:sldLayoutId id="2147483655" r:id="rId11"/>
    <p:sldLayoutId id="2147483656" r:id="rId12"/>
    <p:sldLayoutId id="2147483657" r:id="rId13"/>
    <p:sldLayoutId id="2147483658" r:id="rId14"/>
    <p:sldLayoutId id="2147483659" r:id="rId15"/>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hyperlink" Target="https://go.microsoft.com/fwlink/?linkid=856846" TargetMode="External"/><Relationship Id="rId7" Type="http://schemas.openxmlformats.org/officeDocument/2006/relationships/image" Target="../media/image9.png"/><Relationship Id="rId2" Type="http://schemas.openxmlformats.org/officeDocument/2006/relationships/hyperlink" Target="https://go.microsoft.com/fwlink/?linkid=856845" TargetMode="External"/><Relationship Id="rId1" Type="http://schemas.openxmlformats.org/officeDocument/2006/relationships/slideLayout" Target="../slideLayouts/slideLayout2.xml"/><Relationship Id="rId5" Type="http://schemas.openxmlformats.org/officeDocument/2006/relationships/image" Target="../media/image9.png"/><Relationship Id="rId4" Type="http://schemas.microsoft.com/office/2017/06/relationships/model3d" Target="../media/model3d1.glb"/></Relationships>
</file>

<file path=ppt/slides/_rels/slide2.xml.rels><?xml version="1.0" encoding="UTF-8" standalone="yes"?>
<Relationships xmlns="http://schemas.openxmlformats.org/package/2006/relationships"><Relationship Id="rId3" Type="http://schemas.openxmlformats.org/officeDocument/2006/relationships/image" Target="../media/image10.png"/><Relationship Id="rId7" Type="http://schemas.openxmlformats.org/officeDocument/2006/relationships/image" Target="../media/image8.png"/><Relationship Id="rId2" Type="http://schemas.microsoft.com/office/2017/06/relationships/model3d" Target="../media/model3d1.glb"/><Relationship Id="rId1" Type="http://schemas.openxmlformats.org/officeDocument/2006/relationships/slideLayout" Target="../slideLayouts/slideLayout1.xml"/><Relationship Id="rId6" Type="http://schemas.openxmlformats.org/officeDocument/2006/relationships/image" Target="../media/image11.png"/><Relationship Id="rId5" Type="http://schemas.openxmlformats.org/officeDocument/2006/relationships/customXml" Target="../ink/ink26.xml"/><Relationship Id="rId4" Type="http://schemas.openxmlformats.org/officeDocument/2006/relationships/image" Target="../media/image10.png"/></Relationships>
</file>

<file path=ppt/slides/_rels/slide3.xml.rels><?xml version="1.0" encoding="UTF-8" standalone="yes"?>
<Relationships xmlns="http://schemas.openxmlformats.org/package/2006/relationships"><Relationship Id="rId8" Type="http://schemas.openxmlformats.org/officeDocument/2006/relationships/customXml" Target="../ink/ink27.xml"/><Relationship Id="rId3" Type="http://schemas.openxmlformats.org/officeDocument/2006/relationships/image" Target="../media/image12.png"/><Relationship Id="rId7" Type="http://schemas.openxmlformats.org/officeDocument/2006/relationships/image" Target="../media/image12.png"/><Relationship Id="rId2" Type="http://schemas.microsoft.com/office/2017/06/relationships/model3d" Target="../media/model3d1.glb"/><Relationship Id="rId1" Type="http://schemas.openxmlformats.org/officeDocument/2006/relationships/slideLayout" Target="../slideLayouts/slideLayout1.xml"/><Relationship Id="rId10" Type="http://schemas.openxmlformats.org/officeDocument/2006/relationships/image" Target="../media/image8.png"/><Relationship Id="rId9" Type="http://schemas.openxmlformats.org/officeDocument/2006/relationships/image" Target="../media/image11.emf"/></Relationships>
</file>

<file path=ppt/slides/_rels/slide4.xml.rels><?xml version="1.0" encoding="UTF-8" standalone="yes"?>
<Relationships xmlns="http://schemas.openxmlformats.org/package/2006/relationships"><Relationship Id="rId8" Type="http://schemas.openxmlformats.org/officeDocument/2006/relationships/image" Target="../media/image8.png"/><Relationship Id="rId3" Type="http://schemas.microsoft.com/office/2017/06/relationships/model3d" Target="../media/model3d1.glb"/><Relationship Id="rId7" Type="http://schemas.openxmlformats.org/officeDocument/2006/relationships/image" Target="../media/image11.emf"/><Relationship Id="rId2" Type="http://schemas.openxmlformats.org/officeDocument/2006/relationships/notesSlide" Target="../notesSlides/notesSlide1.xml"/><Relationship Id="rId1" Type="http://schemas.openxmlformats.org/officeDocument/2006/relationships/slideLayout" Target="../slideLayouts/slideLayout1.xml"/><Relationship Id="rId6" Type="http://schemas.openxmlformats.org/officeDocument/2006/relationships/customXml" Target="../ink/ink28.xml"/><Relationship Id="rId5" Type="http://schemas.openxmlformats.org/officeDocument/2006/relationships/image" Target="../media/image13.png"/><Relationship Id="rId4" Type="http://schemas.openxmlformats.org/officeDocument/2006/relationships/image" Target="../media/image13.png"/></Relationships>
</file>

<file path=ppt/slides/_rels/slide5.xml.rels><?xml version="1.0" encoding="UTF-8" standalone="yes"?>
<Relationships xmlns="http://schemas.openxmlformats.org/package/2006/relationships"><Relationship Id="rId3" Type="http://schemas.microsoft.com/office/2017/06/relationships/model3d" Target="../media/model3d1.glb"/><Relationship Id="rId2" Type="http://schemas.openxmlformats.org/officeDocument/2006/relationships/notesSlide" Target="../notesSlides/notesSlide2.xml"/><Relationship Id="rId1" Type="http://schemas.openxmlformats.org/officeDocument/2006/relationships/slideLayout" Target="../slideLayouts/slideLayout1.xml"/><Relationship Id="rId5" Type="http://schemas.openxmlformats.org/officeDocument/2006/relationships/image" Target="../media/image14.png"/><Relationship Id="rId4" Type="http://schemas.openxmlformats.org/officeDocument/2006/relationships/image" Target="../media/image14.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F5CE1E26-F327-4E29-A88F-28FD89D74C0F}"/>
              </a:ext>
            </a:extLst>
          </p:cNvPr>
          <p:cNvSpPr txBox="1">
            <a:spLocks/>
          </p:cNvSpPr>
          <p:nvPr/>
        </p:nvSpPr>
        <p:spPr>
          <a:xfrm>
            <a:off x="214874" y="2619875"/>
            <a:ext cx="9144000" cy="495232"/>
          </a:xfrm>
          <a:prstGeom prst="rect">
            <a:avLst/>
          </a:prstGeom>
        </p:spPr>
        <p:txBody>
          <a:bodyPr anchor="t">
            <a:normAutofit/>
          </a:bodyPr>
          <a:lstStyle>
            <a:lvl1pPr algn="l" defTabSz="914400" rtl="0" eaLnBrk="1" latinLnBrk="0" hangingPunct="1">
              <a:lnSpc>
                <a:spcPct val="90000"/>
              </a:lnSpc>
              <a:spcBef>
                <a:spcPct val="0"/>
              </a:spcBef>
              <a:buNone/>
              <a:defRPr sz="2600" kern="1200">
                <a:solidFill>
                  <a:srgbClr val="408E93"/>
                </a:solidFill>
                <a:latin typeface="Agency FB" panose="020B0503020202020204" pitchFamily="34" charset="0"/>
                <a:ea typeface="+mj-ea"/>
                <a:cs typeface="Segoe UI Light" panose="020B0502040204020203" pitchFamily="34" charset="0"/>
              </a:defRPr>
            </a:lvl1pPr>
          </a:lstStyle>
          <a:p>
            <a:r>
              <a:rPr lang="en-US" dirty="0"/>
              <a:t>About this deck</a:t>
            </a:r>
          </a:p>
        </p:txBody>
      </p:sp>
      <p:sp>
        <p:nvSpPr>
          <p:cNvPr id="6" name="Subtitle 2">
            <a:extLst>
              <a:ext uri="{FF2B5EF4-FFF2-40B4-BE49-F238E27FC236}">
                <a16:creationId xmlns:a16="http://schemas.microsoft.com/office/drawing/2014/main" id="{75391B8C-35E3-4CD3-80EA-927BBA230F9A}"/>
              </a:ext>
            </a:extLst>
          </p:cNvPr>
          <p:cNvSpPr txBox="1">
            <a:spLocks/>
          </p:cNvSpPr>
          <p:nvPr/>
        </p:nvSpPr>
        <p:spPr>
          <a:xfrm>
            <a:off x="214874" y="3241878"/>
            <a:ext cx="3760738" cy="1912013"/>
          </a:xfrm>
          <a:prstGeom prst="rect">
            <a:avLst/>
          </a:prstGeom>
        </p:spPr>
        <p:txBody>
          <a:bodyPr>
            <a:noAutofit/>
          </a:bodyPr>
          <a:lstStyle>
            <a:lvl1pPr marL="0" indent="0" algn="l" defTabSz="914400" rtl="0" eaLnBrk="1" latinLnBrk="0" hangingPunct="1">
              <a:lnSpc>
                <a:spcPct val="110000"/>
              </a:lnSpc>
              <a:spcBef>
                <a:spcPts val="1000"/>
              </a:spcBef>
              <a:buFont typeface="Arial" panose="020B0604020202020204" pitchFamily="34" charset="0"/>
              <a:buNone/>
              <a:defRPr sz="1300" kern="1200">
                <a:solidFill>
                  <a:schemeClr val="bg1"/>
                </a:solidFill>
                <a:latin typeface="Segoe UI Light" panose="020B0502040204020203" pitchFamily="34" charset="0"/>
                <a:ea typeface="+mn-ea"/>
                <a:cs typeface="Segoe UI Light" panose="020B0502040204020203" pitchFamily="34" charset="0"/>
              </a:defRPr>
            </a:lvl1pPr>
            <a:lvl2pPr marL="457200" indent="0" algn="ctr"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2pPr>
            <a:lvl3pPr marL="914400" indent="0" algn="ctr"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3pPr>
            <a:lvl4pPr marL="13716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4pPr>
            <a:lvl5pPr marL="18288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5pPr>
            <a:lvl6pPr marL="22860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6pPr>
            <a:lvl7pPr marL="27432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7pPr>
            <a:lvl8pPr marL="32004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8pPr>
            <a:lvl9pPr marL="36576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9pPr>
          </a:lstStyle>
          <a:p>
            <a:r>
              <a:rPr lang="en-US" u="sng" dirty="0">
                <a:hlinkClick r:id="rId2"/>
              </a:rPr>
              <a:t>Office subscribers</a:t>
            </a:r>
            <a:r>
              <a:rPr lang="en-US" dirty="0"/>
              <a:t> can add 3D models to documents and rotate the angle to show the right view. If you don’t have a subscription, the document simply shows a single view.</a:t>
            </a:r>
          </a:p>
          <a:p>
            <a:r>
              <a:rPr lang="en-US" dirty="0"/>
              <a:t>This template includes examples of different views of the same 3D model. Try adjusting the views or adding in new models. </a:t>
            </a:r>
            <a:r>
              <a:rPr lang="en-US" u="sng" dirty="0">
                <a:hlinkClick r:id="rId3"/>
              </a:rPr>
              <a:t>Learn how</a:t>
            </a:r>
            <a:endParaRPr lang="en-US" u="sng" dirty="0"/>
          </a:p>
        </p:txBody>
      </p:sp>
      <mc:AlternateContent xmlns:mc="http://schemas.openxmlformats.org/markup-compatibility/2006" xmlns:am3d="http://schemas.microsoft.com/office/drawing/2017/model3d">
        <mc:Choice Requires="am3d">
          <p:graphicFrame>
            <p:nvGraphicFramePr>
              <p:cNvPr id="7" name="3D Model 6" descr="Hubble telescope in space">
                <a:extLst>
                  <a:ext uri="{FF2B5EF4-FFF2-40B4-BE49-F238E27FC236}">
                    <a16:creationId xmlns:a16="http://schemas.microsoft.com/office/drawing/2014/main" id="{B7E86135-7738-4F94-8D30-FA8384C9A4ED}"/>
                  </a:ext>
                </a:extLst>
              </p:cNvPr>
              <p:cNvGraphicFramePr>
                <a:graphicFrameLocks noChangeAspect="1"/>
              </p:cNvGraphicFramePr>
              <p:nvPr>
                <p:extLst>
                  <p:ext uri="{D42A27DB-BD31-4B8C-83A1-F6EECF244321}">
                    <p14:modId xmlns:p14="http://schemas.microsoft.com/office/powerpoint/2010/main" val="1707341619"/>
                  </p:ext>
                </p:extLst>
              </p:nvPr>
            </p:nvGraphicFramePr>
            <p:xfrm>
              <a:off x="4347382" y="-969161"/>
              <a:ext cx="9175484" cy="10288913"/>
            </p:xfrm>
            <a:graphic>
              <a:graphicData uri="http://schemas.microsoft.com/office/drawing/2017/model3d">
                <am3d:model3d r:embed="rId4">
                  <am3d:spPr>
                    <a:xfrm>
                      <a:off x="0" y="0"/>
                      <a:ext cx="9175484" cy="10288913"/>
                    </a:xfrm>
                    <a:prstGeom prst="rect">
                      <a:avLst/>
                    </a:prstGeom>
                  </am3d:spPr>
                  <am3d:camera>
                    <am3d:pos x="0" y="0" z="67286916"/>
                    <am3d:up dx="0" dy="36000000" dz="0"/>
                    <am3d:lookAt x="0" y="0" z="0"/>
                    <am3d:perspective fov="2700000"/>
                  </am3d:camera>
                  <am3d:trans>
                    <am3d:meterPerModelUnit n="6129" d="1000000"/>
                    <am3d:preTrans dx="-25184794" dy="-14200281" dz="1"/>
                    <am3d:scale>
                      <am3d:sx n="1000000" d="1000000"/>
                      <am3d:sy n="1000000" d="1000000"/>
                      <am3d:sz n="1000000" d="1000000"/>
                    </am3d:scale>
                    <am3d:rot ax="-9410996" ay="-1452218" az="10203455"/>
                    <am3d:postTrans dx="0" dy="0" dz="0"/>
                  </am3d:trans>
                  <am3d:raster rName="Office3DRenderer" rVer="16.0.8326">
                    <am3d:blip r:embed="rId5"/>
                  </am3d:raster>
                  <am3d:objViewport viewportSz="10700736"/>
                  <am3d:ambientLight>
                    <am3d:clr>
                      <a:scrgbClr r="50000" g="50000" b="50000"/>
                    </am3d:clr>
                    <am3d:illuminance n="1000000" d="1000000"/>
                  </am3d:ambientLight>
                  <am3d:ptLight rad="0">
                    <am3d:clr>
                      <a:scrgbClr r="100000" g="75000" b="50000"/>
                    </am3d:clr>
                    <am3d:intensity n="9765625" d="1000000"/>
                    <am3d:pos x="-21960000" y="70920001" z="-16343999"/>
                  </am3d:ptLight>
                  <am3d:ptLight rad="0">
                    <am3d:clr>
                      <a:scrgbClr r="40000" g="60000" b="95000"/>
                    </am3d:clr>
                    <am3d:intensity n="12250000" d="1000000"/>
                    <am3d:pos x="37964097" y="51130435" z="-57631977"/>
                  </am3d:ptLight>
                  <am3d:ptLight rad="0">
                    <am3d:clr>
                      <a:scrgbClr r="86837" g="72700" b="100000"/>
                    </am3d:clr>
                    <am3d:intensity n="3125000" d="1000000"/>
                    <am3d:pos x="37739127" y="58056624" z="34769642"/>
                  </am3d:ptLight>
                </am3d:model3d>
              </a:graphicData>
            </a:graphic>
          </p:graphicFrame>
        </mc:Choice>
        <mc:Fallback xmlns="">
          <p:pic>
            <p:nvPicPr>
              <p:cNvPr id="7" name="3D Model 6" descr="Hubble telescope in space">
                <a:extLst>
                  <a:ext uri="{FF2B5EF4-FFF2-40B4-BE49-F238E27FC236}">
                    <a16:creationId xmlns:a16="http://schemas.microsoft.com/office/drawing/2014/main" id="{B7E86135-7738-4F94-8D30-FA8384C9A4ED}"/>
                  </a:ext>
                </a:extLst>
              </p:cNvPr>
              <p:cNvPicPr>
                <a:picLocks noGrp="1" noRot="1" noChangeAspect="1" noMove="1" noResize="1" noEditPoints="1" noAdjustHandles="1" noChangeArrowheads="1" noChangeShapeType="1" noCrop="1"/>
              </p:cNvPicPr>
              <p:nvPr/>
            </p:nvPicPr>
            <p:blipFill>
              <a:blip r:embed="rId7"/>
              <a:stretch>
                <a:fillRect/>
              </a:stretch>
            </p:blipFill>
            <p:spPr>
              <a:xfrm>
                <a:off x="4347382" y="-969161"/>
                <a:ext cx="9175484" cy="10288913"/>
              </a:xfrm>
              <a:prstGeom prst="rect">
                <a:avLst/>
              </a:prstGeom>
            </p:spPr>
          </p:pic>
        </mc:Fallback>
      </mc:AlternateContent>
      <p:cxnSp>
        <p:nvCxnSpPr>
          <p:cNvPr id="10" name="Straight Connector 9">
            <a:extLst>
              <a:ext uri="{FF2B5EF4-FFF2-40B4-BE49-F238E27FC236}">
                <a16:creationId xmlns:a16="http://schemas.microsoft.com/office/drawing/2014/main" id="{8DD09D74-9705-41D5-A824-7DDFCB3501D4}"/>
              </a:ext>
              <a:ext uri="{C183D7F6-B498-43B3-948B-1728B52AA6E4}">
                <adec:decorative xmlns:adec="http://schemas.microsoft.com/office/drawing/2017/decorative" val="1"/>
              </a:ext>
            </a:extLst>
          </p:cNvPr>
          <p:cNvCxnSpPr>
            <a:cxnSpLocks/>
          </p:cNvCxnSpPr>
          <p:nvPr/>
        </p:nvCxnSpPr>
        <p:spPr>
          <a:xfrm>
            <a:off x="264688" y="3087962"/>
            <a:ext cx="3710924" cy="0"/>
          </a:xfrm>
          <a:prstGeom prst="line">
            <a:avLst/>
          </a:prstGeom>
          <a:ln>
            <a:solidFill>
              <a:schemeClr val="bg1"/>
            </a:solidFill>
            <a:prstDash val="sysDash"/>
            <a:tailEnd type="none"/>
          </a:ln>
        </p:spPr>
        <p:style>
          <a:lnRef idx="1">
            <a:schemeClr val="accent1"/>
          </a:lnRef>
          <a:fillRef idx="0">
            <a:schemeClr val="accent1"/>
          </a:fillRef>
          <a:effectRef idx="0">
            <a:schemeClr val="accent1"/>
          </a:effectRef>
          <a:fontRef idx="minor">
            <a:schemeClr val="tx1"/>
          </a:fontRef>
        </p:style>
      </p:cxnSp>
      <p:sp>
        <p:nvSpPr>
          <p:cNvPr id="2" name="Title 1" hidden="1">
            <a:extLst>
              <a:ext uri="{FF2B5EF4-FFF2-40B4-BE49-F238E27FC236}">
                <a16:creationId xmlns:a16="http://schemas.microsoft.com/office/drawing/2014/main" id="{01660A54-0802-43EA-85D4-234D7F26A57C}"/>
              </a:ext>
            </a:extLst>
          </p:cNvPr>
          <p:cNvSpPr>
            <a:spLocks noGrp="1"/>
          </p:cNvSpPr>
          <p:nvPr>
            <p:ph type="title"/>
          </p:nvPr>
        </p:nvSpPr>
        <p:spPr/>
        <p:txBody>
          <a:bodyPr/>
          <a:lstStyle/>
          <a:p>
            <a:r>
              <a:rPr lang="en-US" dirty="0"/>
              <a:t>Slide 1</a:t>
            </a:r>
          </a:p>
        </p:txBody>
      </p:sp>
    </p:spTree>
    <p:extLst>
      <p:ext uri="{BB962C8B-B14F-4D97-AF65-F5344CB8AC3E}">
        <p14:creationId xmlns:p14="http://schemas.microsoft.com/office/powerpoint/2010/main" val="4182405369"/>
      </p:ext>
    </p:extLst>
  </p:cSld>
  <p:clrMapOvr>
    <a:masterClrMapping/>
  </p:clrMapOvr>
  <mc:AlternateContent xmlns:mc="http://schemas.openxmlformats.org/markup-compatibility/2006" xmlns:p159="http://schemas.microsoft.com/office/powerpoint/2015/09/main">
    <mc:Choice Requires="p159">
      <p:transition xmlns:p14="http://schemas.microsoft.com/office/powerpoint/2010/main" spd="slow" p14:dur="2000">
        <p159:morph option="byObject"/>
      </p:transition>
    </mc:Choice>
    <mc:Fallback xmlns="">
      <p:transition spd="slow">
        <p:fade/>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44A5B7E-0F58-488F-B149-1D1DC9B6B9AA}"/>
              </a:ext>
            </a:extLst>
          </p:cNvPr>
          <p:cNvSpPr>
            <a:spLocks noGrp="1"/>
          </p:cNvSpPr>
          <p:nvPr>
            <p:ph type="ctrTitle"/>
          </p:nvPr>
        </p:nvSpPr>
        <p:spPr>
          <a:xfrm>
            <a:off x="932985" y="1891797"/>
            <a:ext cx="9144000" cy="495232"/>
          </a:xfrm>
        </p:spPr>
        <p:txBody>
          <a:bodyPr/>
          <a:lstStyle/>
          <a:p>
            <a:r>
              <a:rPr lang="en-US" dirty="0"/>
              <a:t>SOLAR PANELS</a:t>
            </a:r>
          </a:p>
        </p:txBody>
      </p:sp>
      <p:sp>
        <p:nvSpPr>
          <p:cNvPr id="3" name="Subtitle 2">
            <a:extLst>
              <a:ext uri="{FF2B5EF4-FFF2-40B4-BE49-F238E27FC236}">
                <a16:creationId xmlns:a16="http://schemas.microsoft.com/office/drawing/2014/main" id="{1811CCB4-5A42-4506-A2DE-4A66CDA93F09}"/>
              </a:ext>
            </a:extLst>
          </p:cNvPr>
          <p:cNvSpPr>
            <a:spLocks noGrp="1"/>
          </p:cNvSpPr>
          <p:nvPr>
            <p:ph type="subTitle" idx="1"/>
          </p:nvPr>
        </p:nvSpPr>
        <p:spPr>
          <a:xfrm>
            <a:off x="932984" y="2480849"/>
            <a:ext cx="3762375" cy="4021205"/>
          </a:xfrm>
        </p:spPr>
        <p:txBody>
          <a:bodyPr/>
          <a:lstStyle/>
          <a:p>
            <a:pPr>
              <a:lnSpc>
                <a:spcPct val="110000"/>
              </a:lnSpc>
            </a:pPr>
            <a:r>
              <a:rPr lang="en-US" dirty="0"/>
              <a:t>Named after the famous American astronomer Edwin Hubble, the Hubble telescope is powered by six nickel-hydrogen batteries, which provide power to the spacecraft during orbit while it flies through the Earth’s shadow. The scientific instrumentation and onboard computers draw approximately 2800 watts, which are charged by two 2.45 x 7.56m solar panels.</a:t>
            </a:r>
          </a:p>
        </p:txBody>
      </p:sp>
      <mc:AlternateContent xmlns:mc="http://schemas.openxmlformats.org/markup-compatibility/2006" xmlns:am3d="http://schemas.microsoft.com/office/drawing/2017/model3d">
        <mc:Choice Requires="am3d">
          <p:graphicFrame>
            <p:nvGraphicFramePr>
              <p:cNvPr id="6" name="3D Model 5" descr="Front elevation of Hubble telescope that is powered by six nickel-hydrogen batteries, which provide power to the spacecraft during orbit">
                <a:extLst>
                  <a:ext uri="{FF2B5EF4-FFF2-40B4-BE49-F238E27FC236}">
                    <a16:creationId xmlns:a16="http://schemas.microsoft.com/office/drawing/2014/main" id="{B7E86135-7738-4F94-8D30-FA8384C9A4ED}"/>
                  </a:ext>
                </a:extLst>
              </p:cNvPr>
              <p:cNvGraphicFramePr>
                <a:graphicFrameLocks noChangeAspect="1"/>
              </p:cNvGraphicFramePr>
              <p:nvPr>
                <p:extLst>
                  <p:ext uri="{D42A27DB-BD31-4B8C-83A1-F6EECF244321}">
                    <p14:modId xmlns:p14="http://schemas.microsoft.com/office/powerpoint/2010/main" val="3778279860"/>
                  </p:ext>
                </p:extLst>
              </p:nvPr>
            </p:nvGraphicFramePr>
            <p:xfrm>
              <a:off x="4264093" y="-3967423"/>
              <a:ext cx="8259059" cy="12683838"/>
            </p:xfrm>
            <a:graphic>
              <a:graphicData uri="http://schemas.microsoft.com/office/drawing/2017/model3d">
                <am3d:model3d r:embed="rId2">
                  <am3d:spPr>
                    <a:xfrm>
                      <a:off x="0" y="0"/>
                      <a:ext cx="8259059" cy="12683838"/>
                    </a:xfrm>
                    <a:prstGeom prst="rect">
                      <a:avLst/>
                    </a:prstGeom>
                  </am3d:spPr>
                  <am3d:camera>
                    <am3d:pos x="0" y="0" z="67286916"/>
                    <am3d:up dx="0" dy="36000000" dz="0"/>
                    <am3d:lookAt x="0" y="0" z="0"/>
                    <am3d:perspective fov="2700000"/>
                  </am3d:camera>
                  <am3d:trans>
                    <am3d:meterPerModelUnit n="6129" d="1000000"/>
                    <am3d:preTrans dx="-25184794" dy="-14200281" dz="1"/>
                    <am3d:scale>
                      <am3d:sx n="1000000" d="1000000"/>
                      <am3d:sy n="1000000" d="1000000"/>
                      <am3d:sz n="1000000" d="1000000"/>
                    </am3d:scale>
                    <am3d:rot ax="5400001"/>
                    <am3d:postTrans dx="0" dy="0" dz="0"/>
                  </am3d:trans>
                  <am3d:raster rName="Office3DRenderer" rVer="16.0.8326">
                    <am3d:blip r:embed="rId3"/>
                  </am3d:raster>
                  <am3d:objViewport viewportSz="15494873"/>
                  <am3d:ambientLight>
                    <am3d:clr>
                      <a:scrgbClr r="50000" g="50000" b="50000"/>
                    </am3d:clr>
                    <am3d:illuminance n="1000000" d="1000000"/>
                  </am3d:ambientLight>
                  <am3d:ptLight rad="0">
                    <am3d:clr>
                      <a:scrgbClr r="100000" g="75000" b="50000"/>
                    </am3d:clr>
                    <am3d:intensity n="9765625" d="1000000"/>
                    <am3d:pos x="-21960000" y="70920001" z="-16343999"/>
                  </am3d:ptLight>
                  <am3d:ptLight rad="0">
                    <am3d:clr>
                      <a:scrgbClr r="40000" g="60000" b="95000"/>
                    </am3d:clr>
                    <am3d:intensity n="12250000" d="1000000"/>
                    <am3d:pos x="37964097" y="51130435" z="-57631977"/>
                  </am3d:ptLight>
                  <am3d:ptLight rad="0">
                    <am3d:clr>
                      <a:scrgbClr r="86837" g="72700" b="100000"/>
                    </am3d:clr>
                    <am3d:intensity n="3125000" d="1000000"/>
                    <am3d:pos x="37739127" y="58056624" z="34769642"/>
                  </am3d:ptLight>
                </am3d:model3d>
              </a:graphicData>
            </a:graphic>
          </p:graphicFrame>
        </mc:Choice>
        <mc:Fallback xmlns="">
          <p:pic>
            <p:nvPicPr>
              <p:cNvPr id="6" name="3D Model 5" descr="Front elevation of Hubble telescope that is powered by six nickel-hydrogen batteries, which provide power to the spacecraft during orbit">
                <a:extLst>
                  <a:ext uri="{FF2B5EF4-FFF2-40B4-BE49-F238E27FC236}">
                    <a16:creationId xmlns:a16="http://schemas.microsoft.com/office/drawing/2014/main" id="{B7E86135-7738-4F94-8D30-FA8384C9A4ED}"/>
                  </a:ext>
                </a:extLst>
              </p:cNvPr>
              <p:cNvPicPr>
                <a:picLocks noGrp="1" noRot="1" noChangeAspect="1" noMove="1" noResize="1" noEditPoints="1" noAdjustHandles="1" noChangeArrowheads="1" noChangeShapeType="1" noCrop="1"/>
              </p:cNvPicPr>
              <p:nvPr/>
            </p:nvPicPr>
            <p:blipFill>
              <a:blip r:embed="rId4"/>
              <a:stretch>
                <a:fillRect/>
              </a:stretch>
            </p:blipFill>
            <p:spPr>
              <a:xfrm>
                <a:off x="4264093" y="-3967423"/>
                <a:ext cx="8259059" cy="12683838"/>
              </a:xfrm>
              <a:prstGeom prst="rect">
                <a:avLst/>
              </a:prstGeom>
            </p:spPr>
          </p:pic>
        </mc:Fallback>
      </mc:AlternateContent>
      <mc:AlternateContent xmlns:mc="http://schemas.openxmlformats.org/markup-compatibility/2006" xmlns:p14="http://schemas.microsoft.com/office/powerpoint/2010/main">
        <mc:Choice Requires="p14">
          <p:contentPart p14:bwMode="auto" r:id="rId5">
            <p14:nvContentPartPr>
              <p14:cNvPr id="7" name="Ink 6" descr="Drawing point">
                <a:extLst>
                  <a:ext uri="{FF2B5EF4-FFF2-40B4-BE49-F238E27FC236}">
                    <a16:creationId xmlns:a16="http://schemas.microsoft.com/office/drawing/2014/main" id="{9FE62378-625A-40E4-A5E5-226DF2DDE541}"/>
                  </a:ext>
                </a:extLst>
              </p14:cNvPr>
              <p14:cNvContentPartPr/>
              <p14:nvPr/>
            </p14:nvContentPartPr>
            <p14:xfrm>
              <a:off x="3838395" y="7372005"/>
              <a:ext cx="360" cy="9720"/>
            </p14:xfrm>
          </p:contentPart>
        </mc:Choice>
        <mc:Fallback xmlns="">
          <p:pic>
            <p:nvPicPr>
              <p:cNvPr id="7" name="Ink 6" descr="Drawing point">
                <a:extLst>
                  <a:ext uri="{FF2B5EF4-FFF2-40B4-BE49-F238E27FC236}">
                    <a16:creationId xmlns:a16="http://schemas.microsoft.com/office/drawing/2014/main" id="{9FE62378-625A-40E4-A5E5-226DF2DDE541}"/>
                  </a:ext>
                </a:extLst>
              </p:cNvPr>
              <p:cNvPicPr/>
              <p:nvPr/>
            </p:nvPicPr>
            <p:blipFill>
              <a:blip r:embed="rId6"/>
              <a:stretch>
                <a:fillRect/>
              </a:stretch>
            </p:blipFill>
            <p:spPr>
              <a:xfrm>
                <a:off x="3829395" y="7363005"/>
                <a:ext cx="18000" cy="27360"/>
              </a:xfrm>
              <a:prstGeom prst="rect">
                <a:avLst/>
              </a:prstGeom>
            </p:spPr>
          </p:pic>
        </mc:Fallback>
      </mc:AlternateContent>
      <p:cxnSp>
        <p:nvCxnSpPr>
          <p:cNvPr id="12" name="Straight Connector 11">
            <a:extLst>
              <a:ext uri="{FF2B5EF4-FFF2-40B4-BE49-F238E27FC236}">
                <a16:creationId xmlns:a16="http://schemas.microsoft.com/office/drawing/2014/main" id="{54417E9A-885B-4AB5-82EC-43B6D9F71BAD}"/>
              </a:ext>
              <a:ext uri="{C183D7F6-B498-43B3-948B-1728B52AA6E4}">
                <adec:decorative xmlns:adec="http://schemas.microsoft.com/office/drawing/2017/decorative" val="1"/>
              </a:ext>
            </a:extLst>
          </p:cNvPr>
          <p:cNvCxnSpPr>
            <a:cxnSpLocks/>
          </p:cNvCxnSpPr>
          <p:nvPr/>
        </p:nvCxnSpPr>
        <p:spPr>
          <a:xfrm>
            <a:off x="966323" y="2358454"/>
            <a:ext cx="4396830" cy="0"/>
          </a:xfrm>
          <a:prstGeom prst="line">
            <a:avLst/>
          </a:prstGeom>
          <a:ln>
            <a:solidFill>
              <a:schemeClr val="bg1"/>
            </a:solidFill>
            <a:prstDash val="sysDash"/>
            <a:tailEnd type="none"/>
          </a:ln>
        </p:spPr>
        <p:style>
          <a:lnRef idx="1">
            <a:schemeClr val="accent1"/>
          </a:lnRef>
          <a:fillRef idx="0">
            <a:schemeClr val="accent1"/>
          </a:fillRef>
          <a:effectRef idx="0">
            <a:schemeClr val="accent1"/>
          </a:effectRef>
          <a:fontRef idx="minor">
            <a:schemeClr val="tx1"/>
          </a:fontRef>
        </p:style>
      </p:cxnSp>
      <p:pic>
        <p:nvPicPr>
          <p:cNvPr id="10" name="Picture 9" descr="Encircled red dot">
            <a:extLst>
              <a:ext uri="{FF2B5EF4-FFF2-40B4-BE49-F238E27FC236}">
                <a16:creationId xmlns:a16="http://schemas.microsoft.com/office/drawing/2014/main" id="{A6F0F6E8-910C-4141-A329-EB9A062328E8}"/>
              </a:ext>
            </a:extLst>
          </p:cNvPr>
          <p:cNvPicPr>
            <a:picLocks noChangeAspect="1"/>
          </p:cNvPicPr>
          <p:nvPr/>
        </p:nvPicPr>
        <p:blipFill>
          <a:blip r:embed="rId7">
            <a:extLst>
              <a:ext uri="{28A0092B-C50C-407E-A947-70E740481C1C}">
                <a14:useLocalDpi xmlns:a14="http://schemas.microsoft.com/office/drawing/2010/main" val="0"/>
              </a:ext>
            </a:extLst>
          </a:blip>
          <a:stretch>
            <a:fillRect/>
          </a:stretch>
        </p:blipFill>
        <p:spPr>
          <a:xfrm>
            <a:off x="5225041" y="2228044"/>
            <a:ext cx="276225" cy="276225"/>
          </a:xfrm>
          <a:prstGeom prst="rect">
            <a:avLst/>
          </a:prstGeom>
        </p:spPr>
      </p:pic>
    </p:spTree>
    <p:extLst>
      <p:ext uri="{BB962C8B-B14F-4D97-AF65-F5344CB8AC3E}">
        <p14:creationId xmlns:p14="http://schemas.microsoft.com/office/powerpoint/2010/main" val="2909007706"/>
      </p:ext>
    </p:extLst>
  </p:cSld>
  <p:clrMapOvr>
    <a:masterClrMapping/>
  </p:clrMapOvr>
  <mc:AlternateContent xmlns:mc="http://schemas.openxmlformats.org/markup-compatibility/2006" xmlns:p159="http://schemas.microsoft.com/office/powerpoint/2015/09/main">
    <mc:Choice Requires="p159">
      <p:transition xmlns:p14="http://schemas.microsoft.com/office/powerpoint/2010/main" spd="slow" p14:dur="2000">
        <p159:morph option="byObject"/>
      </p:transition>
    </mc:Choice>
    <mc:Fallback xmlns="">
      <p:transition spd="slow">
        <p:fade/>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44A5B7E-0F58-488F-B149-1D1DC9B6B9AA}"/>
              </a:ext>
            </a:extLst>
          </p:cNvPr>
          <p:cNvSpPr>
            <a:spLocks noGrp="1"/>
          </p:cNvSpPr>
          <p:nvPr>
            <p:ph type="ctrTitle"/>
          </p:nvPr>
        </p:nvSpPr>
        <p:spPr>
          <a:xfrm>
            <a:off x="1524000" y="1122363"/>
            <a:ext cx="9144000" cy="495232"/>
          </a:xfrm>
        </p:spPr>
        <p:txBody>
          <a:bodyPr/>
          <a:lstStyle/>
          <a:p>
            <a:r>
              <a:rPr lang="en-US" dirty="0"/>
              <a:t>COMMUNICATIONS ANTENNAS</a:t>
            </a:r>
          </a:p>
        </p:txBody>
      </p:sp>
      <p:sp>
        <p:nvSpPr>
          <p:cNvPr id="3" name="Subtitle 2">
            <a:extLst>
              <a:ext uri="{FF2B5EF4-FFF2-40B4-BE49-F238E27FC236}">
                <a16:creationId xmlns:a16="http://schemas.microsoft.com/office/drawing/2014/main" id="{1811CCB4-5A42-4506-A2DE-4A66CDA93F09}"/>
              </a:ext>
            </a:extLst>
          </p:cNvPr>
          <p:cNvSpPr>
            <a:spLocks noGrp="1"/>
          </p:cNvSpPr>
          <p:nvPr>
            <p:ph type="subTitle" idx="1"/>
          </p:nvPr>
        </p:nvSpPr>
        <p:spPr>
          <a:xfrm>
            <a:off x="1523999" y="1711415"/>
            <a:ext cx="3762375" cy="4021205"/>
          </a:xfrm>
        </p:spPr>
        <p:txBody>
          <a:bodyPr/>
          <a:lstStyle/>
          <a:p>
            <a:pPr>
              <a:lnSpc>
                <a:spcPct val="110000"/>
              </a:lnSpc>
            </a:pPr>
            <a:r>
              <a:rPr lang="en-US" dirty="0"/>
              <a:t>On-board the Hubble telescope are two identical  S-Band transmitters. In 1998 one of the transmitters failed, however the secondary transmitter has kept up with the extra load by rotating the telescope to maintain communication. The radio waves converted from the solid-state recording system are sent to a NASA communication satellite, which in-turn relays the information to Earth.</a:t>
            </a:r>
          </a:p>
        </p:txBody>
      </p:sp>
      <mc:AlternateContent xmlns:mc="http://schemas.openxmlformats.org/markup-compatibility/2006" xmlns:am3d="http://schemas.microsoft.com/office/drawing/2017/model3d">
        <mc:Choice Requires="am3d">
          <p:graphicFrame>
            <p:nvGraphicFramePr>
              <p:cNvPr id="13" name="3D Model 12" descr="Hubble telescope with two identical S-band transmitters ">
                <a:extLst>
                  <a:ext uri="{FF2B5EF4-FFF2-40B4-BE49-F238E27FC236}">
                    <a16:creationId xmlns:a16="http://schemas.microsoft.com/office/drawing/2014/main" id="{B7E86135-7738-4F94-8D30-FA8384C9A4ED}"/>
                  </a:ext>
                </a:extLst>
              </p:cNvPr>
              <p:cNvGraphicFramePr>
                <a:graphicFrameLocks noChangeAspect="1"/>
              </p:cNvGraphicFramePr>
              <p:nvPr>
                <p:extLst>
                  <p:ext uri="{D42A27DB-BD31-4B8C-83A1-F6EECF244321}">
                    <p14:modId xmlns:p14="http://schemas.microsoft.com/office/powerpoint/2010/main" val="148594169"/>
                  </p:ext>
                </p:extLst>
              </p:nvPr>
            </p:nvGraphicFramePr>
            <p:xfrm>
              <a:off x="1491915" y="-2550694"/>
              <a:ext cx="14001900" cy="13716000"/>
            </p:xfrm>
            <a:graphic>
              <a:graphicData uri="http://schemas.microsoft.com/office/drawing/2017/model3d">
                <am3d:model3d r:embed="rId2">
                  <am3d:spPr>
                    <a:xfrm>
                      <a:off x="0" y="0"/>
                      <a:ext cx="14001900" cy="13716000"/>
                    </a:xfrm>
                    <a:prstGeom prst="rect">
                      <a:avLst/>
                    </a:prstGeom>
                  </am3d:spPr>
                  <am3d:camera>
                    <am3d:pos x="0" y="0" z="67286916"/>
                    <am3d:up dx="0" dy="36000000" dz="0"/>
                    <am3d:lookAt x="0" y="0" z="0"/>
                    <am3d:perspective fov="2700000"/>
                  </am3d:camera>
                  <am3d:trans>
                    <am3d:meterPerModelUnit n="6129" d="1000000"/>
                    <am3d:preTrans dx="-25184794" dy="-14200281" dz="1"/>
                    <am3d:scale>
                      <am3d:sx n="1000000" d="1000000"/>
                      <am3d:sy n="1000000" d="1000000"/>
                      <am3d:sz n="1000000" d="1000000"/>
                    </am3d:scale>
                    <am3d:rot ax="1870410" ay="-1759318" az="-990173"/>
                    <am3d:postTrans dx="0" dy="0" dz="0"/>
                  </am3d:trans>
                  <am3d:raster rName="Office3DRenderer" rVer="16.0.8326">
                    <am3d:blip r:embed="rId3"/>
                  </am3d:raster>
                  <am3d:objViewport viewportSz="13851107"/>
                  <am3d:ambientLight>
                    <am3d:clr>
                      <a:scrgbClr r="50000" g="50000" b="50000"/>
                    </am3d:clr>
                    <am3d:illuminance n="1000000" d="1000000"/>
                  </am3d:ambientLight>
                  <am3d:ptLight rad="0">
                    <am3d:clr>
                      <a:scrgbClr r="100000" g="75000" b="50000"/>
                    </am3d:clr>
                    <am3d:intensity n="9765625" d="1000000"/>
                    <am3d:pos x="-21960000" y="70920001" z="-16343999"/>
                  </am3d:ptLight>
                  <am3d:ptLight rad="0">
                    <am3d:clr>
                      <a:scrgbClr r="40000" g="60000" b="95000"/>
                    </am3d:clr>
                    <am3d:intensity n="12250000" d="1000000"/>
                    <am3d:pos x="37964097" y="51130435" z="-57631977"/>
                  </am3d:ptLight>
                  <am3d:ptLight rad="0">
                    <am3d:clr>
                      <a:scrgbClr r="86837" g="72700" b="100000"/>
                    </am3d:clr>
                    <am3d:intensity n="3125000" d="1000000"/>
                    <am3d:pos x="37739127" y="58056624" z="34769642"/>
                  </am3d:ptLight>
                </am3d:model3d>
              </a:graphicData>
            </a:graphic>
          </p:graphicFrame>
        </mc:Choice>
        <mc:Fallback xmlns="">
          <p:pic>
            <p:nvPicPr>
              <p:cNvPr id="13" name="3D Model 12" descr="Hubble telescope with two identical S-band transmitters ">
                <a:extLst>
                  <a:ext uri="{FF2B5EF4-FFF2-40B4-BE49-F238E27FC236}">
                    <a16:creationId xmlns:a16="http://schemas.microsoft.com/office/drawing/2014/main" id="{B7E86135-7738-4F94-8D30-FA8384C9A4ED}"/>
                  </a:ext>
                </a:extLst>
              </p:cNvPr>
              <p:cNvPicPr>
                <a:picLocks noGrp="1" noRot="1" noChangeAspect="1" noMove="1" noResize="1" noEditPoints="1" noAdjustHandles="1" noChangeArrowheads="1" noChangeShapeType="1" noCrop="1"/>
              </p:cNvPicPr>
              <p:nvPr/>
            </p:nvPicPr>
            <p:blipFill>
              <a:blip r:embed="rId7"/>
              <a:stretch>
                <a:fillRect/>
              </a:stretch>
            </p:blipFill>
            <p:spPr>
              <a:xfrm>
                <a:off x="1491915" y="-2550694"/>
                <a:ext cx="14001900" cy="13716000"/>
              </a:xfrm>
              <a:prstGeom prst="rect">
                <a:avLst/>
              </a:prstGeom>
            </p:spPr>
          </p:pic>
        </mc:Fallback>
      </mc:AlternateContent>
      <mc:AlternateContent xmlns:mc="http://schemas.openxmlformats.org/markup-compatibility/2006" xmlns:p14="http://schemas.microsoft.com/office/powerpoint/2010/main">
        <mc:Choice Requires="p14">
          <p:contentPart p14:bwMode="auto" r:id="rId8">
            <p14:nvContentPartPr>
              <p14:cNvPr id="7" name="Ink 6" descr="Drawing point">
                <a:extLst>
                  <a:ext uri="{FF2B5EF4-FFF2-40B4-BE49-F238E27FC236}">
                    <a16:creationId xmlns:a16="http://schemas.microsoft.com/office/drawing/2014/main" id="{9FE62378-625A-40E4-A5E5-226DF2DDE541}"/>
                  </a:ext>
                </a:extLst>
              </p14:cNvPr>
              <p14:cNvContentPartPr/>
              <p14:nvPr/>
            </p14:nvContentPartPr>
            <p14:xfrm>
              <a:off x="3838395" y="7372005"/>
              <a:ext cx="360" cy="9720"/>
            </p14:xfrm>
          </p:contentPart>
        </mc:Choice>
        <mc:Fallback xmlns="">
          <p:pic>
            <p:nvPicPr>
              <p:cNvPr id="7" name="Ink 6" descr="Drawing point">
                <a:extLst>
                  <a:ext uri="{FF2B5EF4-FFF2-40B4-BE49-F238E27FC236}">
                    <a16:creationId xmlns:a16="http://schemas.microsoft.com/office/drawing/2014/main" id="{9FE62378-625A-40E4-A5E5-226DF2DDE541}"/>
                  </a:ext>
                </a:extLst>
              </p:cNvPr>
              <p:cNvPicPr/>
              <p:nvPr/>
            </p:nvPicPr>
            <p:blipFill>
              <a:blip r:embed="rId9"/>
              <a:stretch>
                <a:fillRect/>
              </a:stretch>
            </p:blipFill>
            <p:spPr>
              <a:xfrm>
                <a:off x="3829395" y="7363005"/>
                <a:ext cx="18000" cy="27360"/>
              </a:xfrm>
              <a:prstGeom prst="rect">
                <a:avLst/>
              </a:prstGeom>
            </p:spPr>
          </p:pic>
        </mc:Fallback>
      </mc:AlternateContent>
      <p:grpSp>
        <p:nvGrpSpPr>
          <p:cNvPr id="4" name="Group 3">
            <a:extLst>
              <a:ext uri="{FF2B5EF4-FFF2-40B4-BE49-F238E27FC236}">
                <a16:creationId xmlns:a16="http://schemas.microsoft.com/office/drawing/2014/main" id="{D0B9750C-761C-4EEF-BCCB-9D64B77B41B6}"/>
              </a:ext>
              <a:ext uri="{C183D7F6-B498-43B3-948B-1728B52AA6E4}">
                <adec:decorative xmlns:adec="http://schemas.microsoft.com/office/drawing/2017/decorative" val="1"/>
              </a:ext>
            </a:extLst>
          </p:cNvPr>
          <p:cNvGrpSpPr/>
          <p:nvPr/>
        </p:nvGrpSpPr>
        <p:grpSpPr>
          <a:xfrm>
            <a:off x="1557338" y="1458610"/>
            <a:ext cx="5513866" cy="276225"/>
            <a:chOff x="1557338" y="1458610"/>
            <a:chExt cx="5513866" cy="276225"/>
          </a:xfrm>
        </p:grpSpPr>
        <p:cxnSp>
          <p:nvCxnSpPr>
            <p:cNvPr id="12" name="Straight Connector 11">
              <a:extLst>
                <a:ext uri="{FF2B5EF4-FFF2-40B4-BE49-F238E27FC236}">
                  <a16:creationId xmlns:a16="http://schemas.microsoft.com/office/drawing/2014/main" id="{54417E9A-885B-4AB5-82EC-43B6D9F71BAD}"/>
                </a:ext>
                <a:ext uri="{C183D7F6-B498-43B3-948B-1728B52AA6E4}">
                  <adec:decorative xmlns:adec="http://schemas.microsoft.com/office/drawing/2017/decorative" val="1"/>
                </a:ext>
              </a:extLst>
            </p:cNvPr>
            <p:cNvCxnSpPr/>
            <p:nvPr/>
          </p:nvCxnSpPr>
          <p:spPr>
            <a:xfrm>
              <a:off x="1557338" y="1589020"/>
              <a:ext cx="5362574" cy="0"/>
            </a:xfrm>
            <a:prstGeom prst="line">
              <a:avLst/>
            </a:prstGeom>
            <a:ln>
              <a:solidFill>
                <a:schemeClr val="bg1"/>
              </a:solidFill>
              <a:prstDash val="sysDash"/>
              <a:tailEnd type="none"/>
            </a:ln>
          </p:spPr>
          <p:style>
            <a:lnRef idx="1">
              <a:schemeClr val="accent1"/>
            </a:lnRef>
            <a:fillRef idx="0">
              <a:schemeClr val="accent1"/>
            </a:fillRef>
            <a:effectRef idx="0">
              <a:schemeClr val="accent1"/>
            </a:effectRef>
            <a:fontRef idx="minor">
              <a:schemeClr val="tx1"/>
            </a:fontRef>
          </p:style>
        </p:cxnSp>
        <p:pic>
          <p:nvPicPr>
            <p:cNvPr id="10" name="Picture 9" descr="Encircled red dot">
              <a:extLst>
                <a:ext uri="{FF2B5EF4-FFF2-40B4-BE49-F238E27FC236}">
                  <a16:creationId xmlns:a16="http://schemas.microsoft.com/office/drawing/2014/main" id="{A6F0F6E8-910C-4141-A329-EB9A062328E8}"/>
                </a:ext>
              </a:extLst>
            </p:cNvPr>
            <p:cNvPicPr>
              <a:picLocks noChangeAspect="1"/>
            </p:cNvPicPr>
            <p:nvPr/>
          </p:nvPicPr>
          <p:blipFill>
            <a:blip r:embed="rId10">
              <a:extLst>
                <a:ext uri="{28A0092B-C50C-407E-A947-70E740481C1C}">
                  <a14:useLocalDpi xmlns:a14="http://schemas.microsoft.com/office/drawing/2010/main" val="0"/>
                </a:ext>
              </a:extLst>
            </a:blip>
            <a:stretch>
              <a:fillRect/>
            </a:stretch>
          </p:blipFill>
          <p:spPr>
            <a:xfrm>
              <a:off x="6794979" y="1458610"/>
              <a:ext cx="276225" cy="276225"/>
            </a:xfrm>
            <a:prstGeom prst="rect">
              <a:avLst/>
            </a:prstGeom>
          </p:spPr>
        </p:pic>
      </p:grpSp>
    </p:spTree>
    <p:extLst>
      <p:ext uri="{BB962C8B-B14F-4D97-AF65-F5344CB8AC3E}">
        <p14:creationId xmlns:p14="http://schemas.microsoft.com/office/powerpoint/2010/main" val="1860246992"/>
      </p:ext>
    </p:extLst>
  </p:cSld>
  <p:clrMapOvr>
    <a:masterClrMapping/>
  </p:clrMapOvr>
  <mc:AlternateContent xmlns:mc="http://schemas.openxmlformats.org/markup-compatibility/2006" xmlns:p159="http://schemas.microsoft.com/office/powerpoint/2015/09/main">
    <mc:Choice Requires="p159">
      <p:transition xmlns:p14="http://schemas.microsoft.com/office/powerpoint/2010/main" spd="slow" p14:dur="2000">
        <p159:morph option="byObject"/>
      </p:transition>
    </mc:Choice>
    <mc:Fallback xmlns="">
      <p:transition spd="slow">
        <p:fade/>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7E1FE317-8570-4C97-849A-322043F64298}"/>
              </a:ext>
            </a:extLst>
          </p:cNvPr>
          <p:cNvSpPr>
            <a:spLocks noGrp="1"/>
          </p:cNvSpPr>
          <p:nvPr>
            <p:ph type="ctrTitle"/>
          </p:nvPr>
        </p:nvSpPr>
        <p:spPr>
          <a:xfrm>
            <a:off x="1524000" y="1122363"/>
            <a:ext cx="3324726" cy="466657"/>
          </a:xfrm>
        </p:spPr>
        <p:txBody>
          <a:bodyPr/>
          <a:lstStyle/>
          <a:p>
            <a:r>
              <a:rPr lang="en-US" dirty="0"/>
              <a:t>APERTURE DOOR</a:t>
            </a:r>
          </a:p>
        </p:txBody>
      </p:sp>
      <p:sp>
        <p:nvSpPr>
          <p:cNvPr id="3" name="Subtitle 2">
            <a:extLst>
              <a:ext uri="{FF2B5EF4-FFF2-40B4-BE49-F238E27FC236}">
                <a16:creationId xmlns:a16="http://schemas.microsoft.com/office/drawing/2014/main" id="{1811CCB4-5A42-4506-A2DE-4A66CDA93F09}"/>
              </a:ext>
            </a:extLst>
          </p:cNvPr>
          <p:cNvSpPr>
            <a:spLocks noGrp="1"/>
          </p:cNvSpPr>
          <p:nvPr>
            <p:ph type="subTitle" idx="1"/>
          </p:nvPr>
        </p:nvSpPr>
        <p:spPr>
          <a:xfrm>
            <a:off x="1520757" y="1673128"/>
            <a:ext cx="3460317" cy="2470060"/>
          </a:xfrm>
        </p:spPr>
        <p:txBody>
          <a:bodyPr/>
          <a:lstStyle/>
          <a:p>
            <a:pPr>
              <a:lnSpc>
                <a:spcPct val="110000"/>
              </a:lnSpc>
            </a:pPr>
            <a:r>
              <a:rPr lang="en-US" dirty="0"/>
              <a:t>The adaptive optics on the Hubble telescope allow it to conduct high-resolution optical visualization over a wide field of view. The aperture door itself can be closed if needed,   to prevent light from external sources from entering the telescope.</a:t>
            </a:r>
          </a:p>
        </p:txBody>
      </p:sp>
      <mc:AlternateContent xmlns:mc="http://schemas.openxmlformats.org/markup-compatibility/2006" xmlns:am3d="http://schemas.microsoft.com/office/drawing/2017/model3d">
        <mc:Choice Requires="am3d">
          <p:graphicFrame>
            <p:nvGraphicFramePr>
              <p:cNvPr id="20" name="3D Model 19" descr="Hubble telescope with adaptive optics that allow high-resolution optical visualization and an aperture door that can be closed to prevent entry of light">
                <a:extLst>
                  <a:ext uri="{FF2B5EF4-FFF2-40B4-BE49-F238E27FC236}">
                    <a16:creationId xmlns:a16="http://schemas.microsoft.com/office/drawing/2014/main" id="{B7E86135-7738-4F94-8D30-FA8384C9A4ED}"/>
                  </a:ext>
                </a:extLst>
              </p:cNvPr>
              <p:cNvGraphicFramePr>
                <a:graphicFrameLocks noChangeAspect="1"/>
              </p:cNvGraphicFramePr>
              <p:nvPr>
                <p:extLst>
                  <p:ext uri="{D42A27DB-BD31-4B8C-83A1-F6EECF244321}">
                    <p14:modId xmlns:p14="http://schemas.microsoft.com/office/powerpoint/2010/main" val="2408950040"/>
                  </p:ext>
                </p:extLst>
              </p:nvPr>
            </p:nvGraphicFramePr>
            <p:xfrm>
              <a:off x="0" y="-1958868"/>
              <a:ext cx="14173200" cy="12580342"/>
            </p:xfrm>
            <a:graphic>
              <a:graphicData uri="http://schemas.microsoft.com/office/drawing/2017/model3d">
                <am3d:model3d r:embed="rId3">
                  <am3d:spPr>
                    <a:xfrm>
                      <a:off x="0" y="0"/>
                      <a:ext cx="14173200" cy="12580342"/>
                    </a:xfrm>
                    <a:prstGeom prst="rect">
                      <a:avLst/>
                    </a:prstGeom>
                  </am3d:spPr>
                  <am3d:camera>
                    <am3d:pos x="-20239730" y="2915928" z="67286916"/>
                    <am3d:up dx="0" dy="36000000" dz="0"/>
                    <am3d:lookAt x="-20239730" y="2915928" z="0"/>
                    <am3d:perspective fov="947982"/>
                  </am3d:camera>
                  <am3d:trans>
                    <am3d:meterPerModelUnit n="6129" d="1000000"/>
                    <am3d:preTrans dx="-25109497" dy="-14568153" dz="3677472"/>
                    <am3d:scale>
                      <am3d:sx n="1000000" d="1000000"/>
                      <am3d:sy n="1000000" d="1000000"/>
                      <am3d:sz n="1000000" d="1000000"/>
                    </am3d:scale>
                    <am3d:rot ax="-10654523" ay="1452058" az="-10740323"/>
                    <am3d:postTrans dx="-14374830" dy="2471604" dz="0"/>
                  </am3d:trans>
                  <am3d:raster rName="Office3DRenderer" rVer="16.0.8326">
                    <am3d:blip r:embed="rId4"/>
                  </am3d:raster>
                  <am3d:winViewport/>
                  <am3d:ambientLight>
                    <am3d:clr>
                      <a:scrgbClr r="50000" g="50000" b="50000"/>
                    </am3d:clr>
                    <am3d:illuminance n="1000000" d="1000000"/>
                  </am3d:ambientLight>
                  <am3d:ptLight rad="0">
                    <am3d:clr>
                      <a:scrgbClr r="100000" g="75000" b="50000"/>
                    </am3d:clr>
                    <am3d:intensity n="9765625" d="1000000"/>
                    <am3d:pos x="-21960000" y="70920001" z="-16343999"/>
                  </am3d:ptLight>
                  <am3d:ptLight rad="0">
                    <am3d:clr>
                      <a:scrgbClr r="40000" g="60000" b="95000"/>
                    </am3d:clr>
                    <am3d:intensity n="12250000" d="1000000"/>
                    <am3d:pos x="37964097" y="51130435" z="-57631977"/>
                  </am3d:ptLight>
                  <am3d:ptLight rad="0">
                    <am3d:clr>
                      <a:scrgbClr r="86837" g="72700" b="100000"/>
                    </am3d:clr>
                    <am3d:intensity n="3125000" d="1000000"/>
                    <am3d:pos x="37739127" y="58056624" z="34769642"/>
                  </am3d:ptLight>
                </am3d:model3d>
              </a:graphicData>
            </a:graphic>
          </p:graphicFrame>
        </mc:Choice>
        <mc:Fallback xmlns="">
          <p:pic>
            <p:nvPicPr>
              <p:cNvPr id="20" name="3D Model 19" descr="Hubble telescope with adaptive optics that allow high-resolution optical visualization and an aperture door that can be closed to prevent entry of light">
                <a:extLst>
                  <a:ext uri="{FF2B5EF4-FFF2-40B4-BE49-F238E27FC236}">
                    <a16:creationId xmlns:a16="http://schemas.microsoft.com/office/drawing/2014/main" id="{B7E86135-7738-4F94-8D30-FA8384C9A4ED}"/>
                  </a:ext>
                </a:extLst>
              </p:cNvPr>
              <p:cNvPicPr>
                <a:picLocks noGrp="1" noRot="1" noChangeAspect="1" noMove="1" noResize="1" noEditPoints="1" noAdjustHandles="1" noChangeArrowheads="1" noChangeShapeType="1" noCrop="1"/>
              </p:cNvPicPr>
              <p:nvPr/>
            </p:nvPicPr>
            <p:blipFill>
              <a:blip r:embed="rId5"/>
              <a:stretch>
                <a:fillRect/>
              </a:stretch>
            </p:blipFill>
            <p:spPr>
              <a:xfrm>
                <a:off x="0" y="-1958868"/>
                <a:ext cx="14173200" cy="12580342"/>
              </a:xfrm>
              <a:prstGeom prst="rect">
                <a:avLst/>
              </a:prstGeom>
            </p:spPr>
          </p:pic>
        </mc:Fallback>
      </mc:AlternateContent>
      <mc:AlternateContent xmlns:mc="http://schemas.openxmlformats.org/markup-compatibility/2006" xmlns:p14="http://schemas.microsoft.com/office/powerpoint/2010/main">
        <mc:Choice Requires="p14">
          <p:contentPart p14:bwMode="auto" r:id="rId6">
            <p14:nvContentPartPr>
              <p14:cNvPr id="7" name="Ink 6" descr="Drawing point">
                <a:extLst>
                  <a:ext uri="{FF2B5EF4-FFF2-40B4-BE49-F238E27FC236}">
                    <a16:creationId xmlns:a16="http://schemas.microsoft.com/office/drawing/2014/main" id="{9FE62378-625A-40E4-A5E5-226DF2DDE541}"/>
                  </a:ext>
                </a:extLst>
              </p14:cNvPr>
              <p14:cNvContentPartPr/>
              <p14:nvPr/>
            </p14:nvContentPartPr>
            <p14:xfrm>
              <a:off x="-3428678" y="8639331"/>
              <a:ext cx="360" cy="9720"/>
            </p14:xfrm>
          </p:contentPart>
        </mc:Choice>
        <mc:Fallback xmlns="">
          <p:pic>
            <p:nvPicPr>
              <p:cNvPr id="7" name="Ink 6" descr="Drawing point">
                <a:extLst>
                  <a:ext uri="{FF2B5EF4-FFF2-40B4-BE49-F238E27FC236}">
                    <a16:creationId xmlns:a16="http://schemas.microsoft.com/office/drawing/2014/main" id="{9FE62378-625A-40E4-A5E5-226DF2DDE541}"/>
                  </a:ext>
                </a:extLst>
              </p:cNvPr>
              <p:cNvPicPr/>
              <p:nvPr/>
            </p:nvPicPr>
            <p:blipFill>
              <a:blip r:embed="rId7"/>
              <a:stretch>
                <a:fillRect/>
              </a:stretch>
            </p:blipFill>
            <p:spPr>
              <a:xfrm>
                <a:off x="-3437678" y="8630331"/>
                <a:ext cx="18000" cy="27360"/>
              </a:xfrm>
              <a:prstGeom prst="rect">
                <a:avLst/>
              </a:prstGeom>
            </p:spPr>
          </p:pic>
        </mc:Fallback>
      </mc:AlternateContent>
      <p:cxnSp>
        <p:nvCxnSpPr>
          <p:cNvPr id="15" name="Straight Connector 14">
            <a:extLst>
              <a:ext uri="{FF2B5EF4-FFF2-40B4-BE49-F238E27FC236}">
                <a16:creationId xmlns:a16="http://schemas.microsoft.com/office/drawing/2014/main" id="{8F2F4B2C-FE61-4FA3-8045-22A4CA454824}"/>
              </a:ext>
              <a:ext uri="{C183D7F6-B498-43B3-948B-1728B52AA6E4}">
                <adec:decorative xmlns:adec="http://schemas.microsoft.com/office/drawing/2017/decorative" val="1"/>
              </a:ext>
            </a:extLst>
          </p:cNvPr>
          <p:cNvCxnSpPr>
            <a:cxnSpLocks/>
          </p:cNvCxnSpPr>
          <p:nvPr/>
        </p:nvCxnSpPr>
        <p:spPr>
          <a:xfrm>
            <a:off x="1557338" y="1589020"/>
            <a:ext cx="4374230" cy="0"/>
          </a:xfrm>
          <a:prstGeom prst="line">
            <a:avLst/>
          </a:prstGeom>
          <a:ln>
            <a:solidFill>
              <a:schemeClr val="bg1"/>
            </a:solidFill>
            <a:prstDash val="sysDash"/>
            <a:tailEnd type="none"/>
          </a:ln>
        </p:spPr>
        <p:style>
          <a:lnRef idx="1">
            <a:schemeClr val="accent1"/>
          </a:lnRef>
          <a:fillRef idx="0">
            <a:schemeClr val="accent1"/>
          </a:fillRef>
          <a:effectRef idx="0">
            <a:schemeClr val="accent1"/>
          </a:effectRef>
          <a:fontRef idx="minor">
            <a:schemeClr val="tx1"/>
          </a:fontRef>
        </p:style>
      </p:cxnSp>
      <p:pic>
        <p:nvPicPr>
          <p:cNvPr id="16" name="Picture 15" descr="Encircled red dot">
            <a:extLst>
              <a:ext uri="{FF2B5EF4-FFF2-40B4-BE49-F238E27FC236}">
                <a16:creationId xmlns:a16="http://schemas.microsoft.com/office/drawing/2014/main" id="{430157DC-AA3D-44C1-BC60-E2120D50145E}"/>
              </a:ext>
            </a:extLst>
          </p:cNvPr>
          <p:cNvPicPr>
            <a:picLocks noChangeAspect="1"/>
          </p:cNvPicPr>
          <p:nvPr/>
        </p:nvPicPr>
        <p:blipFill>
          <a:blip r:embed="rId8">
            <a:extLst>
              <a:ext uri="{28A0092B-C50C-407E-A947-70E740481C1C}">
                <a14:useLocalDpi xmlns:a14="http://schemas.microsoft.com/office/drawing/2010/main" val="0"/>
              </a:ext>
            </a:extLst>
          </a:blip>
          <a:stretch>
            <a:fillRect/>
          </a:stretch>
        </p:blipFill>
        <p:spPr>
          <a:xfrm>
            <a:off x="5808998" y="1458610"/>
            <a:ext cx="276225" cy="276225"/>
          </a:xfrm>
          <a:prstGeom prst="rect">
            <a:avLst/>
          </a:prstGeom>
        </p:spPr>
      </p:pic>
    </p:spTree>
    <p:extLst>
      <p:ext uri="{BB962C8B-B14F-4D97-AF65-F5344CB8AC3E}">
        <p14:creationId xmlns:p14="http://schemas.microsoft.com/office/powerpoint/2010/main" val="4083931615"/>
      </p:ext>
    </p:extLst>
  </p:cSld>
  <p:clrMapOvr>
    <a:masterClrMapping/>
  </p:clrMapOvr>
  <mc:AlternateContent xmlns:mc="http://schemas.openxmlformats.org/markup-compatibility/2006" xmlns:p159="http://schemas.microsoft.com/office/powerpoint/2015/09/main">
    <mc:Choice Requires="p159">
      <p:transition xmlns:p14="http://schemas.microsoft.com/office/powerpoint/2010/main" spd="slow" p14:dur="2000">
        <p159:morph option="byObject"/>
      </p:transition>
    </mc:Choice>
    <mc:Fallback xmlns="">
      <p:transition spd="slow">
        <p:fade/>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44A5B7E-0F58-488F-B149-1D1DC9B6B9AA}"/>
              </a:ext>
            </a:extLst>
          </p:cNvPr>
          <p:cNvSpPr>
            <a:spLocks noGrp="1"/>
          </p:cNvSpPr>
          <p:nvPr>
            <p:ph type="ctrTitle"/>
          </p:nvPr>
        </p:nvSpPr>
        <p:spPr>
          <a:xfrm>
            <a:off x="1638802" y="1566878"/>
            <a:ext cx="1837823" cy="495232"/>
          </a:xfrm>
        </p:spPr>
        <p:txBody>
          <a:bodyPr>
            <a:normAutofit/>
          </a:bodyPr>
          <a:lstStyle/>
          <a:p>
            <a:r>
              <a:rPr lang="en-US" sz="2200" dirty="0"/>
              <a:t>LENGTH </a:t>
            </a:r>
            <a:r>
              <a:rPr lang="en-US" sz="2200" dirty="0">
                <a:solidFill>
                  <a:schemeClr val="bg1"/>
                </a:solidFill>
              </a:rPr>
              <a:t>13.2m</a:t>
            </a:r>
          </a:p>
        </p:txBody>
      </p:sp>
      <p:sp>
        <p:nvSpPr>
          <p:cNvPr id="39" name="Title 1">
            <a:extLst>
              <a:ext uri="{FF2B5EF4-FFF2-40B4-BE49-F238E27FC236}">
                <a16:creationId xmlns:a16="http://schemas.microsoft.com/office/drawing/2014/main" id="{B3E9DBEF-7ABA-4949-9C13-278359E4D5E9}"/>
              </a:ext>
            </a:extLst>
          </p:cNvPr>
          <p:cNvSpPr txBox="1">
            <a:spLocks/>
          </p:cNvSpPr>
          <p:nvPr/>
        </p:nvSpPr>
        <p:spPr>
          <a:xfrm>
            <a:off x="10039852" y="3642090"/>
            <a:ext cx="1837823" cy="495232"/>
          </a:xfrm>
          <a:prstGeom prst="rect">
            <a:avLst/>
          </a:prstGeom>
        </p:spPr>
        <p:txBody>
          <a:bodyPr vert="horz" lIns="91440" tIns="45720" rIns="91440" bIns="45720" rtlCol="0" anchor="t">
            <a:normAutofit/>
          </a:bodyPr>
          <a:lstStyle>
            <a:lvl1pPr algn="l" defTabSz="914400" rtl="0" eaLnBrk="1" latinLnBrk="0" hangingPunct="1">
              <a:lnSpc>
                <a:spcPct val="90000"/>
              </a:lnSpc>
              <a:spcBef>
                <a:spcPct val="0"/>
              </a:spcBef>
              <a:buNone/>
              <a:defRPr sz="2600" kern="1200">
                <a:solidFill>
                  <a:srgbClr val="408E93"/>
                </a:solidFill>
                <a:latin typeface="Agency FB" panose="020B0503020202020204" pitchFamily="34" charset="0"/>
                <a:ea typeface="+mj-ea"/>
                <a:cs typeface="Segoe UI Light" panose="020B0502040204020203" pitchFamily="34" charset="0"/>
              </a:defRPr>
            </a:lvl1pPr>
          </a:lstStyle>
          <a:p>
            <a:r>
              <a:rPr lang="en-US" sz="2200" dirty="0"/>
              <a:t>DIAMETER </a:t>
            </a:r>
            <a:r>
              <a:rPr lang="en-US" sz="2200" dirty="0">
                <a:solidFill>
                  <a:schemeClr val="bg1"/>
                </a:solidFill>
              </a:rPr>
              <a:t>2.4m</a:t>
            </a:r>
          </a:p>
        </p:txBody>
      </p:sp>
      <p:sp>
        <p:nvSpPr>
          <p:cNvPr id="13" name="Oval 12">
            <a:extLst>
              <a:ext uri="{FF2B5EF4-FFF2-40B4-BE49-F238E27FC236}">
                <a16:creationId xmlns:a16="http://schemas.microsoft.com/office/drawing/2014/main" id="{BD62FD01-9663-4934-A75A-ECC10193A3C0}"/>
              </a:ext>
              <a:ext uri="{C183D7F6-B498-43B3-948B-1728B52AA6E4}">
                <adec:decorative xmlns:adec="http://schemas.microsoft.com/office/drawing/2017/decorative" val="1"/>
              </a:ext>
            </a:extLst>
          </p:cNvPr>
          <p:cNvSpPr/>
          <p:nvPr/>
        </p:nvSpPr>
        <p:spPr>
          <a:xfrm>
            <a:off x="-2822364" y="4429125"/>
            <a:ext cx="17313442" cy="1056781"/>
          </a:xfrm>
          <a:prstGeom prst="ellipse">
            <a:avLst/>
          </a:prstGeom>
          <a:solidFill>
            <a:schemeClr val="bg1">
              <a:alpha val="15000"/>
            </a:schemeClr>
          </a:solidFill>
          <a:ln>
            <a:noFill/>
          </a:ln>
          <a:effectLst>
            <a:softEdge rad="4826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cxnSp>
        <p:nvCxnSpPr>
          <p:cNvPr id="12" name="Straight Connector 11">
            <a:extLst>
              <a:ext uri="{FF2B5EF4-FFF2-40B4-BE49-F238E27FC236}">
                <a16:creationId xmlns:a16="http://schemas.microsoft.com/office/drawing/2014/main" id="{54417E9A-885B-4AB5-82EC-43B6D9F71BAD}"/>
              </a:ext>
              <a:ext uri="{C183D7F6-B498-43B3-948B-1728B52AA6E4}">
                <adec:decorative xmlns:adec="http://schemas.microsoft.com/office/drawing/2017/decorative" val="1"/>
              </a:ext>
            </a:extLst>
          </p:cNvPr>
          <p:cNvCxnSpPr>
            <a:cxnSpLocks/>
          </p:cNvCxnSpPr>
          <p:nvPr/>
        </p:nvCxnSpPr>
        <p:spPr>
          <a:xfrm>
            <a:off x="1451923" y="1942293"/>
            <a:ext cx="8202304" cy="0"/>
          </a:xfrm>
          <a:prstGeom prst="line">
            <a:avLst/>
          </a:prstGeom>
          <a:ln>
            <a:solidFill>
              <a:schemeClr val="bg1"/>
            </a:solidFill>
            <a:prstDash val="sysDash"/>
            <a:headEnd type="arrow"/>
            <a:tailEnd type="arrow"/>
          </a:ln>
        </p:spPr>
        <p:style>
          <a:lnRef idx="1">
            <a:schemeClr val="accent1"/>
          </a:lnRef>
          <a:fillRef idx="0">
            <a:schemeClr val="accent1"/>
          </a:fillRef>
          <a:effectRef idx="0">
            <a:schemeClr val="accent1"/>
          </a:effectRef>
          <a:fontRef idx="minor">
            <a:schemeClr val="tx1"/>
          </a:fontRef>
        </p:style>
      </p:cxnSp>
      <p:cxnSp>
        <p:nvCxnSpPr>
          <p:cNvPr id="40" name="Straight Connector 39">
            <a:extLst>
              <a:ext uri="{FF2B5EF4-FFF2-40B4-BE49-F238E27FC236}">
                <a16:creationId xmlns:a16="http://schemas.microsoft.com/office/drawing/2014/main" id="{1CB0772A-220D-4AAF-B32E-CAE3070F76C2}"/>
              </a:ext>
              <a:ext uri="{C183D7F6-B498-43B3-948B-1728B52AA6E4}">
                <adec:decorative xmlns:adec="http://schemas.microsoft.com/office/drawing/2017/decorative" val="1"/>
              </a:ext>
            </a:extLst>
          </p:cNvPr>
          <p:cNvCxnSpPr>
            <a:cxnSpLocks/>
          </p:cNvCxnSpPr>
          <p:nvPr/>
        </p:nvCxnSpPr>
        <p:spPr>
          <a:xfrm>
            <a:off x="9963652" y="2843908"/>
            <a:ext cx="0" cy="1939197"/>
          </a:xfrm>
          <a:prstGeom prst="line">
            <a:avLst/>
          </a:prstGeom>
          <a:ln>
            <a:solidFill>
              <a:schemeClr val="bg1"/>
            </a:solidFill>
            <a:prstDash val="sysDash"/>
            <a:headEnd type="arrow"/>
            <a:tailEnd type="arrow"/>
          </a:ln>
        </p:spPr>
        <p:style>
          <a:lnRef idx="1">
            <a:schemeClr val="accent1"/>
          </a:lnRef>
          <a:fillRef idx="0">
            <a:schemeClr val="accent1"/>
          </a:fillRef>
          <a:effectRef idx="0">
            <a:schemeClr val="accent1"/>
          </a:effectRef>
          <a:fontRef idx="minor">
            <a:schemeClr val="tx1"/>
          </a:fontRef>
        </p:style>
      </p:cxnSp>
      <mc:AlternateContent xmlns:mc="http://schemas.openxmlformats.org/markup-compatibility/2006" xmlns:am3d="http://schemas.microsoft.com/office/drawing/2017/model3d">
        <mc:Choice Requires="am3d">
          <p:graphicFrame>
            <p:nvGraphicFramePr>
              <p:cNvPr id="10" name="3D Model 9" descr="Cylindrical shaped Hubble telescope that is 13.2-meter-long and has a 2.4-meter diameter">
                <a:extLst>
                  <a:ext uri="{FF2B5EF4-FFF2-40B4-BE49-F238E27FC236}">
                    <a16:creationId xmlns:a16="http://schemas.microsoft.com/office/drawing/2014/main" id="{B7E86135-7738-4F94-8D30-FA8384C9A4ED}"/>
                  </a:ext>
                </a:extLst>
              </p:cNvPr>
              <p:cNvGraphicFramePr>
                <a:graphicFrameLocks noChangeAspect="1"/>
              </p:cNvGraphicFramePr>
              <p:nvPr>
                <p:extLst>
                  <p:ext uri="{D42A27DB-BD31-4B8C-83A1-F6EECF244321}">
                    <p14:modId xmlns:p14="http://schemas.microsoft.com/office/powerpoint/2010/main" val="3261903920"/>
                  </p:ext>
                </p:extLst>
              </p:nvPr>
            </p:nvGraphicFramePr>
            <p:xfrm>
              <a:off x="96433" y="-1105214"/>
              <a:ext cx="12437503" cy="9812764"/>
            </p:xfrm>
            <a:graphic>
              <a:graphicData uri="http://schemas.microsoft.com/office/drawing/2017/model3d">
                <am3d:model3d r:embed="rId3">
                  <am3d:spPr>
                    <a:xfrm>
                      <a:off x="0" y="0"/>
                      <a:ext cx="12437503" cy="9812764"/>
                    </a:xfrm>
                    <a:prstGeom prst="rect">
                      <a:avLst/>
                    </a:prstGeom>
                  </am3d:spPr>
                  <am3d:camera>
                    <am3d:pos x="0" y="0" z="67286916"/>
                    <am3d:up dx="0" dy="36000000" dz="0"/>
                    <am3d:lookAt x="0" y="0" z="0"/>
                    <am3d:perspective fov="2700000"/>
                  </am3d:camera>
                  <am3d:trans>
                    <am3d:meterPerModelUnit n="6129" d="1000000"/>
                    <am3d:preTrans dx="-25184794" dy="-14200281" dz="1"/>
                    <am3d:scale>
                      <am3d:sx n="1000000" d="1000000"/>
                      <am3d:sy n="1000000" d="1000000"/>
                      <am3d:sz n="1000000" d="1000000"/>
                    </am3d:scale>
                    <am3d:rot ax="1" ay="-5400000"/>
                    <am3d:postTrans dx="0" dy="0" dz="0"/>
                  </am3d:trans>
                  <am3d:raster rName="Office3DRenderer" rVer="16.0.8326">
                    <am3d:blip r:embed="rId4"/>
                  </am3d:raster>
                  <am3d:objViewport viewportSz="15904025"/>
                  <am3d:ambientLight>
                    <am3d:clr>
                      <a:scrgbClr r="50000" g="50000" b="50000"/>
                    </am3d:clr>
                    <am3d:illuminance n="1000000" d="1000000"/>
                  </am3d:ambientLight>
                  <am3d:ptLight rad="0">
                    <am3d:clr>
                      <a:scrgbClr r="100000" g="75000" b="50000"/>
                    </am3d:clr>
                    <am3d:intensity n="9765625" d="1000000"/>
                    <am3d:pos x="-21960000" y="70920001" z="-16343999"/>
                  </am3d:ptLight>
                  <am3d:ptLight rad="0">
                    <am3d:clr>
                      <a:scrgbClr r="40000" g="60000" b="95000"/>
                    </am3d:clr>
                    <am3d:intensity n="12250000" d="1000000"/>
                    <am3d:pos x="37964097" y="51130435" z="-57631977"/>
                  </am3d:ptLight>
                  <am3d:ptLight rad="0">
                    <am3d:clr>
                      <a:scrgbClr r="86837" g="72700" b="100000"/>
                    </am3d:clr>
                    <am3d:intensity n="3125000" d="1000000"/>
                    <am3d:pos x="37739127" y="58056624" z="34769642"/>
                  </am3d:ptLight>
                </am3d:model3d>
              </a:graphicData>
            </a:graphic>
          </p:graphicFrame>
        </mc:Choice>
        <mc:Fallback xmlns="">
          <p:pic>
            <p:nvPicPr>
              <p:cNvPr id="10" name="3D Model 9" descr="Cylindrical shaped Hubble telescope that is 13.2-meter-long and has a 2.4-meter diameter">
                <a:extLst>
                  <a:ext uri="{FF2B5EF4-FFF2-40B4-BE49-F238E27FC236}">
                    <a16:creationId xmlns:a16="http://schemas.microsoft.com/office/drawing/2014/main" id="{B7E86135-7738-4F94-8D30-FA8384C9A4ED}"/>
                  </a:ext>
                </a:extLst>
              </p:cNvPr>
              <p:cNvPicPr>
                <a:picLocks noGrp="1" noRot="1" noChangeAspect="1" noMove="1" noResize="1" noEditPoints="1" noAdjustHandles="1" noChangeArrowheads="1" noChangeShapeType="1" noCrop="1"/>
              </p:cNvPicPr>
              <p:nvPr/>
            </p:nvPicPr>
            <p:blipFill>
              <a:blip r:embed="rId5"/>
              <a:stretch>
                <a:fillRect/>
              </a:stretch>
            </p:blipFill>
            <p:spPr>
              <a:xfrm>
                <a:off x="96433" y="-1105214"/>
                <a:ext cx="12437503" cy="9812764"/>
              </a:xfrm>
              <a:prstGeom prst="rect">
                <a:avLst/>
              </a:prstGeom>
            </p:spPr>
          </p:pic>
        </mc:Fallback>
      </mc:AlternateContent>
    </p:spTree>
    <p:extLst>
      <p:ext uri="{BB962C8B-B14F-4D97-AF65-F5344CB8AC3E}">
        <p14:creationId xmlns:p14="http://schemas.microsoft.com/office/powerpoint/2010/main" val="1765363364"/>
      </p:ext>
    </p:extLst>
  </p:cSld>
  <p:clrMapOvr>
    <a:masterClrMapping/>
  </p:clrMapOvr>
  <mc:AlternateContent xmlns:mc="http://schemas.openxmlformats.org/markup-compatibility/2006" xmlns:p159="http://schemas.microsoft.com/office/powerpoint/2015/09/main">
    <mc:Choice Requires="p159">
      <p:transition xmlns:p14="http://schemas.microsoft.com/office/powerpoint/2010/main" spd="slow" p14:dur="2000">
        <p159:morph option="byObject"/>
      </p:transition>
    </mc:Choice>
    <mc:Fallback xmlns="">
      <p:transition spd="slow">
        <p:fade/>
      </p:transition>
    </mc:Fallback>
  </mc:AlternateContent>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tf16401558.potx" id="{C8946C18-960B-4589-BDEC-2EB7E33A3A24}" vid="{ECD54AFD-11BD-4D9A-8596-96D380283787}"/>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1.xml.rels><?xml version="1.0" encoding="UTF-8" standalone="yes"?>
<Relationships xmlns="http://schemas.openxmlformats.org/package/2006/relationships"><Relationship Id="rId1" Type="http://schemas.openxmlformats.org/officeDocument/2006/relationships/customXmlProps" Target="itemProps1.xml"/></Relationships>
</file>

<file path=customXml/_rels/item2.xml.rels><?xml version="1.0" encoding="UTF-8" standalone="yes"?>
<Relationships xmlns="http://schemas.openxmlformats.org/package/2006/relationships"><Relationship Id="rId1" Type="http://schemas.openxmlformats.org/officeDocument/2006/relationships/customXmlProps" Target="itemProps2.xml"/></Relationships>
</file>

<file path=customXml/_rels/item3.xml.rels><?xml version="1.0" encoding="UTF-8" standalone="yes"?>
<Relationships xmlns="http://schemas.openxmlformats.org/package/2006/relationships"><Relationship Id="rId1" Type="http://schemas.openxmlformats.org/officeDocument/2006/relationships/customXmlProps" Target="itemProps3.xml"/></Relationships>
</file>

<file path=customXml/item1.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Status xmlns="71af3243-3dd4-4a8d-8c0d-dd76da1f02a5">Not started</Status>
  </documentManagement>
</p:properties>
</file>

<file path=customXml/item2.xml><?xml version="1.0" encoding="utf-8"?>
<?mso-contentType ?>
<FormTemplates xmlns="http://schemas.microsoft.com/sharepoint/v3/contenttype/forms">
  <Display>DocumentLibraryForm</Display>
  <Edit>DocumentLibraryForm</Edit>
  <New>DocumentLibraryForm</New>
</FormTemplates>
</file>

<file path=customXml/item3.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2" ma:contentTypeDescription="Create a new document." ma:contentTypeScope="" ma:versionID="6e0ed944f324437a1628d920c25a1c7c">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edbd56de57fb331bd1e5e8af7e1d85f1"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element ref="ns2:Status"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element name="Status" ma:index="19" nillable="true" ma:displayName="Status" ma:default="Not started" ma:format="Dropdown" ma:internalName="Status">
      <xsd:simpleType>
        <xsd:restriction base="dms:Choice">
          <xsd:enumeration value="Not started"/>
          <xsd:enumeration value="In Progress"/>
          <xsd:enumeration value="Completed"/>
        </xsd:restriction>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Props1.xml><?xml version="1.0" encoding="utf-8"?>
<ds:datastoreItem xmlns:ds="http://schemas.openxmlformats.org/officeDocument/2006/customXml" ds:itemID="{EAEBF661-15AD-4E9C-97C8-820AEEE03512}">
  <ds:schemaRefs>
    <ds:schemaRef ds:uri="http://schemas.microsoft.com/office/2006/metadata/properties"/>
    <ds:schemaRef ds:uri="http://schemas.microsoft.com/office/infopath/2007/PartnerControls"/>
    <ds:schemaRef ds:uri="71af3243-3dd4-4a8d-8c0d-dd76da1f02a5"/>
  </ds:schemaRefs>
</ds:datastoreItem>
</file>

<file path=customXml/itemProps2.xml><?xml version="1.0" encoding="utf-8"?>
<ds:datastoreItem xmlns:ds="http://schemas.openxmlformats.org/officeDocument/2006/customXml" ds:itemID="{4494C7F2-17AF-4E35-855F-7E1BB343987F}">
  <ds:schemaRefs>
    <ds:schemaRef ds:uri="http://schemas.microsoft.com/sharepoint/v3/contenttype/forms"/>
  </ds:schemaRefs>
</ds:datastoreItem>
</file>

<file path=customXml/itemProps3.xml><?xml version="1.0" encoding="utf-8"?>
<ds:datastoreItem xmlns:ds="http://schemas.openxmlformats.org/officeDocument/2006/customXml" ds:itemID="{8DA318FC-BA18-44F2-AB91-806F0173A6A4}"/>
</file>

<file path=docProps/app.xml><?xml version="1.0" encoding="utf-8"?>
<Properties xmlns="http://schemas.openxmlformats.org/officeDocument/2006/extended-properties" xmlns:vt="http://schemas.openxmlformats.org/officeDocument/2006/docPropsVTypes">
  <Template/>
  <TotalTime>0</TotalTime>
  <Words>236</Words>
  <Application>Microsoft Office PowerPoint</Application>
  <PresentationFormat>Widescreen</PresentationFormat>
  <Paragraphs>14</Paragraphs>
  <Slides>5</Slides>
  <Notes>2</Notes>
  <HiddenSlides>0</HiddenSlides>
  <MMClips>0</MMClips>
  <ScaleCrop>false</ScaleCrop>
  <HeadingPairs>
    <vt:vector size="6" baseType="variant">
      <vt:variant>
        <vt:lpstr>Fonts Used</vt:lpstr>
      </vt:variant>
      <vt:variant>
        <vt:i4>5</vt:i4>
      </vt:variant>
      <vt:variant>
        <vt:lpstr>Theme</vt:lpstr>
      </vt:variant>
      <vt:variant>
        <vt:i4>1</vt:i4>
      </vt:variant>
      <vt:variant>
        <vt:lpstr>Slide Titles</vt:lpstr>
      </vt:variant>
      <vt:variant>
        <vt:i4>5</vt:i4>
      </vt:variant>
    </vt:vector>
  </HeadingPairs>
  <TitlesOfParts>
    <vt:vector size="11" baseType="lpstr">
      <vt:lpstr>Agency FB</vt:lpstr>
      <vt:lpstr>Arial</vt:lpstr>
      <vt:lpstr>Calibri</vt:lpstr>
      <vt:lpstr>Calibri Light</vt:lpstr>
      <vt:lpstr>Segoe UI Light</vt:lpstr>
      <vt:lpstr>Office Theme</vt:lpstr>
      <vt:lpstr>Slide 1</vt:lpstr>
      <vt:lpstr>SOLAR PANELS</vt:lpstr>
      <vt:lpstr>COMMUNICATIONS ANTENNAS</vt:lpstr>
      <vt:lpstr>APERTURE DOOR</vt:lpstr>
      <vt:lpstr>LENGTH 13.2m</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2019-04-01T05:40:33Z</dcterms:created>
  <dcterms:modified xsi:type="dcterms:W3CDTF">2020-01-13T21:56:51Z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